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93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9144000" cy="5143500" type="screen16x9"/>
  <p:notesSz cx="6858000" cy="9144000"/>
  <p:embeddedFontLst>
    <p:embeddedFont>
      <p:font typeface="ABeeZee" panose="020B0604020202020204" charset="0"/>
      <p:regular r:id="rId41"/>
      <p:italic r:id="rId42"/>
    </p:embeddedFont>
    <p:embeddedFont>
      <p:font typeface="Baloo 2" panose="020B0604020202020204" charset="0"/>
      <p:regular r:id="rId43"/>
      <p:bold r:id="rId44"/>
    </p:embeddedFont>
    <p:embeddedFont>
      <p:font typeface="Merriweather Black" panose="00000A00000000000000" pitchFamily="2" charset="0"/>
      <p:bold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D327CF-CBF2-44B3-80DA-F45A0F1D0D2C}">
  <a:tblStyle styleId="{80D327CF-CBF2-44B3-80DA-F45A0F1D0D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g166f54b683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3" name="Google Shape;1803;g166f54b683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g136d118e2a7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4" name="Google Shape;1814;g136d118e2a7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167b5d6ed3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Google Shape;1845;g167b5d6ed3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g175c9d5ea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2" name="Google Shape;1872;g175c9d5ea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g136d118e2a7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9" name="Google Shape;1899;g136d118e2a7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141e341dff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141e341dff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g166f54b68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4" name="Google Shape;1974;g166f54b68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g166f54b68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4" name="Google Shape;1974;g166f54b68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567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g141e341dff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5" name="Google Shape;1985;g141e341dff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e21fa792a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e21fa792a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136d118e2a7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136d118e2a7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136d118e2a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1" name="Google Shape;2031;g136d118e2a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g12635377fd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6" name="Google Shape;2096;g12635377fd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g13e4d96cf73_1_43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8" name="Google Shape;2108;g13e4d96cf73_1_43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g175c9d5eaa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8" name="Google Shape;2138;g175c9d5eaa7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g175c9d5eaa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8" name="Google Shape;2168;g175c9d5eaa7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g175c9d5eaa7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8" name="Google Shape;2198;g175c9d5eaa7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175c9d5eaa7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175c9d5eaa7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Google Shape;2257;g175c9d5eaa7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8" name="Google Shape;2258;g175c9d5eaa7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75c9d5eaa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75c9d5eaa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g175c9d5eaa7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8" name="Google Shape;2318;g175c9d5eaa7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g136d118e2a7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6" name="Google Shape;1606;g136d118e2a7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g175c9d5eaa7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8" name="Google Shape;2348;g175c9d5eaa7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g175c9d5eaa7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8" name="Google Shape;2378;g175c9d5eaa7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g175c9d5eaa7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8" name="Google Shape;2408;g175c9d5eaa7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Google Shape;2436;g175c9d5eaa7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7" name="Google Shape;2437;g175c9d5eaa7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5" name="Google Shape;2465;g175c9d5eaa7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6" name="Google Shape;2466;g175c9d5eaa7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Google Shape;2494;g175c9d5eaa7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5" name="Google Shape;2495;g175c9d5eaa7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g175c9d5eaa7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4" name="Google Shape;2524;g175c9d5eaa7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3" name="Google Shape;2553;g136d118e2a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4" name="Google Shape;2554;g136d118e2a7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g136d118e2a7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0" name="Google Shape;2610;g136d118e2a7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g136d118e2a7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4" name="Google Shape;1644;g136d118e2a7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g136d118e2a7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4" name="Google Shape;1674;g136d118e2a7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136d118e2a7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136d118e2a7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167b5d6ed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2" name="Google Shape;1712;g167b5d6ed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g136d118e2a7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9" name="Google Shape;1739;g136d118e2a7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g141e341df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3" name="Google Shape;1773;g141e341df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4169147">
            <a:off x="2587775" y="-2807455"/>
            <a:ext cx="5647939" cy="8580874"/>
          </a:xfrm>
          <a:custGeom>
            <a:avLst/>
            <a:gdLst/>
            <a:ahLst/>
            <a:cxnLst/>
            <a:rect l="l" t="t" r="r" b="b"/>
            <a:pathLst>
              <a:path w="23104" h="35102" extrusionOk="0">
                <a:moveTo>
                  <a:pt x="10974" y="1"/>
                </a:moveTo>
                <a:cubicBezTo>
                  <a:pt x="8879" y="1"/>
                  <a:pt x="6722" y="747"/>
                  <a:pt x="5151" y="1961"/>
                </a:cubicBezTo>
                <a:cubicBezTo>
                  <a:pt x="3714" y="3072"/>
                  <a:pt x="2832" y="4652"/>
                  <a:pt x="2132" y="6304"/>
                </a:cubicBezTo>
                <a:cubicBezTo>
                  <a:pt x="1358" y="8136"/>
                  <a:pt x="959" y="10149"/>
                  <a:pt x="1433" y="12115"/>
                </a:cubicBezTo>
                <a:cubicBezTo>
                  <a:pt x="1675" y="13117"/>
                  <a:pt x="2159" y="13987"/>
                  <a:pt x="2675" y="14870"/>
                </a:cubicBezTo>
                <a:cubicBezTo>
                  <a:pt x="3194" y="15757"/>
                  <a:pt x="3732" y="16703"/>
                  <a:pt x="3830" y="17748"/>
                </a:cubicBezTo>
                <a:cubicBezTo>
                  <a:pt x="4020" y="19788"/>
                  <a:pt x="2420" y="21307"/>
                  <a:pt x="1381" y="22871"/>
                </a:cubicBezTo>
                <a:cubicBezTo>
                  <a:pt x="488" y="24218"/>
                  <a:pt x="1" y="25812"/>
                  <a:pt x="260" y="27430"/>
                </a:cubicBezTo>
                <a:cubicBezTo>
                  <a:pt x="492" y="28879"/>
                  <a:pt x="1335" y="30155"/>
                  <a:pt x="2522" y="31002"/>
                </a:cubicBezTo>
                <a:cubicBezTo>
                  <a:pt x="4075" y="32113"/>
                  <a:pt x="5983" y="32151"/>
                  <a:pt x="7776" y="32592"/>
                </a:cubicBezTo>
                <a:cubicBezTo>
                  <a:pt x="8842" y="32854"/>
                  <a:pt x="9811" y="33288"/>
                  <a:pt x="10781" y="33793"/>
                </a:cubicBezTo>
                <a:cubicBezTo>
                  <a:pt x="11645" y="34243"/>
                  <a:pt x="12521" y="34712"/>
                  <a:pt x="13471" y="34955"/>
                </a:cubicBezTo>
                <a:cubicBezTo>
                  <a:pt x="13862" y="35055"/>
                  <a:pt x="14239" y="35101"/>
                  <a:pt x="14601" y="35101"/>
                </a:cubicBezTo>
                <a:cubicBezTo>
                  <a:pt x="17110" y="35101"/>
                  <a:pt x="18927" y="32866"/>
                  <a:pt x="20020" y="30681"/>
                </a:cubicBezTo>
                <a:cubicBezTo>
                  <a:pt x="20777" y="29168"/>
                  <a:pt x="21257" y="27567"/>
                  <a:pt x="21717" y="25944"/>
                </a:cubicBezTo>
                <a:cubicBezTo>
                  <a:pt x="22028" y="24842"/>
                  <a:pt x="22467" y="23782"/>
                  <a:pt x="22770" y="22681"/>
                </a:cubicBezTo>
                <a:cubicBezTo>
                  <a:pt x="23019" y="21772"/>
                  <a:pt x="23104" y="20802"/>
                  <a:pt x="22821" y="19884"/>
                </a:cubicBezTo>
                <a:cubicBezTo>
                  <a:pt x="22364" y="18403"/>
                  <a:pt x="21225" y="17383"/>
                  <a:pt x="19988" y="16530"/>
                </a:cubicBezTo>
                <a:cubicBezTo>
                  <a:pt x="19597" y="16261"/>
                  <a:pt x="19194" y="15997"/>
                  <a:pt x="18806" y="15717"/>
                </a:cubicBezTo>
                <a:cubicBezTo>
                  <a:pt x="18719" y="15606"/>
                  <a:pt x="18634" y="15494"/>
                  <a:pt x="18552" y="15379"/>
                </a:cubicBezTo>
                <a:cubicBezTo>
                  <a:pt x="18168" y="14629"/>
                  <a:pt x="17880" y="13825"/>
                  <a:pt x="17679" y="13018"/>
                </a:cubicBezTo>
                <a:cubicBezTo>
                  <a:pt x="17254" y="11321"/>
                  <a:pt x="17274" y="9653"/>
                  <a:pt x="17365" y="7924"/>
                </a:cubicBezTo>
                <a:cubicBezTo>
                  <a:pt x="17506" y="5227"/>
                  <a:pt x="16889" y="1992"/>
                  <a:pt x="14215" y="699"/>
                </a:cubicBezTo>
                <a:cubicBezTo>
                  <a:pt x="13221" y="219"/>
                  <a:pt x="12107" y="1"/>
                  <a:pt x="10974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645300" y="652501"/>
            <a:ext cx="7853794" cy="3838500"/>
            <a:chOff x="645300" y="652501"/>
            <a:chExt cx="7853794" cy="383850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645300" y="652501"/>
              <a:ext cx="7853794" cy="3838500"/>
              <a:chOff x="645300" y="428626"/>
              <a:chExt cx="7853794" cy="3838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645300" y="428626"/>
                <a:ext cx="7853700" cy="3838500"/>
              </a:xfrm>
              <a:prstGeom prst="roundRect">
                <a:avLst>
                  <a:gd name="adj" fmla="val 47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" name="Google Shape;13;p2"/>
              <p:cNvGrpSpPr/>
              <p:nvPr/>
            </p:nvGrpSpPr>
            <p:grpSpPr>
              <a:xfrm>
                <a:off x="645450" y="428635"/>
                <a:ext cx="7853645" cy="392406"/>
                <a:chOff x="300225" y="238125"/>
                <a:chExt cx="8544000" cy="4269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300225" y="238125"/>
                  <a:ext cx="8544000" cy="426900"/>
                </a:xfrm>
                <a:prstGeom prst="round2SameRect">
                  <a:avLst>
                    <a:gd name="adj1" fmla="val 39549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300241" y="590551"/>
                  <a:ext cx="8543946" cy="74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6" name="Google Shape;16;p2"/>
                <p:cNvGrpSpPr/>
                <p:nvPr/>
              </p:nvGrpSpPr>
              <p:grpSpPr>
                <a:xfrm>
                  <a:off x="7951566" y="363126"/>
                  <a:ext cx="655694" cy="176896"/>
                  <a:chOff x="13042611" y="1021317"/>
                  <a:chExt cx="495013" cy="133547"/>
                </a:xfrm>
              </p:grpSpPr>
              <p:sp>
                <p:nvSpPr>
                  <p:cNvPr id="17" name="Google Shape;17;p2"/>
                  <p:cNvSpPr/>
                  <p:nvPr/>
                </p:nvSpPr>
                <p:spPr>
                  <a:xfrm>
                    <a:off x="13050093" y="102865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" name="Google Shape;18;p2"/>
                  <p:cNvSpPr/>
                  <p:nvPr/>
                </p:nvSpPr>
                <p:spPr>
                  <a:xfrm>
                    <a:off x="13042611" y="1021317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" name="Google Shape;19;p2"/>
                  <p:cNvSpPr/>
                  <p:nvPr/>
                </p:nvSpPr>
                <p:spPr>
                  <a:xfrm>
                    <a:off x="13230932" y="102865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" name="Google Shape;20;p2"/>
                  <p:cNvSpPr/>
                  <p:nvPr/>
                </p:nvSpPr>
                <p:spPr>
                  <a:xfrm>
                    <a:off x="13223591" y="1021317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" name="Google Shape;21;p2"/>
                  <p:cNvSpPr/>
                  <p:nvPr/>
                </p:nvSpPr>
                <p:spPr>
                  <a:xfrm>
                    <a:off x="13411418" y="102865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" name="Google Shape;22;p2"/>
                  <p:cNvSpPr/>
                  <p:nvPr/>
                </p:nvSpPr>
                <p:spPr>
                  <a:xfrm>
                    <a:off x="13404077" y="1021317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23" name="Google Shape;23;p2"/>
            <p:cNvSpPr/>
            <p:nvPr/>
          </p:nvSpPr>
          <p:spPr>
            <a:xfrm>
              <a:off x="720001" y="706550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 rot="-546">
            <a:off x="2683843" y="3584613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1640138" y="1132275"/>
            <a:ext cx="5864100" cy="24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403725" y="441450"/>
            <a:ext cx="166902" cy="197099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618260">
            <a:off x="8738100" y="1651124"/>
            <a:ext cx="166901" cy="1970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1"/>
          <p:cNvSpPr/>
          <p:nvPr/>
        </p:nvSpPr>
        <p:spPr>
          <a:xfrm rot="1316312" flipH="1">
            <a:off x="-658508" y="-538635"/>
            <a:ext cx="9143952" cy="5639746"/>
          </a:xfrm>
          <a:custGeom>
            <a:avLst/>
            <a:gdLst/>
            <a:ahLst/>
            <a:cxnLst/>
            <a:rect l="l" t="t" r="r" b="b"/>
            <a:pathLst>
              <a:path w="84026" h="51825" extrusionOk="0">
                <a:moveTo>
                  <a:pt x="15968" y="0"/>
                </a:moveTo>
                <a:cubicBezTo>
                  <a:pt x="11714" y="0"/>
                  <a:pt x="8281" y="1968"/>
                  <a:pt x="6763" y="6753"/>
                </a:cubicBezTo>
                <a:cubicBezTo>
                  <a:pt x="4229" y="14734"/>
                  <a:pt x="0" y="18357"/>
                  <a:pt x="1548" y="22149"/>
                </a:cubicBezTo>
                <a:cubicBezTo>
                  <a:pt x="1931" y="23084"/>
                  <a:pt x="2792" y="24551"/>
                  <a:pt x="5030" y="25888"/>
                </a:cubicBezTo>
                <a:cubicBezTo>
                  <a:pt x="6003" y="26371"/>
                  <a:pt x="7397" y="27210"/>
                  <a:pt x="8624" y="28644"/>
                </a:cubicBezTo>
                <a:cubicBezTo>
                  <a:pt x="10415" y="30734"/>
                  <a:pt x="11890" y="32746"/>
                  <a:pt x="11681" y="37096"/>
                </a:cubicBezTo>
                <a:cubicBezTo>
                  <a:pt x="11224" y="46661"/>
                  <a:pt x="15874" y="50763"/>
                  <a:pt x="22342" y="51765"/>
                </a:cubicBezTo>
                <a:cubicBezTo>
                  <a:pt x="22603" y="51805"/>
                  <a:pt x="22877" y="51824"/>
                  <a:pt x="23164" y="51824"/>
                </a:cubicBezTo>
                <a:cubicBezTo>
                  <a:pt x="28698" y="51824"/>
                  <a:pt x="38935" y="44676"/>
                  <a:pt x="48716" y="44676"/>
                </a:cubicBezTo>
                <a:cubicBezTo>
                  <a:pt x="50997" y="44676"/>
                  <a:pt x="53253" y="45065"/>
                  <a:pt x="55419" y="46024"/>
                </a:cubicBezTo>
                <a:cubicBezTo>
                  <a:pt x="58987" y="47603"/>
                  <a:pt x="62132" y="48393"/>
                  <a:pt x="64785" y="48393"/>
                </a:cubicBezTo>
                <a:cubicBezTo>
                  <a:pt x="71006" y="48393"/>
                  <a:pt x="74523" y="44051"/>
                  <a:pt x="74459" y="35363"/>
                </a:cubicBezTo>
                <a:cubicBezTo>
                  <a:pt x="74370" y="22970"/>
                  <a:pt x="84025" y="6748"/>
                  <a:pt x="69630" y="5931"/>
                </a:cubicBezTo>
                <a:cubicBezTo>
                  <a:pt x="69198" y="5907"/>
                  <a:pt x="68771" y="5895"/>
                  <a:pt x="68348" y="5895"/>
                </a:cubicBezTo>
                <a:cubicBezTo>
                  <a:pt x="58337" y="5895"/>
                  <a:pt x="50940" y="12499"/>
                  <a:pt x="43665" y="12499"/>
                </a:cubicBezTo>
                <a:cubicBezTo>
                  <a:pt x="41016" y="12499"/>
                  <a:pt x="38383" y="11623"/>
                  <a:pt x="35647" y="9235"/>
                </a:cubicBezTo>
                <a:cubicBezTo>
                  <a:pt x="29481" y="3855"/>
                  <a:pt x="21921" y="0"/>
                  <a:pt x="15968" y="0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11"/>
          <p:cNvGrpSpPr/>
          <p:nvPr/>
        </p:nvGrpSpPr>
        <p:grpSpPr>
          <a:xfrm>
            <a:off x="719996" y="877036"/>
            <a:ext cx="7171621" cy="3970452"/>
            <a:chOff x="627130" y="128603"/>
            <a:chExt cx="8316852" cy="4604490"/>
          </a:xfrm>
        </p:grpSpPr>
        <p:grpSp>
          <p:nvGrpSpPr>
            <p:cNvPr id="338" name="Google Shape;338;p11"/>
            <p:cNvGrpSpPr/>
            <p:nvPr/>
          </p:nvGrpSpPr>
          <p:grpSpPr>
            <a:xfrm>
              <a:off x="627130" y="128603"/>
              <a:ext cx="8316852" cy="4604490"/>
              <a:chOff x="627130" y="428622"/>
              <a:chExt cx="8316852" cy="4568400"/>
            </a:xfrm>
          </p:grpSpPr>
          <p:sp>
            <p:nvSpPr>
              <p:cNvPr id="339" name="Google Shape;339;p11"/>
              <p:cNvSpPr/>
              <p:nvPr/>
            </p:nvSpPr>
            <p:spPr>
              <a:xfrm>
                <a:off x="627182" y="428622"/>
                <a:ext cx="8316600" cy="4568400"/>
              </a:xfrm>
              <a:prstGeom prst="roundRect">
                <a:avLst>
                  <a:gd name="adj" fmla="val 47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0" name="Google Shape;340;p11"/>
              <p:cNvGrpSpPr/>
              <p:nvPr/>
            </p:nvGrpSpPr>
            <p:grpSpPr>
              <a:xfrm>
                <a:off x="627130" y="428636"/>
                <a:ext cx="8316852" cy="490301"/>
                <a:chOff x="280295" y="238126"/>
                <a:chExt cx="9047924" cy="533400"/>
              </a:xfrm>
            </p:grpSpPr>
            <p:sp>
              <p:nvSpPr>
                <p:cNvPr id="341" name="Google Shape;341;p11"/>
                <p:cNvSpPr/>
                <p:nvPr/>
              </p:nvSpPr>
              <p:spPr>
                <a:xfrm>
                  <a:off x="280520" y="238126"/>
                  <a:ext cx="9047700" cy="533400"/>
                </a:xfrm>
                <a:prstGeom prst="round2SameRect">
                  <a:avLst>
                    <a:gd name="adj1" fmla="val 37210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11"/>
                <p:cNvSpPr/>
                <p:nvPr/>
              </p:nvSpPr>
              <p:spPr>
                <a:xfrm>
                  <a:off x="280295" y="685650"/>
                  <a:ext cx="9047620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43" name="Google Shape;343;p11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344" name="Google Shape;344;p11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5" name="Google Shape;345;p11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6" name="Google Shape;346;p11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7" name="Google Shape;347;p11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8" name="Google Shape;348;p11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9" name="Google Shape;349;p11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350" name="Google Shape;350;p11"/>
            <p:cNvSpPr/>
            <p:nvPr/>
          </p:nvSpPr>
          <p:spPr>
            <a:xfrm>
              <a:off x="727576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11"/>
          <p:cNvGrpSpPr/>
          <p:nvPr/>
        </p:nvGrpSpPr>
        <p:grpSpPr>
          <a:xfrm>
            <a:off x="1124808" y="586524"/>
            <a:ext cx="7171621" cy="3970452"/>
            <a:chOff x="627130" y="128603"/>
            <a:chExt cx="8316852" cy="4604490"/>
          </a:xfrm>
        </p:grpSpPr>
        <p:grpSp>
          <p:nvGrpSpPr>
            <p:cNvPr id="352" name="Google Shape;352;p11"/>
            <p:cNvGrpSpPr/>
            <p:nvPr/>
          </p:nvGrpSpPr>
          <p:grpSpPr>
            <a:xfrm>
              <a:off x="627130" y="128603"/>
              <a:ext cx="8316852" cy="4604490"/>
              <a:chOff x="627130" y="428622"/>
              <a:chExt cx="8316852" cy="4568400"/>
            </a:xfrm>
          </p:grpSpPr>
          <p:sp>
            <p:nvSpPr>
              <p:cNvPr id="353" name="Google Shape;353;p11"/>
              <p:cNvSpPr/>
              <p:nvPr/>
            </p:nvSpPr>
            <p:spPr>
              <a:xfrm>
                <a:off x="627182" y="428622"/>
                <a:ext cx="8316600" cy="4568400"/>
              </a:xfrm>
              <a:prstGeom prst="roundRect">
                <a:avLst>
                  <a:gd name="adj" fmla="val 47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4" name="Google Shape;354;p11"/>
              <p:cNvGrpSpPr/>
              <p:nvPr/>
            </p:nvGrpSpPr>
            <p:grpSpPr>
              <a:xfrm>
                <a:off x="627130" y="428636"/>
                <a:ext cx="8316852" cy="490301"/>
                <a:chOff x="280295" y="238126"/>
                <a:chExt cx="9047924" cy="533400"/>
              </a:xfrm>
            </p:grpSpPr>
            <p:sp>
              <p:nvSpPr>
                <p:cNvPr id="355" name="Google Shape;355;p11"/>
                <p:cNvSpPr/>
                <p:nvPr/>
              </p:nvSpPr>
              <p:spPr>
                <a:xfrm>
                  <a:off x="280520" y="238126"/>
                  <a:ext cx="9047700" cy="533400"/>
                </a:xfrm>
                <a:prstGeom prst="round2SameRect">
                  <a:avLst>
                    <a:gd name="adj1" fmla="val 40589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11"/>
                <p:cNvSpPr/>
                <p:nvPr/>
              </p:nvSpPr>
              <p:spPr>
                <a:xfrm>
                  <a:off x="280295" y="685650"/>
                  <a:ext cx="9047620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57" name="Google Shape;357;p11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358" name="Google Shape;358;p11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" name="Google Shape;359;p11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" name="Google Shape;360;p11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" name="Google Shape;361;p11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" name="Google Shape;362;p11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" name="Google Shape;363;p11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364" name="Google Shape;364;p11"/>
            <p:cNvSpPr/>
            <p:nvPr/>
          </p:nvSpPr>
          <p:spPr>
            <a:xfrm>
              <a:off x="727576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11"/>
          <p:cNvGrpSpPr/>
          <p:nvPr/>
        </p:nvGrpSpPr>
        <p:grpSpPr>
          <a:xfrm>
            <a:off x="1529621" y="296011"/>
            <a:ext cx="7171621" cy="3970452"/>
            <a:chOff x="627130" y="128603"/>
            <a:chExt cx="8316852" cy="4604490"/>
          </a:xfrm>
        </p:grpSpPr>
        <p:grpSp>
          <p:nvGrpSpPr>
            <p:cNvPr id="366" name="Google Shape;366;p11"/>
            <p:cNvGrpSpPr/>
            <p:nvPr/>
          </p:nvGrpSpPr>
          <p:grpSpPr>
            <a:xfrm>
              <a:off x="627130" y="128603"/>
              <a:ext cx="8316852" cy="4604490"/>
              <a:chOff x="627130" y="428622"/>
              <a:chExt cx="8316852" cy="4568400"/>
            </a:xfrm>
          </p:grpSpPr>
          <p:sp>
            <p:nvSpPr>
              <p:cNvPr id="367" name="Google Shape;367;p11"/>
              <p:cNvSpPr/>
              <p:nvPr/>
            </p:nvSpPr>
            <p:spPr>
              <a:xfrm>
                <a:off x="627182" y="428622"/>
                <a:ext cx="8316600" cy="4568400"/>
              </a:xfrm>
              <a:prstGeom prst="roundRect">
                <a:avLst>
                  <a:gd name="adj" fmla="val 47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8" name="Google Shape;368;p11"/>
              <p:cNvGrpSpPr/>
              <p:nvPr/>
            </p:nvGrpSpPr>
            <p:grpSpPr>
              <a:xfrm>
                <a:off x="627130" y="428636"/>
                <a:ext cx="8316852" cy="490301"/>
                <a:chOff x="280295" y="238126"/>
                <a:chExt cx="9047924" cy="533400"/>
              </a:xfrm>
            </p:grpSpPr>
            <p:sp>
              <p:nvSpPr>
                <p:cNvPr id="369" name="Google Shape;369;p11"/>
                <p:cNvSpPr/>
                <p:nvPr/>
              </p:nvSpPr>
              <p:spPr>
                <a:xfrm>
                  <a:off x="280520" y="238126"/>
                  <a:ext cx="9047700" cy="533400"/>
                </a:xfrm>
                <a:prstGeom prst="round2SameRect">
                  <a:avLst>
                    <a:gd name="adj1" fmla="val 43968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11"/>
                <p:cNvSpPr/>
                <p:nvPr/>
              </p:nvSpPr>
              <p:spPr>
                <a:xfrm>
                  <a:off x="280295" y="685650"/>
                  <a:ext cx="9047620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71" name="Google Shape;371;p11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372" name="Google Shape;372;p11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3" name="Google Shape;373;p11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4" name="Google Shape;374;p11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" name="Google Shape;375;p11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6" name="Google Shape;376;p11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7" name="Google Shape;377;p11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378" name="Google Shape;378;p11"/>
            <p:cNvSpPr/>
            <p:nvPr/>
          </p:nvSpPr>
          <p:spPr>
            <a:xfrm>
              <a:off x="727576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9" name="Google Shape;379;p11"/>
          <p:cNvSpPr txBox="1">
            <a:spLocks noGrp="1"/>
          </p:cNvSpPr>
          <p:nvPr>
            <p:ph type="title" hasCustomPrompt="1"/>
          </p:nvPr>
        </p:nvSpPr>
        <p:spPr>
          <a:xfrm rot="350">
            <a:off x="2168696" y="1312165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0" name="Google Shape;380;p11"/>
          <p:cNvSpPr txBox="1">
            <a:spLocks noGrp="1"/>
          </p:cNvSpPr>
          <p:nvPr>
            <p:ph type="subTitle" idx="1"/>
          </p:nvPr>
        </p:nvSpPr>
        <p:spPr>
          <a:xfrm>
            <a:off x="2168688" y="2962600"/>
            <a:ext cx="58935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1"/>
          <p:cNvSpPr/>
          <p:nvPr/>
        </p:nvSpPr>
        <p:spPr>
          <a:xfrm>
            <a:off x="7111400" y="4471776"/>
            <a:ext cx="223102" cy="263449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1"/>
          <p:cNvSpPr/>
          <p:nvPr/>
        </p:nvSpPr>
        <p:spPr>
          <a:xfrm>
            <a:off x="1278600" y="1886714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3"/>
          <p:cNvSpPr/>
          <p:nvPr/>
        </p:nvSpPr>
        <p:spPr>
          <a:xfrm rot="-2699971">
            <a:off x="4759173" y="-1454508"/>
            <a:ext cx="4688415" cy="6207517"/>
          </a:xfrm>
          <a:custGeom>
            <a:avLst/>
            <a:gdLst/>
            <a:ahLst/>
            <a:cxnLst/>
            <a:rect l="l" t="t" r="r" b="b"/>
            <a:pathLst>
              <a:path w="22216" h="29414" extrusionOk="0">
                <a:moveTo>
                  <a:pt x="12843" y="1"/>
                </a:moveTo>
                <a:cubicBezTo>
                  <a:pt x="12808" y="1"/>
                  <a:pt x="12774" y="1"/>
                  <a:pt x="12739" y="2"/>
                </a:cubicBezTo>
                <a:cubicBezTo>
                  <a:pt x="10638" y="19"/>
                  <a:pt x="8555" y="1199"/>
                  <a:pt x="6914" y="2638"/>
                </a:cubicBezTo>
                <a:cubicBezTo>
                  <a:pt x="5254" y="4076"/>
                  <a:pt x="4057" y="5772"/>
                  <a:pt x="2730" y="7578"/>
                </a:cubicBezTo>
                <a:cubicBezTo>
                  <a:pt x="1420" y="9385"/>
                  <a:pt x="0" y="11283"/>
                  <a:pt x="333" y="12980"/>
                </a:cubicBezTo>
                <a:cubicBezTo>
                  <a:pt x="683" y="14694"/>
                  <a:pt x="2785" y="16206"/>
                  <a:pt x="3725" y="18658"/>
                </a:cubicBezTo>
                <a:cubicBezTo>
                  <a:pt x="4664" y="21110"/>
                  <a:pt x="4443" y="24502"/>
                  <a:pt x="5753" y="26659"/>
                </a:cubicBezTo>
                <a:cubicBezTo>
                  <a:pt x="6854" y="28474"/>
                  <a:pt x="9026" y="29414"/>
                  <a:pt x="11235" y="29414"/>
                </a:cubicBezTo>
                <a:cubicBezTo>
                  <a:pt x="11652" y="29414"/>
                  <a:pt x="12069" y="29380"/>
                  <a:pt x="12481" y="29313"/>
                </a:cubicBezTo>
                <a:cubicBezTo>
                  <a:pt x="15062" y="28889"/>
                  <a:pt x="17404" y="27101"/>
                  <a:pt x="18436" y="24797"/>
                </a:cubicBezTo>
                <a:cubicBezTo>
                  <a:pt x="19469" y="22473"/>
                  <a:pt x="19192" y="19616"/>
                  <a:pt x="19395" y="17607"/>
                </a:cubicBezTo>
                <a:cubicBezTo>
                  <a:pt x="19597" y="15579"/>
                  <a:pt x="20280" y="14380"/>
                  <a:pt x="20925" y="12814"/>
                </a:cubicBezTo>
                <a:cubicBezTo>
                  <a:pt x="21571" y="11228"/>
                  <a:pt x="22215" y="9292"/>
                  <a:pt x="21902" y="7449"/>
                </a:cubicBezTo>
                <a:cubicBezTo>
                  <a:pt x="21588" y="5606"/>
                  <a:pt x="20335" y="3891"/>
                  <a:pt x="18657" y="2471"/>
                </a:cubicBezTo>
                <a:cubicBezTo>
                  <a:pt x="16989" y="1093"/>
                  <a:pt x="14911" y="1"/>
                  <a:pt x="1284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13"/>
          <p:cNvGrpSpPr/>
          <p:nvPr/>
        </p:nvGrpSpPr>
        <p:grpSpPr>
          <a:xfrm>
            <a:off x="171400" y="128600"/>
            <a:ext cx="8772695" cy="4795891"/>
            <a:chOff x="171400" y="128600"/>
            <a:chExt cx="8772695" cy="4795891"/>
          </a:xfrm>
        </p:grpSpPr>
        <p:grpSp>
          <p:nvGrpSpPr>
            <p:cNvPr id="387" name="Google Shape;387;p13"/>
            <p:cNvGrpSpPr/>
            <p:nvPr/>
          </p:nvGrpSpPr>
          <p:grpSpPr>
            <a:xfrm>
              <a:off x="171400" y="128600"/>
              <a:ext cx="8772695" cy="4795891"/>
              <a:chOff x="171400" y="428619"/>
              <a:chExt cx="8772695" cy="4758300"/>
            </a:xfrm>
          </p:grpSpPr>
          <p:sp>
            <p:nvSpPr>
              <p:cNvPr id="388" name="Google Shape;388;p13"/>
              <p:cNvSpPr/>
              <p:nvPr/>
            </p:nvSpPr>
            <p:spPr>
              <a:xfrm>
                <a:off x="171450" y="428619"/>
                <a:ext cx="8772300" cy="4758300"/>
              </a:xfrm>
              <a:prstGeom prst="roundRect">
                <a:avLst>
                  <a:gd name="adj" fmla="val 47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9" name="Google Shape;389;p13"/>
              <p:cNvGrpSpPr/>
              <p:nvPr/>
            </p:nvGrpSpPr>
            <p:grpSpPr>
              <a:xfrm>
                <a:off x="171400" y="428636"/>
                <a:ext cx="8772695" cy="490301"/>
                <a:chOff x="-215495" y="238126"/>
                <a:chExt cx="9543837" cy="533400"/>
              </a:xfrm>
            </p:grpSpPr>
            <p:sp>
              <p:nvSpPr>
                <p:cNvPr id="390" name="Google Shape;390;p13"/>
                <p:cNvSpPr/>
                <p:nvPr/>
              </p:nvSpPr>
              <p:spPr>
                <a:xfrm>
                  <a:off x="-215259" y="238126"/>
                  <a:ext cx="9543600" cy="533400"/>
                </a:xfrm>
                <a:prstGeom prst="round2SameRect">
                  <a:avLst>
                    <a:gd name="adj1" fmla="val 36935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13"/>
                <p:cNvSpPr/>
                <p:nvPr/>
              </p:nvSpPr>
              <p:spPr>
                <a:xfrm>
                  <a:off x="-215495" y="685650"/>
                  <a:ext cx="9543433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92" name="Google Shape;392;p13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393" name="Google Shape;393;p13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" name="Google Shape;394;p13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" name="Google Shape;395;p13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" name="Google Shape;396;p13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" name="Google Shape;397;p13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8" name="Google Shape;398;p13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399" name="Google Shape;399;p13"/>
            <p:cNvSpPr/>
            <p:nvPr/>
          </p:nvSpPr>
          <p:spPr>
            <a:xfrm>
              <a:off x="251326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13"/>
          <p:cNvSpPr txBox="1">
            <a:spLocks noGrp="1"/>
          </p:cNvSpPr>
          <p:nvPr>
            <p:ph type="title"/>
          </p:nvPr>
        </p:nvSpPr>
        <p:spPr>
          <a:xfrm>
            <a:off x="1997568" y="160691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1" name="Google Shape;401;p13"/>
          <p:cNvSpPr txBox="1">
            <a:spLocks noGrp="1"/>
          </p:cNvSpPr>
          <p:nvPr>
            <p:ph type="subTitle" idx="1"/>
          </p:nvPr>
        </p:nvSpPr>
        <p:spPr>
          <a:xfrm>
            <a:off x="1997718" y="2133737"/>
            <a:ext cx="2336400" cy="56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3"/>
          <p:cNvSpPr txBox="1">
            <a:spLocks noGrp="1"/>
          </p:cNvSpPr>
          <p:nvPr>
            <p:ph type="title" idx="2" hasCustomPrompt="1"/>
          </p:nvPr>
        </p:nvSpPr>
        <p:spPr>
          <a:xfrm rot="6095">
            <a:off x="5009116" y="3577969"/>
            <a:ext cx="676801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3" name="Google Shape;403;p13"/>
          <p:cNvSpPr txBox="1">
            <a:spLocks noGrp="1"/>
          </p:cNvSpPr>
          <p:nvPr>
            <p:ph type="title" idx="3" hasCustomPrompt="1"/>
          </p:nvPr>
        </p:nvSpPr>
        <p:spPr>
          <a:xfrm>
            <a:off x="1006918" y="3577972"/>
            <a:ext cx="676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4" name="Google Shape;404;p13"/>
          <p:cNvSpPr txBox="1">
            <a:spLocks noGrp="1"/>
          </p:cNvSpPr>
          <p:nvPr>
            <p:ph type="title" idx="4"/>
          </p:nvPr>
        </p:nvSpPr>
        <p:spPr>
          <a:xfrm>
            <a:off x="1997568" y="3206377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5" name="Google Shape;405;p13"/>
          <p:cNvSpPr txBox="1">
            <a:spLocks noGrp="1"/>
          </p:cNvSpPr>
          <p:nvPr>
            <p:ph type="subTitle" idx="5"/>
          </p:nvPr>
        </p:nvSpPr>
        <p:spPr>
          <a:xfrm>
            <a:off x="1997718" y="3733175"/>
            <a:ext cx="2336400" cy="56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13"/>
          <p:cNvSpPr txBox="1">
            <a:spLocks noGrp="1"/>
          </p:cNvSpPr>
          <p:nvPr>
            <p:ph type="title" idx="6"/>
          </p:nvPr>
        </p:nvSpPr>
        <p:spPr>
          <a:xfrm>
            <a:off x="5992275" y="3206502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7" name="Google Shape;407;p13"/>
          <p:cNvSpPr txBox="1">
            <a:spLocks noGrp="1"/>
          </p:cNvSpPr>
          <p:nvPr>
            <p:ph type="subTitle" idx="7"/>
          </p:nvPr>
        </p:nvSpPr>
        <p:spPr>
          <a:xfrm>
            <a:off x="5992125" y="3733025"/>
            <a:ext cx="2336400" cy="56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13"/>
          <p:cNvSpPr txBox="1">
            <a:spLocks noGrp="1"/>
          </p:cNvSpPr>
          <p:nvPr>
            <p:ph type="title" idx="8"/>
          </p:nvPr>
        </p:nvSpPr>
        <p:spPr>
          <a:xfrm>
            <a:off x="5992275" y="160691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9" name="Google Shape;409;p13"/>
          <p:cNvSpPr txBox="1">
            <a:spLocks noGrp="1"/>
          </p:cNvSpPr>
          <p:nvPr>
            <p:ph type="subTitle" idx="9"/>
          </p:nvPr>
        </p:nvSpPr>
        <p:spPr>
          <a:xfrm>
            <a:off x="5992125" y="2133737"/>
            <a:ext cx="2336400" cy="56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13"/>
          <p:cNvSpPr txBox="1">
            <a:spLocks noGrp="1"/>
          </p:cNvSpPr>
          <p:nvPr>
            <p:ph type="title" idx="13" hasCustomPrompt="1"/>
          </p:nvPr>
        </p:nvSpPr>
        <p:spPr>
          <a:xfrm rot="6095">
            <a:off x="5009124" y="1953524"/>
            <a:ext cx="676801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1" name="Google Shape;411;p13"/>
          <p:cNvSpPr txBox="1">
            <a:spLocks noGrp="1"/>
          </p:cNvSpPr>
          <p:nvPr>
            <p:ph type="title" idx="14" hasCustomPrompt="1"/>
          </p:nvPr>
        </p:nvSpPr>
        <p:spPr>
          <a:xfrm rot="1527">
            <a:off x="1007650" y="1955025"/>
            <a:ext cx="6753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2" name="Google Shape;412;p13"/>
          <p:cNvSpPr txBox="1">
            <a:spLocks noGrp="1"/>
          </p:cNvSpPr>
          <p:nvPr>
            <p:ph type="title" idx="15"/>
          </p:nvPr>
        </p:nvSpPr>
        <p:spPr>
          <a:xfrm>
            <a:off x="720000" y="74017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13"/>
          <p:cNvSpPr/>
          <p:nvPr/>
        </p:nvSpPr>
        <p:spPr>
          <a:xfrm>
            <a:off x="362137" y="2110997"/>
            <a:ext cx="166902" cy="19710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3"/>
          <p:cNvSpPr/>
          <p:nvPr/>
        </p:nvSpPr>
        <p:spPr>
          <a:xfrm>
            <a:off x="4648825" y="4603504"/>
            <a:ext cx="151150" cy="178497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3"/>
          <p:cNvSpPr/>
          <p:nvPr/>
        </p:nvSpPr>
        <p:spPr>
          <a:xfrm>
            <a:off x="8486487" y="1372484"/>
            <a:ext cx="166902" cy="19710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4"/>
          <p:cNvSpPr/>
          <p:nvPr/>
        </p:nvSpPr>
        <p:spPr>
          <a:xfrm rot="4650514" flipH="1">
            <a:off x="1263715" y="-2454478"/>
            <a:ext cx="6616561" cy="10052463"/>
          </a:xfrm>
          <a:custGeom>
            <a:avLst/>
            <a:gdLst/>
            <a:ahLst/>
            <a:cxnLst/>
            <a:rect l="l" t="t" r="r" b="b"/>
            <a:pathLst>
              <a:path w="23104" h="35102" extrusionOk="0">
                <a:moveTo>
                  <a:pt x="10974" y="1"/>
                </a:moveTo>
                <a:cubicBezTo>
                  <a:pt x="8879" y="1"/>
                  <a:pt x="6722" y="747"/>
                  <a:pt x="5151" y="1961"/>
                </a:cubicBezTo>
                <a:cubicBezTo>
                  <a:pt x="3714" y="3072"/>
                  <a:pt x="2832" y="4652"/>
                  <a:pt x="2132" y="6304"/>
                </a:cubicBezTo>
                <a:cubicBezTo>
                  <a:pt x="1358" y="8136"/>
                  <a:pt x="959" y="10149"/>
                  <a:pt x="1433" y="12115"/>
                </a:cubicBezTo>
                <a:cubicBezTo>
                  <a:pt x="1675" y="13117"/>
                  <a:pt x="2159" y="13987"/>
                  <a:pt x="2675" y="14870"/>
                </a:cubicBezTo>
                <a:cubicBezTo>
                  <a:pt x="3194" y="15757"/>
                  <a:pt x="3732" y="16703"/>
                  <a:pt x="3830" y="17748"/>
                </a:cubicBezTo>
                <a:cubicBezTo>
                  <a:pt x="4020" y="19788"/>
                  <a:pt x="2420" y="21307"/>
                  <a:pt x="1381" y="22871"/>
                </a:cubicBezTo>
                <a:cubicBezTo>
                  <a:pt x="488" y="24218"/>
                  <a:pt x="1" y="25812"/>
                  <a:pt x="260" y="27430"/>
                </a:cubicBezTo>
                <a:cubicBezTo>
                  <a:pt x="492" y="28879"/>
                  <a:pt x="1335" y="30155"/>
                  <a:pt x="2522" y="31002"/>
                </a:cubicBezTo>
                <a:cubicBezTo>
                  <a:pt x="4075" y="32113"/>
                  <a:pt x="5983" y="32151"/>
                  <a:pt x="7776" y="32592"/>
                </a:cubicBezTo>
                <a:cubicBezTo>
                  <a:pt x="8842" y="32854"/>
                  <a:pt x="9811" y="33288"/>
                  <a:pt x="10781" y="33793"/>
                </a:cubicBezTo>
                <a:cubicBezTo>
                  <a:pt x="11645" y="34243"/>
                  <a:pt x="12521" y="34712"/>
                  <a:pt x="13471" y="34955"/>
                </a:cubicBezTo>
                <a:cubicBezTo>
                  <a:pt x="13862" y="35055"/>
                  <a:pt x="14239" y="35101"/>
                  <a:pt x="14601" y="35101"/>
                </a:cubicBezTo>
                <a:cubicBezTo>
                  <a:pt x="17110" y="35101"/>
                  <a:pt x="18927" y="32866"/>
                  <a:pt x="20020" y="30681"/>
                </a:cubicBezTo>
                <a:cubicBezTo>
                  <a:pt x="20777" y="29168"/>
                  <a:pt x="21257" y="27567"/>
                  <a:pt x="21717" y="25944"/>
                </a:cubicBezTo>
                <a:cubicBezTo>
                  <a:pt x="22028" y="24842"/>
                  <a:pt x="22467" y="23782"/>
                  <a:pt x="22770" y="22681"/>
                </a:cubicBezTo>
                <a:cubicBezTo>
                  <a:pt x="23019" y="21772"/>
                  <a:pt x="23104" y="20802"/>
                  <a:pt x="22821" y="19884"/>
                </a:cubicBezTo>
                <a:cubicBezTo>
                  <a:pt x="22364" y="18403"/>
                  <a:pt x="21225" y="17383"/>
                  <a:pt x="19988" y="16530"/>
                </a:cubicBezTo>
                <a:cubicBezTo>
                  <a:pt x="19597" y="16261"/>
                  <a:pt x="19194" y="15997"/>
                  <a:pt x="18806" y="15717"/>
                </a:cubicBezTo>
                <a:cubicBezTo>
                  <a:pt x="18719" y="15606"/>
                  <a:pt x="18634" y="15494"/>
                  <a:pt x="18552" y="15379"/>
                </a:cubicBezTo>
                <a:cubicBezTo>
                  <a:pt x="18168" y="14629"/>
                  <a:pt x="17880" y="13825"/>
                  <a:pt x="17679" y="13018"/>
                </a:cubicBezTo>
                <a:cubicBezTo>
                  <a:pt x="17254" y="11321"/>
                  <a:pt x="17274" y="9653"/>
                  <a:pt x="17365" y="7924"/>
                </a:cubicBezTo>
                <a:cubicBezTo>
                  <a:pt x="17506" y="5227"/>
                  <a:pt x="16889" y="1992"/>
                  <a:pt x="14215" y="699"/>
                </a:cubicBezTo>
                <a:cubicBezTo>
                  <a:pt x="13221" y="219"/>
                  <a:pt x="12107" y="1"/>
                  <a:pt x="10974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" name="Google Shape;418;p14"/>
          <p:cNvGrpSpPr/>
          <p:nvPr/>
        </p:nvGrpSpPr>
        <p:grpSpPr>
          <a:xfrm>
            <a:off x="1361366" y="783061"/>
            <a:ext cx="6275065" cy="3474088"/>
            <a:chOff x="627130" y="128603"/>
            <a:chExt cx="8316852" cy="4604490"/>
          </a:xfrm>
        </p:grpSpPr>
        <p:grpSp>
          <p:nvGrpSpPr>
            <p:cNvPr id="419" name="Google Shape;419;p14"/>
            <p:cNvGrpSpPr/>
            <p:nvPr/>
          </p:nvGrpSpPr>
          <p:grpSpPr>
            <a:xfrm>
              <a:off x="627130" y="128603"/>
              <a:ext cx="8316852" cy="4604490"/>
              <a:chOff x="627130" y="428622"/>
              <a:chExt cx="8316852" cy="4568400"/>
            </a:xfrm>
          </p:grpSpPr>
          <p:sp>
            <p:nvSpPr>
              <p:cNvPr id="420" name="Google Shape;420;p14"/>
              <p:cNvSpPr/>
              <p:nvPr/>
            </p:nvSpPr>
            <p:spPr>
              <a:xfrm>
                <a:off x="627182" y="428622"/>
                <a:ext cx="8316600" cy="4568400"/>
              </a:xfrm>
              <a:prstGeom prst="roundRect">
                <a:avLst>
                  <a:gd name="adj" fmla="val 47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1" name="Google Shape;421;p14"/>
              <p:cNvGrpSpPr/>
              <p:nvPr/>
            </p:nvGrpSpPr>
            <p:grpSpPr>
              <a:xfrm>
                <a:off x="627130" y="428636"/>
                <a:ext cx="8316852" cy="490301"/>
                <a:chOff x="280295" y="238126"/>
                <a:chExt cx="9047924" cy="533400"/>
              </a:xfrm>
            </p:grpSpPr>
            <p:sp>
              <p:nvSpPr>
                <p:cNvPr id="422" name="Google Shape;422;p14"/>
                <p:cNvSpPr/>
                <p:nvPr/>
              </p:nvSpPr>
              <p:spPr>
                <a:xfrm>
                  <a:off x="280520" y="238126"/>
                  <a:ext cx="9047700" cy="533400"/>
                </a:xfrm>
                <a:prstGeom prst="round2SameRect">
                  <a:avLst>
                    <a:gd name="adj1" fmla="val 43064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14"/>
                <p:cNvSpPr/>
                <p:nvPr/>
              </p:nvSpPr>
              <p:spPr>
                <a:xfrm>
                  <a:off x="280295" y="685650"/>
                  <a:ext cx="9047620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24" name="Google Shape;424;p14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425" name="Google Shape;425;p14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6" name="Google Shape;426;p14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7" name="Google Shape;427;p14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8" name="Google Shape;428;p14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9" name="Google Shape;429;p14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0" name="Google Shape;430;p14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431" name="Google Shape;431;p14"/>
            <p:cNvSpPr/>
            <p:nvPr/>
          </p:nvSpPr>
          <p:spPr>
            <a:xfrm>
              <a:off x="727576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" name="Google Shape;432;p14"/>
          <p:cNvSpPr txBox="1">
            <a:spLocks noGrp="1"/>
          </p:cNvSpPr>
          <p:nvPr>
            <p:ph type="title"/>
          </p:nvPr>
        </p:nvSpPr>
        <p:spPr>
          <a:xfrm>
            <a:off x="3950637" y="1782500"/>
            <a:ext cx="3339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3" name="Google Shape;433;p14"/>
          <p:cNvSpPr txBox="1">
            <a:spLocks noGrp="1"/>
          </p:cNvSpPr>
          <p:nvPr>
            <p:ph type="title" idx="2" hasCustomPrompt="1"/>
          </p:nvPr>
        </p:nvSpPr>
        <p:spPr>
          <a:xfrm>
            <a:off x="1621951" y="2809835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34" name="Google Shape;434;p14"/>
          <p:cNvSpPr txBox="1">
            <a:spLocks noGrp="1"/>
          </p:cNvSpPr>
          <p:nvPr>
            <p:ph type="subTitle" idx="1"/>
          </p:nvPr>
        </p:nvSpPr>
        <p:spPr>
          <a:xfrm rot="618">
            <a:off x="3950761" y="2730101"/>
            <a:ext cx="33393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5"/>
          <p:cNvSpPr/>
          <p:nvPr/>
        </p:nvSpPr>
        <p:spPr>
          <a:xfrm>
            <a:off x="280225" y="-66675"/>
            <a:ext cx="5051374" cy="5276868"/>
          </a:xfrm>
          <a:custGeom>
            <a:avLst/>
            <a:gdLst/>
            <a:ahLst/>
            <a:cxnLst/>
            <a:rect l="l" t="t" r="r" b="b"/>
            <a:pathLst>
              <a:path w="28741" h="30024" extrusionOk="0">
                <a:moveTo>
                  <a:pt x="16290" y="0"/>
                </a:moveTo>
                <a:cubicBezTo>
                  <a:pt x="15349" y="0"/>
                  <a:pt x="14432" y="121"/>
                  <a:pt x="13568" y="372"/>
                </a:cubicBezTo>
                <a:cubicBezTo>
                  <a:pt x="10969" y="1128"/>
                  <a:pt x="8867" y="3064"/>
                  <a:pt x="6802" y="4741"/>
                </a:cubicBezTo>
                <a:cubicBezTo>
                  <a:pt x="4738" y="6401"/>
                  <a:pt x="2728" y="7802"/>
                  <a:pt x="1549" y="9774"/>
                </a:cubicBezTo>
                <a:cubicBezTo>
                  <a:pt x="369" y="11747"/>
                  <a:pt x="0" y="14273"/>
                  <a:pt x="295" y="16742"/>
                </a:cubicBezTo>
                <a:cubicBezTo>
                  <a:pt x="571" y="19232"/>
                  <a:pt x="1492" y="21684"/>
                  <a:pt x="2893" y="24208"/>
                </a:cubicBezTo>
                <a:cubicBezTo>
                  <a:pt x="4295" y="26753"/>
                  <a:pt x="6175" y="29389"/>
                  <a:pt x="8553" y="29923"/>
                </a:cubicBezTo>
                <a:cubicBezTo>
                  <a:pt x="8873" y="29993"/>
                  <a:pt x="9201" y="30024"/>
                  <a:pt x="9538" y="30024"/>
                </a:cubicBezTo>
                <a:cubicBezTo>
                  <a:pt x="11710" y="30024"/>
                  <a:pt x="14224" y="28716"/>
                  <a:pt x="16794" y="27822"/>
                </a:cubicBezTo>
                <a:cubicBezTo>
                  <a:pt x="19743" y="26790"/>
                  <a:pt x="22749" y="26329"/>
                  <a:pt x="24426" y="24577"/>
                </a:cubicBezTo>
                <a:cubicBezTo>
                  <a:pt x="26103" y="22845"/>
                  <a:pt x="26454" y="19839"/>
                  <a:pt x="27099" y="16742"/>
                </a:cubicBezTo>
                <a:cubicBezTo>
                  <a:pt x="27763" y="13645"/>
                  <a:pt x="28740" y="10456"/>
                  <a:pt x="27984" y="7728"/>
                </a:cubicBezTo>
                <a:cubicBezTo>
                  <a:pt x="27247" y="5000"/>
                  <a:pt x="24795" y="2732"/>
                  <a:pt x="22029" y="1386"/>
                </a:cubicBezTo>
                <a:cubicBezTo>
                  <a:pt x="20171" y="488"/>
                  <a:pt x="18181" y="0"/>
                  <a:pt x="16290" y="0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</a:t>
            </a:r>
            <a:endParaRPr/>
          </a:p>
        </p:txBody>
      </p:sp>
      <p:grpSp>
        <p:nvGrpSpPr>
          <p:cNvPr id="437" name="Google Shape;437;p15"/>
          <p:cNvGrpSpPr/>
          <p:nvPr/>
        </p:nvGrpSpPr>
        <p:grpSpPr>
          <a:xfrm>
            <a:off x="4414250" y="395000"/>
            <a:ext cx="4404574" cy="3467400"/>
            <a:chOff x="4414250" y="395000"/>
            <a:chExt cx="4404574" cy="3467400"/>
          </a:xfrm>
        </p:grpSpPr>
        <p:grpSp>
          <p:nvGrpSpPr>
            <p:cNvPr id="438" name="Google Shape;438;p15"/>
            <p:cNvGrpSpPr/>
            <p:nvPr/>
          </p:nvGrpSpPr>
          <p:grpSpPr>
            <a:xfrm>
              <a:off x="4991950" y="701925"/>
              <a:ext cx="3826874" cy="3160475"/>
              <a:chOff x="4716495" y="128594"/>
              <a:chExt cx="4227655" cy="3491466"/>
            </a:xfrm>
          </p:grpSpPr>
          <p:grpSp>
            <p:nvGrpSpPr>
              <p:cNvPr id="439" name="Google Shape;439;p15"/>
              <p:cNvGrpSpPr/>
              <p:nvPr/>
            </p:nvGrpSpPr>
            <p:grpSpPr>
              <a:xfrm>
                <a:off x="4716495" y="128594"/>
                <a:ext cx="4227655" cy="3491466"/>
                <a:chOff x="4716494" y="428613"/>
                <a:chExt cx="4227655" cy="3464100"/>
              </a:xfrm>
            </p:grpSpPr>
            <p:sp>
              <p:nvSpPr>
                <p:cNvPr id="440" name="Google Shape;440;p15"/>
                <p:cNvSpPr/>
                <p:nvPr/>
              </p:nvSpPr>
              <p:spPr>
                <a:xfrm>
                  <a:off x="4716550" y="428613"/>
                  <a:ext cx="4227600" cy="3464100"/>
                </a:xfrm>
                <a:prstGeom prst="roundRect">
                  <a:avLst>
                    <a:gd name="adj" fmla="val 9646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41" name="Google Shape;441;p15"/>
                <p:cNvGrpSpPr/>
                <p:nvPr/>
              </p:nvGrpSpPr>
              <p:grpSpPr>
                <a:xfrm>
                  <a:off x="4716494" y="428627"/>
                  <a:ext cx="4227482" cy="490301"/>
                  <a:chOff x="4729125" y="238117"/>
                  <a:chExt cx="4599089" cy="533400"/>
                </a:xfrm>
              </p:grpSpPr>
              <p:sp>
                <p:nvSpPr>
                  <p:cNvPr id="442" name="Google Shape;442;p15"/>
                  <p:cNvSpPr/>
                  <p:nvPr/>
                </p:nvSpPr>
                <p:spPr>
                  <a:xfrm>
                    <a:off x="4729239" y="238117"/>
                    <a:ext cx="4598400" cy="533400"/>
                  </a:xfrm>
                  <a:prstGeom prst="round2SameRect">
                    <a:avLst>
                      <a:gd name="adj1" fmla="val 47158"/>
                      <a:gd name="adj2" fmla="val 0"/>
                    </a:avLst>
                  </a:prstGeom>
                  <a:solidFill>
                    <a:schemeClr val="lt2"/>
                  </a:solidFill>
                  <a:ln w="2857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" name="Google Shape;443;p15"/>
                  <p:cNvSpPr/>
                  <p:nvPr/>
                </p:nvSpPr>
                <p:spPr>
                  <a:xfrm>
                    <a:off x="4729125" y="685646"/>
                    <a:ext cx="4599089" cy="744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372" h="893" extrusionOk="0">
                        <a:moveTo>
                          <a:pt x="0" y="1"/>
                        </a:moveTo>
                        <a:lnTo>
                          <a:pt x="0" y="892"/>
                        </a:lnTo>
                        <a:lnTo>
                          <a:pt x="48372" y="892"/>
                        </a:lnTo>
                        <a:lnTo>
                          <a:pt x="48372" y="1"/>
                        </a:lnTo>
                        <a:close/>
                      </a:path>
                    </a:pathLst>
                  </a:custGeom>
                  <a:solidFill>
                    <a:srgbClr val="FF89BC">
                      <a:alpha val="303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444" name="Google Shape;444;p15"/>
                  <p:cNvGrpSpPr/>
                  <p:nvPr/>
                </p:nvGrpSpPr>
                <p:grpSpPr>
                  <a:xfrm>
                    <a:off x="8425674" y="386584"/>
                    <a:ext cx="655694" cy="176896"/>
                    <a:chOff x="13400537" y="1039026"/>
                    <a:chExt cx="495013" cy="133547"/>
                  </a:xfrm>
                </p:grpSpPr>
                <p:sp>
                  <p:nvSpPr>
                    <p:cNvPr id="445" name="Google Shape;445;p15"/>
                    <p:cNvSpPr/>
                    <p:nvPr/>
                  </p:nvSpPr>
                  <p:spPr>
                    <a:xfrm>
                      <a:off x="13408019" y="1046367"/>
                      <a:ext cx="118865" cy="1188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4" h="1684" extrusionOk="0">
                          <a:moveTo>
                            <a:pt x="844" y="0"/>
                          </a:moveTo>
                          <a:cubicBezTo>
                            <a:pt x="843" y="0"/>
                            <a:pt x="842" y="0"/>
                            <a:pt x="842" y="0"/>
                          </a:cubicBezTo>
                          <a:cubicBezTo>
                            <a:pt x="377" y="0"/>
                            <a:pt x="0" y="377"/>
                            <a:pt x="0" y="842"/>
                          </a:cubicBezTo>
                          <a:cubicBezTo>
                            <a:pt x="0" y="1306"/>
                            <a:pt x="376" y="1684"/>
                            <a:pt x="842" y="1684"/>
                          </a:cubicBezTo>
                          <a:cubicBezTo>
                            <a:pt x="1306" y="1684"/>
                            <a:pt x="1683" y="1308"/>
                            <a:pt x="1683" y="842"/>
                          </a:cubicBezTo>
                          <a:cubicBezTo>
                            <a:pt x="1683" y="378"/>
                            <a:pt x="1307" y="0"/>
                            <a:pt x="844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46" name="Google Shape;446;p15"/>
                    <p:cNvSpPr/>
                    <p:nvPr/>
                  </p:nvSpPr>
                  <p:spPr>
                    <a:xfrm>
                      <a:off x="13400537" y="1039026"/>
                      <a:ext cx="133547" cy="1335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92" h="1892" extrusionOk="0">
                          <a:moveTo>
                            <a:pt x="946" y="207"/>
                          </a:moveTo>
                          <a:cubicBezTo>
                            <a:pt x="1354" y="207"/>
                            <a:pt x="1685" y="539"/>
                            <a:pt x="1685" y="946"/>
                          </a:cubicBezTo>
                          <a:cubicBezTo>
                            <a:pt x="1685" y="1354"/>
                            <a:pt x="1354" y="1686"/>
                            <a:pt x="946" y="1686"/>
                          </a:cubicBezTo>
                          <a:cubicBezTo>
                            <a:pt x="539" y="1686"/>
                            <a:pt x="207" y="1354"/>
                            <a:pt x="207" y="946"/>
                          </a:cubicBezTo>
                          <a:cubicBezTo>
                            <a:pt x="207" y="539"/>
                            <a:pt x="539" y="207"/>
                            <a:pt x="946" y="207"/>
                          </a:cubicBezTo>
                          <a:close/>
                          <a:moveTo>
                            <a:pt x="946" y="0"/>
                          </a:moveTo>
                          <a:cubicBezTo>
                            <a:pt x="424" y="0"/>
                            <a:pt x="1" y="425"/>
                            <a:pt x="1" y="946"/>
                          </a:cubicBezTo>
                          <a:cubicBezTo>
                            <a:pt x="1" y="1467"/>
                            <a:pt x="424" y="1892"/>
                            <a:pt x="946" y="1892"/>
                          </a:cubicBezTo>
                          <a:cubicBezTo>
                            <a:pt x="1469" y="1892"/>
                            <a:pt x="1891" y="1467"/>
                            <a:pt x="1891" y="946"/>
                          </a:cubicBezTo>
                          <a:cubicBezTo>
                            <a:pt x="1891" y="425"/>
                            <a:pt x="1466" y="0"/>
                            <a:pt x="946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47" name="Google Shape;447;p15"/>
                    <p:cNvSpPr/>
                    <p:nvPr/>
                  </p:nvSpPr>
                  <p:spPr>
                    <a:xfrm>
                      <a:off x="13588857" y="1046367"/>
                      <a:ext cx="118936" cy="1188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5" h="1684" extrusionOk="0">
                          <a:moveTo>
                            <a:pt x="845" y="0"/>
                          </a:moveTo>
                          <a:cubicBezTo>
                            <a:pt x="844" y="0"/>
                            <a:pt x="843" y="0"/>
                            <a:pt x="843" y="0"/>
                          </a:cubicBezTo>
                          <a:cubicBezTo>
                            <a:pt x="379" y="0"/>
                            <a:pt x="1" y="377"/>
                            <a:pt x="1" y="842"/>
                          </a:cubicBezTo>
                          <a:cubicBezTo>
                            <a:pt x="1" y="1306"/>
                            <a:pt x="377" y="1684"/>
                            <a:pt x="843" y="1684"/>
                          </a:cubicBezTo>
                          <a:cubicBezTo>
                            <a:pt x="1307" y="1684"/>
                            <a:pt x="1684" y="1308"/>
                            <a:pt x="1684" y="842"/>
                          </a:cubicBezTo>
                          <a:cubicBezTo>
                            <a:pt x="1684" y="378"/>
                            <a:pt x="1308" y="0"/>
                            <a:pt x="845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48" name="Google Shape;448;p15"/>
                    <p:cNvSpPr/>
                    <p:nvPr/>
                  </p:nvSpPr>
                  <p:spPr>
                    <a:xfrm>
                      <a:off x="13581517" y="1039026"/>
                      <a:ext cx="133617" cy="1335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93" h="1892" extrusionOk="0">
                          <a:moveTo>
                            <a:pt x="947" y="207"/>
                          </a:moveTo>
                          <a:cubicBezTo>
                            <a:pt x="1353" y="207"/>
                            <a:pt x="1685" y="539"/>
                            <a:pt x="1685" y="946"/>
                          </a:cubicBezTo>
                          <a:cubicBezTo>
                            <a:pt x="1685" y="1354"/>
                            <a:pt x="1354" y="1686"/>
                            <a:pt x="947" y="1686"/>
                          </a:cubicBezTo>
                          <a:cubicBezTo>
                            <a:pt x="538" y="1686"/>
                            <a:pt x="207" y="1354"/>
                            <a:pt x="207" y="946"/>
                          </a:cubicBezTo>
                          <a:cubicBezTo>
                            <a:pt x="207" y="539"/>
                            <a:pt x="538" y="207"/>
                            <a:pt x="947" y="207"/>
                          </a:cubicBezTo>
                          <a:close/>
                          <a:moveTo>
                            <a:pt x="947" y="0"/>
                          </a:moveTo>
                          <a:cubicBezTo>
                            <a:pt x="425" y="0"/>
                            <a:pt x="1" y="425"/>
                            <a:pt x="1" y="946"/>
                          </a:cubicBezTo>
                          <a:cubicBezTo>
                            <a:pt x="1" y="1467"/>
                            <a:pt x="426" y="1892"/>
                            <a:pt x="947" y="1892"/>
                          </a:cubicBezTo>
                          <a:cubicBezTo>
                            <a:pt x="1467" y="1892"/>
                            <a:pt x="1892" y="1467"/>
                            <a:pt x="1892" y="946"/>
                          </a:cubicBezTo>
                          <a:cubicBezTo>
                            <a:pt x="1892" y="425"/>
                            <a:pt x="1467" y="0"/>
                            <a:pt x="947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49" name="Google Shape;449;p15"/>
                    <p:cNvSpPr/>
                    <p:nvPr/>
                  </p:nvSpPr>
                  <p:spPr>
                    <a:xfrm>
                      <a:off x="13769343" y="1046367"/>
                      <a:ext cx="118865" cy="1188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4" h="1684" extrusionOk="0">
                          <a:moveTo>
                            <a:pt x="844" y="0"/>
                          </a:moveTo>
                          <a:cubicBezTo>
                            <a:pt x="843" y="0"/>
                            <a:pt x="843" y="0"/>
                            <a:pt x="842" y="0"/>
                          </a:cubicBezTo>
                          <a:cubicBezTo>
                            <a:pt x="378" y="0"/>
                            <a:pt x="0" y="377"/>
                            <a:pt x="0" y="842"/>
                          </a:cubicBezTo>
                          <a:cubicBezTo>
                            <a:pt x="0" y="1306"/>
                            <a:pt x="376" y="1684"/>
                            <a:pt x="842" y="1684"/>
                          </a:cubicBezTo>
                          <a:cubicBezTo>
                            <a:pt x="1306" y="1684"/>
                            <a:pt x="1684" y="1308"/>
                            <a:pt x="1684" y="842"/>
                          </a:cubicBezTo>
                          <a:cubicBezTo>
                            <a:pt x="1684" y="378"/>
                            <a:pt x="1307" y="0"/>
                            <a:pt x="844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50" name="Google Shape;450;p15"/>
                    <p:cNvSpPr/>
                    <p:nvPr/>
                  </p:nvSpPr>
                  <p:spPr>
                    <a:xfrm>
                      <a:off x="13762002" y="1039026"/>
                      <a:ext cx="133547" cy="1335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92" h="1892" extrusionOk="0">
                          <a:moveTo>
                            <a:pt x="946" y="207"/>
                          </a:moveTo>
                          <a:cubicBezTo>
                            <a:pt x="1353" y="207"/>
                            <a:pt x="1685" y="539"/>
                            <a:pt x="1685" y="946"/>
                          </a:cubicBezTo>
                          <a:cubicBezTo>
                            <a:pt x="1685" y="1354"/>
                            <a:pt x="1353" y="1686"/>
                            <a:pt x="946" y="1686"/>
                          </a:cubicBezTo>
                          <a:cubicBezTo>
                            <a:pt x="538" y="1686"/>
                            <a:pt x="207" y="1354"/>
                            <a:pt x="207" y="946"/>
                          </a:cubicBezTo>
                          <a:cubicBezTo>
                            <a:pt x="207" y="539"/>
                            <a:pt x="538" y="207"/>
                            <a:pt x="946" y="207"/>
                          </a:cubicBezTo>
                          <a:close/>
                          <a:moveTo>
                            <a:pt x="946" y="0"/>
                          </a:moveTo>
                          <a:cubicBezTo>
                            <a:pt x="424" y="0"/>
                            <a:pt x="0" y="425"/>
                            <a:pt x="0" y="946"/>
                          </a:cubicBezTo>
                          <a:cubicBezTo>
                            <a:pt x="0" y="1467"/>
                            <a:pt x="425" y="1892"/>
                            <a:pt x="946" y="1892"/>
                          </a:cubicBezTo>
                          <a:cubicBezTo>
                            <a:pt x="1467" y="1892"/>
                            <a:pt x="1892" y="1467"/>
                            <a:pt x="1892" y="946"/>
                          </a:cubicBezTo>
                          <a:cubicBezTo>
                            <a:pt x="1892" y="425"/>
                            <a:pt x="1467" y="0"/>
                            <a:pt x="946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sp>
            <p:nvSpPr>
              <p:cNvPr id="451" name="Google Shape;451;p15"/>
              <p:cNvSpPr/>
              <p:nvPr/>
            </p:nvSpPr>
            <p:spPr>
              <a:xfrm>
                <a:off x="4790684" y="194725"/>
                <a:ext cx="937359" cy="260221"/>
              </a:xfrm>
              <a:custGeom>
                <a:avLst/>
                <a:gdLst/>
                <a:ahLst/>
                <a:cxnLst/>
                <a:rect l="l" t="t" r="r" b="b"/>
                <a:pathLst>
                  <a:path w="14668" h="4072" extrusionOk="0">
                    <a:moveTo>
                      <a:pt x="2679" y="0"/>
                    </a:moveTo>
                    <a:cubicBezTo>
                      <a:pt x="1102" y="0"/>
                      <a:pt x="0" y="1069"/>
                      <a:pt x="0" y="2599"/>
                    </a:cubicBezTo>
                    <a:lnTo>
                      <a:pt x="0" y="3771"/>
                    </a:lnTo>
                    <a:cubicBezTo>
                      <a:pt x="0" y="3937"/>
                      <a:pt x="135" y="4072"/>
                      <a:pt x="301" y="4072"/>
                    </a:cubicBezTo>
                    <a:cubicBezTo>
                      <a:pt x="466" y="4072"/>
                      <a:pt x="602" y="3938"/>
                      <a:pt x="601" y="3771"/>
                    </a:cubicBezTo>
                    <a:lnTo>
                      <a:pt x="601" y="2599"/>
                    </a:lnTo>
                    <a:cubicBezTo>
                      <a:pt x="601" y="1405"/>
                      <a:pt x="1436" y="602"/>
                      <a:pt x="2679" y="602"/>
                    </a:cubicBezTo>
                    <a:lnTo>
                      <a:pt x="14366" y="602"/>
                    </a:lnTo>
                    <a:cubicBezTo>
                      <a:pt x="14532" y="602"/>
                      <a:pt x="14667" y="467"/>
                      <a:pt x="14667" y="301"/>
                    </a:cubicBezTo>
                    <a:cubicBezTo>
                      <a:pt x="14667" y="135"/>
                      <a:pt x="14531" y="0"/>
                      <a:pt x="143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2" name="Google Shape;452;p15"/>
            <p:cNvGrpSpPr/>
            <p:nvPr/>
          </p:nvGrpSpPr>
          <p:grpSpPr>
            <a:xfrm>
              <a:off x="4703100" y="548463"/>
              <a:ext cx="3826874" cy="3160475"/>
              <a:chOff x="4716495" y="128594"/>
              <a:chExt cx="4227655" cy="3491466"/>
            </a:xfrm>
          </p:grpSpPr>
          <p:grpSp>
            <p:nvGrpSpPr>
              <p:cNvPr id="453" name="Google Shape;453;p15"/>
              <p:cNvGrpSpPr/>
              <p:nvPr/>
            </p:nvGrpSpPr>
            <p:grpSpPr>
              <a:xfrm>
                <a:off x="4716495" y="128594"/>
                <a:ext cx="4227655" cy="3491466"/>
                <a:chOff x="4716494" y="428613"/>
                <a:chExt cx="4227655" cy="3464100"/>
              </a:xfrm>
            </p:grpSpPr>
            <p:sp>
              <p:nvSpPr>
                <p:cNvPr id="454" name="Google Shape;454;p15"/>
                <p:cNvSpPr/>
                <p:nvPr/>
              </p:nvSpPr>
              <p:spPr>
                <a:xfrm>
                  <a:off x="4716550" y="428613"/>
                  <a:ext cx="4227600" cy="3464100"/>
                </a:xfrm>
                <a:prstGeom prst="roundRect">
                  <a:avLst>
                    <a:gd name="adj" fmla="val 9646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55" name="Google Shape;455;p15"/>
                <p:cNvGrpSpPr/>
                <p:nvPr/>
              </p:nvGrpSpPr>
              <p:grpSpPr>
                <a:xfrm>
                  <a:off x="4716494" y="428627"/>
                  <a:ext cx="4227482" cy="490301"/>
                  <a:chOff x="4729125" y="238117"/>
                  <a:chExt cx="4599089" cy="533400"/>
                </a:xfrm>
              </p:grpSpPr>
              <p:sp>
                <p:nvSpPr>
                  <p:cNvPr id="456" name="Google Shape;456;p15"/>
                  <p:cNvSpPr/>
                  <p:nvPr/>
                </p:nvSpPr>
                <p:spPr>
                  <a:xfrm>
                    <a:off x="4729239" y="238117"/>
                    <a:ext cx="4598400" cy="533400"/>
                  </a:xfrm>
                  <a:prstGeom prst="round2SameRect">
                    <a:avLst>
                      <a:gd name="adj1" fmla="val 47158"/>
                      <a:gd name="adj2" fmla="val 0"/>
                    </a:avLst>
                  </a:prstGeom>
                  <a:solidFill>
                    <a:schemeClr val="lt2"/>
                  </a:solidFill>
                  <a:ln w="2857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" name="Google Shape;457;p15"/>
                  <p:cNvSpPr/>
                  <p:nvPr/>
                </p:nvSpPr>
                <p:spPr>
                  <a:xfrm>
                    <a:off x="4729125" y="685646"/>
                    <a:ext cx="4599089" cy="744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372" h="893" extrusionOk="0">
                        <a:moveTo>
                          <a:pt x="0" y="1"/>
                        </a:moveTo>
                        <a:lnTo>
                          <a:pt x="0" y="892"/>
                        </a:lnTo>
                        <a:lnTo>
                          <a:pt x="48372" y="892"/>
                        </a:lnTo>
                        <a:lnTo>
                          <a:pt x="48372" y="1"/>
                        </a:lnTo>
                        <a:close/>
                      </a:path>
                    </a:pathLst>
                  </a:custGeom>
                  <a:solidFill>
                    <a:srgbClr val="FF89BC">
                      <a:alpha val="303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458" name="Google Shape;458;p15"/>
                  <p:cNvGrpSpPr/>
                  <p:nvPr/>
                </p:nvGrpSpPr>
                <p:grpSpPr>
                  <a:xfrm>
                    <a:off x="8425674" y="386584"/>
                    <a:ext cx="655694" cy="176896"/>
                    <a:chOff x="13400537" y="1039026"/>
                    <a:chExt cx="495013" cy="133547"/>
                  </a:xfrm>
                </p:grpSpPr>
                <p:sp>
                  <p:nvSpPr>
                    <p:cNvPr id="459" name="Google Shape;459;p15"/>
                    <p:cNvSpPr/>
                    <p:nvPr/>
                  </p:nvSpPr>
                  <p:spPr>
                    <a:xfrm>
                      <a:off x="13408019" y="1046367"/>
                      <a:ext cx="118865" cy="1188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4" h="1684" extrusionOk="0">
                          <a:moveTo>
                            <a:pt x="844" y="0"/>
                          </a:moveTo>
                          <a:cubicBezTo>
                            <a:pt x="843" y="0"/>
                            <a:pt x="842" y="0"/>
                            <a:pt x="842" y="0"/>
                          </a:cubicBezTo>
                          <a:cubicBezTo>
                            <a:pt x="377" y="0"/>
                            <a:pt x="0" y="377"/>
                            <a:pt x="0" y="842"/>
                          </a:cubicBezTo>
                          <a:cubicBezTo>
                            <a:pt x="0" y="1306"/>
                            <a:pt x="376" y="1684"/>
                            <a:pt x="842" y="1684"/>
                          </a:cubicBezTo>
                          <a:cubicBezTo>
                            <a:pt x="1306" y="1684"/>
                            <a:pt x="1683" y="1308"/>
                            <a:pt x="1683" y="842"/>
                          </a:cubicBezTo>
                          <a:cubicBezTo>
                            <a:pt x="1683" y="378"/>
                            <a:pt x="1307" y="0"/>
                            <a:pt x="844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60" name="Google Shape;460;p15"/>
                    <p:cNvSpPr/>
                    <p:nvPr/>
                  </p:nvSpPr>
                  <p:spPr>
                    <a:xfrm>
                      <a:off x="13400537" y="1039026"/>
                      <a:ext cx="133547" cy="1335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92" h="1892" extrusionOk="0">
                          <a:moveTo>
                            <a:pt x="946" y="207"/>
                          </a:moveTo>
                          <a:cubicBezTo>
                            <a:pt x="1354" y="207"/>
                            <a:pt x="1685" y="539"/>
                            <a:pt x="1685" y="946"/>
                          </a:cubicBezTo>
                          <a:cubicBezTo>
                            <a:pt x="1685" y="1354"/>
                            <a:pt x="1354" y="1686"/>
                            <a:pt x="946" y="1686"/>
                          </a:cubicBezTo>
                          <a:cubicBezTo>
                            <a:pt x="539" y="1686"/>
                            <a:pt x="207" y="1354"/>
                            <a:pt x="207" y="946"/>
                          </a:cubicBezTo>
                          <a:cubicBezTo>
                            <a:pt x="207" y="539"/>
                            <a:pt x="539" y="207"/>
                            <a:pt x="946" y="207"/>
                          </a:cubicBezTo>
                          <a:close/>
                          <a:moveTo>
                            <a:pt x="946" y="0"/>
                          </a:moveTo>
                          <a:cubicBezTo>
                            <a:pt x="424" y="0"/>
                            <a:pt x="1" y="425"/>
                            <a:pt x="1" y="946"/>
                          </a:cubicBezTo>
                          <a:cubicBezTo>
                            <a:pt x="1" y="1467"/>
                            <a:pt x="424" y="1892"/>
                            <a:pt x="946" y="1892"/>
                          </a:cubicBezTo>
                          <a:cubicBezTo>
                            <a:pt x="1469" y="1892"/>
                            <a:pt x="1891" y="1467"/>
                            <a:pt x="1891" y="946"/>
                          </a:cubicBezTo>
                          <a:cubicBezTo>
                            <a:pt x="1891" y="425"/>
                            <a:pt x="1466" y="0"/>
                            <a:pt x="946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61" name="Google Shape;461;p15"/>
                    <p:cNvSpPr/>
                    <p:nvPr/>
                  </p:nvSpPr>
                  <p:spPr>
                    <a:xfrm>
                      <a:off x="13588857" y="1046367"/>
                      <a:ext cx="118936" cy="1188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5" h="1684" extrusionOk="0">
                          <a:moveTo>
                            <a:pt x="845" y="0"/>
                          </a:moveTo>
                          <a:cubicBezTo>
                            <a:pt x="844" y="0"/>
                            <a:pt x="843" y="0"/>
                            <a:pt x="843" y="0"/>
                          </a:cubicBezTo>
                          <a:cubicBezTo>
                            <a:pt x="379" y="0"/>
                            <a:pt x="1" y="377"/>
                            <a:pt x="1" y="842"/>
                          </a:cubicBezTo>
                          <a:cubicBezTo>
                            <a:pt x="1" y="1306"/>
                            <a:pt x="377" y="1684"/>
                            <a:pt x="843" y="1684"/>
                          </a:cubicBezTo>
                          <a:cubicBezTo>
                            <a:pt x="1307" y="1684"/>
                            <a:pt x="1684" y="1308"/>
                            <a:pt x="1684" y="842"/>
                          </a:cubicBezTo>
                          <a:cubicBezTo>
                            <a:pt x="1684" y="378"/>
                            <a:pt x="1308" y="0"/>
                            <a:pt x="845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62" name="Google Shape;462;p15"/>
                    <p:cNvSpPr/>
                    <p:nvPr/>
                  </p:nvSpPr>
                  <p:spPr>
                    <a:xfrm>
                      <a:off x="13581517" y="1039026"/>
                      <a:ext cx="133617" cy="1335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93" h="1892" extrusionOk="0">
                          <a:moveTo>
                            <a:pt x="947" y="207"/>
                          </a:moveTo>
                          <a:cubicBezTo>
                            <a:pt x="1353" y="207"/>
                            <a:pt x="1685" y="539"/>
                            <a:pt x="1685" y="946"/>
                          </a:cubicBezTo>
                          <a:cubicBezTo>
                            <a:pt x="1685" y="1354"/>
                            <a:pt x="1354" y="1686"/>
                            <a:pt x="947" y="1686"/>
                          </a:cubicBezTo>
                          <a:cubicBezTo>
                            <a:pt x="538" y="1686"/>
                            <a:pt x="207" y="1354"/>
                            <a:pt x="207" y="946"/>
                          </a:cubicBezTo>
                          <a:cubicBezTo>
                            <a:pt x="207" y="539"/>
                            <a:pt x="538" y="207"/>
                            <a:pt x="947" y="207"/>
                          </a:cubicBezTo>
                          <a:close/>
                          <a:moveTo>
                            <a:pt x="947" y="0"/>
                          </a:moveTo>
                          <a:cubicBezTo>
                            <a:pt x="425" y="0"/>
                            <a:pt x="1" y="425"/>
                            <a:pt x="1" y="946"/>
                          </a:cubicBezTo>
                          <a:cubicBezTo>
                            <a:pt x="1" y="1467"/>
                            <a:pt x="426" y="1892"/>
                            <a:pt x="947" y="1892"/>
                          </a:cubicBezTo>
                          <a:cubicBezTo>
                            <a:pt x="1467" y="1892"/>
                            <a:pt x="1892" y="1467"/>
                            <a:pt x="1892" y="946"/>
                          </a:cubicBezTo>
                          <a:cubicBezTo>
                            <a:pt x="1892" y="425"/>
                            <a:pt x="1467" y="0"/>
                            <a:pt x="947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63" name="Google Shape;463;p15"/>
                    <p:cNvSpPr/>
                    <p:nvPr/>
                  </p:nvSpPr>
                  <p:spPr>
                    <a:xfrm>
                      <a:off x="13769343" y="1046367"/>
                      <a:ext cx="118865" cy="1188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4" h="1684" extrusionOk="0">
                          <a:moveTo>
                            <a:pt x="844" y="0"/>
                          </a:moveTo>
                          <a:cubicBezTo>
                            <a:pt x="843" y="0"/>
                            <a:pt x="843" y="0"/>
                            <a:pt x="842" y="0"/>
                          </a:cubicBezTo>
                          <a:cubicBezTo>
                            <a:pt x="378" y="0"/>
                            <a:pt x="0" y="377"/>
                            <a:pt x="0" y="842"/>
                          </a:cubicBezTo>
                          <a:cubicBezTo>
                            <a:pt x="0" y="1306"/>
                            <a:pt x="376" y="1684"/>
                            <a:pt x="842" y="1684"/>
                          </a:cubicBezTo>
                          <a:cubicBezTo>
                            <a:pt x="1306" y="1684"/>
                            <a:pt x="1684" y="1308"/>
                            <a:pt x="1684" y="842"/>
                          </a:cubicBezTo>
                          <a:cubicBezTo>
                            <a:pt x="1684" y="378"/>
                            <a:pt x="1307" y="0"/>
                            <a:pt x="844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64" name="Google Shape;464;p15"/>
                    <p:cNvSpPr/>
                    <p:nvPr/>
                  </p:nvSpPr>
                  <p:spPr>
                    <a:xfrm>
                      <a:off x="13762002" y="1039026"/>
                      <a:ext cx="133547" cy="1335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92" h="1892" extrusionOk="0">
                          <a:moveTo>
                            <a:pt x="946" y="207"/>
                          </a:moveTo>
                          <a:cubicBezTo>
                            <a:pt x="1353" y="207"/>
                            <a:pt x="1685" y="539"/>
                            <a:pt x="1685" y="946"/>
                          </a:cubicBezTo>
                          <a:cubicBezTo>
                            <a:pt x="1685" y="1354"/>
                            <a:pt x="1353" y="1686"/>
                            <a:pt x="946" y="1686"/>
                          </a:cubicBezTo>
                          <a:cubicBezTo>
                            <a:pt x="538" y="1686"/>
                            <a:pt x="207" y="1354"/>
                            <a:pt x="207" y="946"/>
                          </a:cubicBezTo>
                          <a:cubicBezTo>
                            <a:pt x="207" y="539"/>
                            <a:pt x="538" y="207"/>
                            <a:pt x="946" y="207"/>
                          </a:cubicBezTo>
                          <a:close/>
                          <a:moveTo>
                            <a:pt x="946" y="0"/>
                          </a:moveTo>
                          <a:cubicBezTo>
                            <a:pt x="424" y="0"/>
                            <a:pt x="0" y="425"/>
                            <a:pt x="0" y="946"/>
                          </a:cubicBezTo>
                          <a:cubicBezTo>
                            <a:pt x="0" y="1467"/>
                            <a:pt x="425" y="1892"/>
                            <a:pt x="946" y="1892"/>
                          </a:cubicBezTo>
                          <a:cubicBezTo>
                            <a:pt x="1467" y="1892"/>
                            <a:pt x="1892" y="1467"/>
                            <a:pt x="1892" y="946"/>
                          </a:cubicBezTo>
                          <a:cubicBezTo>
                            <a:pt x="1892" y="425"/>
                            <a:pt x="1467" y="0"/>
                            <a:pt x="946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sp>
            <p:nvSpPr>
              <p:cNvPr id="465" name="Google Shape;465;p15"/>
              <p:cNvSpPr/>
              <p:nvPr/>
            </p:nvSpPr>
            <p:spPr>
              <a:xfrm>
                <a:off x="4790684" y="194725"/>
                <a:ext cx="937359" cy="260221"/>
              </a:xfrm>
              <a:custGeom>
                <a:avLst/>
                <a:gdLst/>
                <a:ahLst/>
                <a:cxnLst/>
                <a:rect l="l" t="t" r="r" b="b"/>
                <a:pathLst>
                  <a:path w="14668" h="4072" extrusionOk="0">
                    <a:moveTo>
                      <a:pt x="2679" y="0"/>
                    </a:moveTo>
                    <a:cubicBezTo>
                      <a:pt x="1102" y="0"/>
                      <a:pt x="0" y="1069"/>
                      <a:pt x="0" y="2599"/>
                    </a:cubicBezTo>
                    <a:lnTo>
                      <a:pt x="0" y="3771"/>
                    </a:lnTo>
                    <a:cubicBezTo>
                      <a:pt x="0" y="3937"/>
                      <a:pt x="135" y="4072"/>
                      <a:pt x="301" y="4072"/>
                    </a:cubicBezTo>
                    <a:cubicBezTo>
                      <a:pt x="466" y="4072"/>
                      <a:pt x="602" y="3938"/>
                      <a:pt x="601" y="3771"/>
                    </a:cubicBezTo>
                    <a:lnTo>
                      <a:pt x="601" y="2599"/>
                    </a:lnTo>
                    <a:cubicBezTo>
                      <a:pt x="601" y="1405"/>
                      <a:pt x="1436" y="602"/>
                      <a:pt x="2679" y="602"/>
                    </a:cubicBezTo>
                    <a:lnTo>
                      <a:pt x="14366" y="602"/>
                    </a:lnTo>
                    <a:cubicBezTo>
                      <a:pt x="14532" y="602"/>
                      <a:pt x="14667" y="467"/>
                      <a:pt x="14667" y="301"/>
                    </a:cubicBezTo>
                    <a:cubicBezTo>
                      <a:pt x="14667" y="135"/>
                      <a:pt x="14531" y="0"/>
                      <a:pt x="143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6" name="Google Shape;466;p15"/>
            <p:cNvGrpSpPr/>
            <p:nvPr/>
          </p:nvGrpSpPr>
          <p:grpSpPr>
            <a:xfrm>
              <a:off x="4414250" y="395000"/>
              <a:ext cx="3826874" cy="3160475"/>
              <a:chOff x="4716495" y="128594"/>
              <a:chExt cx="4227655" cy="3491466"/>
            </a:xfrm>
          </p:grpSpPr>
          <p:grpSp>
            <p:nvGrpSpPr>
              <p:cNvPr id="467" name="Google Shape;467;p15"/>
              <p:cNvGrpSpPr/>
              <p:nvPr/>
            </p:nvGrpSpPr>
            <p:grpSpPr>
              <a:xfrm>
                <a:off x="4716495" y="128594"/>
                <a:ext cx="4227655" cy="3491466"/>
                <a:chOff x="4716494" y="428613"/>
                <a:chExt cx="4227655" cy="3464100"/>
              </a:xfrm>
            </p:grpSpPr>
            <p:sp>
              <p:nvSpPr>
                <p:cNvPr id="468" name="Google Shape;468;p15"/>
                <p:cNvSpPr/>
                <p:nvPr/>
              </p:nvSpPr>
              <p:spPr>
                <a:xfrm>
                  <a:off x="4716550" y="428613"/>
                  <a:ext cx="4227600" cy="3464100"/>
                </a:xfrm>
                <a:prstGeom prst="roundRect">
                  <a:avLst>
                    <a:gd name="adj" fmla="val 9646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69" name="Google Shape;469;p15"/>
                <p:cNvGrpSpPr/>
                <p:nvPr/>
              </p:nvGrpSpPr>
              <p:grpSpPr>
                <a:xfrm>
                  <a:off x="4716494" y="428627"/>
                  <a:ext cx="4227482" cy="490301"/>
                  <a:chOff x="4729125" y="238117"/>
                  <a:chExt cx="4599089" cy="533400"/>
                </a:xfrm>
              </p:grpSpPr>
              <p:sp>
                <p:nvSpPr>
                  <p:cNvPr id="470" name="Google Shape;470;p15"/>
                  <p:cNvSpPr/>
                  <p:nvPr/>
                </p:nvSpPr>
                <p:spPr>
                  <a:xfrm>
                    <a:off x="4729239" y="238117"/>
                    <a:ext cx="4598400" cy="533400"/>
                  </a:xfrm>
                  <a:prstGeom prst="round2SameRect">
                    <a:avLst>
                      <a:gd name="adj1" fmla="val 47158"/>
                      <a:gd name="adj2" fmla="val 0"/>
                    </a:avLst>
                  </a:prstGeom>
                  <a:solidFill>
                    <a:schemeClr val="lt2"/>
                  </a:solidFill>
                  <a:ln w="2857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" name="Google Shape;471;p15"/>
                  <p:cNvSpPr/>
                  <p:nvPr/>
                </p:nvSpPr>
                <p:spPr>
                  <a:xfrm>
                    <a:off x="4729125" y="685646"/>
                    <a:ext cx="4599089" cy="744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372" h="893" extrusionOk="0">
                        <a:moveTo>
                          <a:pt x="0" y="1"/>
                        </a:moveTo>
                        <a:lnTo>
                          <a:pt x="0" y="892"/>
                        </a:lnTo>
                        <a:lnTo>
                          <a:pt x="48372" y="892"/>
                        </a:lnTo>
                        <a:lnTo>
                          <a:pt x="48372" y="1"/>
                        </a:lnTo>
                        <a:close/>
                      </a:path>
                    </a:pathLst>
                  </a:custGeom>
                  <a:solidFill>
                    <a:srgbClr val="FF89BC">
                      <a:alpha val="303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472" name="Google Shape;472;p15"/>
                  <p:cNvGrpSpPr/>
                  <p:nvPr/>
                </p:nvGrpSpPr>
                <p:grpSpPr>
                  <a:xfrm>
                    <a:off x="8425674" y="386584"/>
                    <a:ext cx="655694" cy="176896"/>
                    <a:chOff x="13400537" y="1039026"/>
                    <a:chExt cx="495013" cy="133547"/>
                  </a:xfrm>
                </p:grpSpPr>
                <p:sp>
                  <p:nvSpPr>
                    <p:cNvPr id="473" name="Google Shape;473;p15"/>
                    <p:cNvSpPr/>
                    <p:nvPr/>
                  </p:nvSpPr>
                  <p:spPr>
                    <a:xfrm>
                      <a:off x="13408019" y="1046367"/>
                      <a:ext cx="118865" cy="1188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4" h="1684" extrusionOk="0">
                          <a:moveTo>
                            <a:pt x="844" y="0"/>
                          </a:moveTo>
                          <a:cubicBezTo>
                            <a:pt x="843" y="0"/>
                            <a:pt x="842" y="0"/>
                            <a:pt x="842" y="0"/>
                          </a:cubicBezTo>
                          <a:cubicBezTo>
                            <a:pt x="377" y="0"/>
                            <a:pt x="0" y="377"/>
                            <a:pt x="0" y="842"/>
                          </a:cubicBezTo>
                          <a:cubicBezTo>
                            <a:pt x="0" y="1306"/>
                            <a:pt x="376" y="1684"/>
                            <a:pt x="842" y="1684"/>
                          </a:cubicBezTo>
                          <a:cubicBezTo>
                            <a:pt x="1306" y="1684"/>
                            <a:pt x="1683" y="1308"/>
                            <a:pt x="1683" y="842"/>
                          </a:cubicBezTo>
                          <a:cubicBezTo>
                            <a:pt x="1683" y="378"/>
                            <a:pt x="1307" y="0"/>
                            <a:pt x="844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4" name="Google Shape;474;p15"/>
                    <p:cNvSpPr/>
                    <p:nvPr/>
                  </p:nvSpPr>
                  <p:spPr>
                    <a:xfrm>
                      <a:off x="13400537" y="1039026"/>
                      <a:ext cx="133547" cy="1335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92" h="1892" extrusionOk="0">
                          <a:moveTo>
                            <a:pt x="946" y="207"/>
                          </a:moveTo>
                          <a:cubicBezTo>
                            <a:pt x="1354" y="207"/>
                            <a:pt x="1685" y="539"/>
                            <a:pt x="1685" y="946"/>
                          </a:cubicBezTo>
                          <a:cubicBezTo>
                            <a:pt x="1685" y="1354"/>
                            <a:pt x="1354" y="1686"/>
                            <a:pt x="946" y="1686"/>
                          </a:cubicBezTo>
                          <a:cubicBezTo>
                            <a:pt x="539" y="1686"/>
                            <a:pt x="207" y="1354"/>
                            <a:pt x="207" y="946"/>
                          </a:cubicBezTo>
                          <a:cubicBezTo>
                            <a:pt x="207" y="539"/>
                            <a:pt x="539" y="207"/>
                            <a:pt x="946" y="207"/>
                          </a:cubicBezTo>
                          <a:close/>
                          <a:moveTo>
                            <a:pt x="946" y="0"/>
                          </a:moveTo>
                          <a:cubicBezTo>
                            <a:pt x="424" y="0"/>
                            <a:pt x="1" y="425"/>
                            <a:pt x="1" y="946"/>
                          </a:cubicBezTo>
                          <a:cubicBezTo>
                            <a:pt x="1" y="1467"/>
                            <a:pt x="424" y="1892"/>
                            <a:pt x="946" y="1892"/>
                          </a:cubicBezTo>
                          <a:cubicBezTo>
                            <a:pt x="1469" y="1892"/>
                            <a:pt x="1891" y="1467"/>
                            <a:pt x="1891" y="946"/>
                          </a:cubicBezTo>
                          <a:cubicBezTo>
                            <a:pt x="1891" y="425"/>
                            <a:pt x="1466" y="0"/>
                            <a:pt x="946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5" name="Google Shape;475;p15"/>
                    <p:cNvSpPr/>
                    <p:nvPr/>
                  </p:nvSpPr>
                  <p:spPr>
                    <a:xfrm>
                      <a:off x="13588857" y="1046367"/>
                      <a:ext cx="118936" cy="1188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5" h="1684" extrusionOk="0">
                          <a:moveTo>
                            <a:pt x="845" y="0"/>
                          </a:moveTo>
                          <a:cubicBezTo>
                            <a:pt x="844" y="0"/>
                            <a:pt x="843" y="0"/>
                            <a:pt x="843" y="0"/>
                          </a:cubicBezTo>
                          <a:cubicBezTo>
                            <a:pt x="379" y="0"/>
                            <a:pt x="1" y="377"/>
                            <a:pt x="1" y="842"/>
                          </a:cubicBezTo>
                          <a:cubicBezTo>
                            <a:pt x="1" y="1306"/>
                            <a:pt x="377" y="1684"/>
                            <a:pt x="843" y="1684"/>
                          </a:cubicBezTo>
                          <a:cubicBezTo>
                            <a:pt x="1307" y="1684"/>
                            <a:pt x="1684" y="1308"/>
                            <a:pt x="1684" y="842"/>
                          </a:cubicBezTo>
                          <a:cubicBezTo>
                            <a:pt x="1684" y="378"/>
                            <a:pt x="1308" y="0"/>
                            <a:pt x="845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6" name="Google Shape;476;p15"/>
                    <p:cNvSpPr/>
                    <p:nvPr/>
                  </p:nvSpPr>
                  <p:spPr>
                    <a:xfrm>
                      <a:off x="13581517" y="1039026"/>
                      <a:ext cx="133617" cy="1335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93" h="1892" extrusionOk="0">
                          <a:moveTo>
                            <a:pt x="947" y="207"/>
                          </a:moveTo>
                          <a:cubicBezTo>
                            <a:pt x="1353" y="207"/>
                            <a:pt x="1685" y="539"/>
                            <a:pt x="1685" y="946"/>
                          </a:cubicBezTo>
                          <a:cubicBezTo>
                            <a:pt x="1685" y="1354"/>
                            <a:pt x="1354" y="1686"/>
                            <a:pt x="947" y="1686"/>
                          </a:cubicBezTo>
                          <a:cubicBezTo>
                            <a:pt x="538" y="1686"/>
                            <a:pt x="207" y="1354"/>
                            <a:pt x="207" y="946"/>
                          </a:cubicBezTo>
                          <a:cubicBezTo>
                            <a:pt x="207" y="539"/>
                            <a:pt x="538" y="207"/>
                            <a:pt x="947" y="207"/>
                          </a:cubicBezTo>
                          <a:close/>
                          <a:moveTo>
                            <a:pt x="947" y="0"/>
                          </a:moveTo>
                          <a:cubicBezTo>
                            <a:pt x="425" y="0"/>
                            <a:pt x="1" y="425"/>
                            <a:pt x="1" y="946"/>
                          </a:cubicBezTo>
                          <a:cubicBezTo>
                            <a:pt x="1" y="1467"/>
                            <a:pt x="426" y="1892"/>
                            <a:pt x="947" y="1892"/>
                          </a:cubicBezTo>
                          <a:cubicBezTo>
                            <a:pt x="1467" y="1892"/>
                            <a:pt x="1892" y="1467"/>
                            <a:pt x="1892" y="946"/>
                          </a:cubicBezTo>
                          <a:cubicBezTo>
                            <a:pt x="1892" y="425"/>
                            <a:pt x="1467" y="0"/>
                            <a:pt x="947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7" name="Google Shape;477;p15"/>
                    <p:cNvSpPr/>
                    <p:nvPr/>
                  </p:nvSpPr>
                  <p:spPr>
                    <a:xfrm>
                      <a:off x="13769343" y="1046367"/>
                      <a:ext cx="118865" cy="1188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4" h="1684" extrusionOk="0">
                          <a:moveTo>
                            <a:pt x="844" y="0"/>
                          </a:moveTo>
                          <a:cubicBezTo>
                            <a:pt x="843" y="0"/>
                            <a:pt x="843" y="0"/>
                            <a:pt x="842" y="0"/>
                          </a:cubicBezTo>
                          <a:cubicBezTo>
                            <a:pt x="378" y="0"/>
                            <a:pt x="0" y="377"/>
                            <a:pt x="0" y="842"/>
                          </a:cubicBezTo>
                          <a:cubicBezTo>
                            <a:pt x="0" y="1306"/>
                            <a:pt x="376" y="1684"/>
                            <a:pt x="842" y="1684"/>
                          </a:cubicBezTo>
                          <a:cubicBezTo>
                            <a:pt x="1306" y="1684"/>
                            <a:pt x="1684" y="1308"/>
                            <a:pt x="1684" y="842"/>
                          </a:cubicBezTo>
                          <a:cubicBezTo>
                            <a:pt x="1684" y="378"/>
                            <a:pt x="1307" y="0"/>
                            <a:pt x="844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8" name="Google Shape;478;p15"/>
                    <p:cNvSpPr/>
                    <p:nvPr/>
                  </p:nvSpPr>
                  <p:spPr>
                    <a:xfrm>
                      <a:off x="13762002" y="1039026"/>
                      <a:ext cx="133547" cy="1335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92" h="1892" extrusionOk="0">
                          <a:moveTo>
                            <a:pt x="946" y="207"/>
                          </a:moveTo>
                          <a:cubicBezTo>
                            <a:pt x="1353" y="207"/>
                            <a:pt x="1685" y="539"/>
                            <a:pt x="1685" y="946"/>
                          </a:cubicBezTo>
                          <a:cubicBezTo>
                            <a:pt x="1685" y="1354"/>
                            <a:pt x="1353" y="1686"/>
                            <a:pt x="946" y="1686"/>
                          </a:cubicBezTo>
                          <a:cubicBezTo>
                            <a:pt x="538" y="1686"/>
                            <a:pt x="207" y="1354"/>
                            <a:pt x="207" y="946"/>
                          </a:cubicBezTo>
                          <a:cubicBezTo>
                            <a:pt x="207" y="539"/>
                            <a:pt x="538" y="207"/>
                            <a:pt x="946" y="207"/>
                          </a:cubicBezTo>
                          <a:close/>
                          <a:moveTo>
                            <a:pt x="946" y="0"/>
                          </a:moveTo>
                          <a:cubicBezTo>
                            <a:pt x="424" y="0"/>
                            <a:pt x="0" y="425"/>
                            <a:pt x="0" y="946"/>
                          </a:cubicBezTo>
                          <a:cubicBezTo>
                            <a:pt x="0" y="1467"/>
                            <a:pt x="425" y="1892"/>
                            <a:pt x="946" y="1892"/>
                          </a:cubicBezTo>
                          <a:cubicBezTo>
                            <a:pt x="1467" y="1892"/>
                            <a:pt x="1892" y="1467"/>
                            <a:pt x="1892" y="946"/>
                          </a:cubicBezTo>
                          <a:cubicBezTo>
                            <a:pt x="1892" y="425"/>
                            <a:pt x="1467" y="0"/>
                            <a:pt x="946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sp>
            <p:nvSpPr>
              <p:cNvPr id="479" name="Google Shape;479;p15"/>
              <p:cNvSpPr/>
              <p:nvPr/>
            </p:nvSpPr>
            <p:spPr>
              <a:xfrm>
                <a:off x="4790684" y="194725"/>
                <a:ext cx="937359" cy="260221"/>
              </a:xfrm>
              <a:custGeom>
                <a:avLst/>
                <a:gdLst/>
                <a:ahLst/>
                <a:cxnLst/>
                <a:rect l="l" t="t" r="r" b="b"/>
                <a:pathLst>
                  <a:path w="14668" h="4072" extrusionOk="0">
                    <a:moveTo>
                      <a:pt x="2679" y="0"/>
                    </a:moveTo>
                    <a:cubicBezTo>
                      <a:pt x="1102" y="0"/>
                      <a:pt x="0" y="1069"/>
                      <a:pt x="0" y="2599"/>
                    </a:cubicBezTo>
                    <a:lnTo>
                      <a:pt x="0" y="3771"/>
                    </a:lnTo>
                    <a:cubicBezTo>
                      <a:pt x="0" y="3937"/>
                      <a:pt x="135" y="4072"/>
                      <a:pt x="301" y="4072"/>
                    </a:cubicBezTo>
                    <a:cubicBezTo>
                      <a:pt x="466" y="4072"/>
                      <a:pt x="602" y="3938"/>
                      <a:pt x="601" y="3771"/>
                    </a:cubicBezTo>
                    <a:lnTo>
                      <a:pt x="601" y="2599"/>
                    </a:lnTo>
                    <a:cubicBezTo>
                      <a:pt x="601" y="1405"/>
                      <a:pt x="1436" y="602"/>
                      <a:pt x="2679" y="602"/>
                    </a:cubicBezTo>
                    <a:lnTo>
                      <a:pt x="14366" y="602"/>
                    </a:lnTo>
                    <a:cubicBezTo>
                      <a:pt x="14532" y="602"/>
                      <a:pt x="14667" y="467"/>
                      <a:pt x="14667" y="301"/>
                    </a:cubicBezTo>
                    <a:cubicBezTo>
                      <a:pt x="14667" y="135"/>
                      <a:pt x="14531" y="0"/>
                      <a:pt x="143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0" name="Google Shape;480;p15"/>
          <p:cNvSpPr txBox="1">
            <a:spLocks noGrp="1"/>
          </p:cNvSpPr>
          <p:nvPr>
            <p:ph type="title"/>
          </p:nvPr>
        </p:nvSpPr>
        <p:spPr>
          <a:xfrm>
            <a:off x="1466152" y="2079825"/>
            <a:ext cx="2726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1" name="Google Shape;481;p15"/>
          <p:cNvSpPr txBox="1">
            <a:spLocks noGrp="1"/>
          </p:cNvSpPr>
          <p:nvPr>
            <p:ph type="title" idx="2" hasCustomPrompt="1"/>
          </p:nvPr>
        </p:nvSpPr>
        <p:spPr>
          <a:xfrm>
            <a:off x="5552639" y="1454673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82" name="Google Shape;482;p15"/>
          <p:cNvSpPr txBox="1">
            <a:spLocks noGrp="1"/>
          </p:cNvSpPr>
          <p:nvPr>
            <p:ph type="subTitle" idx="1"/>
          </p:nvPr>
        </p:nvSpPr>
        <p:spPr>
          <a:xfrm rot="757">
            <a:off x="1466254" y="3027425"/>
            <a:ext cx="27264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83" name="Google Shape;483;p15"/>
          <p:cNvGrpSpPr/>
          <p:nvPr/>
        </p:nvGrpSpPr>
        <p:grpSpPr>
          <a:xfrm>
            <a:off x="719989" y="774935"/>
            <a:ext cx="6811502" cy="3771078"/>
            <a:chOff x="627130" y="128603"/>
            <a:chExt cx="8316852" cy="4604490"/>
          </a:xfrm>
        </p:grpSpPr>
        <p:grpSp>
          <p:nvGrpSpPr>
            <p:cNvPr id="484" name="Google Shape;484;p15"/>
            <p:cNvGrpSpPr/>
            <p:nvPr/>
          </p:nvGrpSpPr>
          <p:grpSpPr>
            <a:xfrm>
              <a:off x="627130" y="128603"/>
              <a:ext cx="8316852" cy="4604490"/>
              <a:chOff x="627130" y="428622"/>
              <a:chExt cx="8316852" cy="4568400"/>
            </a:xfrm>
          </p:grpSpPr>
          <p:sp>
            <p:nvSpPr>
              <p:cNvPr id="485" name="Google Shape;485;p15"/>
              <p:cNvSpPr/>
              <p:nvPr/>
            </p:nvSpPr>
            <p:spPr>
              <a:xfrm>
                <a:off x="627182" y="428622"/>
                <a:ext cx="8316600" cy="4568400"/>
              </a:xfrm>
              <a:prstGeom prst="roundRect">
                <a:avLst>
                  <a:gd name="adj" fmla="val 47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6" name="Google Shape;486;p15"/>
              <p:cNvGrpSpPr/>
              <p:nvPr/>
            </p:nvGrpSpPr>
            <p:grpSpPr>
              <a:xfrm>
                <a:off x="627130" y="428636"/>
                <a:ext cx="8316852" cy="490301"/>
                <a:chOff x="280295" y="238126"/>
                <a:chExt cx="9047924" cy="533400"/>
              </a:xfrm>
            </p:grpSpPr>
            <p:sp>
              <p:nvSpPr>
                <p:cNvPr id="487" name="Google Shape;487;p15"/>
                <p:cNvSpPr/>
                <p:nvPr/>
              </p:nvSpPr>
              <p:spPr>
                <a:xfrm>
                  <a:off x="280520" y="238126"/>
                  <a:ext cx="9047700" cy="533400"/>
                </a:xfrm>
                <a:prstGeom prst="round2SameRect">
                  <a:avLst>
                    <a:gd name="adj1" fmla="val 35460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15"/>
                <p:cNvSpPr/>
                <p:nvPr/>
              </p:nvSpPr>
              <p:spPr>
                <a:xfrm>
                  <a:off x="280295" y="685650"/>
                  <a:ext cx="9047620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89" name="Google Shape;489;p15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490" name="Google Shape;490;p15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" name="Google Shape;491;p15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" name="Google Shape;492;p15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" name="Google Shape;493;p15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" name="Google Shape;494;p15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" name="Google Shape;495;p15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496" name="Google Shape;496;p15"/>
            <p:cNvSpPr/>
            <p:nvPr/>
          </p:nvSpPr>
          <p:spPr>
            <a:xfrm>
              <a:off x="727576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15"/>
          <p:cNvGrpSpPr/>
          <p:nvPr/>
        </p:nvGrpSpPr>
        <p:grpSpPr>
          <a:xfrm>
            <a:off x="6288454" y="3393019"/>
            <a:ext cx="960971" cy="960987"/>
            <a:chOff x="3265750" y="653125"/>
            <a:chExt cx="340625" cy="434325"/>
          </a:xfrm>
        </p:grpSpPr>
        <p:sp>
          <p:nvSpPr>
            <p:cNvPr id="498" name="Google Shape;498;p15"/>
            <p:cNvSpPr/>
            <p:nvPr/>
          </p:nvSpPr>
          <p:spPr>
            <a:xfrm>
              <a:off x="3272788" y="657350"/>
              <a:ext cx="333300" cy="423900"/>
            </a:xfrm>
            <a:prstGeom prst="roundRect">
              <a:avLst>
                <a:gd name="adj" fmla="val 705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3265750" y="653125"/>
              <a:ext cx="340625" cy="434325"/>
            </a:xfrm>
            <a:custGeom>
              <a:avLst/>
              <a:gdLst/>
              <a:ahLst/>
              <a:cxnLst/>
              <a:rect l="l" t="t" r="r" b="b"/>
              <a:pathLst>
                <a:path w="13625" h="17373" extrusionOk="0">
                  <a:moveTo>
                    <a:pt x="1100" y="295"/>
                  </a:moveTo>
                  <a:lnTo>
                    <a:pt x="1100" y="296"/>
                  </a:lnTo>
                  <a:lnTo>
                    <a:pt x="12525" y="296"/>
                  </a:lnTo>
                  <a:cubicBezTo>
                    <a:pt x="12969" y="296"/>
                    <a:pt x="13329" y="657"/>
                    <a:pt x="13329" y="1100"/>
                  </a:cubicBezTo>
                  <a:lnTo>
                    <a:pt x="13329" y="16273"/>
                  </a:lnTo>
                  <a:cubicBezTo>
                    <a:pt x="13329" y="16716"/>
                    <a:pt x="12969" y="17077"/>
                    <a:pt x="12525" y="17077"/>
                  </a:cubicBezTo>
                  <a:lnTo>
                    <a:pt x="1100" y="17077"/>
                  </a:lnTo>
                  <a:cubicBezTo>
                    <a:pt x="657" y="17077"/>
                    <a:pt x="297" y="16716"/>
                    <a:pt x="297" y="16273"/>
                  </a:cubicBezTo>
                  <a:lnTo>
                    <a:pt x="297" y="1099"/>
                  </a:lnTo>
                  <a:cubicBezTo>
                    <a:pt x="297" y="655"/>
                    <a:pt x="657" y="295"/>
                    <a:pt x="1100" y="295"/>
                  </a:cubicBezTo>
                  <a:close/>
                  <a:moveTo>
                    <a:pt x="1100" y="1"/>
                  </a:moveTo>
                  <a:cubicBezTo>
                    <a:pt x="494" y="1"/>
                    <a:pt x="0" y="494"/>
                    <a:pt x="0" y="1100"/>
                  </a:cubicBezTo>
                  <a:lnTo>
                    <a:pt x="0" y="16273"/>
                  </a:lnTo>
                  <a:cubicBezTo>
                    <a:pt x="0" y="16880"/>
                    <a:pt x="494" y="17372"/>
                    <a:pt x="1100" y="17372"/>
                  </a:cubicBezTo>
                  <a:lnTo>
                    <a:pt x="12525" y="17372"/>
                  </a:lnTo>
                  <a:cubicBezTo>
                    <a:pt x="13132" y="17372"/>
                    <a:pt x="13624" y="16880"/>
                    <a:pt x="13624" y="16275"/>
                  </a:cubicBezTo>
                  <a:lnTo>
                    <a:pt x="13624" y="1100"/>
                  </a:lnTo>
                  <a:cubicBezTo>
                    <a:pt x="13624" y="494"/>
                    <a:pt x="13132" y="1"/>
                    <a:pt x="125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3313275" y="659850"/>
              <a:ext cx="246875" cy="71175"/>
            </a:xfrm>
            <a:custGeom>
              <a:avLst/>
              <a:gdLst/>
              <a:ahLst/>
              <a:cxnLst/>
              <a:rect l="l" t="t" r="r" b="b"/>
              <a:pathLst>
                <a:path w="9875" h="2847" extrusionOk="0">
                  <a:moveTo>
                    <a:pt x="0" y="1"/>
                  </a:moveTo>
                  <a:lnTo>
                    <a:pt x="0" y="2847"/>
                  </a:lnTo>
                  <a:lnTo>
                    <a:pt x="9875" y="2847"/>
                  </a:lnTo>
                  <a:lnTo>
                    <a:pt x="9875" y="1"/>
                  </a:lnTo>
                  <a:close/>
                </a:path>
              </a:pathLst>
            </a:custGeom>
            <a:solidFill>
              <a:srgbClr val="9EA2E0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3273150" y="660550"/>
              <a:ext cx="52275" cy="419475"/>
            </a:xfrm>
            <a:custGeom>
              <a:avLst/>
              <a:gdLst/>
              <a:ahLst/>
              <a:cxnLst/>
              <a:rect l="l" t="t" r="r" b="b"/>
              <a:pathLst>
                <a:path w="2091" h="16779" extrusionOk="0">
                  <a:moveTo>
                    <a:pt x="795" y="0"/>
                  </a:moveTo>
                  <a:cubicBezTo>
                    <a:pt x="356" y="0"/>
                    <a:pt x="1" y="357"/>
                    <a:pt x="1" y="795"/>
                  </a:cubicBezTo>
                  <a:lnTo>
                    <a:pt x="1" y="15977"/>
                  </a:lnTo>
                  <a:cubicBezTo>
                    <a:pt x="1" y="16419"/>
                    <a:pt x="360" y="16779"/>
                    <a:pt x="801" y="16779"/>
                  </a:cubicBezTo>
                  <a:lnTo>
                    <a:pt x="1942" y="16779"/>
                  </a:lnTo>
                  <a:cubicBezTo>
                    <a:pt x="2024" y="16779"/>
                    <a:pt x="2090" y="16712"/>
                    <a:pt x="2089" y="16629"/>
                  </a:cubicBezTo>
                  <a:cubicBezTo>
                    <a:pt x="2089" y="16548"/>
                    <a:pt x="2023" y="16482"/>
                    <a:pt x="1942" y="16482"/>
                  </a:cubicBezTo>
                  <a:lnTo>
                    <a:pt x="801" y="16482"/>
                  </a:lnTo>
                  <a:cubicBezTo>
                    <a:pt x="523" y="16482"/>
                    <a:pt x="295" y="16255"/>
                    <a:pt x="295" y="15976"/>
                  </a:cubicBezTo>
                  <a:lnTo>
                    <a:pt x="295" y="795"/>
                  </a:lnTo>
                  <a:cubicBezTo>
                    <a:pt x="295" y="519"/>
                    <a:pt x="520" y="295"/>
                    <a:pt x="795" y="295"/>
                  </a:cubicBezTo>
                  <a:lnTo>
                    <a:pt x="1045" y="295"/>
                  </a:lnTo>
                  <a:cubicBezTo>
                    <a:pt x="1127" y="295"/>
                    <a:pt x="1192" y="230"/>
                    <a:pt x="1192" y="148"/>
                  </a:cubicBezTo>
                  <a:cubicBezTo>
                    <a:pt x="1192" y="67"/>
                    <a:pt x="1127" y="0"/>
                    <a:pt x="10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3304375" y="675900"/>
              <a:ext cx="264675" cy="64025"/>
            </a:xfrm>
            <a:custGeom>
              <a:avLst/>
              <a:gdLst/>
              <a:ahLst/>
              <a:cxnLst/>
              <a:rect l="l" t="t" r="r" b="b"/>
              <a:pathLst>
                <a:path w="10587" h="2561" extrusionOk="0">
                  <a:moveTo>
                    <a:pt x="105" y="1"/>
                  </a:moveTo>
                  <a:cubicBezTo>
                    <a:pt x="47" y="1"/>
                    <a:pt x="1" y="48"/>
                    <a:pt x="1" y="105"/>
                  </a:cubicBezTo>
                  <a:lnTo>
                    <a:pt x="1" y="2456"/>
                  </a:lnTo>
                  <a:cubicBezTo>
                    <a:pt x="1" y="2514"/>
                    <a:pt x="48" y="2560"/>
                    <a:pt x="105" y="2560"/>
                  </a:cubicBezTo>
                  <a:lnTo>
                    <a:pt x="10482" y="2560"/>
                  </a:lnTo>
                  <a:cubicBezTo>
                    <a:pt x="10538" y="2560"/>
                    <a:pt x="10584" y="2514"/>
                    <a:pt x="10587" y="2456"/>
                  </a:cubicBezTo>
                  <a:lnTo>
                    <a:pt x="10587" y="105"/>
                  </a:lnTo>
                  <a:cubicBezTo>
                    <a:pt x="10587" y="47"/>
                    <a:pt x="10539" y="1"/>
                    <a:pt x="10483" y="1"/>
                  </a:cubicBezTo>
                  <a:cubicBezTo>
                    <a:pt x="10426" y="1"/>
                    <a:pt x="10379" y="48"/>
                    <a:pt x="10379" y="105"/>
                  </a:cubicBezTo>
                  <a:lnTo>
                    <a:pt x="10379" y="2353"/>
                  </a:lnTo>
                  <a:lnTo>
                    <a:pt x="208" y="2353"/>
                  </a:lnTo>
                  <a:lnTo>
                    <a:pt x="208" y="105"/>
                  </a:lnTo>
                  <a:cubicBezTo>
                    <a:pt x="208" y="47"/>
                    <a:pt x="162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3269475" y="727325"/>
              <a:ext cx="333225" cy="7400"/>
            </a:xfrm>
            <a:custGeom>
              <a:avLst/>
              <a:gdLst/>
              <a:ahLst/>
              <a:cxnLst/>
              <a:rect l="l" t="t" r="r" b="b"/>
              <a:pathLst>
                <a:path w="13329" h="296" extrusionOk="0">
                  <a:moveTo>
                    <a:pt x="1" y="0"/>
                  </a:moveTo>
                  <a:lnTo>
                    <a:pt x="1" y="295"/>
                  </a:lnTo>
                  <a:lnTo>
                    <a:pt x="13328" y="295"/>
                  </a:lnTo>
                  <a:lnTo>
                    <a:pt x="133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3556400" y="656800"/>
              <a:ext cx="7450" cy="74225"/>
            </a:xfrm>
            <a:custGeom>
              <a:avLst/>
              <a:gdLst/>
              <a:ahLst/>
              <a:cxnLst/>
              <a:rect l="l" t="t" r="r" b="b"/>
              <a:pathLst>
                <a:path w="298" h="2969" extrusionOk="0">
                  <a:moveTo>
                    <a:pt x="1" y="1"/>
                  </a:moveTo>
                  <a:lnTo>
                    <a:pt x="1" y="2969"/>
                  </a:lnTo>
                  <a:lnTo>
                    <a:pt x="297" y="2969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3309525" y="656800"/>
              <a:ext cx="7425" cy="74225"/>
            </a:xfrm>
            <a:custGeom>
              <a:avLst/>
              <a:gdLst/>
              <a:ahLst/>
              <a:cxnLst/>
              <a:rect l="l" t="t" r="r" b="b"/>
              <a:pathLst>
                <a:path w="297" h="2969" extrusionOk="0">
                  <a:moveTo>
                    <a:pt x="1" y="1"/>
                  </a:moveTo>
                  <a:lnTo>
                    <a:pt x="1" y="2969"/>
                  </a:lnTo>
                  <a:lnTo>
                    <a:pt x="297" y="2969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15"/>
          <p:cNvGrpSpPr/>
          <p:nvPr/>
        </p:nvGrpSpPr>
        <p:grpSpPr>
          <a:xfrm>
            <a:off x="5137854" y="3392414"/>
            <a:ext cx="961925" cy="962160"/>
            <a:chOff x="2494400" y="653125"/>
            <a:chExt cx="340625" cy="434325"/>
          </a:xfrm>
        </p:grpSpPr>
        <p:sp>
          <p:nvSpPr>
            <p:cNvPr id="507" name="Google Shape;507;p15"/>
            <p:cNvSpPr/>
            <p:nvPr/>
          </p:nvSpPr>
          <p:spPr>
            <a:xfrm>
              <a:off x="2498250" y="656375"/>
              <a:ext cx="333300" cy="423900"/>
            </a:xfrm>
            <a:prstGeom prst="roundRect">
              <a:avLst>
                <a:gd name="adj" fmla="val 705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2494400" y="653125"/>
              <a:ext cx="340625" cy="434325"/>
            </a:xfrm>
            <a:custGeom>
              <a:avLst/>
              <a:gdLst/>
              <a:ahLst/>
              <a:cxnLst/>
              <a:rect l="l" t="t" r="r" b="b"/>
              <a:pathLst>
                <a:path w="13625" h="17373" extrusionOk="0">
                  <a:moveTo>
                    <a:pt x="1100" y="295"/>
                  </a:moveTo>
                  <a:lnTo>
                    <a:pt x="1100" y="296"/>
                  </a:lnTo>
                  <a:lnTo>
                    <a:pt x="12525" y="296"/>
                  </a:lnTo>
                  <a:cubicBezTo>
                    <a:pt x="12968" y="296"/>
                    <a:pt x="13329" y="657"/>
                    <a:pt x="13329" y="1100"/>
                  </a:cubicBezTo>
                  <a:lnTo>
                    <a:pt x="13329" y="16273"/>
                  </a:lnTo>
                  <a:cubicBezTo>
                    <a:pt x="13329" y="16716"/>
                    <a:pt x="12968" y="17077"/>
                    <a:pt x="12525" y="17077"/>
                  </a:cubicBezTo>
                  <a:lnTo>
                    <a:pt x="1100" y="17077"/>
                  </a:lnTo>
                  <a:cubicBezTo>
                    <a:pt x="657" y="17077"/>
                    <a:pt x="296" y="16716"/>
                    <a:pt x="296" y="16273"/>
                  </a:cubicBezTo>
                  <a:lnTo>
                    <a:pt x="296" y="1099"/>
                  </a:lnTo>
                  <a:cubicBezTo>
                    <a:pt x="296" y="655"/>
                    <a:pt x="657" y="295"/>
                    <a:pt x="1100" y="295"/>
                  </a:cubicBezTo>
                  <a:close/>
                  <a:moveTo>
                    <a:pt x="1100" y="1"/>
                  </a:moveTo>
                  <a:cubicBezTo>
                    <a:pt x="493" y="1"/>
                    <a:pt x="0" y="494"/>
                    <a:pt x="0" y="1100"/>
                  </a:cubicBezTo>
                  <a:lnTo>
                    <a:pt x="0" y="16273"/>
                  </a:lnTo>
                  <a:cubicBezTo>
                    <a:pt x="0" y="16880"/>
                    <a:pt x="493" y="17372"/>
                    <a:pt x="1100" y="17372"/>
                  </a:cubicBezTo>
                  <a:lnTo>
                    <a:pt x="12525" y="17372"/>
                  </a:lnTo>
                  <a:cubicBezTo>
                    <a:pt x="13131" y="17372"/>
                    <a:pt x="13625" y="16880"/>
                    <a:pt x="13625" y="16275"/>
                  </a:cubicBezTo>
                  <a:lnTo>
                    <a:pt x="13625" y="1100"/>
                  </a:lnTo>
                  <a:cubicBezTo>
                    <a:pt x="13625" y="494"/>
                    <a:pt x="13131" y="1"/>
                    <a:pt x="125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2541875" y="659850"/>
              <a:ext cx="246875" cy="71175"/>
            </a:xfrm>
            <a:custGeom>
              <a:avLst/>
              <a:gdLst/>
              <a:ahLst/>
              <a:cxnLst/>
              <a:rect l="l" t="t" r="r" b="b"/>
              <a:pathLst>
                <a:path w="9875" h="2847" extrusionOk="0">
                  <a:moveTo>
                    <a:pt x="0" y="1"/>
                  </a:moveTo>
                  <a:lnTo>
                    <a:pt x="0" y="2847"/>
                  </a:lnTo>
                  <a:lnTo>
                    <a:pt x="9875" y="2847"/>
                  </a:lnTo>
                  <a:lnTo>
                    <a:pt x="9875" y="1"/>
                  </a:lnTo>
                  <a:close/>
                </a:path>
              </a:pathLst>
            </a:custGeom>
            <a:solidFill>
              <a:srgbClr val="FF89BC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2501800" y="660550"/>
              <a:ext cx="52250" cy="419475"/>
            </a:xfrm>
            <a:custGeom>
              <a:avLst/>
              <a:gdLst/>
              <a:ahLst/>
              <a:cxnLst/>
              <a:rect l="l" t="t" r="r" b="b"/>
              <a:pathLst>
                <a:path w="2090" h="16779" extrusionOk="0">
                  <a:moveTo>
                    <a:pt x="795" y="0"/>
                  </a:moveTo>
                  <a:cubicBezTo>
                    <a:pt x="358" y="0"/>
                    <a:pt x="1" y="357"/>
                    <a:pt x="1" y="795"/>
                  </a:cubicBezTo>
                  <a:lnTo>
                    <a:pt x="1" y="15977"/>
                  </a:lnTo>
                  <a:cubicBezTo>
                    <a:pt x="1" y="16419"/>
                    <a:pt x="361" y="16779"/>
                    <a:pt x="803" y="16779"/>
                  </a:cubicBezTo>
                  <a:lnTo>
                    <a:pt x="1941" y="16779"/>
                  </a:lnTo>
                  <a:cubicBezTo>
                    <a:pt x="2023" y="16779"/>
                    <a:pt x="2088" y="16712"/>
                    <a:pt x="2089" y="16629"/>
                  </a:cubicBezTo>
                  <a:cubicBezTo>
                    <a:pt x="2089" y="16548"/>
                    <a:pt x="2024" y="16482"/>
                    <a:pt x="1942" y="16482"/>
                  </a:cubicBezTo>
                  <a:lnTo>
                    <a:pt x="803" y="16482"/>
                  </a:lnTo>
                  <a:cubicBezTo>
                    <a:pt x="524" y="16482"/>
                    <a:pt x="296" y="16255"/>
                    <a:pt x="296" y="15976"/>
                  </a:cubicBezTo>
                  <a:lnTo>
                    <a:pt x="296" y="795"/>
                  </a:lnTo>
                  <a:cubicBezTo>
                    <a:pt x="296" y="519"/>
                    <a:pt x="521" y="295"/>
                    <a:pt x="795" y="295"/>
                  </a:cubicBezTo>
                  <a:lnTo>
                    <a:pt x="1046" y="295"/>
                  </a:lnTo>
                  <a:cubicBezTo>
                    <a:pt x="1127" y="295"/>
                    <a:pt x="1193" y="230"/>
                    <a:pt x="1193" y="148"/>
                  </a:cubicBezTo>
                  <a:cubicBezTo>
                    <a:pt x="1193" y="67"/>
                    <a:pt x="1127" y="0"/>
                    <a:pt x="1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2533025" y="675900"/>
              <a:ext cx="264650" cy="64025"/>
            </a:xfrm>
            <a:custGeom>
              <a:avLst/>
              <a:gdLst/>
              <a:ahLst/>
              <a:cxnLst/>
              <a:rect l="l" t="t" r="r" b="b"/>
              <a:pathLst>
                <a:path w="10586" h="2561" extrusionOk="0">
                  <a:moveTo>
                    <a:pt x="104" y="1"/>
                  </a:moveTo>
                  <a:cubicBezTo>
                    <a:pt x="46" y="1"/>
                    <a:pt x="1" y="48"/>
                    <a:pt x="1" y="105"/>
                  </a:cubicBezTo>
                  <a:lnTo>
                    <a:pt x="1" y="2456"/>
                  </a:lnTo>
                  <a:cubicBezTo>
                    <a:pt x="1" y="2514"/>
                    <a:pt x="48" y="2560"/>
                    <a:pt x="104" y="2560"/>
                  </a:cubicBezTo>
                  <a:lnTo>
                    <a:pt x="10481" y="2560"/>
                  </a:lnTo>
                  <a:cubicBezTo>
                    <a:pt x="10538" y="2560"/>
                    <a:pt x="10585" y="2514"/>
                    <a:pt x="10586" y="2456"/>
                  </a:cubicBezTo>
                  <a:lnTo>
                    <a:pt x="10586" y="105"/>
                  </a:lnTo>
                  <a:cubicBezTo>
                    <a:pt x="10586" y="47"/>
                    <a:pt x="10538" y="1"/>
                    <a:pt x="10481" y="1"/>
                  </a:cubicBezTo>
                  <a:cubicBezTo>
                    <a:pt x="10424" y="1"/>
                    <a:pt x="10377" y="48"/>
                    <a:pt x="10377" y="105"/>
                  </a:cubicBezTo>
                  <a:lnTo>
                    <a:pt x="10377" y="2353"/>
                  </a:lnTo>
                  <a:lnTo>
                    <a:pt x="208" y="2353"/>
                  </a:lnTo>
                  <a:lnTo>
                    <a:pt x="208" y="105"/>
                  </a:lnTo>
                  <a:cubicBezTo>
                    <a:pt x="208" y="47"/>
                    <a:pt x="161" y="1"/>
                    <a:pt x="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2498100" y="727325"/>
              <a:ext cx="333250" cy="7400"/>
            </a:xfrm>
            <a:custGeom>
              <a:avLst/>
              <a:gdLst/>
              <a:ahLst/>
              <a:cxnLst/>
              <a:rect l="l" t="t" r="r" b="b"/>
              <a:pathLst>
                <a:path w="13330" h="296" extrusionOk="0">
                  <a:moveTo>
                    <a:pt x="1" y="0"/>
                  </a:moveTo>
                  <a:lnTo>
                    <a:pt x="1" y="295"/>
                  </a:lnTo>
                  <a:lnTo>
                    <a:pt x="13329" y="295"/>
                  </a:lnTo>
                  <a:lnTo>
                    <a:pt x="133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2785050" y="656800"/>
              <a:ext cx="7400" cy="74225"/>
            </a:xfrm>
            <a:custGeom>
              <a:avLst/>
              <a:gdLst/>
              <a:ahLst/>
              <a:cxnLst/>
              <a:rect l="l" t="t" r="r" b="b"/>
              <a:pathLst>
                <a:path w="296" h="2969" extrusionOk="0">
                  <a:moveTo>
                    <a:pt x="1" y="1"/>
                  </a:moveTo>
                  <a:lnTo>
                    <a:pt x="1" y="2969"/>
                  </a:lnTo>
                  <a:lnTo>
                    <a:pt x="295" y="296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2538175" y="656800"/>
              <a:ext cx="7400" cy="74225"/>
            </a:xfrm>
            <a:custGeom>
              <a:avLst/>
              <a:gdLst/>
              <a:ahLst/>
              <a:cxnLst/>
              <a:rect l="l" t="t" r="r" b="b"/>
              <a:pathLst>
                <a:path w="296" h="2969" extrusionOk="0">
                  <a:moveTo>
                    <a:pt x="1" y="1"/>
                  </a:moveTo>
                  <a:lnTo>
                    <a:pt x="1" y="2969"/>
                  </a:lnTo>
                  <a:lnTo>
                    <a:pt x="296" y="2969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15"/>
          <p:cNvGrpSpPr/>
          <p:nvPr/>
        </p:nvGrpSpPr>
        <p:grpSpPr>
          <a:xfrm rot="-2576083" flipH="1">
            <a:off x="7687724" y="2619621"/>
            <a:ext cx="1188522" cy="1535887"/>
            <a:chOff x="5543700" y="1778175"/>
            <a:chExt cx="396425" cy="512275"/>
          </a:xfrm>
        </p:grpSpPr>
        <p:sp>
          <p:nvSpPr>
            <p:cNvPr id="516" name="Google Shape;516;p15"/>
            <p:cNvSpPr/>
            <p:nvPr/>
          </p:nvSpPr>
          <p:spPr>
            <a:xfrm>
              <a:off x="5757250" y="1784975"/>
              <a:ext cx="176150" cy="157550"/>
            </a:xfrm>
            <a:custGeom>
              <a:avLst/>
              <a:gdLst/>
              <a:ahLst/>
              <a:cxnLst/>
              <a:rect l="l" t="t" r="r" b="b"/>
              <a:pathLst>
                <a:path w="7046" h="6302" extrusionOk="0">
                  <a:moveTo>
                    <a:pt x="1929" y="0"/>
                  </a:moveTo>
                  <a:lnTo>
                    <a:pt x="0" y="3392"/>
                  </a:lnTo>
                  <a:lnTo>
                    <a:pt x="5117" y="6301"/>
                  </a:lnTo>
                  <a:lnTo>
                    <a:pt x="7046" y="2909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5795500" y="1833000"/>
              <a:ext cx="43125" cy="34800"/>
            </a:xfrm>
            <a:custGeom>
              <a:avLst/>
              <a:gdLst/>
              <a:ahLst/>
              <a:cxnLst/>
              <a:rect l="l" t="t" r="r" b="b"/>
              <a:pathLst>
                <a:path w="1725" h="1392" extrusionOk="0">
                  <a:moveTo>
                    <a:pt x="347" y="0"/>
                  </a:moveTo>
                  <a:lnTo>
                    <a:pt x="1" y="608"/>
                  </a:lnTo>
                  <a:lnTo>
                    <a:pt x="1379" y="1391"/>
                  </a:lnTo>
                  <a:lnTo>
                    <a:pt x="1724" y="783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5851825" y="1864775"/>
              <a:ext cx="43100" cy="34825"/>
            </a:xfrm>
            <a:custGeom>
              <a:avLst/>
              <a:gdLst/>
              <a:ahLst/>
              <a:cxnLst/>
              <a:rect l="l" t="t" r="r" b="b"/>
              <a:pathLst>
                <a:path w="1724" h="1393" extrusionOk="0">
                  <a:moveTo>
                    <a:pt x="346" y="0"/>
                  </a:moveTo>
                  <a:lnTo>
                    <a:pt x="0" y="609"/>
                  </a:lnTo>
                  <a:lnTo>
                    <a:pt x="1378" y="1392"/>
                  </a:lnTo>
                  <a:lnTo>
                    <a:pt x="1724" y="783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5757025" y="1850925"/>
              <a:ext cx="138750" cy="91700"/>
            </a:xfrm>
            <a:custGeom>
              <a:avLst/>
              <a:gdLst/>
              <a:ahLst/>
              <a:cxnLst/>
              <a:rect l="l" t="t" r="r" b="b"/>
              <a:pathLst>
                <a:path w="5550" h="3668" extrusionOk="0">
                  <a:moveTo>
                    <a:pt x="432" y="1"/>
                  </a:moveTo>
                  <a:lnTo>
                    <a:pt x="1" y="758"/>
                  </a:lnTo>
                  <a:lnTo>
                    <a:pt x="5118" y="3667"/>
                  </a:lnTo>
                  <a:lnTo>
                    <a:pt x="5549" y="2910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rgbClr val="9EA2E0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5750150" y="1778175"/>
              <a:ext cx="189975" cy="171400"/>
            </a:xfrm>
            <a:custGeom>
              <a:avLst/>
              <a:gdLst/>
              <a:ahLst/>
              <a:cxnLst/>
              <a:rect l="l" t="t" r="r" b="b"/>
              <a:pathLst>
                <a:path w="7599" h="6856" extrusionOk="0">
                  <a:moveTo>
                    <a:pt x="2280" y="553"/>
                  </a:moveTo>
                  <a:lnTo>
                    <a:pt x="7045" y="3260"/>
                  </a:lnTo>
                  <a:lnTo>
                    <a:pt x="5316" y="6300"/>
                  </a:lnTo>
                  <a:lnTo>
                    <a:pt x="552" y="3592"/>
                  </a:lnTo>
                  <a:lnTo>
                    <a:pt x="2280" y="553"/>
                  </a:lnTo>
                  <a:close/>
                  <a:moveTo>
                    <a:pt x="2129" y="1"/>
                  </a:moveTo>
                  <a:lnTo>
                    <a:pt x="0" y="3746"/>
                  </a:lnTo>
                  <a:lnTo>
                    <a:pt x="5470" y="6855"/>
                  </a:lnTo>
                  <a:lnTo>
                    <a:pt x="7598" y="3110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5549250" y="1858025"/>
              <a:ext cx="355600" cy="427275"/>
            </a:xfrm>
            <a:custGeom>
              <a:avLst/>
              <a:gdLst/>
              <a:ahLst/>
              <a:cxnLst/>
              <a:rect l="l" t="t" r="r" b="b"/>
              <a:pathLst>
                <a:path w="14224" h="17091" extrusionOk="0">
                  <a:moveTo>
                    <a:pt x="7478" y="1"/>
                  </a:moveTo>
                  <a:lnTo>
                    <a:pt x="1060" y="11294"/>
                  </a:lnTo>
                  <a:cubicBezTo>
                    <a:pt x="0" y="13156"/>
                    <a:pt x="652" y="15524"/>
                    <a:pt x="2515" y="16583"/>
                  </a:cubicBezTo>
                  <a:cubicBezTo>
                    <a:pt x="3120" y="16927"/>
                    <a:pt x="3779" y="17091"/>
                    <a:pt x="4429" y="17091"/>
                  </a:cubicBezTo>
                  <a:cubicBezTo>
                    <a:pt x="5779" y="17091"/>
                    <a:pt x="7090" y="16385"/>
                    <a:pt x="7805" y="15128"/>
                  </a:cubicBezTo>
                  <a:lnTo>
                    <a:pt x="14223" y="3835"/>
                  </a:lnTo>
                  <a:lnTo>
                    <a:pt x="74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5612600" y="1906250"/>
              <a:ext cx="292250" cy="379025"/>
            </a:xfrm>
            <a:custGeom>
              <a:avLst/>
              <a:gdLst/>
              <a:ahLst/>
              <a:cxnLst/>
              <a:rect l="l" t="t" r="r" b="b"/>
              <a:pathLst>
                <a:path w="11690" h="15161" extrusionOk="0">
                  <a:moveTo>
                    <a:pt x="8337" y="0"/>
                  </a:moveTo>
                  <a:lnTo>
                    <a:pt x="1" y="14664"/>
                  </a:lnTo>
                  <a:cubicBezTo>
                    <a:pt x="601" y="15001"/>
                    <a:pt x="1252" y="15161"/>
                    <a:pt x="1895" y="15161"/>
                  </a:cubicBezTo>
                  <a:cubicBezTo>
                    <a:pt x="3245" y="15161"/>
                    <a:pt x="4556" y="14455"/>
                    <a:pt x="5271" y="13199"/>
                  </a:cubicBezTo>
                  <a:lnTo>
                    <a:pt x="11689" y="1906"/>
                  </a:lnTo>
                  <a:lnTo>
                    <a:pt x="83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5604750" y="1945300"/>
              <a:ext cx="297100" cy="336300"/>
            </a:xfrm>
            <a:custGeom>
              <a:avLst/>
              <a:gdLst/>
              <a:ahLst/>
              <a:cxnLst/>
              <a:rect l="l" t="t" r="r" b="b"/>
              <a:pathLst>
                <a:path w="11884" h="13452" extrusionOk="0">
                  <a:moveTo>
                    <a:pt x="11531" y="1"/>
                  </a:moveTo>
                  <a:lnTo>
                    <a:pt x="5217" y="11107"/>
                  </a:lnTo>
                  <a:cubicBezTo>
                    <a:pt x="4675" y="12063"/>
                    <a:pt x="3898" y="12695"/>
                    <a:pt x="2972" y="12938"/>
                  </a:cubicBezTo>
                  <a:cubicBezTo>
                    <a:pt x="2698" y="13010"/>
                    <a:pt x="2416" y="13045"/>
                    <a:pt x="2133" y="13045"/>
                  </a:cubicBezTo>
                  <a:cubicBezTo>
                    <a:pt x="1481" y="13045"/>
                    <a:pt x="819" y="12857"/>
                    <a:pt x="210" y="12490"/>
                  </a:cubicBezTo>
                  <a:lnTo>
                    <a:pt x="0" y="12838"/>
                  </a:lnTo>
                  <a:cubicBezTo>
                    <a:pt x="34" y="12858"/>
                    <a:pt x="65" y="12876"/>
                    <a:pt x="98" y="12895"/>
                  </a:cubicBezTo>
                  <a:cubicBezTo>
                    <a:pt x="746" y="13263"/>
                    <a:pt x="1443" y="13452"/>
                    <a:pt x="2133" y="13452"/>
                  </a:cubicBezTo>
                  <a:cubicBezTo>
                    <a:pt x="2451" y="13452"/>
                    <a:pt x="2767" y="13412"/>
                    <a:pt x="3075" y="13330"/>
                  </a:cubicBezTo>
                  <a:cubicBezTo>
                    <a:pt x="4109" y="13059"/>
                    <a:pt x="4971" y="12360"/>
                    <a:pt x="5570" y="11308"/>
                  </a:cubicBezTo>
                  <a:lnTo>
                    <a:pt x="11883" y="201"/>
                  </a:lnTo>
                  <a:lnTo>
                    <a:pt x="11531" y="1"/>
                  </a:lnTo>
                  <a:close/>
                </a:path>
              </a:pathLst>
            </a:custGeom>
            <a:solidFill>
              <a:srgbClr val="474DA2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5817025" y="1952675"/>
              <a:ext cx="64825" cy="42850"/>
            </a:xfrm>
            <a:custGeom>
              <a:avLst/>
              <a:gdLst/>
              <a:ahLst/>
              <a:cxnLst/>
              <a:rect l="l" t="t" r="r" b="b"/>
              <a:pathLst>
                <a:path w="2593" h="1714" extrusionOk="0">
                  <a:moveTo>
                    <a:pt x="201" y="0"/>
                  </a:moveTo>
                  <a:lnTo>
                    <a:pt x="0" y="354"/>
                  </a:lnTo>
                  <a:lnTo>
                    <a:pt x="2392" y="1713"/>
                  </a:lnTo>
                  <a:lnTo>
                    <a:pt x="2593" y="136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5834350" y="1922175"/>
              <a:ext cx="64850" cy="42850"/>
            </a:xfrm>
            <a:custGeom>
              <a:avLst/>
              <a:gdLst/>
              <a:ahLst/>
              <a:cxnLst/>
              <a:rect l="l" t="t" r="r" b="b"/>
              <a:pathLst>
                <a:path w="2594" h="1714" extrusionOk="0">
                  <a:moveTo>
                    <a:pt x="202" y="1"/>
                  </a:moveTo>
                  <a:lnTo>
                    <a:pt x="1" y="353"/>
                  </a:lnTo>
                  <a:lnTo>
                    <a:pt x="2392" y="1714"/>
                  </a:lnTo>
                  <a:lnTo>
                    <a:pt x="2593" y="136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5811850" y="1961675"/>
              <a:ext cx="64825" cy="42825"/>
            </a:xfrm>
            <a:custGeom>
              <a:avLst/>
              <a:gdLst/>
              <a:ahLst/>
              <a:cxnLst/>
              <a:rect l="l" t="t" r="r" b="b"/>
              <a:pathLst>
                <a:path w="2593" h="1713" extrusionOk="0">
                  <a:moveTo>
                    <a:pt x="200" y="0"/>
                  </a:moveTo>
                  <a:lnTo>
                    <a:pt x="0" y="353"/>
                  </a:lnTo>
                  <a:lnTo>
                    <a:pt x="2393" y="1713"/>
                  </a:lnTo>
                  <a:lnTo>
                    <a:pt x="2593" y="136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474DA2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5715375" y="1894975"/>
              <a:ext cx="64825" cy="42825"/>
            </a:xfrm>
            <a:custGeom>
              <a:avLst/>
              <a:gdLst/>
              <a:ahLst/>
              <a:cxnLst/>
              <a:rect l="l" t="t" r="r" b="b"/>
              <a:pathLst>
                <a:path w="2593" h="1713" extrusionOk="0">
                  <a:moveTo>
                    <a:pt x="201" y="0"/>
                  </a:moveTo>
                  <a:lnTo>
                    <a:pt x="0" y="354"/>
                  </a:lnTo>
                  <a:lnTo>
                    <a:pt x="2393" y="1713"/>
                  </a:lnTo>
                  <a:lnTo>
                    <a:pt x="2593" y="135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5593050" y="1864900"/>
              <a:ext cx="210750" cy="260425"/>
            </a:xfrm>
            <a:custGeom>
              <a:avLst/>
              <a:gdLst/>
              <a:ahLst/>
              <a:cxnLst/>
              <a:rect l="l" t="t" r="r" b="b"/>
              <a:pathLst>
                <a:path w="8430" h="10417" extrusionOk="0">
                  <a:moveTo>
                    <a:pt x="5805" y="1"/>
                  </a:moveTo>
                  <a:lnTo>
                    <a:pt x="56" y="10114"/>
                  </a:lnTo>
                  <a:cubicBezTo>
                    <a:pt x="0" y="10211"/>
                    <a:pt x="35" y="10335"/>
                    <a:pt x="132" y="10390"/>
                  </a:cubicBezTo>
                  <a:cubicBezTo>
                    <a:pt x="163" y="10408"/>
                    <a:pt x="198" y="10416"/>
                    <a:pt x="232" y="10416"/>
                  </a:cubicBezTo>
                  <a:cubicBezTo>
                    <a:pt x="302" y="10416"/>
                    <a:pt x="371" y="10379"/>
                    <a:pt x="409" y="10314"/>
                  </a:cubicBezTo>
                  <a:lnTo>
                    <a:pt x="5958" y="553"/>
                  </a:lnTo>
                  <a:lnTo>
                    <a:pt x="8098" y="1770"/>
                  </a:lnTo>
                  <a:cubicBezTo>
                    <a:pt x="8129" y="1788"/>
                    <a:pt x="8163" y="1796"/>
                    <a:pt x="8197" y="1796"/>
                  </a:cubicBezTo>
                  <a:cubicBezTo>
                    <a:pt x="8268" y="1796"/>
                    <a:pt x="8336" y="1759"/>
                    <a:pt x="8373" y="1693"/>
                  </a:cubicBezTo>
                  <a:cubicBezTo>
                    <a:pt x="8429" y="1596"/>
                    <a:pt x="8395" y="1472"/>
                    <a:pt x="8298" y="1418"/>
                  </a:cubicBez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5728275" y="1890950"/>
              <a:ext cx="56650" cy="38100"/>
            </a:xfrm>
            <a:custGeom>
              <a:avLst/>
              <a:gdLst/>
              <a:ahLst/>
              <a:cxnLst/>
              <a:rect l="l" t="t" r="r" b="b"/>
              <a:pathLst>
                <a:path w="2266" h="1524" extrusionOk="0">
                  <a:moveTo>
                    <a:pt x="199" y="0"/>
                  </a:moveTo>
                  <a:lnTo>
                    <a:pt x="1" y="349"/>
                  </a:lnTo>
                  <a:lnTo>
                    <a:pt x="2068" y="1523"/>
                  </a:lnTo>
                  <a:lnTo>
                    <a:pt x="2266" y="117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5543700" y="1851225"/>
              <a:ext cx="368275" cy="439225"/>
            </a:xfrm>
            <a:custGeom>
              <a:avLst/>
              <a:gdLst/>
              <a:ahLst/>
              <a:cxnLst/>
              <a:rect l="l" t="t" r="r" b="b"/>
              <a:pathLst>
                <a:path w="14731" h="17569" extrusionOk="0">
                  <a:moveTo>
                    <a:pt x="7785" y="555"/>
                  </a:moveTo>
                  <a:lnTo>
                    <a:pt x="14176" y="4187"/>
                  </a:lnTo>
                  <a:lnTo>
                    <a:pt x="7857" y="15303"/>
                  </a:lnTo>
                  <a:cubicBezTo>
                    <a:pt x="7181" y="16493"/>
                    <a:pt x="5935" y="17162"/>
                    <a:pt x="4655" y="17162"/>
                  </a:cubicBezTo>
                  <a:cubicBezTo>
                    <a:pt x="4040" y="17162"/>
                    <a:pt x="3417" y="17008"/>
                    <a:pt x="2845" y="16683"/>
                  </a:cubicBezTo>
                  <a:cubicBezTo>
                    <a:pt x="1083" y="15682"/>
                    <a:pt x="463" y="13433"/>
                    <a:pt x="1466" y="11671"/>
                  </a:cubicBezTo>
                  <a:lnTo>
                    <a:pt x="7785" y="555"/>
                  </a:lnTo>
                  <a:close/>
                  <a:moveTo>
                    <a:pt x="7633" y="0"/>
                  </a:moveTo>
                  <a:lnTo>
                    <a:pt x="1114" y="11470"/>
                  </a:lnTo>
                  <a:cubicBezTo>
                    <a:pt x="0" y="13427"/>
                    <a:pt x="687" y="15922"/>
                    <a:pt x="2644" y="17036"/>
                  </a:cubicBezTo>
                  <a:cubicBezTo>
                    <a:pt x="3280" y="17397"/>
                    <a:pt x="3972" y="17568"/>
                    <a:pt x="4655" y="17568"/>
                  </a:cubicBezTo>
                  <a:cubicBezTo>
                    <a:pt x="6076" y="17568"/>
                    <a:pt x="7458" y="16826"/>
                    <a:pt x="8211" y="15505"/>
                  </a:cubicBezTo>
                  <a:lnTo>
                    <a:pt x="14730" y="4035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6"/>
          <p:cNvSpPr/>
          <p:nvPr/>
        </p:nvSpPr>
        <p:spPr>
          <a:xfrm rot="-150953">
            <a:off x="-460172" y="-523846"/>
            <a:ext cx="10700312" cy="6362730"/>
          </a:xfrm>
          <a:custGeom>
            <a:avLst/>
            <a:gdLst/>
            <a:ahLst/>
            <a:cxnLst/>
            <a:rect l="l" t="t" r="r" b="b"/>
            <a:pathLst>
              <a:path w="84026" h="51825" extrusionOk="0">
                <a:moveTo>
                  <a:pt x="15968" y="0"/>
                </a:moveTo>
                <a:cubicBezTo>
                  <a:pt x="11714" y="0"/>
                  <a:pt x="8281" y="1968"/>
                  <a:pt x="6763" y="6753"/>
                </a:cubicBezTo>
                <a:cubicBezTo>
                  <a:pt x="4229" y="14734"/>
                  <a:pt x="0" y="18357"/>
                  <a:pt x="1548" y="22149"/>
                </a:cubicBezTo>
                <a:cubicBezTo>
                  <a:pt x="1931" y="23084"/>
                  <a:pt x="2792" y="24551"/>
                  <a:pt x="5030" y="25888"/>
                </a:cubicBezTo>
                <a:cubicBezTo>
                  <a:pt x="6003" y="26371"/>
                  <a:pt x="7397" y="27210"/>
                  <a:pt x="8624" y="28644"/>
                </a:cubicBezTo>
                <a:cubicBezTo>
                  <a:pt x="10415" y="30734"/>
                  <a:pt x="11890" y="32746"/>
                  <a:pt x="11681" y="37096"/>
                </a:cubicBezTo>
                <a:cubicBezTo>
                  <a:pt x="11224" y="46661"/>
                  <a:pt x="15874" y="50763"/>
                  <a:pt x="22342" y="51765"/>
                </a:cubicBezTo>
                <a:cubicBezTo>
                  <a:pt x="22603" y="51805"/>
                  <a:pt x="22877" y="51824"/>
                  <a:pt x="23164" y="51824"/>
                </a:cubicBezTo>
                <a:cubicBezTo>
                  <a:pt x="28698" y="51824"/>
                  <a:pt x="38935" y="44676"/>
                  <a:pt x="48716" y="44676"/>
                </a:cubicBezTo>
                <a:cubicBezTo>
                  <a:pt x="50997" y="44676"/>
                  <a:pt x="53253" y="45065"/>
                  <a:pt x="55419" y="46024"/>
                </a:cubicBezTo>
                <a:cubicBezTo>
                  <a:pt x="58987" y="47603"/>
                  <a:pt x="62132" y="48393"/>
                  <a:pt x="64785" y="48393"/>
                </a:cubicBezTo>
                <a:cubicBezTo>
                  <a:pt x="71006" y="48393"/>
                  <a:pt x="74523" y="44051"/>
                  <a:pt x="74459" y="35363"/>
                </a:cubicBezTo>
                <a:cubicBezTo>
                  <a:pt x="74370" y="22970"/>
                  <a:pt x="84025" y="6748"/>
                  <a:pt x="69630" y="5931"/>
                </a:cubicBezTo>
                <a:cubicBezTo>
                  <a:pt x="69198" y="5907"/>
                  <a:pt x="68771" y="5895"/>
                  <a:pt x="68348" y="5895"/>
                </a:cubicBezTo>
                <a:cubicBezTo>
                  <a:pt x="58337" y="5895"/>
                  <a:pt x="50940" y="12499"/>
                  <a:pt x="43665" y="12499"/>
                </a:cubicBezTo>
                <a:cubicBezTo>
                  <a:pt x="41016" y="12499"/>
                  <a:pt x="38383" y="11623"/>
                  <a:pt x="35647" y="9235"/>
                </a:cubicBezTo>
                <a:cubicBezTo>
                  <a:pt x="29481" y="3855"/>
                  <a:pt x="21921" y="0"/>
                  <a:pt x="15968" y="0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3" name="Google Shape;533;p16"/>
          <p:cNvGrpSpPr/>
          <p:nvPr/>
        </p:nvGrpSpPr>
        <p:grpSpPr>
          <a:xfrm>
            <a:off x="542917" y="374431"/>
            <a:ext cx="8057720" cy="4405505"/>
            <a:chOff x="171400" y="128600"/>
            <a:chExt cx="8772695" cy="4795891"/>
          </a:xfrm>
        </p:grpSpPr>
        <p:grpSp>
          <p:nvGrpSpPr>
            <p:cNvPr id="534" name="Google Shape;534;p16"/>
            <p:cNvGrpSpPr/>
            <p:nvPr/>
          </p:nvGrpSpPr>
          <p:grpSpPr>
            <a:xfrm>
              <a:off x="171400" y="128600"/>
              <a:ext cx="8772695" cy="4795891"/>
              <a:chOff x="171400" y="428619"/>
              <a:chExt cx="8772695" cy="4758300"/>
            </a:xfrm>
          </p:grpSpPr>
          <p:sp>
            <p:nvSpPr>
              <p:cNvPr id="535" name="Google Shape;535;p16"/>
              <p:cNvSpPr/>
              <p:nvPr/>
            </p:nvSpPr>
            <p:spPr>
              <a:xfrm>
                <a:off x="171450" y="428619"/>
                <a:ext cx="8772300" cy="4758300"/>
              </a:xfrm>
              <a:prstGeom prst="roundRect">
                <a:avLst>
                  <a:gd name="adj" fmla="val 47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6" name="Google Shape;536;p16"/>
              <p:cNvGrpSpPr/>
              <p:nvPr/>
            </p:nvGrpSpPr>
            <p:grpSpPr>
              <a:xfrm>
                <a:off x="171400" y="428636"/>
                <a:ext cx="8772695" cy="490301"/>
                <a:chOff x="-215495" y="238126"/>
                <a:chExt cx="9543837" cy="533400"/>
              </a:xfrm>
            </p:grpSpPr>
            <p:sp>
              <p:nvSpPr>
                <p:cNvPr id="537" name="Google Shape;537;p16"/>
                <p:cNvSpPr/>
                <p:nvPr/>
              </p:nvSpPr>
              <p:spPr>
                <a:xfrm>
                  <a:off x="-215259" y="238126"/>
                  <a:ext cx="9543600" cy="533400"/>
                </a:xfrm>
                <a:prstGeom prst="round2SameRect">
                  <a:avLst>
                    <a:gd name="adj1" fmla="val 36935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538;p16"/>
                <p:cNvSpPr/>
                <p:nvPr/>
              </p:nvSpPr>
              <p:spPr>
                <a:xfrm>
                  <a:off x="-215495" y="685650"/>
                  <a:ext cx="9543433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39" name="Google Shape;539;p16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540" name="Google Shape;540;p16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" name="Google Shape;541;p16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" name="Google Shape;542;p16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" name="Google Shape;543;p16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" name="Google Shape;544;p16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5" name="Google Shape;545;p16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546" name="Google Shape;546;p16"/>
            <p:cNvSpPr/>
            <p:nvPr/>
          </p:nvSpPr>
          <p:spPr>
            <a:xfrm>
              <a:off x="251326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16"/>
          <p:cNvGrpSpPr/>
          <p:nvPr/>
        </p:nvGrpSpPr>
        <p:grpSpPr>
          <a:xfrm>
            <a:off x="1020432" y="136675"/>
            <a:ext cx="7128374" cy="4828176"/>
            <a:chOff x="627130" y="128596"/>
            <a:chExt cx="8316852" cy="5633153"/>
          </a:xfrm>
        </p:grpSpPr>
        <p:grpSp>
          <p:nvGrpSpPr>
            <p:cNvPr id="548" name="Google Shape;548;p16"/>
            <p:cNvGrpSpPr/>
            <p:nvPr/>
          </p:nvGrpSpPr>
          <p:grpSpPr>
            <a:xfrm>
              <a:off x="627130" y="128596"/>
              <a:ext cx="8316852" cy="5633153"/>
              <a:chOff x="627130" y="428616"/>
              <a:chExt cx="8316852" cy="5589000"/>
            </a:xfrm>
          </p:grpSpPr>
          <p:sp>
            <p:nvSpPr>
              <p:cNvPr id="549" name="Google Shape;549;p16"/>
              <p:cNvSpPr/>
              <p:nvPr/>
            </p:nvSpPr>
            <p:spPr>
              <a:xfrm>
                <a:off x="627180" y="428616"/>
                <a:ext cx="8316600" cy="5589000"/>
              </a:xfrm>
              <a:prstGeom prst="roundRect">
                <a:avLst>
                  <a:gd name="adj" fmla="val 47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0" name="Google Shape;550;p16"/>
              <p:cNvGrpSpPr/>
              <p:nvPr/>
            </p:nvGrpSpPr>
            <p:grpSpPr>
              <a:xfrm>
                <a:off x="627130" y="428636"/>
                <a:ext cx="8316852" cy="490301"/>
                <a:chOff x="280295" y="238126"/>
                <a:chExt cx="9047924" cy="533400"/>
              </a:xfrm>
            </p:grpSpPr>
            <p:sp>
              <p:nvSpPr>
                <p:cNvPr id="551" name="Google Shape;551;p16"/>
                <p:cNvSpPr/>
                <p:nvPr/>
              </p:nvSpPr>
              <p:spPr>
                <a:xfrm>
                  <a:off x="280520" y="238126"/>
                  <a:ext cx="9047700" cy="533400"/>
                </a:xfrm>
                <a:prstGeom prst="round2SameRect">
                  <a:avLst>
                    <a:gd name="adj1" fmla="val 47158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16"/>
                <p:cNvSpPr/>
                <p:nvPr/>
              </p:nvSpPr>
              <p:spPr>
                <a:xfrm>
                  <a:off x="280295" y="685650"/>
                  <a:ext cx="9047620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53" name="Google Shape;553;p16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554" name="Google Shape;554;p16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5" name="Google Shape;555;p16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6" name="Google Shape;556;p16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7" name="Google Shape;557;p16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8" name="Google Shape;558;p16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9" name="Google Shape;559;p16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560" name="Google Shape;560;p16"/>
            <p:cNvSpPr/>
            <p:nvPr/>
          </p:nvSpPr>
          <p:spPr>
            <a:xfrm>
              <a:off x="727576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1" name="Google Shape;561;p16"/>
          <p:cNvSpPr txBox="1">
            <a:spLocks noGrp="1"/>
          </p:cNvSpPr>
          <p:nvPr>
            <p:ph type="title"/>
          </p:nvPr>
        </p:nvSpPr>
        <p:spPr>
          <a:xfrm rot="-1051">
            <a:off x="2831187" y="3227249"/>
            <a:ext cx="2943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2" name="Google Shape;562;p16"/>
          <p:cNvSpPr txBox="1">
            <a:spLocks noGrp="1"/>
          </p:cNvSpPr>
          <p:nvPr>
            <p:ph type="subTitle" idx="1"/>
          </p:nvPr>
        </p:nvSpPr>
        <p:spPr>
          <a:xfrm>
            <a:off x="2831188" y="1460813"/>
            <a:ext cx="4563900" cy="15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16"/>
          <p:cNvSpPr/>
          <p:nvPr/>
        </p:nvSpPr>
        <p:spPr>
          <a:xfrm>
            <a:off x="8084175" y="2275951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16"/>
          <p:cNvSpPr/>
          <p:nvPr/>
        </p:nvSpPr>
        <p:spPr>
          <a:xfrm>
            <a:off x="720000" y="2741701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oogle Shape;566;p17"/>
          <p:cNvGrpSpPr/>
          <p:nvPr/>
        </p:nvGrpSpPr>
        <p:grpSpPr>
          <a:xfrm>
            <a:off x="171400" y="128600"/>
            <a:ext cx="8772695" cy="4795891"/>
            <a:chOff x="171400" y="128600"/>
            <a:chExt cx="8772695" cy="4795891"/>
          </a:xfrm>
        </p:grpSpPr>
        <p:grpSp>
          <p:nvGrpSpPr>
            <p:cNvPr id="567" name="Google Shape;567;p17"/>
            <p:cNvGrpSpPr/>
            <p:nvPr/>
          </p:nvGrpSpPr>
          <p:grpSpPr>
            <a:xfrm>
              <a:off x="171400" y="128600"/>
              <a:ext cx="8772695" cy="4795891"/>
              <a:chOff x="171400" y="428619"/>
              <a:chExt cx="8772695" cy="4758300"/>
            </a:xfrm>
          </p:grpSpPr>
          <p:sp>
            <p:nvSpPr>
              <p:cNvPr id="568" name="Google Shape;568;p17"/>
              <p:cNvSpPr/>
              <p:nvPr/>
            </p:nvSpPr>
            <p:spPr>
              <a:xfrm>
                <a:off x="171450" y="428619"/>
                <a:ext cx="8772300" cy="4758300"/>
              </a:xfrm>
              <a:prstGeom prst="roundRect">
                <a:avLst>
                  <a:gd name="adj" fmla="val 47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9" name="Google Shape;569;p17"/>
              <p:cNvGrpSpPr/>
              <p:nvPr/>
            </p:nvGrpSpPr>
            <p:grpSpPr>
              <a:xfrm>
                <a:off x="171400" y="428636"/>
                <a:ext cx="8772695" cy="490301"/>
                <a:chOff x="-215495" y="238126"/>
                <a:chExt cx="9543837" cy="533400"/>
              </a:xfrm>
            </p:grpSpPr>
            <p:sp>
              <p:nvSpPr>
                <p:cNvPr id="570" name="Google Shape;570;p17"/>
                <p:cNvSpPr/>
                <p:nvPr/>
              </p:nvSpPr>
              <p:spPr>
                <a:xfrm>
                  <a:off x="-215259" y="238126"/>
                  <a:ext cx="9543600" cy="533400"/>
                </a:xfrm>
                <a:prstGeom prst="round2SameRect">
                  <a:avLst>
                    <a:gd name="adj1" fmla="val 36935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17"/>
                <p:cNvSpPr/>
                <p:nvPr/>
              </p:nvSpPr>
              <p:spPr>
                <a:xfrm>
                  <a:off x="-215495" y="685650"/>
                  <a:ext cx="9543433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72" name="Google Shape;572;p17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573" name="Google Shape;573;p17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4" name="Google Shape;574;p17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" name="Google Shape;575;p17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" name="Google Shape;576;p17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" name="Google Shape;577;p17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" name="Google Shape;578;p17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579" name="Google Shape;579;p17"/>
            <p:cNvSpPr/>
            <p:nvPr/>
          </p:nvSpPr>
          <p:spPr>
            <a:xfrm>
              <a:off x="251326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580;p17"/>
          <p:cNvSpPr txBox="1">
            <a:spLocks noGrp="1"/>
          </p:cNvSpPr>
          <p:nvPr>
            <p:ph type="title"/>
          </p:nvPr>
        </p:nvSpPr>
        <p:spPr>
          <a:xfrm>
            <a:off x="720000" y="74017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oogle Shape;582;p18"/>
          <p:cNvGrpSpPr/>
          <p:nvPr/>
        </p:nvGrpSpPr>
        <p:grpSpPr>
          <a:xfrm>
            <a:off x="171400" y="128600"/>
            <a:ext cx="8772695" cy="4795891"/>
            <a:chOff x="171400" y="128600"/>
            <a:chExt cx="8772695" cy="4795891"/>
          </a:xfrm>
        </p:grpSpPr>
        <p:grpSp>
          <p:nvGrpSpPr>
            <p:cNvPr id="583" name="Google Shape;583;p18"/>
            <p:cNvGrpSpPr/>
            <p:nvPr/>
          </p:nvGrpSpPr>
          <p:grpSpPr>
            <a:xfrm>
              <a:off x="171400" y="128600"/>
              <a:ext cx="8772695" cy="4795891"/>
              <a:chOff x="171400" y="428619"/>
              <a:chExt cx="8772695" cy="4758300"/>
            </a:xfrm>
          </p:grpSpPr>
          <p:sp>
            <p:nvSpPr>
              <p:cNvPr id="584" name="Google Shape;584;p18"/>
              <p:cNvSpPr/>
              <p:nvPr/>
            </p:nvSpPr>
            <p:spPr>
              <a:xfrm>
                <a:off x="171450" y="428619"/>
                <a:ext cx="8772300" cy="4758300"/>
              </a:xfrm>
              <a:prstGeom prst="roundRect">
                <a:avLst>
                  <a:gd name="adj" fmla="val 47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5" name="Google Shape;585;p18"/>
              <p:cNvGrpSpPr/>
              <p:nvPr/>
            </p:nvGrpSpPr>
            <p:grpSpPr>
              <a:xfrm>
                <a:off x="171400" y="428636"/>
                <a:ext cx="8772695" cy="490301"/>
                <a:chOff x="-215495" y="238126"/>
                <a:chExt cx="9543837" cy="533400"/>
              </a:xfrm>
            </p:grpSpPr>
            <p:sp>
              <p:nvSpPr>
                <p:cNvPr id="586" name="Google Shape;586;p18"/>
                <p:cNvSpPr/>
                <p:nvPr/>
              </p:nvSpPr>
              <p:spPr>
                <a:xfrm>
                  <a:off x="-215259" y="238126"/>
                  <a:ext cx="9543600" cy="533400"/>
                </a:xfrm>
                <a:prstGeom prst="round2SameRect">
                  <a:avLst>
                    <a:gd name="adj1" fmla="val 36935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18"/>
                <p:cNvSpPr/>
                <p:nvPr/>
              </p:nvSpPr>
              <p:spPr>
                <a:xfrm>
                  <a:off x="-215495" y="685650"/>
                  <a:ext cx="9543433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88" name="Google Shape;588;p18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589" name="Google Shape;589;p18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" name="Google Shape;590;p18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1" name="Google Shape;591;p18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2" name="Google Shape;592;p18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3" name="Google Shape;593;p18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4" name="Google Shape;594;p18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595" name="Google Shape;595;p18"/>
            <p:cNvSpPr/>
            <p:nvPr/>
          </p:nvSpPr>
          <p:spPr>
            <a:xfrm>
              <a:off x="251326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Google Shape;596;p18"/>
          <p:cNvGrpSpPr/>
          <p:nvPr/>
        </p:nvGrpSpPr>
        <p:grpSpPr>
          <a:xfrm>
            <a:off x="7626677" y="1043960"/>
            <a:ext cx="1000421" cy="1003769"/>
            <a:chOff x="2879000" y="653125"/>
            <a:chExt cx="340650" cy="434325"/>
          </a:xfrm>
        </p:grpSpPr>
        <p:sp>
          <p:nvSpPr>
            <p:cNvPr id="597" name="Google Shape;597;p18"/>
            <p:cNvSpPr/>
            <p:nvPr/>
          </p:nvSpPr>
          <p:spPr>
            <a:xfrm>
              <a:off x="2883738" y="659125"/>
              <a:ext cx="333300" cy="423900"/>
            </a:xfrm>
            <a:prstGeom prst="roundRect">
              <a:avLst>
                <a:gd name="adj" fmla="val 705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2879000" y="653125"/>
              <a:ext cx="340650" cy="434325"/>
            </a:xfrm>
            <a:custGeom>
              <a:avLst/>
              <a:gdLst/>
              <a:ahLst/>
              <a:cxnLst/>
              <a:rect l="l" t="t" r="r" b="b"/>
              <a:pathLst>
                <a:path w="13626" h="17373" extrusionOk="0">
                  <a:moveTo>
                    <a:pt x="1101" y="295"/>
                  </a:moveTo>
                  <a:lnTo>
                    <a:pt x="1101" y="296"/>
                  </a:lnTo>
                  <a:lnTo>
                    <a:pt x="12527" y="296"/>
                  </a:lnTo>
                  <a:cubicBezTo>
                    <a:pt x="12969" y="296"/>
                    <a:pt x="13329" y="657"/>
                    <a:pt x="13329" y="1100"/>
                  </a:cubicBezTo>
                  <a:lnTo>
                    <a:pt x="13329" y="16273"/>
                  </a:lnTo>
                  <a:cubicBezTo>
                    <a:pt x="13329" y="16716"/>
                    <a:pt x="12969" y="17077"/>
                    <a:pt x="12527" y="17077"/>
                  </a:cubicBezTo>
                  <a:lnTo>
                    <a:pt x="1101" y="17077"/>
                  </a:lnTo>
                  <a:cubicBezTo>
                    <a:pt x="657" y="17077"/>
                    <a:pt x="297" y="16716"/>
                    <a:pt x="297" y="16273"/>
                  </a:cubicBezTo>
                  <a:lnTo>
                    <a:pt x="297" y="1099"/>
                  </a:lnTo>
                  <a:cubicBezTo>
                    <a:pt x="297" y="655"/>
                    <a:pt x="657" y="295"/>
                    <a:pt x="1101" y="295"/>
                  </a:cubicBezTo>
                  <a:close/>
                  <a:moveTo>
                    <a:pt x="1101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6273"/>
                  </a:lnTo>
                  <a:cubicBezTo>
                    <a:pt x="1" y="16880"/>
                    <a:pt x="494" y="17372"/>
                    <a:pt x="1101" y="17372"/>
                  </a:cubicBezTo>
                  <a:lnTo>
                    <a:pt x="12527" y="17372"/>
                  </a:lnTo>
                  <a:cubicBezTo>
                    <a:pt x="13133" y="17372"/>
                    <a:pt x="13626" y="16880"/>
                    <a:pt x="13626" y="16275"/>
                  </a:cubicBezTo>
                  <a:lnTo>
                    <a:pt x="13626" y="1100"/>
                  </a:lnTo>
                  <a:cubicBezTo>
                    <a:pt x="13626" y="494"/>
                    <a:pt x="13133" y="1"/>
                    <a:pt x="12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8"/>
            <p:cNvSpPr/>
            <p:nvPr/>
          </p:nvSpPr>
          <p:spPr>
            <a:xfrm>
              <a:off x="2926475" y="659850"/>
              <a:ext cx="246925" cy="71175"/>
            </a:xfrm>
            <a:custGeom>
              <a:avLst/>
              <a:gdLst/>
              <a:ahLst/>
              <a:cxnLst/>
              <a:rect l="l" t="t" r="r" b="b"/>
              <a:pathLst>
                <a:path w="9877" h="2847" extrusionOk="0">
                  <a:moveTo>
                    <a:pt x="1" y="1"/>
                  </a:moveTo>
                  <a:lnTo>
                    <a:pt x="1" y="2847"/>
                  </a:lnTo>
                  <a:lnTo>
                    <a:pt x="9876" y="2847"/>
                  </a:lnTo>
                  <a:lnTo>
                    <a:pt x="9876" y="1"/>
                  </a:lnTo>
                  <a:close/>
                </a:path>
              </a:pathLst>
            </a:custGeom>
            <a:solidFill>
              <a:srgbClr val="27C1E6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8"/>
            <p:cNvSpPr/>
            <p:nvPr/>
          </p:nvSpPr>
          <p:spPr>
            <a:xfrm>
              <a:off x="2886425" y="660550"/>
              <a:ext cx="52250" cy="419475"/>
            </a:xfrm>
            <a:custGeom>
              <a:avLst/>
              <a:gdLst/>
              <a:ahLst/>
              <a:cxnLst/>
              <a:rect l="l" t="t" r="r" b="b"/>
              <a:pathLst>
                <a:path w="2090" h="16779" extrusionOk="0">
                  <a:moveTo>
                    <a:pt x="795" y="0"/>
                  </a:moveTo>
                  <a:cubicBezTo>
                    <a:pt x="357" y="0"/>
                    <a:pt x="0" y="357"/>
                    <a:pt x="0" y="795"/>
                  </a:cubicBezTo>
                  <a:lnTo>
                    <a:pt x="0" y="15977"/>
                  </a:lnTo>
                  <a:cubicBezTo>
                    <a:pt x="0" y="16419"/>
                    <a:pt x="359" y="16779"/>
                    <a:pt x="801" y="16779"/>
                  </a:cubicBezTo>
                  <a:lnTo>
                    <a:pt x="1941" y="16779"/>
                  </a:lnTo>
                  <a:cubicBezTo>
                    <a:pt x="2022" y="16779"/>
                    <a:pt x="2090" y="16712"/>
                    <a:pt x="2089" y="16629"/>
                  </a:cubicBezTo>
                  <a:cubicBezTo>
                    <a:pt x="2089" y="16548"/>
                    <a:pt x="2022" y="16482"/>
                    <a:pt x="1941" y="16482"/>
                  </a:cubicBezTo>
                  <a:lnTo>
                    <a:pt x="801" y="16482"/>
                  </a:lnTo>
                  <a:cubicBezTo>
                    <a:pt x="522" y="16482"/>
                    <a:pt x="295" y="16255"/>
                    <a:pt x="295" y="15976"/>
                  </a:cubicBezTo>
                  <a:lnTo>
                    <a:pt x="295" y="795"/>
                  </a:lnTo>
                  <a:cubicBezTo>
                    <a:pt x="295" y="519"/>
                    <a:pt x="520" y="295"/>
                    <a:pt x="795" y="295"/>
                  </a:cubicBezTo>
                  <a:lnTo>
                    <a:pt x="1044" y="295"/>
                  </a:lnTo>
                  <a:cubicBezTo>
                    <a:pt x="1126" y="295"/>
                    <a:pt x="1191" y="230"/>
                    <a:pt x="1191" y="148"/>
                  </a:cubicBezTo>
                  <a:cubicBezTo>
                    <a:pt x="1191" y="67"/>
                    <a:pt x="1126" y="0"/>
                    <a:pt x="10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2917625" y="675900"/>
              <a:ext cx="264650" cy="64025"/>
            </a:xfrm>
            <a:custGeom>
              <a:avLst/>
              <a:gdLst/>
              <a:ahLst/>
              <a:cxnLst/>
              <a:rect l="l" t="t" r="r" b="b"/>
              <a:pathLst>
                <a:path w="10586" h="2561" extrusionOk="0">
                  <a:moveTo>
                    <a:pt x="104" y="1"/>
                  </a:moveTo>
                  <a:cubicBezTo>
                    <a:pt x="46" y="1"/>
                    <a:pt x="0" y="48"/>
                    <a:pt x="0" y="105"/>
                  </a:cubicBezTo>
                  <a:lnTo>
                    <a:pt x="0" y="2456"/>
                  </a:lnTo>
                  <a:cubicBezTo>
                    <a:pt x="0" y="2514"/>
                    <a:pt x="47" y="2560"/>
                    <a:pt x="104" y="2560"/>
                  </a:cubicBezTo>
                  <a:lnTo>
                    <a:pt x="10482" y="2560"/>
                  </a:lnTo>
                  <a:cubicBezTo>
                    <a:pt x="10540" y="2560"/>
                    <a:pt x="10585" y="2514"/>
                    <a:pt x="10586" y="2456"/>
                  </a:cubicBezTo>
                  <a:lnTo>
                    <a:pt x="10586" y="105"/>
                  </a:lnTo>
                  <a:cubicBezTo>
                    <a:pt x="10586" y="47"/>
                    <a:pt x="10540" y="1"/>
                    <a:pt x="10483" y="1"/>
                  </a:cubicBezTo>
                  <a:cubicBezTo>
                    <a:pt x="10425" y="1"/>
                    <a:pt x="10379" y="48"/>
                    <a:pt x="10379" y="105"/>
                  </a:cubicBezTo>
                  <a:lnTo>
                    <a:pt x="10379" y="2353"/>
                  </a:lnTo>
                  <a:lnTo>
                    <a:pt x="207" y="2353"/>
                  </a:lnTo>
                  <a:lnTo>
                    <a:pt x="207" y="105"/>
                  </a:lnTo>
                  <a:cubicBezTo>
                    <a:pt x="207" y="47"/>
                    <a:pt x="161" y="1"/>
                    <a:pt x="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2882750" y="727325"/>
              <a:ext cx="333225" cy="7400"/>
            </a:xfrm>
            <a:custGeom>
              <a:avLst/>
              <a:gdLst/>
              <a:ahLst/>
              <a:cxnLst/>
              <a:rect l="l" t="t" r="r" b="b"/>
              <a:pathLst>
                <a:path w="13329" h="296" extrusionOk="0">
                  <a:moveTo>
                    <a:pt x="0" y="0"/>
                  </a:moveTo>
                  <a:lnTo>
                    <a:pt x="0" y="295"/>
                  </a:lnTo>
                  <a:lnTo>
                    <a:pt x="13329" y="295"/>
                  </a:lnTo>
                  <a:lnTo>
                    <a:pt x="133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8"/>
            <p:cNvSpPr/>
            <p:nvPr/>
          </p:nvSpPr>
          <p:spPr>
            <a:xfrm>
              <a:off x="3169700" y="656800"/>
              <a:ext cx="7375" cy="74225"/>
            </a:xfrm>
            <a:custGeom>
              <a:avLst/>
              <a:gdLst/>
              <a:ahLst/>
              <a:cxnLst/>
              <a:rect l="l" t="t" r="r" b="b"/>
              <a:pathLst>
                <a:path w="295" h="2969" extrusionOk="0">
                  <a:moveTo>
                    <a:pt x="0" y="1"/>
                  </a:moveTo>
                  <a:lnTo>
                    <a:pt x="0" y="2969"/>
                  </a:lnTo>
                  <a:lnTo>
                    <a:pt x="295" y="296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8"/>
            <p:cNvSpPr/>
            <p:nvPr/>
          </p:nvSpPr>
          <p:spPr>
            <a:xfrm>
              <a:off x="2922825" y="656800"/>
              <a:ext cx="7375" cy="74225"/>
            </a:xfrm>
            <a:custGeom>
              <a:avLst/>
              <a:gdLst/>
              <a:ahLst/>
              <a:cxnLst/>
              <a:rect l="l" t="t" r="r" b="b"/>
              <a:pathLst>
                <a:path w="295" h="2969" extrusionOk="0">
                  <a:moveTo>
                    <a:pt x="0" y="1"/>
                  </a:moveTo>
                  <a:lnTo>
                    <a:pt x="0" y="2969"/>
                  </a:lnTo>
                  <a:lnTo>
                    <a:pt x="295" y="296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18"/>
          <p:cNvGrpSpPr/>
          <p:nvPr/>
        </p:nvGrpSpPr>
        <p:grpSpPr>
          <a:xfrm>
            <a:off x="7624236" y="2209961"/>
            <a:ext cx="1005355" cy="1005636"/>
            <a:chOff x="2494400" y="653125"/>
            <a:chExt cx="340625" cy="434325"/>
          </a:xfrm>
        </p:grpSpPr>
        <p:sp>
          <p:nvSpPr>
            <p:cNvPr id="606" name="Google Shape;606;p18"/>
            <p:cNvSpPr/>
            <p:nvPr/>
          </p:nvSpPr>
          <p:spPr>
            <a:xfrm>
              <a:off x="2498250" y="656375"/>
              <a:ext cx="333300" cy="423900"/>
            </a:xfrm>
            <a:prstGeom prst="roundRect">
              <a:avLst>
                <a:gd name="adj" fmla="val 705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2494400" y="653125"/>
              <a:ext cx="340625" cy="434325"/>
            </a:xfrm>
            <a:custGeom>
              <a:avLst/>
              <a:gdLst/>
              <a:ahLst/>
              <a:cxnLst/>
              <a:rect l="l" t="t" r="r" b="b"/>
              <a:pathLst>
                <a:path w="13625" h="17373" extrusionOk="0">
                  <a:moveTo>
                    <a:pt x="1100" y="295"/>
                  </a:moveTo>
                  <a:lnTo>
                    <a:pt x="1100" y="296"/>
                  </a:lnTo>
                  <a:lnTo>
                    <a:pt x="12525" y="296"/>
                  </a:lnTo>
                  <a:cubicBezTo>
                    <a:pt x="12968" y="296"/>
                    <a:pt x="13329" y="657"/>
                    <a:pt x="13329" y="1100"/>
                  </a:cubicBezTo>
                  <a:lnTo>
                    <a:pt x="13329" y="16273"/>
                  </a:lnTo>
                  <a:cubicBezTo>
                    <a:pt x="13329" y="16716"/>
                    <a:pt x="12968" y="17077"/>
                    <a:pt x="12525" y="17077"/>
                  </a:cubicBezTo>
                  <a:lnTo>
                    <a:pt x="1100" y="17077"/>
                  </a:lnTo>
                  <a:cubicBezTo>
                    <a:pt x="657" y="17077"/>
                    <a:pt x="296" y="16716"/>
                    <a:pt x="296" y="16273"/>
                  </a:cubicBezTo>
                  <a:lnTo>
                    <a:pt x="296" y="1099"/>
                  </a:lnTo>
                  <a:cubicBezTo>
                    <a:pt x="296" y="655"/>
                    <a:pt x="657" y="295"/>
                    <a:pt x="1100" y="295"/>
                  </a:cubicBezTo>
                  <a:close/>
                  <a:moveTo>
                    <a:pt x="1100" y="1"/>
                  </a:moveTo>
                  <a:cubicBezTo>
                    <a:pt x="493" y="1"/>
                    <a:pt x="0" y="494"/>
                    <a:pt x="0" y="1100"/>
                  </a:cubicBezTo>
                  <a:lnTo>
                    <a:pt x="0" y="16273"/>
                  </a:lnTo>
                  <a:cubicBezTo>
                    <a:pt x="0" y="16880"/>
                    <a:pt x="493" y="17372"/>
                    <a:pt x="1100" y="17372"/>
                  </a:cubicBezTo>
                  <a:lnTo>
                    <a:pt x="12525" y="17372"/>
                  </a:lnTo>
                  <a:cubicBezTo>
                    <a:pt x="13131" y="17372"/>
                    <a:pt x="13625" y="16880"/>
                    <a:pt x="13625" y="16275"/>
                  </a:cubicBezTo>
                  <a:lnTo>
                    <a:pt x="13625" y="1100"/>
                  </a:lnTo>
                  <a:cubicBezTo>
                    <a:pt x="13625" y="494"/>
                    <a:pt x="13131" y="1"/>
                    <a:pt x="125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8"/>
            <p:cNvSpPr/>
            <p:nvPr/>
          </p:nvSpPr>
          <p:spPr>
            <a:xfrm>
              <a:off x="2541875" y="659850"/>
              <a:ext cx="246875" cy="71175"/>
            </a:xfrm>
            <a:custGeom>
              <a:avLst/>
              <a:gdLst/>
              <a:ahLst/>
              <a:cxnLst/>
              <a:rect l="l" t="t" r="r" b="b"/>
              <a:pathLst>
                <a:path w="9875" h="2847" extrusionOk="0">
                  <a:moveTo>
                    <a:pt x="0" y="1"/>
                  </a:moveTo>
                  <a:lnTo>
                    <a:pt x="0" y="2847"/>
                  </a:lnTo>
                  <a:lnTo>
                    <a:pt x="9875" y="2847"/>
                  </a:lnTo>
                  <a:lnTo>
                    <a:pt x="9875" y="1"/>
                  </a:lnTo>
                  <a:close/>
                </a:path>
              </a:pathLst>
            </a:custGeom>
            <a:solidFill>
              <a:srgbClr val="FF89BC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8"/>
            <p:cNvSpPr/>
            <p:nvPr/>
          </p:nvSpPr>
          <p:spPr>
            <a:xfrm>
              <a:off x="2501800" y="660550"/>
              <a:ext cx="52250" cy="419475"/>
            </a:xfrm>
            <a:custGeom>
              <a:avLst/>
              <a:gdLst/>
              <a:ahLst/>
              <a:cxnLst/>
              <a:rect l="l" t="t" r="r" b="b"/>
              <a:pathLst>
                <a:path w="2090" h="16779" extrusionOk="0">
                  <a:moveTo>
                    <a:pt x="795" y="0"/>
                  </a:moveTo>
                  <a:cubicBezTo>
                    <a:pt x="358" y="0"/>
                    <a:pt x="1" y="357"/>
                    <a:pt x="1" y="795"/>
                  </a:cubicBezTo>
                  <a:lnTo>
                    <a:pt x="1" y="15977"/>
                  </a:lnTo>
                  <a:cubicBezTo>
                    <a:pt x="1" y="16419"/>
                    <a:pt x="361" y="16779"/>
                    <a:pt x="803" y="16779"/>
                  </a:cubicBezTo>
                  <a:lnTo>
                    <a:pt x="1941" y="16779"/>
                  </a:lnTo>
                  <a:cubicBezTo>
                    <a:pt x="2023" y="16779"/>
                    <a:pt x="2088" y="16712"/>
                    <a:pt x="2089" y="16629"/>
                  </a:cubicBezTo>
                  <a:cubicBezTo>
                    <a:pt x="2089" y="16548"/>
                    <a:pt x="2024" y="16482"/>
                    <a:pt x="1942" y="16482"/>
                  </a:cubicBezTo>
                  <a:lnTo>
                    <a:pt x="803" y="16482"/>
                  </a:lnTo>
                  <a:cubicBezTo>
                    <a:pt x="524" y="16482"/>
                    <a:pt x="296" y="16255"/>
                    <a:pt x="296" y="15976"/>
                  </a:cubicBezTo>
                  <a:lnTo>
                    <a:pt x="296" y="795"/>
                  </a:lnTo>
                  <a:cubicBezTo>
                    <a:pt x="296" y="519"/>
                    <a:pt x="521" y="295"/>
                    <a:pt x="795" y="295"/>
                  </a:cubicBezTo>
                  <a:lnTo>
                    <a:pt x="1046" y="295"/>
                  </a:lnTo>
                  <a:cubicBezTo>
                    <a:pt x="1127" y="295"/>
                    <a:pt x="1193" y="230"/>
                    <a:pt x="1193" y="148"/>
                  </a:cubicBezTo>
                  <a:cubicBezTo>
                    <a:pt x="1193" y="67"/>
                    <a:pt x="1127" y="0"/>
                    <a:pt x="1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2533025" y="675900"/>
              <a:ext cx="264650" cy="64025"/>
            </a:xfrm>
            <a:custGeom>
              <a:avLst/>
              <a:gdLst/>
              <a:ahLst/>
              <a:cxnLst/>
              <a:rect l="l" t="t" r="r" b="b"/>
              <a:pathLst>
                <a:path w="10586" h="2561" extrusionOk="0">
                  <a:moveTo>
                    <a:pt x="104" y="1"/>
                  </a:moveTo>
                  <a:cubicBezTo>
                    <a:pt x="46" y="1"/>
                    <a:pt x="1" y="48"/>
                    <a:pt x="1" y="105"/>
                  </a:cubicBezTo>
                  <a:lnTo>
                    <a:pt x="1" y="2456"/>
                  </a:lnTo>
                  <a:cubicBezTo>
                    <a:pt x="1" y="2514"/>
                    <a:pt x="48" y="2560"/>
                    <a:pt x="104" y="2560"/>
                  </a:cubicBezTo>
                  <a:lnTo>
                    <a:pt x="10481" y="2560"/>
                  </a:lnTo>
                  <a:cubicBezTo>
                    <a:pt x="10538" y="2560"/>
                    <a:pt x="10585" y="2514"/>
                    <a:pt x="10586" y="2456"/>
                  </a:cubicBezTo>
                  <a:lnTo>
                    <a:pt x="10586" y="105"/>
                  </a:lnTo>
                  <a:cubicBezTo>
                    <a:pt x="10586" y="47"/>
                    <a:pt x="10538" y="1"/>
                    <a:pt x="10481" y="1"/>
                  </a:cubicBezTo>
                  <a:cubicBezTo>
                    <a:pt x="10424" y="1"/>
                    <a:pt x="10377" y="48"/>
                    <a:pt x="10377" y="105"/>
                  </a:cubicBezTo>
                  <a:lnTo>
                    <a:pt x="10377" y="2353"/>
                  </a:lnTo>
                  <a:lnTo>
                    <a:pt x="208" y="2353"/>
                  </a:lnTo>
                  <a:lnTo>
                    <a:pt x="208" y="105"/>
                  </a:lnTo>
                  <a:cubicBezTo>
                    <a:pt x="208" y="47"/>
                    <a:pt x="161" y="1"/>
                    <a:pt x="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2498100" y="727325"/>
              <a:ext cx="333250" cy="7400"/>
            </a:xfrm>
            <a:custGeom>
              <a:avLst/>
              <a:gdLst/>
              <a:ahLst/>
              <a:cxnLst/>
              <a:rect l="l" t="t" r="r" b="b"/>
              <a:pathLst>
                <a:path w="13330" h="296" extrusionOk="0">
                  <a:moveTo>
                    <a:pt x="1" y="0"/>
                  </a:moveTo>
                  <a:lnTo>
                    <a:pt x="1" y="295"/>
                  </a:lnTo>
                  <a:lnTo>
                    <a:pt x="13329" y="295"/>
                  </a:lnTo>
                  <a:lnTo>
                    <a:pt x="133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2785050" y="656800"/>
              <a:ext cx="7400" cy="74225"/>
            </a:xfrm>
            <a:custGeom>
              <a:avLst/>
              <a:gdLst/>
              <a:ahLst/>
              <a:cxnLst/>
              <a:rect l="l" t="t" r="r" b="b"/>
              <a:pathLst>
                <a:path w="296" h="2969" extrusionOk="0">
                  <a:moveTo>
                    <a:pt x="1" y="1"/>
                  </a:moveTo>
                  <a:lnTo>
                    <a:pt x="1" y="2969"/>
                  </a:lnTo>
                  <a:lnTo>
                    <a:pt x="295" y="296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8"/>
            <p:cNvSpPr/>
            <p:nvPr/>
          </p:nvSpPr>
          <p:spPr>
            <a:xfrm>
              <a:off x="2538175" y="656800"/>
              <a:ext cx="7400" cy="74225"/>
            </a:xfrm>
            <a:custGeom>
              <a:avLst/>
              <a:gdLst/>
              <a:ahLst/>
              <a:cxnLst/>
              <a:rect l="l" t="t" r="r" b="b"/>
              <a:pathLst>
                <a:path w="296" h="2969" extrusionOk="0">
                  <a:moveTo>
                    <a:pt x="1" y="1"/>
                  </a:moveTo>
                  <a:lnTo>
                    <a:pt x="1" y="2969"/>
                  </a:lnTo>
                  <a:lnTo>
                    <a:pt x="296" y="2969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18"/>
          <p:cNvGrpSpPr/>
          <p:nvPr/>
        </p:nvGrpSpPr>
        <p:grpSpPr>
          <a:xfrm>
            <a:off x="7624724" y="3384629"/>
            <a:ext cx="1004367" cy="1004377"/>
            <a:chOff x="3265750" y="653125"/>
            <a:chExt cx="340625" cy="434325"/>
          </a:xfrm>
        </p:grpSpPr>
        <p:sp>
          <p:nvSpPr>
            <p:cNvPr id="615" name="Google Shape;615;p18"/>
            <p:cNvSpPr/>
            <p:nvPr/>
          </p:nvSpPr>
          <p:spPr>
            <a:xfrm>
              <a:off x="3272788" y="657350"/>
              <a:ext cx="333300" cy="423900"/>
            </a:xfrm>
            <a:prstGeom prst="roundRect">
              <a:avLst>
                <a:gd name="adj" fmla="val 705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8"/>
            <p:cNvSpPr/>
            <p:nvPr/>
          </p:nvSpPr>
          <p:spPr>
            <a:xfrm>
              <a:off x="3265750" y="653125"/>
              <a:ext cx="340625" cy="434325"/>
            </a:xfrm>
            <a:custGeom>
              <a:avLst/>
              <a:gdLst/>
              <a:ahLst/>
              <a:cxnLst/>
              <a:rect l="l" t="t" r="r" b="b"/>
              <a:pathLst>
                <a:path w="13625" h="17373" extrusionOk="0">
                  <a:moveTo>
                    <a:pt x="1100" y="295"/>
                  </a:moveTo>
                  <a:lnTo>
                    <a:pt x="1100" y="296"/>
                  </a:lnTo>
                  <a:lnTo>
                    <a:pt x="12525" y="296"/>
                  </a:lnTo>
                  <a:cubicBezTo>
                    <a:pt x="12969" y="296"/>
                    <a:pt x="13329" y="657"/>
                    <a:pt x="13329" y="1100"/>
                  </a:cubicBezTo>
                  <a:lnTo>
                    <a:pt x="13329" y="16273"/>
                  </a:lnTo>
                  <a:cubicBezTo>
                    <a:pt x="13329" y="16716"/>
                    <a:pt x="12969" y="17077"/>
                    <a:pt x="12525" y="17077"/>
                  </a:cubicBezTo>
                  <a:lnTo>
                    <a:pt x="1100" y="17077"/>
                  </a:lnTo>
                  <a:cubicBezTo>
                    <a:pt x="657" y="17077"/>
                    <a:pt x="297" y="16716"/>
                    <a:pt x="297" y="16273"/>
                  </a:cubicBezTo>
                  <a:lnTo>
                    <a:pt x="297" y="1099"/>
                  </a:lnTo>
                  <a:cubicBezTo>
                    <a:pt x="297" y="655"/>
                    <a:pt x="657" y="295"/>
                    <a:pt x="1100" y="295"/>
                  </a:cubicBezTo>
                  <a:close/>
                  <a:moveTo>
                    <a:pt x="1100" y="1"/>
                  </a:moveTo>
                  <a:cubicBezTo>
                    <a:pt x="494" y="1"/>
                    <a:pt x="0" y="494"/>
                    <a:pt x="0" y="1100"/>
                  </a:cubicBezTo>
                  <a:lnTo>
                    <a:pt x="0" y="16273"/>
                  </a:lnTo>
                  <a:cubicBezTo>
                    <a:pt x="0" y="16880"/>
                    <a:pt x="494" y="17372"/>
                    <a:pt x="1100" y="17372"/>
                  </a:cubicBezTo>
                  <a:lnTo>
                    <a:pt x="12525" y="17372"/>
                  </a:lnTo>
                  <a:cubicBezTo>
                    <a:pt x="13132" y="17372"/>
                    <a:pt x="13624" y="16880"/>
                    <a:pt x="13624" y="16275"/>
                  </a:cubicBezTo>
                  <a:lnTo>
                    <a:pt x="13624" y="1100"/>
                  </a:lnTo>
                  <a:cubicBezTo>
                    <a:pt x="13624" y="494"/>
                    <a:pt x="13132" y="1"/>
                    <a:pt x="125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3313275" y="659850"/>
              <a:ext cx="246875" cy="71175"/>
            </a:xfrm>
            <a:custGeom>
              <a:avLst/>
              <a:gdLst/>
              <a:ahLst/>
              <a:cxnLst/>
              <a:rect l="l" t="t" r="r" b="b"/>
              <a:pathLst>
                <a:path w="9875" h="2847" extrusionOk="0">
                  <a:moveTo>
                    <a:pt x="0" y="1"/>
                  </a:moveTo>
                  <a:lnTo>
                    <a:pt x="0" y="2847"/>
                  </a:lnTo>
                  <a:lnTo>
                    <a:pt x="9875" y="2847"/>
                  </a:lnTo>
                  <a:lnTo>
                    <a:pt x="9875" y="1"/>
                  </a:lnTo>
                  <a:close/>
                </a:path>
              </a:pathLst>
            </a:custGeom>
            <a:solidFill>
              <a:srgbClr val="9EA2E0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3273150" y="660550"/>
              <a:ext cx="52275" cy="419475"/>
            </a:xfrm>
            <a:custGeom>
              <a:avLst/>
              <a:gdLst/>
              <a:ahLst/>
              <a:cxnLst/>
              <a:rect l="l" t="t" r="r" b="b"/>
              <a:pathLst>
                <a:path w="2091" h="16779" extrusionOk="0">
                  <a:moveTo>
                    <a:pt x="795" y="0"/>
                  </a:moveTo>
                  <a:cubicBezTo>
                    <a:pt x="356" y="0"/>
                    <a:pt x="1" y="357"/>
                    <a:pt x="1" y="795"/>
                  </a:cubicBezTo>
                  <a:lnTo>
                    <a:pt x="1" y="15977"/>
                  </a:lnTo>
                  <a:cubicBezTo>
                    <a:pt x="1" y="16419"/>
                    <a:pt x="360" y="16779"/>
                    <a:pt x="801" y="16779"/>
                  </a:cubicBezTo>
                  <a:lnTo>
                    <a:pt x="1942" y="16779"/>
                  </a:lnTo>
                  <a:cubicBezTo>
                    <a:pt x="2024" y="16779"/>
                    <a:pt x="2090" y="16712"/>
                    <a:pt x="2089" y="16629"/>
                  </a:cubicBezTo>
                  <a:cubicBezTo>
                    <a:pt x="2089" y="16548"/>
                    <a:pt x="2023" y="16482"/>
                    <a:pt x="1942" y="16482"/>
                  </a:cubicBezTo>
                  <a:lnTo>
                    <a:pt x="801" y="16482"/>
                  </a:lnTo>
                  <a:cubicBezTo>
                    <a:pt x="523" y="16482"/>
                    <a:pt x="295" y="16255"/>
                    <a:pt x="295" y="15976"/>
                  </a:cubicBezTo>
                  <a:lnTo>
                    <a:pt x="295" y="795"/>
                  </a:lnTo>
                  <a:cubicBezTo>
                    <a:pt x="295" y="519"/>
                    <a:pt x="520" y="295"/>
                    <a:pt x="795" y="295"/>
                  </a:cubicBezTo>
                  <a:lnTo>
                    <a:pt x="1045" y="295"/>
                  </a:lnTo>
                  <a:cubicBezTo>
                    <a:pt x="1127" y="295"/>
                    <a:pt x="1192" y="230"/>
                    <a:pt x="1192" y="148"/>
                  </a:cubicBezTo>
                  <a:cubicBezTo>
                    <a:pt x="1192" y="67"/>
                    <a:pt x="1127" y="0"/>
                    <a:pt x="10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3304375" y="675900"/>
              <a:ext cx="264675" cy="64025"/>
            </a:xfrm>
            <a:custGeom>
              <a:avLst/>
              <a:gdLst/>
              <a:ahLst/>
              <a:cxnLst/>
              <a:rect l="l" t="t" r="r" b="b"/>
              <a:pathLst>
                <a:path w="10587" h="2561" extrusionOk="0">
                  <a:moveTo>
                    <a:pt x="105" y="1"/>
                  </a:moveTo>
                  <a:cubicBezTo>
                    <a:pt x="47" y="1"/>
                    <a:pt x="1" y="48"/>
                    <a:pt x="1" y="105"/>
                  </a:cubicBezTo>
                  <a:lnTo>
                    <a:pt x="1" y="2456"/>
                  </a:lnTo>
                  <a:cubicBezTo>
                    <a:pt x="1" y="2514"/>
                    <a:pt x="48" y="2560"/>
                    <a:pt x="105" y="2560"/>
                  </a:cubicBezTo>
                  <a:lnTo>
                    <a:pt x="10482" y="2560"/>
                  </a:lnTo>
                  <a:cubicBezTo>
                    <a:pt x="10538" y="2560"/>
                    <a:pt x="10584" y="2514"/>
                    <a:pt x="10587" y="2456"/>
                  </a:cubicBezTo>
                  <a:lnTo>
                    <a:pt x="10587" y="105"/>
                  </a:lnTo>
                  <a:cubicBezTo>
                    <a:pt x="10587" y="47"/>
                    <a:pt x="10539" y="1"/>
                    <a:pt x="10483" y="1"/>
                  </a:cubicBezTo>
                  <a:cubicBezTo>
                    <a:pt x="10426" y="1"/>
                    <a:pt x="10379" y="48"/>
                    <a:pt x="10379" y="105"/>
                  </a:cubicBezTo>
                  <a:lnTo>
                    <a:pt x="10379" y="2353"/>
                  </a:lnTo>
                  <a:lnTo>
                    <a:pt x="208" y="2353"/>
                  </a:lnTo>
                  <a:lnTo>
                    <a:pt x="208" y="105"/>
                  </a:lnTo>
                  <a:cubicBezTo>
                    <a:pt x="208" y="47"/>
                    <a:pt x="162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3269475" y="727325"/>
              <a:ext cx="333225" cy="7400"/>
            </a:xfrm>
            <a:custGeom>
              <a:avLst/>
              <a:gdLst/>
              <a:ahLst/>
              <a:cxnLst/>
              <a:rect l="l" t="t" r="r" b="b"/>
              <a:pathLst>
                <a:path w="13329" h="296" extrusionOk="0">
                  <a:moveTo>
                    <a:pt x="1" y="0"/>
                  </a:moveTo>
                  <a:lnTo>
                    <a:pt x="1" y="295"/>
                  </a:lnTo>
                  <a:lnTo>
                    <a:pt x="13328" y="295"/>
                  </a:lnTo>
                  <a:lnTo>
                    <a:pt x="133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3556400" y="656800"/>
              <a:ext cx="7450" cy="74225"/>
            </a:xfrm>
            <a:custGeom>
              <a:avLst/>
              <a:gdLst/>
              <a:ahLst/>
              <a:cxnLst/>
              <a:rect l="l" t="t" r="r" b="b"/>
              <a:pathLst>
                <a:path w="298" h="2969" extrusionOk="0">
                  <a:moveTo>
                    <a:pt x="1" y="1"/>
                  </a:moveTo>
                  <a:lnTo>
                    <a:pt x="1" y="2969"/>
                  </a:lnTo>
                  <a:lnTo>
                    <a:pt x="297" y="2969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3309525" y="656800"/>
              <a:ext cx="7425" cy="74225"/>
            </a:xfrm>
            <a:custGeom>
              <a:avLst/>
              <a:gdLst/>
              <a:ahLst/>
              <a:cxnLst/>
              <a:rect l="l" t="t" r="r" b="b"/>
              <a:pathLst>
                <a:path w="297" h="2969" extrusionOk="0">
                  <a:moveTo>
                    <a:pt x="1" y="1"/>
                  </a:moveTo>
                  <a:lnTo>
                    <a:pt x="1" y="2969"/>
                  </a:lnTo>
                  <a:lnTo>
                    <a:pt x="297" y="2969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Google Shape;623;p18"/>
          <p:cNvSpPr txBox="1">
            <a:spLocks noGrp="1"/>
          </p:cNvSpPr>
          <p:nvPr>
            <p:ph type="title"/>
          </p:nvPr>
        </p:nvSpPr>
        <p:spPr>
          <a:xfrm>
            <a:off x="720000" y="74017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624" name="Google Shape;624;p18"/>
          <p:cNvSpPr/>
          <p:nvPr/>
        </p:nvSpPr>
        <p:spPr>
          <a:xfrm>
            <a:off x="342250" y="3085075"/>
            <a:ext cx="153048" cy="1807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18"/>
          <p:cNvSpPr/>
          <p:nvPr/>
        </p:nvSpPr>
        <p:spPr>
          <a:xfrm>
            <a:off x="8474050" y="4558037"/>
            <a:ext cx="153048" cy="1807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oogle Shape;627;p19"/>
          <p:cNvGrpSpPr/>
          <p:nvPr/>
        </p:nvGrpSpPr>
        <p:grpSpPr>
          <a:xfrm>
            <a:off x="171400" y="128600"/>
            <a:ext cx="8772695" cy="4795891"/>
            <a:chOff x="171400" y="128600"/>
            <a:chExt cx="8772695" cy="4795891"/>
          </a:xfrm>
        </p:grpSpPr>
        <p:grpSp>
          <p:nvGrpSpPr>
            <p:cNvPr id="628" name="Google Shape;628;p19"/>
            <p:cNvGrpSpPr/>
            <p:nvPr/>
          </p:nvGrpSpPr>
          <p:grpSpPr>
            <a:xfrm>
              <a:off x="171400" y="128600"/>
              <a:ext cx="8772695" cy="4795891"/>
              <a:chOff x="171400" y="428619"/>
              <a:chExt cx="8772695" cy="4758300"/>
            </a:xfrm>
          </p:grpSpPr>
          <p:sp>
            <p:nvSpPr>
              <p:cNvPr id="629" name="Google Shape;629;p19"/>
              <p:cNvSpPr/>
              <p:nvPr/>
            </p:nvSpPr>
            <p:spPr>
              <a:xfrm>
                <a:off x="171450" y="428619"/>
                <a:ext cx="8772300" cy="4758300"/>
              </a:xfrm>
              <a:prstGeom prst="roundRect">
                <a:avLst>
                  <a:gd name="adj" fmla="val 47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0" name="Google Shape;630;p19"/>
              <p:cNvGrpSpPr/>
              <p:nvPr/>
            </p:nvGrpSpPr>
            <p:grpSpPr>
              <a:xfrm>
                <a:off x="171400" y="428636"/>
                <a:ext cx="8772695" cy="490301"/>
                <a:chOff x="-215495" y="238126"/>
                <a:chExt cx="9543837" cy="533400"/>
              </a:xfrm>
            </p:grpSpPr>
            <p:sp>
              <p:nvSpPr>
                <p:cNvPr id="631" name="Google Shape;631;p19"/>
                <p:cNvSpPr/>
                <p:nvPr/>
              </p:nvSpPr>
              <p:spPr>
                <a:xfrm>
                  <a:off x="-215259" y="238126"/>
                  <a:ext cx="9543600" cy="533400"/>
                </a:xfrm>
                <a:prstGeom prst="round2SameRect">
                  <a:avLst>
                    <a:gd name="adj1" fmla="val 36935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19"/>
                <p:cNvSpPr/>
                <p:nvPr/>
              </p:nvSpPr>
              <p:spPr>
                <a:xfrm>
                  <a:off x="-215495" y="685650"/>
                  <a:ext cx="9543433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3" name="Google Shape;633;p19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634" name="Google Shape;634;p19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5" name="Google Shape;635;p19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6" name="Google Shape;636;p19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7" name="Google Shape;637;p19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8" name="Google Shape;638;p19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9" name="Google Shape;639;p19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640" name="Google Shape;640;p19"/>
            <p:cNvSpPr/>
            <p:nvPr/>
          </p:nvSpPr>
          <p:spPr>
            <a:xfrm>
              <a:off x="251326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Google Shape;641;p19"/>
          <p:cNvGrpSpPr/>
          <p:nvPr/>
        </p:nvGrpSpPr>
        <p:grpSpPr>
          <a:xfrm>
            <a:off x="7721927" y="1043960"/>
            <a:ext cx="1000421" cy="1003769"/>
            <a:chOff x="2879000" y="653125"/>
            <a:chExt cx="340650" cy="434325"/>
          </a:xfrm>
        </p:grpSpPr>
        <p:sp>
          <p:nvSpPr>
            <p:cNvPr id="642" name="Google Shape;642;p19"/>
            <p:cNvSpPr/>
            <p:nvPr/>
          </p:nvSpPr>
          <p:spPr>
            <a:xfrm>
              <a:off x="2883738" y="659125"/>
              <a:ext cx="333300" cy="423900"/>
            </a:xfrm>
            <a:prstGeom prst="roundRect">
              <a:avLst>
                <a:gd name="adj" fmla="val 705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9"/>
            <p:cNvSpPr/>
            <p:nvPr/>
          </p:nvSpPr>
          <p:spPr>
            <a:xfrm>
              <a:off x="2879000" y="653125"/>
              <a:ext cx="340650" cy="434325"/>
            </a:xfrm>
            <a:custGeom>
              <a:avLst/>
              <a:gdLst/>
              <a:ahLst/>
              <a:cxnLst/>
              <a:rect l="l" t="t" r="r" b="b"/>
              <a:pathLst>
                <a:path w="13626" h="17373" extrusionOk="0">
                  <a:moveTo>
                    <a:pt x="1101" y="295"/>
                  </a:moveTo>
                  <a:lnTo>
                    <a:pt x="1101" y="296"/>
                  </a:lnTo>
                  <a:lnTo>
                    <a:pt x="12527" y="296"/>
                  </a:lnTo>
                  <a:cubicBezTo>
                    <a:pt x="12969" y="296"/>
                    <a:pt x="13329" y="657"/>
                    <a:pt x="13329" y="1100"/>
                  </a:cubicBezTo>
                  <a:lnTo>
                    <a:pt x="13329" y="16273"/>
                  </a:lnTo>
                  <a:cubicBezTo>
                    <a:pt x="13329" y="16716"/>
                    <a:pt x="12969" y="17077"/>
                    <a:pt x="12527" y="17077"/>
                  </a:cubicBezTo>
                  <a:lnTo>
                    <a:pt x="1101" y="17077"/>
                  </a:lnTo>
                  <a:cubicBezTo>
                    <a:pt x="657" y="17077"/>
                    <a:pt x="297" y="16716"/>
                    <a:pt x="297" y="16273"/>
                  </a:cubicBezTo>
                  <a:lnTo>
                    <a:pt x="297" y="1099"/>
                  </a:lnTo>
                  <a:cubicBezTo>
                    <a:pt x="297" y="655"/>
                    <a:pt x="657" y="295"/>
                    <a:pt x="1101" y="295"/>
                  </a:cubicBezTo>
                  <a:close/>
                  <a:moveTo>
                    <a:pt x="1101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6273"/>
                  </a:lnTo>
                  <a:cubicBezTo>
                    <a:pt x="1" y="16880"/>
                    <a:pt x="494" y="17372"/>
                    <a:pt x="1101" y="17372"/>
                  </a:cubicBezTo>
                  <a:lnTo>
                    <a:pt x="12527" y="17372"/>
                  </a:lnTo>
                  <a:cubicBezTo>
                    <a:pt x="13133" y="17372"/>
                    <a:pt x="13626" y="16880"/>
                    <a:pt x="13626" y="16275"/>
                  </a:cubicBezTo>
                  <a:lnTo>
                    <a:pt x="13626" y="1100"/>
                  </a:lnTo>
                  <a:cubicBezTo>
                    <a:pt x="13626" y="494"/>
                    <a:pt x="13133" y="1"/>
                    <a:pt x="12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9"/>
            <p:cNvSpPr/>
            <p:nvPr/>
          </p:nvSpPr>
          <p:spPr>
            <a:xfrm>
              <a:off x="2926475" y="659850"/>
              <a:ext cx="246925" cy="71175"/>
            </a:xfrm>
            <a:custGeom>
              <a:avLst/>
              <a:gdLst/>
              <a:ahLst/>
              <a:cxnLst/>
              <a:rect l="l" t="t" r="r" b="b"/>
              <a:pathLst>
                <a:path w="9877" h="2847" extrusionOk="0">
                  <a:moveTo>
                    <a:pt x="1" y="1"/>
                  </a:moveTo>
                  <a:lnTo>
                    <a:pt x="1" y="2847"/>
                  </a:lnTo>
                  <a:lnTo>
                    <a:pt x="9876" y="2847"/>
                  </a:lnTo>
                  <a:lnTo>
                    <a:pt x="9876" y="1"/>
                  </a:lnTo>
                  <a:close/>
                </a:path>
              </a:pathLst>
            </a:custGeom>
            <a:solidFill>
              <a:srgbClr val="27C1E6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9"/>
            <p:cNvSpPr/>
            <p:nvPr/>
          </p:nvSpPr>
          <p:spPr>
            <a:xfrm>
              <a:off x="2886425" y="660550"/>
              <a:ext cx="52250" cy="419475"/>
            </a:xfrm>
            <a:custGeom>
              <a:avLst/>
              <a:gdLst/>
              <a:ahLst/>
              <a:cxnLst/>
              <a:rect l="l" t="t" r="r" b="b"/>
              <a:pathLst>
                <a:path w="2090" h="16779" extrusionOk="0">
                  <a:moveTo>
                    <a:pt x="795" y="0"/>
                  </a:moveTo>
                  <a:cubicBezTo>
                    <a:pt x="357" y="0"/>
                    <a:pt x="0" y="357"/>
                    <a:pt x="0" y="795"/>
                  </a:cubicBezTo>
                  <a:lnTo>
                    <a:pt x="0" y="15977"/>
                  </a:lnTo>
                  <a:cubicBezTo>
                    <a:pt x="0" y="16419"/>
                    <a:pt x="359" y="16779"/>
                    <a:pt x="801" y="16779"/>
                  </a:cubicBezTo>
                  <a:lnTo>
                    <a:pt x="1941" y="16779"/>
                  </a:lnTo>
                  <a:cubicBezTo>
                    <a:pt x="2022" y="16779"/>
                    <a:pt x="2090" y="16712"/>
                    <a:pt x="2089" y="16629"/>
                  </a:cubicBezTo>
                  <a:cubicBezTo>
                    <a:pt x="2089" y="16548"/>
                    <a:pt x="2022" y="16482"/>
                    <a:pt x="1941" y="16482"/>
                  </a:cubicBezTo>
                  <a:lnTo>
                    <a:pt x="801" y="16482"/>
                  </a:lnTo>
                  <a:cubicBezTo>
                    <a:pt x="522" y="16482"/>
                    <a:pt x="295" y="16255"/>
                    <a:pt x="295" y="15976"/>
                  </a:cubicBezTo>
                  <a:lnTo>
                    <a:pt x="295" y="795"/>
                  </a:lnTo>
                  <a:cubicBezTo>
                    <a:pt x="295" y="519"/>
                    <a:pt x="520" y="295"/>
                    <a:pt x="795" y="295"/>
                  </a:cubicBezTo>
                  <a:lnTo>
                    <a:pt x="1044" y="295"/>
                  </a:lnTo>
                  <a:cubicBezTo>
                    <a:pt x="1126" y="295"/>
                    <a:pt x="1191" y="230"/>
                    <a:pt x="1191" y="148"/>
                  </a:cubicBezTo>
                  <a:cubicBezTo>
                    <a:pt x="1191" y="67"/>
                    <a:pt x="1126" y="0"/>
                    <a:pt x="10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9"/>
            <p:cNvSpPr/>
            <p:nvPr/>
          </p:nvSpPr>
          <p:spPr>
            <a:xfrm>
              <a:off x="2917625" y="675900"/>
              <a:ext cx="264650" cy="64025"/>
            </a:xfrm>
            <a:custGeom>
              <a:avLst/>
              <a:gdLst/>
              <a:ahLst/>
              <a:cxnLst/>
              <a:rect l="l" t="t" r="r" b="b"/>
              <a:pathLst>
                <a:path w="10586" h="2561" extrusionOk="0">
                  <a:moveTo>
                    <a:pt x="104" y="1"/>
                  </a:moveTo>
                  <a:cubicBezTo>
                    <a:pt x="46" y="1"/>
                    <a:pt x="0" y="48"/>
                    <a:pt x="0" y="105"/>
                  </a:cubicBezTo>
                  <a:lnTo>
                    <a:pt x="0" y="2456"/>
                  </a:lnTo>
                  <a:cubicBezTo>
                    <a:pt x="0" y="2514"/>
                    <a:pt x="47" y="2560"/>
                    <a:pt x="104" y="2560"/>
                  </a:cubicBezTo>
                  <a:lnTo>
                    <a:pt x="10482" y="2560"/>
                  </a:lnTo>
                  <a:cubicBezTo>
                    <a:pt x="10540" y="2560"/>
                    <a:pt x="10585" y="2514"/>
                    <a:pt x="10586" y="2456"/>
                  </a:cubicBezTo>
                  <a:lnTo>
                    <a:pt x="10586" y="105"/>
                  </a:lnTo>
                  <a:cubicBezTo>
                    <a:pt x="10586" y="47"/>
                    <a:pt x="10540" y="1"/>
                    <a:pt x="10483" y="1"/>
                  </a:cubicBezTo>
                  <a:cubicBezTo>
                    <a:pt x="10425" y="1"/>
                    <a:pt x="10379" y="48"/>
                    <a:pt x="10379" y="105"/>
                  </a:cubicBezTo>
                  <a:lnTo>
                    <a:pt x="10379" y="2353"/>
                  </a:lnTo>
                  <a:lnTo>
                    <a:pt x="207" y="2353"/>
                  </a:lnTo>
                  <a:lnTo>
                    <a:pt x="207" y="105"/>
                  </a:lnTo>
                  <a:cubicBezTo>
                    <a:pt x="207" y="47"/>
                    <a:pt x="161" y="1"/>
                    <a:pt x="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2882750" y="727325"/>
              <a:ext cx="333225" cy="7400"/>
            </a:xfrm>
            <a:custGeom>
              <a:avLst/>
              <a:gdLst/>
              <a:ahLst/>
              <a:cxnLst/>
              <a:rect l="l" t="t" r="r" b="b"/>
              <a:pathLst>
                <a:path w="13329" h="296" extrusionOk="0">
                  <a:moveTo>
                    <a:pt x="0" y="0"/>
                  </a:moveTo>
                  <a:lnTo>
                    <a:pt x="0" y="295"/>
                  </a:lnTo>
                  <a:lnTo>
                    <a:pt x="13329" y="295"/>
                  </a:lnTo>
                  <a:lnTo>
                    <a:pt x="133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3169700" y="656800"/>
              <a:ext cx="7375" cy="74225"/>
            </a:xfrm>
            <a:custGeom>
              <a:avLst/>
              <a:gdLst/>
              <a:ahLst/>
              <a:cxnLst/>
              <a:rect l="l" t="t" r="r" b="b"/>
              <a:pathLst>
                <a:path w="295" h="2969" extrusionOk="0">
                  <a:moveTo>
                    <a:pt x="0" y="1"/>
                  </a:moveTo>
                  <a:lnTo>
                    <a:pt x="0" y="2969"/>
                  </a:lnTo>
                  <a:lnTo>
                    <a:pt x="295" y="296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2922825" y="656800"/>
              <a:ext cx="7375" cy="74225"/>
            </a:xfrm>
            <a:custGeom>
              <a:avLst/>
              <a:gdLst/>
              <a:ahLst/>
              <a:cxnLst/>
              <a:rect l="l" t="t" r="r" b="b"/>
              <a:pathLst>
                <a:path w="295" h="2969" extrusionOk="0">
                  <a:moveTo>
                    <a:pt x="0" y="1"/>
                  </a:moveTo>
                  <a:lnTo>
                    <a:pt x="0" y="2969"/>
                  </a:lnTo>
                  <a:lnTo>
                    <a:pt x="295" y="296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19"/>
          <p:cNvGrpSpPr/>
          <p:nvPr/>
        </p:nvGrpSpPr>
        <p:grpSpPr>
          <a:xfrm>
            <a:off x="7719486" y="2209961"/>
            <a:ext cx="1005355" cy="1005636"/>
            <a:chOff x="2494400" y="653125"/>
            <a:chExt cx="340625" cy="434325"/>
          </a:xfrm>
        </p:grpSpPr>
        <p:sp>
          <p:nvSpPr>
            <p:cNvPr id="651" name="Google Shape;651;p19"/>
            <p:cNvSpPr/>
            <p:nvPr/>
          </p:nvSpPr>
          <p:spPr>
            <a:xfrm>
              <a:off x="2498250" y="656375"/>
              <a:ext cx="333300" cy="423900"/>
            </a:xfrm>
            <a:prstGeom prst="roundRect">
              <a:avLst>
                <a:gd name="adj" fmla="val 705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2494400" y="653125"/>
              <a:ext cx="340625" cy="434325"/>
            </a:xfrm>
            <a:custGeom>
              <a:avLst/>
              <a:gdLst/>
              <a:ahLst/>
              <a:cxnLst/>
              <a:rect l="l" t="t" r="r" b="b"/>
              <a:pathLst>
                <a:path w="13625" h="17373" extrusionOk="0">
                  <a:moveTo>
                    <a:pt x="1100" y="295"/>
                  </a:moveTo>
                  <a:lnTo>
                    <a:pt x="1100" y="296"/>
                  </a:lnTo>
                  <a:lnTo>
                    <a:pt x="12525" y="296"/>
                  </a:lnTo>
                  <a:cubicBezTo>
                    <a:pt x="12968" y="296"/>
                    <a:pt x="13329" y="657"/>
                    <a:pt x="13329" y="1100"/>
                  </a:cubicBezTo>
                  <a:lnTo>
                    <a:pt x="13329" y="16273"/>
                  </a:lnTo>
                  <a:cubicBezTo>
                    <a:pt x="13329" y="16716"/>
                    <a:pt x="12968" y="17077"/>
                    <a:pt x="12525" y="17077"/>
                  </a:cubicBezTo>
                  <a:lnTo>
                    <a:pt x="1100" y="17077"/>
                  </a:lnTo>
                  <a:cubicBezTo>
                    <a:pt x="657" y="17077"/>
                    <a:pt x="296" y="16716"/>
                    <a:pt x="296" y="16273"/>
                  </a:cubicBezTo>
                  <a:lnTo>
                    <a:pt x="296" y="1099"/>
                  </a:lnTo>
                  <a:cubicBezTo>
                    <a:pt x="296" y="655"/>
                    <a:pt x="657" y="295"/>
                    <a:pt x="1100" y="295"/>
                  </a:cubicBezTo>
                  <a:close/>
                  <a:moveTo>
                    <a:pt x="1100" y="1"/>
                  </a:moveTo>
                  <a:cubicBezTo>
                    <a:pt x="493" y="1"/>
                    <a:pt x="0" y="494"/>
                    <a:pt x="0" y="1100"/>
                  </a:cubicBezTo>
                  <a:lnTo>
                    <a:pt x="0" y="16273"/>
                  </a:lnTo>
                  <a:cubicBezTo>
                    <a:pt x="0" y="16880"/>
                    <a:pt x="493" y="17372"/>
                    <a:pt x="1100" y="17372"/>
                  </a:cubicBezTo>
                  <a:lnTo>
                    <a:pt x="12525" y="17372"/>
                  </a:lnTo>
                  <a:cubicBezTo>
                    <a:pt x="13131" y="17372"/>
                    <a:pt x="13625" y="16880"/>
                    <a:pt x="13625" y="16275"/>
                  </a:cubicBezTo>
                  <a:lnTo>
                    <a:pt x="13625" y="1100"/>
                  </a:lnTo>
                  <a:cubicBezTo>
                    <a:pt x="13625" y="494"/>
                    <a:pt x="13131" y="1"/>
                    <a:pt x="125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2541875" y="659850"/>
              <a:ext cx="246875" cy="71175"/>
            </a:xfrm>
            <a:custGeom>
              <a:avLst/>
              <a:gdLst/>
              <a:ahLst/>
              <a:cxnLst/>
              <a:rect l="l" t="t" r="r" b="b"/>
              <a:pathLst>
                <a:path w="9875" h="2847" extrusionOk="0">
                  <a:moveTo>
                    <a:pt x="0" y="1"/>
                  </a:moveTo>
                  <a:lnTo>
                    <a:pt x="0" y="2847"/>
                  </a:lnTo>
                  <a:lnTo>
                    <a:pt x="9875" y="2847"/>
                  </a:lnTo>
                  <a:lnTo>
                    <a:pt x="9875" y="1"/>
                  </a:lnTo>
                  <a:close/>
                </a:path>
              </a:pathLst>
            </a:custGeom>
            <a:solidFill>
              <a:srgbClr val="FF89BC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2501800" y="660550"/>
              <a:ext cx="52250" cy="419475"/>
            </a:xfrm>
            <a:custGeom>
              <a:avLst/>
              <a:gdLst/>
              <a:ahLst/>
              <a:cxnLst/>
              <a:rect l="l" t="t" r="r" b="b"/>
              <a:pathLst>
                <a:path w="2090" h="16779" extrusionOk="0">
                  <a:moveTo>
                    <a:pt x="795" y="0"/>
                  </a:moveTo>
                  <a:cubicBezTo>
                    <a:pt x="358" y="0"/>
                    <a:pt x="1" y="357"/>
                    <a:pt x="1" y="795"/>
                  </a:cubicBezTo>
                  <a:lnTo>
                    <a:pt x="1" y="15977"/>
                  </a:lnTo>
                  <a:cubicBezTo>
                    <a:pt x="1" y="16419"/>
                    <a:pt x="361" y="16779"/>
                    <a:pt x="803" y="16779"/>
                  </a:cubicBezTo>
                  <a:lnTo>
                    <a:pt x="1941" y="16779"/>
                  </a:lnTo>
                  <a:cubicBezTo>
                    <a:pt x="2023" y="16779"/>
                    <a:pt x="2088" y="16712"/>
                    <a:pt x="2089" y="16629"/>
                  </a:cubicBezTo>
                  <a:cubicBezTo>
                    <a:pt x="2089" y="16548"/>
                    <a:pt x="2024" y="16482"/>
                    <a:pt x="1942" y="16482"/>
                  </a:cubicBezTo>
                  <a:lnTo>
                    <a:pt x="803" y="16482"/>
                  </a:lnTo>
                  <a:cubicBezTo>
                    <a:pt x="524" y="16482"/>
                    <a:pt x="296" y="16255"/>
                    <a:pt x="296" y="15976"/>
                  </a:cubicBezTo>
                  <a:lnTo>
                    <a:pt x="296" y="795"/>
                  </a:lnTo>
                  <a:cubicBezTo>
                    <a:pt x="296" y="519"/>
                    <a:pt x="521" y="295"/>
                    <a:pt x="795" y="295"/>
                  </a:cubicBezTo>
                  <a:lnTo>
                    <a:pt x="1046" y="295"/>
                  </a:lnTo>
                  <a:cubicBezTo>
                    <a:pt x="1127" y="295"/>
                    <a:pt x="1193" y="230"/>
                    <a:pt x="1193" y="148"/>
                  </a:cubicBezTo>
                  <a:cubicBezTo>
                    <a:pt x="1193" y="67"/>
                    <a:pt x="1127" y="0"/>
                    <a:pt x="1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2533025" y="675900"/>
              <a:ext cx="264650" cy="64025"/>
            </a:xfrm>
            <a:custGeom>
              <a:avLst/>
              <a:gdLst/>
              <a:ahLst/>
              <a:cxnLst/>
              <a:rect l="l" t="t" r="r" b="b"/>
              <a:pathLst>
                <a:path w="10586" h="2561" extrusionOk="0">
                  <a:moveTo>
                    <a:pt x="104" y="1"/>
                  </a:moveTo>
                  <a:cubicBezTo>
                    <a:pt x="46" y="1"/>
                    <a:pt x="1" y="48"/>
                    <a:pt x="1" y="105"/>
                  </a:cubicBezTo>
                  <a:lnTo>
                    <a:pt x="1" y="2456"/>
                  </a:lnTo>
                  <a:cubicBezTo>
                    <a:pt x="1" y="2514"/>
                    <a:pt x="48" y="2560"/>
                    <a:pt x="104" y="2560"/>
                  </a:cubicBezTo>
                  <a:lnTo>
                    <a:pt x="10481" y="2560"/>
                  </a:lnTo>
                  <a:cubicBezTo>
                    <a:pt x="10538" y="2560"/>
                    <a:pt x="10585" y="2514"/>
                    <a:pt x="10586" y="2456"/>
                  </a:cubicBezTo>
                  <a:lnTo>
                    <a:pt x="10586" y="105"/>
                  </a:lnTo>
                  <a:cubicBezTo>
                    <a:pt x="10586" y="47"/>
                    <a:pt x="10538" y="1"/>
                    <a:pt x="10481" y="1"/>
                  </a:cubicBezTo>
                  <a:cubicBezTo>
                    <a:pt x="10424" y="1"/>
                    <a:pt x="10377" y="48"/>
                    <a:pt x="10377" y="105"/>
                  </a:cubicBezTo>
                  <a:lnTo>
                    <a:pt x="10377" y="2353"/>
                  </a:lnTo>
                  <a:lnTo>
                    <a:pt x="208" y="2353"/>
                  </a:lnTo>
                  <a:lnTo>
                    <a:pt x="208" y="105"/>
                  </a:lnTo>
                  <a:cubicBezTo>
                    <a:pt x="208" y="47"/>
                    <a:pt x="161" y="1"/>
                    <a:pt x="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2498100" y="727325"/>
              <a:ext cx="333250" cy="7400"/>
            </a:xfrm>
            <a:custGeom>
              <a:avLst/>
              <a:gdLst/>
              <a:ahLst/>
              <a:cxnLst/>
              <a:rect l="l" t="t" r="r" b="b"/>
              <a:pathLst>
                <a:path w="13330" h="296" extrusionOk="0">
                  <a:moveTo>
                    <a:pt x="1" y="0"/>
                  </a:moveTo>
                  <a:lnTo>
                    <a:pt x="1" y="295"/>
                  </a:lnTo>
                  <a:lnTo>
                    <a:pt x="13329" y="295"/>
                  </a:lnTo>
                  <a:lnTo>
                    <a:pt x="133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2785050" y="656800"/>
              <a:ext cx="7400" cy="74225"/>
            </a:xfrm>
            <a:custGeom>
              <a:avLst/>
              <a:gdLst/>
              <a:ahLst/>
              <a:cxnLst/>
              <a:rect l="l" t="t" r="r" b="b"/>
              <a:pathLst>
                <a:path w="296" h="2969" extrusionOk="0">
                  <a:moveTo>
                    <a:pt x="1" y="1"/>
                  </a:moveTo>
                  <a:lnTo>
                    <a:pt x="1" y="2969"/>
                  </a:lnTo>
                  <a:lnTo>
                    <a:pt x="295" y="296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2538175" y="656800"/>
              <a:ext cx="7400" cy="74225"/>
            </a:xfrm>
            <a:custGeom>
              <a:avLst/>
              <a:gdLst/>
              <a:ahLst/>
              <a:cxnLst/>
              <a:rect l="l" t="t" r="r" b="b"/>
              <a:pathLst>
                <a:path w="296" h="2969" extrusionOk="0">
                  <a:moveTo>
                    <a:pt x="1" y="1"/>
                  </a:moveTo>
                  <a:lnTo>
                    <a:pt x="1" y="2969"/>
                  </a:lnTo>
                  <a:lnTo>
                    <a:pt x="296" y="2969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19"/>
          <p:cNvSpPr txBox="1">
            <a:spLocks noGrp="1"/>
          </p:cNvSpPr>
          <p:nvPr>
            <p:ph type="title"/>
          </p:nvPr>
        </p:nvSpPr>
        <p:spPr>
          <a:xfrm>
            <a:off x="720000" y="74017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19"/>
          <p:cNvSpPr/>
          <p:nvPr/>
        </p:nvSpPr>
        <p:spPr>
          <a:xfrm>
            <a:off x="2354475" y="4474838"/>
            <a:ext cx="217898" cy="257323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19"/>
          <p:cNvSpPr/>
          <p:nvPr/>
        </p:nvSpPr>
        <p:spPr>
          <a:xfrm>
            <a:off x="6864325" y="4513137"/>
            <a:ext cx="153048" cy="1807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0"/>
          <p:cNvSpPr/>
          <p:nvPr/>
        </p:nvSpPr>
        <p:spPr>
          <a:xfrm rot="-778826">
            <a:off x="-396476" y="-1679711"/>
            <a:ext cx="9731010" cy="7733644"/>
          </a:xfrm>
          <a:custGeom>
            <a:avLst/>
            <a:gdLst/>
            <a:ahLst/>
            <a:cxnLst/>
            <a:rect l="l" t="t" r="r" b="b"/>
            <a:pathLst>
              <a:path w="67997" h="54041" extrusionOk="0">
                <a:moveTo>
                  <a:pt x="50677" y="1"/>
                </a:moveTo>
                <a:cubicBezTo>
                  <a:pt x="48942" y="1"/>
                  <a:pt x="47056" y="896"/>
                  <a:pt x="45175" y="2991"/>
                </a:cubicBezTo>
                <a:cubicBezTo>
                  <a:pt x="41850" y="6693"/>
                  <a:pt x="41080" y="11825"/>
                  <a:pt x="39774" y="16444"/>
                </a:cubicBezTo>
                <a:cubicBezTo>
                  <a:pt x="38870" y="19635"/>
                  <a:pt x="37615" y="22845"/>
                  <a:pt x="35270" y="25190"/>
                </a:cubicBezTo>
                <a:cubicBezTo>
                  <a:pt x="32078" y="28381"/>
                  <a:pt x="27368" y="29486"/>
                  <a:pt x="22875" y="29921"/>
                </a:cubicBezTo>
                <a:cubicBezTo>
                  <a:pt x="18383" y="30355"/>
                  <a:pt x="13775" y="30270"/>
                  <a:pt x="9482" y="31666"/>
                </a:cubicBezTo>
                <a:cubicBezTo>
                  <a:pt x="5190" y="33061"/>
                  <a:pt x="1131" y="36391"/>
                  <a:pt x="537" y="40865"/>
                </a:cubicBezTo>
                <a:cubicBezTo>
                  <a:pt x="1" y="44922"/>
                  <a:pt x="2495" y="48922"/>
                  <a:pt x="5866" y="51243"/>
                </a:cubicBezTo>
                <a:cubicBezTo>
                  <a:pt x="8537" y="53084"/>
                  <a:pt x="11784" y="54041"/>
                  <a:pt x="15026" y="54041"/>
                </a:cubicBezTo>
                <a:cubicBezTo>
                  <a:pt x="16883" y="54041"/>
                  <a:pt x="18737" y="53727"/>
                  <a:pt x="20480" y="53085"/>
                </a:cubicBezTo>
                <a:cubicBezTo>
                  <a:pt x="24250" y="51699"/>
                  <a:pt x="27357" y="48956"/>
                  <a:pt x="30941" y="47137"/>
                </a:cubicBezTo>
                <a:cubicBezTo>
                  <a:pt x="34194" y="45486"/>
                  <a:pt x="37842" y="44649"/>
                  <a:pt x="41489" y="44649"/>
                </a:cubicBezTo>
                <a:cubicBezTo>
                  <a:pt x="44177" y="44649"/>
                  <a:pt x="46865" y="45104"/>
                  <a:pt x="49392" y="46024"/>
                </a:cubicBezTo>
                <a:cubicBezTo>
                  <a:pt x="52327" y="47091"/>
                  <a:pt x="55201" y="48780"/>
                  <a:pt x="58289" y="48780"/>
                </a:cubicBezTo>
                <a:cubicBezTo>
                  <a:pt x="58483" y="48780"/>
                  <a:pt x="58678" y="48773"/>
                  <a:pt x="58874" y="48759"/>
                </a:cubicBezTo>
                <a:cubicBezTo>
                  <a:pt x="62874" y="48476"/>
                  <a:pt x="66178" y="44998"/>
                  <a:pt x="67087" y="41091"/>
                </a:cubicBezTo>
                <a:cubicBezTo>
                  <a:pt x="67996" y="37184"/>
                  <a:pt x="66861" y="33029"/>
                  <a:pt x="64857" y="29555"/>
                </a:cubicBezTo>
                <a:cubicBezTo>
                  <a:pt x="62878" y="26125"/>
                  <a:pt x="60014" y="23107"/>
                  <a:pt x="58986" y="19197"/>
                </a:cubicBezTo>
                <a:cubicBezTo>
                  <a:pt x="57980" y="15364"/>
                  <a:pt x="58856" y="11323"/>
                  <a:pt x="57806" y="7435"/>
                </a:cubicBezTo>
                <a:cubicBezTo>
                  <a:pt x="56648" y="3144"/>
                  <a:pt x="53928" y="1"/>
                  <a:pt x="50677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4" name="Google Shape;664;p20"/>
          <p:cNvGrpSpPr/>
          <p:nvPr/>
        </p:nvGrpSpPr>
        <p:grpSpPr>
          <a:xfrm>
            <a:off x="171400" y="128600"/>
            <a:ext cx="8772695" cy="2043114"/>
            <a:chOff x="171400" y="128600"/>
            <a:chExt cx="8772695" cy="2043114"/>
          </a:xfrm>
        </p:grpSpPr>
        <p:grpSp>
          <p:nvGrpSpPr>
            <p:cNvPr id="665" name="Google Shape;665;p20"/>
            <p:cNvGrpSpPr/>
            <p:nvPr/>
          </p:nvGrpSpPr>
          <p:grpSpPr>
            <a:xfrm>
              <a:off x="171400" y="128600"/>
              <a:ext cx="8772695" cy="2043114"/>
              <a:chOff x="171400" y="428619"/>
              <a:chExt cx="8772695" cy="2027100"/>
            </a:xfrm>
          </p:grpSpPr>
          <p:sp>
            <p:nvSpPr>
              <p:cNvPr id="666" name="Google Shape;666;p20"/>
              <p:cNvSpPr/>
              <p:nvPr/>
            </p:nvSpPr>
            <p:spPr>
              <a:xfrm>
                <a:off x="171450" y="428619"/>
                <a:ext cx="8772300" cy="2027100"/>
              </a:xfrm>
              <a:prstGeom prst="roundRect">
                <a:avLst>
                  <a:gd name="adj" fmla="val 11365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67" name="Google Shape;667;p20"/>
              <p:cNvGrpSpPr/>
              <p:nvPr/>
            </p:nvGrpSpPr>
            <p:grpSpPr>
              <a:xfrm>
                <a:off x="171400" y="428636"/>
                <a:ext cx="8772695" cy="490301"/>
                <a:chOff x="-215495" y="238126"/>
                <a:chExt cx="9543837" cy="533400"/>
              </a:xfrm>
            </p:grpSpPr>
            <p:sp>
              <p:nvSpPr>
                <p:cNvPr id="668" name="Google Shape;668;p20"/>
                <p:cNvSpPr/>
                <p:nvPr/>
              </p:nvSpPr>
              <p:spPr>
                <a:xfrm>
                  <a:off x="-215259" y="238126"/>
                  <a:ext cx="9543600" cy="533400"/>
                </a:xfrm>
                <a:prstGeom prst="round2SameRect">
                  <a:avLst>
                    <a:gd name="adj1" fmla="val 36935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669;p20"/>
                <p:cNvSpPr/>
                <p:nvPr/>
              </p:nvSpPr>
              <p:spPr>
                <a:xfrm>
                  <a:off x="-215495" y="685650"/>
                  <a:ext cx="9543433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70" name="Google Shape;670;p20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671" name="Google Shape;671;p20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2" name="Google Shape;672;p20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3" name="Google Shape;673;p20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4" name="Google Shape;674;p20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5" name="Google Shape;675;p20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6" name="Google Shape;676;p20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677" name="Google Shape;677;p20"/>
            <p:cNvSpPr/>
            <p:nvPr/>
          </p:nvSpPr>
          <p:spPr>
            <a:xfrm>
              <a:off x="251326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20"/>
          <p:cNvGrpSpPr/>
          <p:nvPr/>
        </p:nvGrpSpPr>
        <p:grpSpPr>
          <a:xfrm>
            <a:off x="459925" y="1957871"/>
            <a:ext cx="8772695" cy="2116590"/>
            <a:chOff x="171400" y="128608"/>
            <a:chExt cx="8772695" cy="2116590"/>
          </a:xfrm>
        </p:grpSpPr>
        <p:grpSp>
          <p:nvGrpSpPr>
            <p:cNvPr id="679" name="Google Shape;679;p20"/>
            <p:cNvGrpSpPr/>
            <p:nvPr/>
          </p:nvGrpSpPr>
          <p:grpSpPr>
            <a:xfrm>
              <a:off x="171400" y="128608"/>
              <a:ext cx="8772695" cy="2116590"/>
              <a:chOff x="171400" y="428627"/>
              <a:chExt cx="8772695" cy="2100000"/>
            </a:xfrm>
          </p:grpSpPr>
          <p:sp>
            <p:nvSpPr>
              <p:cNvPr id="680" name="Google Shape;680;p20"/>
              <p:cNvSpPr/>
              <p:nvPr/>
            </p:nvSpPr>
            <p:spPr>
              <a:xfrm>
                <a:off x="171450" y="428627"/>
                <a:ext cx="8772300" cy="2100000"/>
              </a:xfrm>
              <a:prstGeom prst="roundRect">
                <a:avLst>
                  <a:gd name="adj" fmla="val 11365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1" name="Google Shape;681;p20"/>
              <p:cNvGrpSpPr/>
              <p:nvPr/>
            </p:nvGrpSpPr>
            <p:grpSpPr>
              <a:xfrm>
                <a:off x="171400" y="428636"/>
                <a:ext cx="8772695" cy="490301"/>
                <a:chOff x="-215495" y="238126"/>
                <a:chExt cx="9543837" cy="533400"/>
              </a:xfrm>
            </p:grpSpPr>
            <p:sp>
              <p:nvSpPr>
                <p:cNvPr id="682" name="Google Shape;682;p20"/>
                <p:cNvSpPr/>
                <p:nvPr/>
              </p:nvSpPr>
              <p:spPr>
                <a:xfrm>
                  <a:off x="-215259" y="238126"/>
                  <a:ext cx="9543600" cy="533400"/>
                </a:xfrm>
                <a:prstGeom prst="round2SameRect">
                  <a:avLst>
                    <a:gd name="adj1" fmla="val 36935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20"/>
                <p:cNvSpPr/>
                <p:nvPr/>
              </p:nvSpPr>
              <p:spPr>
                <a:xfrm>
                  <a:off x="-215495" y="685650"/>
                  <a:ext cx="9543433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84" name="Google Shape;684;p20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685" name="Google Shape;685;p20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6" name="Google Shape;686;p20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7" name="Google Shape;687;p20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8" name="Google Shape;688;p20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9" name="Google Shape;689;p20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0" name="Google Shape;690;p20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691" name="Google Shape;691;p20"/>
            <p:cNvSpPr/>
            <p:nvPr/>
          </p:nvSpPr>
          <p:spPr>
            <a:xfrm>
              <a:off x="251326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2" name="Google Shape;692;p20"/>
          <p:cNvGrpSpPr/>
          <p:nvPr/>
        </p:nvGrpSpPr>
        <p:grpSpPr>
          <a:xfrm>
            <a:off x="7893826" y="2683910"/>
            <a:ext cx="1060340" cy="1058580"/>
            <a:chOff x="3265747" y="653121"/>
            <a:chExt cx="355783" cy="434325"/>
          </a:xfrm>
        </p:grpSpPr>
        <p:sp>
          <p:nvSpPr>
            <p:cNvPr id="693" name="Google Shape;693;p20"/>
            <p:cNvSpPr/>
            <p:nvPr/>
          </p:nvSpPr>
          <p:spPr>
            <a:xfrm>
              <a:off x="3272788" y="657350"/>
              <a:ext cx="333300" cy="423900"/>
            </a:xfrm>
            <a:prstGeom prst="roundRect">
              <a:avLst>
                <a:gd name="adj" fmla="val 705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3265747" y="653121"/>
              <a:ext cx="355783" cy="434325"/>
            </a:xfrm>
            <a:custGeom>
              <a:avLst/>
              <a:gdLst/>
              <a:ahLst/>
              <a:cxnLst/>
              <a:rect l="l" t="t" r="r" b="b"/>
              <a:pathLst>
                <a:path w="13625" h="17373" extrusionOk="0">
                  <a:moveTo>
                    <a:pt x="1100" y="295"/>
                  </a:moveTo>
                  <a:lnTo>
                    <a:pt x="1100" y="296"/>
                  </a:lnTo>
                  <a:lnTo>
                    <a:pt x="12525" y="296"/>
                  </a:lnTo>
                  <a:cubicBezTo>
                    <a:pt x="12969" y="296"/>
                    <a:pt x="13329" y="657"/>
                    <a:pt x="13329" y="1100"/>
                  </a:cubicBezTo>
                  <a:lnTo>
                    <a:pt x="13329" y="16273"/>
                  </a:lnTo>
                  <a:cubicBezTo>
                    <a:pt x="13329" y="16716"/>
                    <a:pt x="12969" y="17077"/>
                    <a:pt x="12525" y="17077"/>
                  </a:cubicBezTo>
                  <a:lnTo>
                    <a:pt x="1100" y="17077"/>
                  </a:lnTo>
                  <a:cubicBezTo>
                    <a:pt x="657" y="17077"/>
                    <a:pt x="297" y="16716"/>
                    <a:pt x="297" y="16273"/>
                  </a:cubicBezTo>
                  <a:lnTo>
                    <a:pt x="297" y="1099"/>
                  </a:lnTo>
                  <a:cubicBezTo>
                    <a:pt x="297" y="655"/>
                    <a:pt x="657" y="295"/>
                    <a:pt x="1100" y="295"/>
                  </a:cubicBezTo>
                  <a:close/>
                  <a:moveTo>
                    <a:pt x="1100" y="1"/>
                  </a:moveTo>
                  <a:cubicBezTo>
                    <a:pt x="494" y="1"/>
                    <a:pt x="0" y="494"/>
                    <a:pt x="0" y="1100"/>
                  </a:cubicBezTo>
                  <a:lnTo>
                    <a:pt x="0" y="16273"/>
                  </a:lnTo>
                  <a:cubicBezTo>
                    <a:pt x="0" y="16880"/>
                    <a:pt x="494" y="17372"/>
                    <a:pt x="1100" y="17372"/>
                  </a:cubicBezTo>
                  <a:lnTo>
                    <a:pt x="12525" y="17372"/>
                  </a:lnTo>
                  <a:cubicBezTo>
                    <a:pt x="13132" y="17372"/>
                    <a:pt x="13624" y="16880"/>
                    <a:pt x="13624" y="16275"/>
                  </a:cubicBezTo>
                  <a:lnTo>
                    <a:pt x="13624" y="1100"/>
                  </a:lnTo>
                  <a:cubicBezTo>
                    <a:pt x="13624" y="494"/>
                    <a:pt x="13132" y="1"/>
                    <a:pt x="125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3313275" y="659850"/>
              <a:ext cx="246875" cy="71175"/>
            </a:xfrm>
            <a:custGeom>
              <a:avLst/>
              <a:gdLst/>
              <a:ahLst/>
              <a:cxnLst/>
              <a:rect l="l" t="t" r="r" b="b"/>
              <a:pathLst>
                <a:path w="9875" h="2847" extrusionOk="0">
                  <a:moveTo>
                    <a:pt x="0" y="1"/>
                  </a:moveTo>
                  <a:lnTo>
                    <a:pt x="0" y="2847"/>
                  </a:lnTo>
                  <a:lnTo>
                    <a:pt x="9875" y="2847"/>
                  </a:lnTo>
                  <a:lnTo>
                    <a:pt x="9875" y="1"/>
                  </a:lnTo>
                  <a:close/>
                </a:path>
              </a:pathLst>
            </a:custGeom>
            <a:solidFill>
              <a:srgbClr val="CF7CC7">
                <a:alpha val="49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3273150" y="660550"/>
              <a:ext cx="52275" cy="419475"/>
            </a:xfrm>
            <a:custGeom>
              <a:avLst/>
              <a:gdLst/>
              <a:ahLst/>
              <a:cxnLst/>
              <a:rect l="l" t="t" r="r" b="b"/>
              <a:pathLst>
                <a:path w="2091" h="16779" extrusionOk="0">
                  <a:moveTo>
                    <a:pt x="795" y="0"/>
                  </a:moveTo>
                  <a:cubicBezTo>
                    <a:pt x="356" y="0"/>
                    <a:pt x="1" y="357"/>
                    <a:pt x="1" y="795"/>
                  </a:cubicBezTo>
                  <a:lnTo>
                    <a:pt x="1" y="15977"/>
                  </a:lnTo>
                  <a:cubicBezTo>
                    <a:pt x="1" y="16419"/>
                    <a:pt x="360" y="16779"/>
                    <a:pt x="801" y="16779"/>
                  </a:cubicBezTo>
                  <a:lnTo>
                    <a:pt x="1942" y="16779"/>
                  </a:lnTo>
                  <a:cubicBezTo>
                    <a:pt x="2024" y="16779"/>
                    <a:pt x="2090" y="16712"/>
                    <a:pt x="2089" y="16629"/>
                  </a:cubicBezTo>
                  <a:cubicBezTo>
                    <a:pt x="2089" y="16548"/>
                    <a:pt x="2023" y="16482"/>
                    <a:pt x="1942" y="16482"/>
                  </a:cubicBezTo>
                  <a:lnTo>
                    <a:pt x="801" y="16482"/>
                  </a:lnTo>
                  <a:cubicBezTo>
                    <a:pt x="523" y="16482"/>
                    <a:pt x="295" y="16255"/>
                    <a:pt x="295" y="15976"/>
                  </a:cubicBezTo>
                  <a:lnTo>
                    <a:pt x="295" y="795"/>
                  </a:lnTo>
                  <a:cubicBezTo>
                    <a:pt x="295" y="519"/>
                    <a:pt x="520" y="295"/>
                    <a:pt x="795" y="295"/>
                  </a:cubicBezTo>
                  <a:lnTo>
                    <a:pt x="1045" y="295"/>
                  </a:lnTo>
                  <a:cubicBezTo>
                    <a:pt x="1127" y="295"/>
                    <a:pt x="1192" y="230"/>
                    <a:pt x="1192" y="148"/>
                  </a:cubicBezTo>
                  <a:cubicBezTo>
                    <a:pt x="1192" y="67"/>
                    <a:pt x="1127" y="0"/>
                    <a:pt x="10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3304375" y="675900"/>
              <a:ext cx="264675" cy="64025"/>
            </a:xfrm>
            <a:custGeom>
              <a:avLst/>
              <a:gdLst/>
              <a:ahLst/>
              <a:cxnLst/>
              <a:rect l="l" t="t" r="r" b="b"/>
              <a:pathLst>
                <a:path w="10587" h="2561" extrusionOk="0">
                  <a:moveTo>
                    <a:pt x="105" y="1"/>
                  </a:moveTo>
                  <a:cubicBezTo>
                    <a:pt x="47" y="1"/>
                    <a:pt x="1" y="48"/>
                    <a:pt x="1" y="105"/>
                  </a:cubicBezTo>
                  <a:lnTo>
                    <a:pt x="1" y="2456"/>
                  </a:lnTo>
                  <a:cubicBezTo>
                    <a:pt x="1" y="2514"/>
                    <a:pt x="48" y="2560"/>
                    <a:pt x="105" y="2560"/>
                  </a:cubicBezTo>
                  <a:lnTo>
                    <a:pt x="10482" y="2560"/>
                  </a:lnTo>
                  <a:cubicBezTo>
                    <a:pt x="10538" y="2560"/>
                    <a:pt x="10584" y="2514"/>
                    <a:pt x="10587" y="2456"/>
                  </a:cubicBezTo>
                  <a:lnTo>
                    <a:pt x="10587" y="105"/>
                  </a:lnTo>
                  <a:cubicBezTo>
                    <a:pt x="10587" y="47"/>
                    <a:pt x="10539" y="1"/>
                    <a:pt x="10483" y="1"/>
                  </a:cubicBezTo>
                  <a:cubicBezTo>
                    <a:pt x="10426" y="1"/>
                    <a:pt x="10379" y="48"/>
                    <a:pt x="10379" y="105"/>
                  </a:cubicBezTo>
                  <a:lnTo>
                    <a:pt x="10379" y="2353"/>
                  </a:lnTo>
                  <a:lnTo>
                    <a:pt x="208" y="2353"/>
                  </a:lnTo>
                  <a:lnTo>
                    <a:pt x="208" y="105"/>
                  </a:lnTo>
                  <a:cubicBezTo>
                    <a:pt x="208" y="47"/>
                    <a:pt x="162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3269475" y="727325"/>
              <a:ext cx="333225" cy="7400"/>
            </a:xfrm>
            <a:custGeom>
              <a:avLst/>
              <a:gdLst/>
              <a:ahLst/>
              <a:cxnLst/>
              <a:rect l="l" t="t" r="r" b="b"/>
              <a:pathLst>
                <a:path w="13329" h="296" extrusionOk="0">
                  <a:moveTo>
                    <a:pt x="1" y="0"/>
                  </a:moveTo>
                  <a:lnTo>
                    <a:pt x="1" y="295"/>
                  </a:lnTo>
                  <a:lnTo>
                    <a:pt x="13328" y="295"/>
                  </a:lnTo>
                  <a:lnTo>
                    <a:pt x="133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3556400" y="656800"/>
              <a:ext cx="7450" cy="74225"/>
            </a:xfrm>
            <a:custGeom>
              <a:avLst/>
              <a:gdLst/>
              <a:ahLst/>
              <a:cxnLst/>
              <a:rect l="l" t="t" r="r" b="b"/>
              <a:pathLst>
                <a:path w="298" h="2969" extrusionOk="0">
                  <a:moveTo>
                    <a:pt x="1" y="1"/>
                  </a:moveTo>
                  <a:lnTo>
                    <a:pt x="1" y="2969"/>
                  </a:lnTo>
                  <a:lnTo>
                    <a:pt x="297" y="2969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3309525" y="656800"/>
              <a:ext cx="7425" cy="74225"/>
            </a:xfrm>
            <a:custGeom>
              <a:avLst/>
              <a:gdLst/>
              <a:ahLst/>
              <a:cxnLst/>
              <a:rect l="l" t="t" r="r" b="b"/>
              <a:pathLst>
                <a:path w="297" h="2969" extrusionOk="0">
                  <a:moveTo>
                    <a:pt x="1" y="1"/>
                  </a:moveTo>
                  <a:lnTo>
                    <a:pt x="1" y="2969"/>
                  </a:lnTo>
                  <a:lnTo>
                    <a:pt x="297" y="2969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1" name="Google Shape;701;p20"/>
          <p:cNvSpPr txBox="1">
            <a:spLocks noGrp="1"/>
          </p:cNvSpPr>
          <p:nvPr>
            <p:ph type="title"/>
          </p:nvPr>
        </p:nvSpPr>
        <p:spPr>
          <a:xfrm>
            <a:off x="720000" y="74017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20"/>
          <p:cNvSpPr/>
          <p:nvPr/>
        </p:nvSpPr>
        <p:spPr>
          <a:xfrm>
            <a:off x="636550" y="3211022"/>
            <a:ext cx="166902" cy="19710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0"/>
          <p:cNvSpPr/>
          <p:nvPr/>
        </p:nvSpPr>
        <p:spPr>
          <a:xfrm>
            <a:off x="355162" y="1547747"/>
            <a:ext cx="166902" cy="19710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0"/>
          <p:cNvSpPr/>
          <p:nvPr/>
        </p:nvSpPr>
        <p:spPr>
          <a:xfrm>
            <a:off x="5659325" y="4727922"/>
            <a:ext cx="166902" cy="19710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 rot="-1299936">
            <a:off x="-2437335" y="-2203216"/>
            <a:ext cx="8163296" cy="6487826"/>
          </a:xfrm>
          <a:custGeom>
            <a:avLst/>
            <a:gdLst/>
            <a:ahLst/>
            <a:cxnLst/>
            <a:rect l="l" t="t" r="r" b="b"/>
            <a:pathLst>
              <a:path w="67997" h="54041" extrusionOk="0">
                <a:moveTo>
                  <a:pt x="50677" y="1"/>
                </a:moveTo>
                <a:cubicBezTo>
                  <a:pt x="48942" y="1"/>
                  <a:pt x="47056" y="896"/>
                  <a:pt x="45175" y="2991"/>
                </a:cubicBezTo>
                <a:cubicBezTo>
                  <a:pt x="41850" y="6693"/>
                  <a:pt x="41080" y="11825"/>
                  <a:pt x="39774" y="16444"/>
                </a:cubicBezTo>
                <a:cubicBezTo>
                  <a:pt x="38870" y="19635"/>
                  <a:pt x="37615" y="22845"/>
                  <a:pt x="35270" y="25190"/>
                </a:cubicBezTo>
                <a:cubicBezTo>
                  <a:pt x="32078" y="28381"/>
                  <a:pt x="27368" y="29486"/>
                  <a:pt x="22875" y="29921"/>
                </a:cubicBezTo>
                <a:cubicBezTo>
                  <a:pt x="18383" y="30355"/>
                  <a:pt x="13775" y="30270"/>
                  <a:pt x="9482" y="31666"/>
                </a:cubicBezTo>
                <a:cubicBezTo>
                  <a:pt x="5190" y="33061"/>
                  <a:pt x="1131" y="36391"/>
                  <a:pt x="537" y="40865"/>
                </a:cubicBezTo>
                <a:cubicBezTo>
                  <a:pt x="1" y="44922"/>
                  <a:pt x="2495" y="48922"/>
                  <a:pt x="5866" y="51243"/>
                </a:cubicBezTo>
                <a:cubicBezTo>
                  <a:pt x="8537" y="53084"/>
                  <a:pt x="11784" y="54041"/>
                  <a:pt x="15026" y="54041"/>
                </a:cubicBezTo>
                <a:cubicBezTo>
                  <a:pt x="16883" y="54041"/>
                  <a:pt x="18737" y="53727"/>
                  <a:pt x="20480" y="53085"/>
                </a:cubicBezTo>
                <a:cubicBezTo>
                  <a:pt x="24250" y="51699"/>
                  <a:pt x="27357" y="48956"/>
                  <a:pt x="30941" y="47137"/>
                </a:cubicBezTo>
                <a:cubicBezTo>
                  <a:pt x="34194" y="45486"/>
                  <a:pt x="37842" y="44649"/>
                  <a:pt x="41489" y="44649"/>
                </a:cubicBezTo>
                <a:cubicBezTo>
                  <a:pt x="44177" y="44649"/>
                  <a:pt x="46865" y="45104"/>
                  <a:pt x="49392" y="46024"/>
                </a:cubicBezTo>
                <a:cubicBezTo>
                  <a:pt x="52327" y="47091"/>
                  <a:pt x="55201" y="48780"/>
                  <a:pt x="58289" y="48780"/>
                </a:cubicBezTo>
                <a:cubicBezTo>
                  <a:pt x="58483" y="48780"/>
                  <a:pt x="58678" y="48773"/>
                  <a:pt x="58874" y="48759"/>
                </a:cubicBezTo>
                <a:cubicBezTo>
                  <a:pt x="62874" y="48476"/>
                  <a:pt x="66178" y="44998"/>
                  <a:pt x="67087" y="41091"/>
                </a:cubicBezTo>
                <a:cubicBezTo>
                  <a:pt x="67996" y="37184"/>
                  <a:pt x="66861" y="33029"/>
                  <a:pt x="64857" y="29555"/>
                </a:cubicBezTo>
                <a:cubicBezTo>
                  <a:pt x="62878" y="26125"/>
                  <a:pt x="60014" y="23107"/>
                  <a:pt x="58986" y="19197"/>
                </a:cubicBezTo>
                <a:cubicBezTo>
                  <a:pt x="57980" y="15364"/>
                  <a:pt x="58856" y="11323"/>
                  <a:pt x="57806" y="7435"/>
                </a:cubicBezTo>
                <a:cubicBezTo>
                  <a:pt x="56648" y="3144"/>
                  <a:pt x="53928" y="1"/>
                  <a:pt x="50677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1503339" y="832410"/>
            <a:ext cx="6811502" cy="3771078"/>
            <a:chOff x="627130" y="128603"/>
            <a:chExt cx="8316852" cy="4604490"/>
          </a:xfrm>
        </p:grpSpPr>
        <p:grpSp>
          <p:nvGrpSpPr>
            <p:cNvPr id="31" name="Google Shape;31;p3"/>
            <p:cNvGrpSpPr/>
            <p:nvPr/>
          </p:nvGrpSpPr>
          <p:grpSpPr>
            <a:xfrm>
              <a:off x="627130" y="128603"/>
              <a:ext cx="8316852" cy="4604490"/>
              <a:chOff x="627130" y="428622"/>
              <a:chExt cx="8316852" cy="4568400"/>
            </a:xfrm>
          </p:grpSpPr>
          <p:sp>
            <p:nvSpPr>
              <p:cNvPr id="32" name="Google Shape;32;p3"/>
              <p:cNvSpPr/>
              <p:nvPr/>
            </p:nvSpPr>
            <p:spPr>
              <a:xfrm>
                <a:off x="627182" y="428622"/>
                <a:ext cx="8316600" cy="4568400"/>
              </a:xfrm>
              <a:prstGeom prst="roundRect">
                <a:avLst>
                  <a:gd name="adj" fmla="val 47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" name="Google Shape;33;p3"/>
              <p:cNvGrpSpPr/>
              <p:nvPr/>
            </p:nvGrpSpPr>
            <p:grpSpPr>
              <a:xfrm>
                <a:off x="627130" y="428636"/>
                <a:ext cx="8316852" cy="490301"/>
                <a:chOff x="280295" y="238126"/>
                <a:chExt cx="9047924" cy="533400"/>
              </a:xfrm>
            </p:grpSpPr>
            <p:sp>
              <p:nvSpPr>
                <p:cNvPr id="34" name="Google Shape;34;p3"/>
                <p:cNvSpPr/>
                <p:nvPr/>
              </p:nvSpPr>
              <p:spPr>
                <a:xfrm>
                  <a:off x="280520" y="238126"/>
                  <a:ext cx="9047700" cy="533400"/>
                </a:xfrm>
                <a:prstGeom prst="round2SameRect">
                  <a:avLst>
                    <a:gd name="adj1" fmla="val 35460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3"/>
                <p:cNvSpPr/>
                <p:nvPr/>
              </p:nvSpPr>
              <p:spPr>
                <a:xfrm>
                  <a:off x="280295" y="685650"/>
                  <a:ext cx="9047620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6" name="Google Shape;36;p3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37" name="Google Shape;37;p3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" name="Google Shape;38;p3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" name="Google Shape;39;p3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40;p3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41;p3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" name="Google Shape;42;p3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43" name="Google Shape;43;p3"/>
            <p:cNvSpPr/>
            <p:nvPr/>
          </p:nvSpPr>
          <p:spPr>
            <a:xfrm>
              <a:off x="727576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4416375" y="2108400"/>
            <a:ext cx="3339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title" idx="2" hasCustomPrompt="1"/>
          </p:nvPr>
        </p:nvSpPr>
        <p:spPr>
          <a:xfrm>
            <a:off x="1279051" y="1207023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" name="Google Shape;46;p3"/>
          <p:cNvSpPr txBox="1">
            <a:spLocks noGrp="1"/>
          </p:cNvSpPr>
          <p:nvPr>
            <p:ph type="subTitle" idx="1"/>
          </p:nvPr>
        </p:nvSpPr>
        <p:spPr>
          <a:xfrm rot="618">
            <a:off x="4416499" y="3056001"/>
            <a:ext cx="33393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8583200" y="3699904"/>
            <a:ext cx="217898" cy="257323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rgbClr val="FFC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364650" y="1299601"/>
            <a:ext cx="217898" cy="257323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8583200" y="328051"/>
            <a:ext cx="217898" cy="257323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4015975" y="4748200"/>
            <a:ext cx="217898" cy="257323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21"/>
          <p:cNvGrpSpPr/>
          <p:nvPr/>
        </p:nvGrpSpPr>
        <p:grpSpPr>
          <a:xfrm>
            <a:off x="171400" y="128600"/>
            <a:ext cx="8772695" cy="4795891"/>
            <a:chOff x="171400" y="128600"/>
            <a:chExt cx="8772695" cy="4795891"/>
          </a:xfrm>
        </p:grpSpPr>
        <p:grpSp>
          <p:nvGrpSpPr>
            <p:cNvPr id="707" name="Google Shape;707;p21"/>
            <p:cNvGrpSpPr/>
            <p:nvPr/>
          </p:nvGrpSpPr>
          <p:grpSpPr>
            <a:xfrm>
              <a:off x="171400" y="128600"/>
              <a:ext cx="8772695" cy="4795891"/>
              <a:chOff x="171400" y="428619"/>
              <a:chExt cx="8772695" cy="4758300"/>
            </a:xfrm>
          </p:grpSpPr>
          <p:sp>
            <p:nvSpPr>
              <p:cNvPr id="708" name="Google Shape;708;p21"/>
              <p:cNvSpPr/>
              <p:nvPr/>
            </p:nvSpPr>
            <p:spPr>
              <a:xfrm>
                <a:off x="171450" y="428619"/>
                <a:ext cx="8772300" cy="4758300"/>
              </a:xfrm>
              <a:prstGeom prst="roundRect">
                <a:avLst>
                  <a:gd name="adj" fmla="val 47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9" name="Google Shape;709;p21"/>
              <p:cNvGrpSpPr/>
              <p:nvPr/>
            </p:nvGrpSpPr>
            <p:grpSpPr>
              <a:xfrm>
                <a:off x="171400" y="428636"/>
                <a:ext cx="8772695" cy="490301"/>
                <a:chOff x="-215495" y="238126"/>
                <a:chExt cx="9543837" cy="533400"/>
              </a:xfrm>
            </p:grpSpPr>
            <p:sp>
              <p:nvSpPr>
                <p:cNvPr id="710" name="Google Shape;710;p21"/>
                <p:cNvSpPr/>
                <p:nvPr/>
              </p:nvSpPr>
              <p:spPr>
                <a:xfrm>
                  <a:off x="-215259" y="238126"/>
                  <a:ext cx="9543600" cy="533400"/>
                </a:xfrm>
                <a:prstGeom prst="round2SameRect">
                  <a:avLst>
                    <a:gd name="adj1" fmla="val 36935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21"/>
                <p:cNvSpPr/>
                <p:nvPr/>
              </p:nvSpPr>
              <p:spPr>
                <a:xfrm>
                  <a:off x="-215495" y="685650"/>
                  <a:ext cx="9543433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12" name="Google Shape;712;p21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713" name="Google Shape;713;p21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4" name="Google Shape;714;p21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5" name="Google Shape;715;p21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6" name="Google Shape;716;p21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7" name="Google Shape;717;p21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8" name="Google Shape;718;p21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719" name="Google Shape;719;p21"/>
            <p:cNvSpPr/>
            <p:nvPr/>
          </p:nvSpPr>
          <p:spPr>
            <a:xfrm>
              <a:off x="251326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0" name="Google Shape;720;p21"/>
          <p:cNvSpPr txBox="1">
            <a:spLocks noGrp="1"/>
          </p:cNvSpPr>
          <p:nvPr>
            <p:ph type="title"/>
          </p:nvPr>
        </p:nvSpPr>
        <p:spPr>
          <a:xfrm>
            <a:off x="720000" y="74017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21"/>
          <p:cNvSpPr/>
          <p:nvPr/>
        </p:nvSpPr>
        <p:spPr>
          <a:xfrm>
            <a:off x="6068762" y="4610839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6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22"/>
          <p:cNvGrpSpPr/>
          <p:nvPr/>
        </p:nvGrpSpPr>
        <p:grpSpPr>
          <a:xfrm>
            <a:off x="171400" y="128600"/>
            <a:ext cx="8772695" cy="4795891"/>
            <a:chOff x="171400" y="128600"/>
            <a:chExt cx="8772695" cy="4795891"/>
          </a:xfrm>
        </p:grpSpPr>
        <p:grpSp>
          <p:nvGrpSpPr>
            <p:cNvPr id="724" name="Google Shape;724;p22"/>
            <p:cNvGrpSpPr/>
            <p:nvPr/>
          </p:nvGrpSpPr>
          <p:grpSpPr>
            <a:xfrm>
              <a:off x="171400" y="128600"/>
              <a:ext cx="8772695" cy="4795891"/>
              <a:chOff x="171400" y="428619"/>
              <a:chExt cx="8772695" cy="4758300"/>
            </a:xfrm>
          </p:grpSpPr>
          <p:sp>
            <p:nvSpPr>
              <p:cNvPr id="725" name="Google Shape;725;p22"/>
              <p:cNvSpPr/>
              <p:nvPr/>
            </p:nvSpPr>
            <p:spPr>
              <a:xfrm>
                <a:off x="171450" y="428619"/>
                <a:ext cx="8772300" cy="4758300"/>
              </a:xfrm>
              <a:prstGeom prst="roundRect">
                <a:avLst>
                  <a:gd name="adj" fmla="val 47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6" name="Google Shape;726;p22"/>
              <p:cNvGrpSpPr/>
              <p:nvPr/>
            </p:nvGrpSpPr>
            <p:grpSpPr>
              <a:xfrm>
                <a:off x="171400" y="428636"/>
                <a:ext cx="8772695" cy="490301"/>
                <a:chOff x="-215495" y="238126"/>
                <a:chExt cx="9543837" cy="533400"/>
              </a:xfrm>
            </p:grpSpPr>
            <p:sp>
              <p:nvSpPr>
                <p:cNvPr id="727" name="Google Shape;727;p22"/>
                <p:cNvSpPr/>
                <p:nvPr/>
              </p:nvSpPr>
              <p:spPr>
                <a:xfrm>
                  <a:off x="-215259" y="238126"/>
                  <a:ext cx="9543600" cy="533400"/>
                </a:xfrm>
                <a:prstGeom prst="round2SameRect">
                  <a:avLst>
                    <a:gd name="adj1" fmla="val 36935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22"/>
                <p:cNvSpPr/>
                <p:nvPr/>
              </p:nvSpPr>
              <p:spPr>
                <a:xfrm>
                  <a:off x="-215495" y="685650"/>
                  <a:ext cx="9543433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29" name="Google Shape;729;p22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730" name="Google Shape;730;p22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1" name="Google Shape;731;p22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2" name="Google Shape;732;p22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3" name="Google Shape;733;p22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4" name="Google Shape;734;p22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5" name="Google Shape;735;p22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736" name="Google Shape;736;p22"/>
            <p:cNvSpPr/>
            <p:nvPr/>
          </p:nvSpPr>
          <p:spPr>
            <a:xfrm>
              <a:off x="251326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7" name="Google Shape;737;p22"/>
          <p:cNvSpPr txBox="1">
            <a:spLocks noGrp="1"/>
          </p:cNvSpPr>
          <p:nvPr>
            <p:ph type="title"/>
          </p:nvPr>
        </p:nvSpPr>
        <p:spPr>
          <a:xfrm>
            <a:off x="720000" y="74017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38" name="Google Shape;738;p22"/>
          <p:cNvSpPr/>
          <p:nvPr/>
        </p:nvSpPr>
        <p:spPr>
          <a:xfrm>
            <a:off x="569600" y="1983326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2"/>
          <p:cNvSpPr/>
          <p:nvPr/>
        </p:nvSpPr>
        <p:spPr>
          <a:xfrm>
            <a:off x="3839850" y="4514701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7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23"/>
          <p:cNvSpPr/>
          <p:nvPr/>
        </p:nvSpPr>
        <p:spPr>
          <a:xfrm rot="4979706" flipH="1">
            <a:off x="2553788" y="-775148"/>
            <a:ext cx="7102936" cy="6647932"/>
          </a:xfrm>
          <a:custGeom>
            <a:avLst/>
            <a:gdLst/>
            <a:ahLst/>
            <a:cxnLst/>
            <a:rect l="l" t="t" r="r" b="b"/>
            <a:pathLst>
              <a:path w="49002" h="45863" extrusionOk="0">
                <a:moveTo>
                  <a:pt x="7884" y="1"/>
                </a:moveTo>
                <a:cubicBezTo>
                  <a:pt x="5460" y="1"/>
                  <a:pt x="3475" y="1698"/>
                  <a:pt x="2862" y="5020"/>
                </a:cubicBezTo>
                <a:cubicBezTo>
                  <a:pt x="1583" y="11968"/>
                  <a:pt x="1441" y="19302"/>
                  <a:pt x="776" y="26337"/>
                </a:cubicBezTo>
                <a:cubicBezTo>
                  <a:pt x="324" y="31109"/>
                  <a:pt x="0" y="36376"/>
                  <a:pt x="2861" y="40224"/>
                </a:cubicBezTo>
                <a:cubicBezTo>
                  <a:pt x="6166" y="44670"/>
                  <a:pt x="12399" y="45504"/>
                  <a:pt x="17935" y="45732"/>
                </a:cubicBezTo>
                <a:cubicBezTo>
                  <a:pt x="19860" y="45812"/>
                  <a:pt x="21790" y="45863"/>
                  <a:pt x="23719" y="45863"/>
                </a:cubicBezTo>
                <a:cubicBezTo>
                  <a:pt x="28198" y="45863"/>
                  <a:pt x="32671" y="45589"/>
                  <a:pt x="37068" y="44767"/>
                </a:cubicBezTo>
                <a:cubicBezTo>
                  <a:pt x="39553" y="44301"/>
                  <a:pt x="42051" y="43644"/>
                  <a:pt x="44189" y="42292"/>
                </a:cubicBezTo>
                <a:cubicBezTo>
                  <a:pt x="46326" y="40942"/>
                  <a:pt x="48077" y="38803"/>
                  <a:pt x="48455" y="36304"/>
                </a:cubicBezTo>
                <a:cubicBezTo>
                  <a:pt x="49002" y="32695"/>
                  <a:pt x="46570" y="29177"/>
                  <a:pt x="43475" y="27243"/>
                </a:cubicBezTo>
                <a:cubicBezTo>
                  <a:pt x="40379" y="25308"/>
                  <a:pt x="36704" y="24595"/>
                  <a:pt x="33154" y="23745"/>
                </a:cubicBezTo>
                <a:cubicBezTo>
                  <a:pt x="29603" y="22894"/>
                  <a:pt x="25951" y="21793"/>
                  <a:pt x="23282" y="19303"/>
                </a:cubicBezTo>
                <a:cubicBezTo>
                  <a:pt x="20820" y="17005"/>
                  <a:pt x="19476" y="13785"/>
                  <a:pt x="18171" y="10680"/>
                </a:cubicBezTo>
                <a:cubicBezTo>
                  <a:pt x="16866" y="7576"/>
                  <a:pt x="15452" y="4371"/>
                  <a:pt x="12905" y="2168"/>
                </a:cubicBezTo>
                <a:cubicBezTo>
                  <a:pt x="11217" y="716"/>
                  <a:pt x="9458" y="1"/>
                  <a:pt x="7884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2" name="Google Shape;742;p23"/>
          <p:cNvGrpSpPr/>
          <p:nvPr/>
        </p:nvGrpSpPr>
        <p:grpSpPr>
          <a:xfrm>
            <a:off x="1496622" y="539322"/>
            <a:ext cx="7342117" cy="4064844"/>
            <a:chOff x="627130" y="128603"/>
            <a:chExt cx="8316852" cy="4604490"/>
          </a:xfrm>
        </p:grpSpPr>
        <p:grpSp>
          <p:nvGrpSpPr>
            <p:cNvPr id="743" name="Google Shape;743;p23"/>
            <p:cNvGrpSpPr/>
            <p:nvPr/>
          </p:nvGrpSpPr>
          <p:grpSpPr>
            <a:xfrm>
              <a:off x="627130" y="128603"/>
              <a:ext cx="8316852" cy="4604490"/>
              <a:chOff x="627130" y="428622"/>
              <a:chExt cx="8316852" cy="4568400"/>
            </a:xfrm>
          </p:grpSpPr>
          <p:sp>
            <p:nvSpPr>
              <p:cNvPr id="744" name="Google Shape;744;p23"/>
              <p:cNvSpPr/>
              <p:nvPr/>
            </p:nvSpPr>
            <p:spPr>
              <a:xfrm>
                <a:off x="627182" y="428622"/>
                <a:ext cx="8316600" cy="4568400"/>
              </a:xfrm>
              <a:prstGeom prst="roundRect">
                <a:avLst>
                  <a:gd name="adj" fmla="val 47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5" name="Google Shape;745;p23"/>
              <p:cNvGrpSpPr/>
              <p:nvPr/>
            </p:nvGrpSpPr>
            <p:grpSpPr>
              <a:xfrm>
                <a:off x="627130" y="428636"/>
                <a:ext cx="8316852" cy="490301"/>
                <a:chOff x="280295" y="238126"/>
                <a:chExt cx="9047924" cy="533400"/>
              </a:xfrm>
            </p:grpSpPr>
            <p:sp>
              <p:nvSpPr>
                <p:cNvPr id="746" name="Google Shape;746;p23"/>
                <p:cNvSpPr/>
                <p:nvPr/>
              </p:nvSpPr>
              <p:spPr>
                <a:xfrm>
                  <a:off x="280520" y="238126"/>
                  <a:ext cx="9047700" cy="533400"/>
                </a:xfrm>
                <a:prstGeom prst="round2SameRect">
                  <a:avLst>
                    <a:gd name="adj1" fmla="val 36252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23"/>
                <p:cNvSpPr/>
                <p:nvPr/>
              </p:nvSpPr>
              <p:spPr>
                <a:xfrm>
                  <a:off x="280295" y="685650"/>
                  <a:ext cx="9047620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48" name="Google Shape;748;p23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749" name="Google Shape;749;p23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0" name="Google Shape;750;p23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1" name="Google Shape;751;p23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2" name="Google Shape;752;p23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3" name="Google Shape;753;p23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4" name="Google Shape;754;p23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755" name="Google Shape;755;p23"/>
            <p:cNvSpPr/>
            <p:nvPr/>
          </p:nvSpPr>
          <p:spPr>
            <a:xfrm>
              <a:off x="727576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23"/>
          <p:cNvGrpSpPr/>
          <p:nvPr/>
        </p:nvGrpSpPr>
        <p:grpSpPr>
          <a:xfrm>
            <a:off x="304800" y="121775"/>
            <a:ext cx="3826874" cy="4828162"/>
            <a:chOff x="4716495" y="128594"/>
            <a:chExt cx="4227655" cy="5333807"/>
          </a:xfrm>
        </p:grpSpPr>
        <p:grpSp>
          <p:nvGrpSpPr>
            <p:cNvPr id="757" name="Google Shape;757;p23"/>
            <p:cNvGrpSpPr/>
            <p:nvPr/>
          </p:nvGrpSpPr>
          <p:grpSpPr>
            <a:xfrm>
              <a:off x="4716495" y="128594"/>
              <a:ext cx="4227655" cy="5333807"/>
              <a:chOff x="4716494" y="428613"/>
              <a:chExt cx="4227655" cy="5292000"/>
            </a:xfrm>
          </p:grpSpPr>
          <p:sp>
            <p:nvSpPr>
              <p:cNvPr id="758" name="Google Shape;758;p23"/>
              <p:cNvSpPr/>
              <p:nvPr/>
            </p:nvSpPr>
            <p:spPr>
              <a:xfrm>
                <a:off x="4716550" y="428613"/>
                <a:ext cx="4227600" cy="5292000"/>
              </a:xfrm>
              <a:prstGeom prst="roundRect">
                <a:avLst>
                  <a:gd name="adj" fmla="val 96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9" name="Google Shape;759;p23"/>
              <p:cNvGrpSpPr/>
              <p:nvPr/>
            </p:nvGrpSpPr>
            <p:grpSpPr>
              <a:xfrm>
                <a:off x="4716494" y="428627"/>
                <a:ext cx="4227482" cy="490301"/>
                <a:chOff x="4729125" y="238117"/>
                <a:chExt cx="4599089" cy="533400"/>
              </a:xfrm>
            </p:grpSpPr>
            <p:sp>
              <p:nvSpPr>
                <p:cNvPr id="760" name="Google Shape;760;p23"/>
                <p:cNvSpPr/>
                <p:nvPr/>
              </p:nvSpPr>
              <p:spPr>
                <a:xfrm>
                  <a:off x="4729239" y="238117"/>
                  <a:ext cx="4598400" cy="533400"/>
                </a:xfrm>
                <a:prstGeom prst="round2SameRect">
                  <a:avLst>
                    <a:gd name="adj1" fmla="val 47158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23"/>
                <p:cNvSpPr/>
                <p:nvPr/>
              </p:nvSpPr>
              <p:spPr>
                <a:xfrm>
                  <a:off x="4729125" y="685646"/>
                  <a:ext cx="4599089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62" name="Google Shape;762;p23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763" name="Google Shape;763;p23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4" name="Google Shape;764;p23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5" name="Google Shape;765;p23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6" name="Google Shape;766;p23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7" name="Google Shape;767;p23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8" name="Google Shape;768;p23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769" name="Google Shape;769;p23"/>
            <p:cNvSpPr/>
            <p:nvPr/>
          </p:nvSpPr>
          <p:spPr>
            <a:xfrm>
              <a:off x="4790684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0" name="Google Shape;770;p23"/>
          <p:cNvSpPr txBox="1">
            <a:spLocks noGrp="1"/>
          </p:cNvSpPr>
          <p:nvPr>
            <p:ph type="title"/>
          </p:nvPr>
        </p:nvSpPr>
        <p:spPr>
          <a:xfrm>
            <a:off x="720000" y="740175"/>
            <a:ext cx="26994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71" name="Google Shape;771;p23"/>
          <p:cNvSpPr/>
          <p:nvPr/>
        </p:nvSpPr>
        <p:spPr>
          <a:xfrm>
            <a:off x="8770100" y="230251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_ONLY_8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4"/>
          <p:cNvGrpSpPr/>
          <p:nvPr/>
        </p:nvGrpSpPr>
        <p:grpSpPr>
          <a:xfrm>
            <a:off x="171400" y="128600"/>
            <a:ext cx="8772695" cy="2545351"/>
            <a:chOff x="171400" y="128600"/>
            <a:chExt cx="8772695" cy="2545351"/>
          </a:xfrm>
        </p:grpSpPr>
        <p:grpSp>
          <p:nvGrpSpPr>
            <p:cNvPr id="774" name="Google Shape;774;p24"/>
            <p:cNvGrpSpPr/>
            <p:nvPr/>
          </p:nvGrpSpPr>
          <p:grpSpPr>
            <a:xfrm>
              <a:off x="171400" y="128600"/>
              <a:ext cx="8772695" cy="2545351"/>
              <a:chOff x="171400" y="428619"/>
              <a:chExt cx="8772695" cy="2525400"/>
            </a:xfrm>
          </p:grpSpPr>
          <p:sp>
            <p:nvSpPr>
              <p:cNvPr id="775" name="Google Shape;775;p24"/>
              <p:cNvSpPr/>
              <p:nvPr/>
            </p:nvSpPr>
            <p:spPr>
              <a:xfrm>
                <a:off x="171450" y="428619"/>
                <a:ext cx="8772300" cy="2525400"/>
              </a:xfrm>
              <a:prstGeom prst="roundRect">
                <a:avLst>
                  <a:gd name="adj" fmla="val 11365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76" name="Google Shape;776;p24"/>
              <p:cNvGrpSpPr/>
              <p:nvPr/>
            </p:nvGrpSpPr>
            <p:grpSpPr>
              <a:xfrm>
                <a:off x="171400" y="428636"/>
                <a:ext cx="8772695" cy="490301"/>
                <a:chOff x="-215495" y="238126"/>
                <a:chExt cx="9543837" cy="533400"/>
              </a:xfrm>
            </p:grpSpPr>
            <p:sp>
              <p:nvSpPr>
                <p:cNvPr id="777" name="Google Shape;777;p24"/>
                <p:cNvSpPr/>
                <p:nvPr/>
              </p:nvSpPr>
              <p:spPr>
                <a:xfrm>
                  <a:off x="-215259" y="238126"/>
                  <a:ext cx="9543600" cy="533400"/>
                </a:xfrm>
                <a:prstGeom prst="round2SameRect">
                  <a:avLst>
                    <a:gd name="adj1" fmla="val 36935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778;p24"/>
                <p:cNvSpPr/>
                <p:nvPr/>
              </p:nvSpPr>
              <p:spPr>
                <a:xfrm>
                  <a:off x="-215495" y="685650"/>
                  <a:ext cx="9543433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79" name="Google Shape;779;p24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780" name="Google Shape;780;p24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1" name="Google Shape;781;p24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2" name="Google Shape;782;p24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3" name="Google Shape;783;p24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4" name="Google Shape;784;p24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5" name="Google Shape;785;p24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786" name="Google Shape;786;p24"/>
            <p:cNvSpPr/>
            <p:nvPr/>
          </p:nvSpPr>
          <p:spPr>
            <a:xfrm>
              <a:off x="251326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7" name="Google Shape;787;p24"/>
          <p:cNvSpPr txBox="1">
            <a:spLocks noGrp="1"/>
          </p:cNvSpPr>
          <p:nvPr>
            <p:ph type="title"/>
          </p:nvPr>
        </p:nvSpPr>
        <p:spPr>
          <a:xfrm>
            <a:off x="720000" y="74017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88" name="Google Shape;788;p24"/>
          <p:cNvSpPr/>
          <p:nvPr/>
        </p:nvSpPr>
        <p:spPr>
          <a:xfrm>
            <a:off x="394050" y="1558026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4"/>
          <p:cNvSpPr/>
          <p:nvPr/>
        </p:nvSpPr>
        <p:spPr>
          <a:xfrm>
            <a:off x="8348800" y="1076401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_ONLY_9"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1" name="Google Shape;791;p25"/>
          <p:cNvGrpSpPr/>
          <p:nvPr/>
        </p:nvGrpSpPr>
        <p:grpSpPr>
          <a:xfrm>
            <a:off x="171400" y="128600"/>
            <a:ext cx="8772695" cy="4795891"/>
            <a:chOff x="171400" y="128600"/>
            <a:chExt cx="8772695" cy="4795891"/>
          </a:xfrm>
        </p:grpSpPr>
        <p:grpSp>
          <p:nvGrpSpPr>
            <p:cNvPr id="792" name="Google Shape;792;p25"/>
            <p:cNvGrpSpPr/>
            <p:nvPr/>
          </p:nvGrpSpPr>
          <p:grpSpPr>
            <a:xfrm>
              <a:off x="171400" y="128600"/>
              <a:ext cx="8772695" cy="4795891"/>
              <a:chOff x="171400" y="428619"/>
              <a:chExt cx="8772695" cy="4758300"/>
            </a:xfrm>
          </p:grpSpPr>
          <p:sp>
            <p:nvSpPr>
              <p:cNvPr id="793" name="Google Shape;793;p25"/>
              <p:cNvSpPr/>
              <p:nvPr/>
            </p:nvSpPr>
            <p:spPr>
              <a:xfrm>
                <a:off x="171450" y="428619"/>
                <a:ext cx="8772300" cy="4758300"/>
              </a:xfrm>
              <a:prstGeom prst="roundRect">
                <a:avLst>
                  <a:gd name="adj" fmla="val 47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94" name="Google Shape;794;p25"/>
              <p:cNvGrpSpPr/>
              <p:nvPr/>
            </p:nvGrpSpPr>
            <p:grpSpPr>
              <a:xfrm>
                <a:off x="171400" y="428636"/>
                <a:ext cx="8772695" cy="490301"/>
                <a:chOff x="-215495" y="238126"/>
                <a:chExt cx="9543837" cy="533400"/>
              </a:xfrm>
            </p:grpSpPr>
            <p:sp>
              <p:nvSpPr>
                <p:cNvPr id="795" name="Google Shape;795;p25"/>
                <p:cNvSpPr/>
                <p:nvPr/>
              </p:nvSpPr>
              <p:spPr>
                <a:xfrm>
                  <a:off x="-215259" y="238126"/>
                  <a:ext cx="9543600" cy="533400"/>
                </a:xfrm>
                <a:prstGeom prst="round2SameRect">
                  <a:avLst>
                    <a:gd name="adj1" fmla="val 36935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25"/>
                <p:cNvSpPr/>
                <p:nvPr/>
              </p:nvSpPr>
              <p:spPr>
                <a:xfrm>
                  <a:off x="-215495" y="685650"/>
                  <a:ext cx="9543433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97" name="Google Shape;797;p25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798" name="Google Shape;798;p25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9" name="Google Shape;799;p25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0" name="Google Shape;800;p25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1" name="Google Shape;801;p25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2" name="Google Shape;802;p25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3" name="Google Shape;803;p25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804" name="Google Shape;804;p25"/>
            <p:cNvSpPr/>
            <p:nvPr/>
          </p:nvSpPr>
          <p:spPr>
            <a:xfrm>
              <a:off x="251326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25"/>
          <p:cNvSpPr txBox="1">
            <a:spLocks noGrp="1"/>
          </p:cNvSpPr>
          <p:nvPr>
            <p:ph type="title"/>
          </p:nvPr>
        </p:nvSpPr>
        <p:spPr>
          <a:xfrm>
            <a:off x="720000" y="74017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806" name="Google Shape;806;p25"/>
          <p:cNvSpPr/>
          <p:nvPr/>
        </p:nvSpPr>
        <p:spPr>
          <a:xfrm>
            <a:off x="452575" y="4171364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TITLE_ONLY_10"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" name="Google Shape;808;p26"/>
          <p:cNvGrpSpPr/>
          <p:nvPr/>
        </p:nvGrpSpPr>
        <p:grpSpPr>
          <a:xfrm>
            <a:off x="171400" y="128600"/>
            <a:ext cx="8772695" cy="4795891"/>
            <a:chOff x="171400" y="128600"/>
            <a:chExt cx="8772695" cy="4795891"/>
          </a:xfrm>
        </p:grpSpPr>
        <p:grpSp>
          <p:nvGrpSpPr>
            <p:cNvPr id="809" name="Google Shape;809;p26"/>
            <p:cNvGrpSpPr/>
            <p:nvPr/>
          </p:nvGrpSpPr>
          <p:grpSpPr>
            <a:xfrm>
              <a:off x="171400" y="128600"/>
              <a:ext cx="8772695" cy="4795891"/>
              <a:chOff x="171400" y="428619"/>
              <a:chExt cx="8772695" cy="4758300"/>
            </a:xfrm>
          </p:grpSpPr>
          <p:sp>
            <p:nvSpPr>
              <p:cNvPr id="810" name="Google Shape;810;p26"/>
              <p:cNvSpPr/>
              <p:nvPr/>
            </p:nvSpPr>
            <p:spPr>
              <a:xfrm>
                <a:off x="171450" y="428619"/>
                <a:ext cx="8772300" cy="4758300"/>
              </a:xfrm>
              <a:prstGeom prst="roundRect">
                <a:avLst>
                  <a:gd name="adj" fmla="val 47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1" name="Google Shape;811;p26"/>
              <p:cNvGrpSpPr/>
              <p:nvPr/>
            </p:nvGrpSpPr>
            <p:grpSpPr>
              <a:xfrm>
                <a:off x="171400" y="428636"/>
                <a:ext cx="8772695" cy="490301"/>
                <a:chOff x="-215495" y="238126"/>
                <a:chExt cx="9543837" cy="533400"/>
              </a:xfrm>
            </p:grpSpPr>
            <p:sp>
              <p:nvSpPr>
                <p:cNvPr id="812" name="Google Shape;812;p26"/>
                <p:cNvSpPr/>
                <p:nvPr/>
              </p:nvSpPr>
              <p:spPr>
                <a:xfrm>
                  <a:off x="-215259" y="238126"/>
                  <a:ext cx="9543600" cy="533400"/>
                </a:xfrm>
                <a:prstGeom prst="round2SameRect">
                  <a:avLst>
                    <a:gd name="adj1" fmla="val 36935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13;p26"/>
                <p:cNvSpPr/>
                <p:nvPr/>
              </p:nvSpPr>
              <p:spPr>
                <a:xfrm>
                  <a:off x="-215495" y="685650"/>
                  <a:ext cx="9543433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14" name="Google Shape;814;p26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815" name="Google Shape;815;p26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6" name="Google Shape;816;p26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7" name="Google Shape;817;p26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8" name="Google Shape;818;p26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9" name="Google Shape;819;p26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0" name="Google Shape;820;p26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821" name="Google Shape;821;p26"/>
            <p:cNvSpPr/>
            <p:nvPr/>
          </p:nvSpPr>
          <p:spPr>
            <a:xfrm>
              <a:off x="251326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26"/>
          <p:cNvSpPr txBox="1">
            <a:spLocks noGrp="1"/>
          </p:cNvSpPr>
          <p:nvPr>
            <p:ph type="title"/>
          </p:nvPr>
        </p:nvSpPr>
        <p:spPr>
          <a:xfrm>
            <a:off x="720000" y="74017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26"/>
          <p:cNvSpPr/>
          <p:nvPr/>
        </p:nvSpPr>
        <p:spPr>
          <a:xfrm>
            <a:off x="388100" y="2946239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26"/>
          <p:cNvSpPr/>
          <p:nvPr/>
        </p:nvSpPr>
        <p:spPr>
          <a:xfrm>
            <a:off x="8560550" y="1111114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26"/>
          <p:cNvSpPr/>
          <p:nvPr/>
        </p:nvSpPr>
        <p:spPr>
          <a:xfrm>
            <a:off x="6924950" y="4559251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TITLE_ONLY_10_1"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7" name="Google Shape;827;p27"/>
          <p:cNvGrpSpPr/>
          <p:nvPr/>
        </p:nvGrpSpPr>
        <p:grpSpPr>
          <a:xfrm>
            <a:off x="171400" y="128600"/>
            <a:ext cx="8772695" cy="4795891"/>
            <a:chOff x="171400" y="128600"/>
            <a:chExt cx="8772695" cy="4795891"/>
          </a:xfrm>
        </p:grpSpPr>
        <p:grpSp>
          <p:nvGrpSpPr>
            <p:cNvPr id="828" name="Google Shape;828;p27"/>
            <p:cNvGrpSpPr/>
            <p:nvPr/>
          </p:nvGrpSpPr>
          <p:grpSpPr>
            <a:xfrm>
              <a:off x="171400" y="128600"/>
              <a:ext cx="8772695" cy="4795891"/>
              <a:chOff x="171400" y="428619"/>
              <a:chExt cx="8772695" cy="4758300"/>
            </a:xfrm>
          </p:grpSpPr>
          <p:sp>
            <p:nvSpPr>
              <p:cNvPr id="829" name="Google Shape;829;p27"/>
              <p:cNvSpPr/>
              <p:nvPr/>
            </p:nvSpPr>
            <p:spPr>
              <a:xfrm>
                <a:off x="171450" y="428619"/>
                <a:ext cx="8772300" cy="4758300"/>
              </a:xfrm>
              <a:prstGeom prst="roundRect">
                <a:avLst>
                  <a:gd name="adj" fmla="val 47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0" name="Google Shape;830;p27"/>
              <p:cNvGrpSpPr/>
              <p:nvPr/>
            </p:nvGrpSpPr>
            <p:grpSpPr>
              <a:xfrm>
                <a:off x="171400" y="428636"/>
                <a:ext cx="8772695" cy="490301"/>
                <a:chOff x="-215495" y="238126"/>
                <a:chExt cx="9543837" cy="533400"/>
              </a:xfrm>
            </p:grpSpPr>
            <p:sp>
              <p:nvSpPr>
                <p:cNvPr id="831" name="Google Shape;831;p27"/>
                <p:cNvSpPr/>
                <p:nvPr/>
              </p:nvSpPr>
              <p:spPr>
                <a:xfrm>
                  <a:off x="-215259" y="238126"/>
                  <a:ext cx="9543600" cy="533400"/>
                </a:xfrm>
                <a:prstGeom prst="round2SameRect">
                  <a:avLst>
                    <a:gd name="adj1" fmla="val 36935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27"/>
                <p:cNvSpPr/>
                <p:nvPr/>
              </p:nvSpPr>
              <p:spPr>
                <a:xfrm>
                  <a:off x="-215495" y="685650"/>
                  <a:ext cx="9543433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33" name="Google Shape;833;p27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834" name="Google Shape;834;p27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5" name="Google Shape;835;p27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6" name="Google Shape;836;p27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7" name="Google Shape;837;p27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8" name="Google Shape;838;p27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9" name="Google Shape;839;p27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840" name="Google Shape;840;p27"/>
            <p:cNvSpPr/>
            <p:nvPr/>
          </p:nvSpPr>
          <p:spPr>
            <a:xfrm>
              <a:off x="251326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27"/>
          <p:cNvGrpSpPr/>
          <p:nvPr/>
        </p:nvGrpSpPr>
        <p:grpSpPr>
          <a:xfrm>
            <a:off x="7660734" y="1200478"/>
            <a:ext cx="957192" cy="960379"/>
            <a:chOff x="2879000" y="653125"/>
            <a:chExt cx="340650" cy="434325"/>
          </a:xfrm>
        </p:grpSpPr>
        <p:sp>
          <p:nvSpPr>
            <p:cNvPr id="842" name="Google Shape;842;p27"/>
            <p:cNvSpPr/>
            <p:nvPr/>
          </p:nvSpPr>
          <p:spPr>
            <a:xfrm>
              <a:off x="2883738" y="659125"/>
              <a:ext cx="333300" cy="423900"/>
            </a:xfrm>
            <a:prstGeom prst="roundRect">
              <a:avLst>
                <a:gd name="adj" fmla="val 705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7"/>
            <p:cNvSpPr/>
            <p:nvPr/>
          </p:nvSpPr>
          <p:spPr>
            <a:xfrm>
              <a:off x="2879000" y="653125"/>
              <a:ext cx="340650" cy="434325"/>
            </a:xfrm>
            <a:custGeom>
              <a:avLst/>
              <a:gdLst/>
              <a:ahLst/>
              <a:cxnLst/>
              <a:rect l="l" t="t" r="r" b="b"/>
              <a:pathLst>
                <a:path w="13626" h="17373" extrusionOk="0">
                  <a:moveTo>
                    <a:pt x="1101" y="295"/>
                  </a:moveTo>
                  <a:lnTo>
                    <a:pt x="1101" y="296"/>
                  </a:lnTo>
                  <a:lnTo>
                    <a:pt x="12527" y="296"/>
                  </a:lnTo>
                  <a:cubicBezTo>
                    <a:pt x="12969" y="296"/>
                    <a:pt x="13329" y="657"/>
                    <a:pt x="13329" y="1100"/>
                  </a:cubicBezTo>
                  <a:lnTo>
                    <a:pt x="13329" y="16273"/>
                  </a:lnTo>
                  <a:cubicBezTo>
                    <a:pt x="13329" y="16716"/>
                    <a:pt x="12969" y="17077"/>
                    <a:pt x="12527" y="17077"/>
                  </a:cubicBezTo>
                  <a:lnTo>
                    <a:pt x="1101" y="17077"/>
                  </a:lnTo>
                  <a:cubicBezTo>
                    <a:pt x="657" y="17077"/>
                    <a:pt x="297" y="16716"/>
                    <a:pt x="297" y="16273"/>
                  </a:cubicBezTo>
                  <a:lnTo>
                    <a:pt x="297" y="1099"/>
                  </a:lnTo>
                  <a:cubicBezTo>
                    <a:pt x="297" y="655"/>
                    <a:pt x="657" y="295"/>
                    <a:pt x="1101" y="295"/>
                  </a:cubicBezTo>
                  <a:close/>
                  <a:moveTo>
                    <a:pt x="1101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6273"/>
                  </a:lnTo>
                  <a:cubicBezTo>
                    <a:pt x="1" y="16880"/>
                    <a:pt x="494" y="17372"/>
                    <a:pt x="1101" y="17372"/>
                  </a:cubicBezTo>
                  <a:lnTo>
                    <a:pt x="12527" y="17372"/>
                  </a:lnTo>
                  <a:cubicBezTo>
                    <a:pt x="13133" y="17372"/>
                    <a:pt x="13626" y="16880"/>
                    <a:pt x="13626" y="16275"/>
                  </a:cubicBezTo>
                  <a:lnTo>
                    <a:pt x="13626" y="1100"/>
                  </a:lnTo>
                  <a:cubicBezTo>
                    <a:pt x="13626" y="494"/>
                    <a:pt x="13133" y="1"/>
                    <a:pt x="12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7"/>
            <p:cNvSpPr/>
            <p:nvPr/>
          </p:nvSpPr>
          <p:spPr>
            <a:xfrm>
              <a:off x="2926475" y="659850"/>
              <a:ext cx="246925" cy="71175"/>
            </a:xfrm>
            <a:custGeom>
              <a:avLst/>
              <a:gdLst/>
              <a:ahLst/>
              <a:cxnLst/>
              <a:rect l="l" t="t" r="r" b="b"/>
              <a:pathLst>
                <a:path w="9877" h="2847" extrusionOk="0">
                  <a:moveTo>
                    <a:pt x="1" y="1"/>
                  </a:moveTo>
                  <a:lnTo>
                    <a:pt x="1" y="2847"/>
                  </a:lnTo>
                  <a:lnTo>
                    <a:pt x="9876" y="2847"/>
                  </a:lnTo>
                  <a:lnTo>
                    <a:pt x="9876" y="1"/>
                  </a:lnTo>
                  <a:close/>
                </a:path>
              </a:pathLst>
            </a:custGeom>
            <a:solidFill>
              <a:srgbClr val="27C1E6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7"/>
            <p:cNvSpPr/>
            <p:nvPr/>
          </p:nvSpPr>
          <p:spPr>
            <a:xfrm>
              <a:off x="2886425" y="660550"/>
              <a:ext cx="52250" cy="419475"/>
            </a:xfrm>
            <a:custGeom>
              <a:avLst/>
              <a:gdLst/>
              <a:ahLst/>
              <a:cxnLst/>
              <a:rect l="l" t="t" r="r" b="b"/>
              <a:pathLst>
                <a:path w="2090" h="16779" extrusionOk="0">
                  <a:moveTo>
                    <a:pt x="795" y="0"/>
                  </a:moveTo>
                  <a:cubicBezTo>
                    <a:pt x="357" y="0"/>
                    <a:pt x="0" y="357"/>
                    <a:pt x="0" y="795"/>
                  </a:cubicBezTo>
                  <a:lnTo>
                    <a:pt x="0" y="15977"/>
                  </a:lnTo>
                  <a:cubicBezTo>
                    <a:pt x="0" y="16419"/>
                    <a:pt x="359" y="16779"/>
                    <a:pt x="801" y="16779"/>
                  </a:cubicBezTo>
                  <a:lnTo>
                    <a:pt x="1941" y="16779"/>
                  </a:lnTo>
                  <a:cubicBezTo>
                    <a:pt x="2022" y="16779"/>
                    <a:pt x="2090" y="16712"/>
                    <a:pt x="2089" y="16629"/>
                  </a:cubicBezTo>
                  <a:cubicBezTo>
                    <a:pt x="2089" y="16548"/>
                    <a:pt x="2022" y="16482"/>
                    <a:pt x="1941" y="16482"/>
                  </a:cubicBezTo>
                  <a:lnTo>
                    <a:pt x="801" y="16482"/>
                  </a:lnTo>
                  <a:cubicBezTo>
                    <a:pt x="522" y="16482"/>
                    <a:pt x="295" y="16255"/>
                    <a:pt x="295" y="15976"/>
                  </a:cubicBezTo>
                  <a:lnTo>
                    <a:pt x="295" y="795"/>
                  </a:lnTo>
                  <a:cubicBezTo>
                    <a:pt x="295" y="519"/>
                    <a:pt x="520" y="295"/>
                    <a:pt x="795" y="295"/>
                  </a:cubicBezTo>
                  <a:lnTo>
                    <a:pt x="1044" y="295"/>
                  </a:lnTo>
                  <a:cubicBezTo>
                    <a:pt x="1126" y="295"/>
                    <a:pt x="1191" y="230"/>
                    <a:pt x="1191" y="148"/>
                  </a:cubicBezTo>
                  <a:cubicBezTo>
                    <a:pt x="1191" y="67"/>
                    <a:pt x="1126" y="0"/>
                    <a:pt x="10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7"/>
            <p:cNvSpPr/>
            <p:nvPr/>
          </p:nvSpPr>
          <p:spPr>
            <a:xfrm>
              <a:off x="2917625" y="675900"/>
              <a:ext cx="264650" cy="64025"/>
            </a:xfrm>
            <a:custGeom>
              <a:avLst/>
              <a:gdLst/>
              <a:ahLst/>
              <a:cxnLst/>
              <a:rect l="l" t="t" r="r" b="b"/>
              <a:pathLst>
                <a:path w="10586" h="2561" extrusionOk="0">
                  <a:moveTo>
                    <a:pt x="104" y="1"/>
                  </a:moveTo>
                  <a:cubicBezTo>
                    <a:pt x="46" y="1"/>
                    <a:pt x="0" y="48"/>
                    <a:pt x="0" y="105"/>
                  </a:cubicBezTo>
                  <a:lnTo>
                    <a:pt x="0" y="2456"/>
                  </a:lnTo>
                  <a:cubicBezTo>
                    <a:pt x="0" y="2514"/>
                    <a:pt x="47" y="2560"/>
                    <a:pt x="104" y="2560"/>
                  </a:cubicBezTo>
                  <a:lnTo>
                    <a:pt x="10482" y="2560"/>
                  </a:lnTo>
                  <a:cubicBezTo>
                    <a:pt x="10540" y="2560"/>
                    <a:pt x="10585" y="2514"/>
                    <a:pt x="10586" y="2456"/>
                  </a:cubicBezTo>
                  <a:lnTo>
                    <a:pt x="10586" y="105"/>
                  </a:lnTo>
                  <a:cubicBezTo>
                    <a:pt x="10586" y="47"/>
                    <a:pt x="10540" y="1"/>
                    <a:pt x="10483" y="1"/>
                  </a:cubicBezTo>
                  <a:cubicBezTo>
                    <a:pt x="10425" y="1"/>
                    <a:pt x="10379" y="48"/>
                    <a:pt x="10379" y="105"/>
                  </a:cubicBezTo>
                  <a:lnTo>
                    <a:pt x="10379" y="2353"/>
                  </a:lnTo>
                  <a:lnTo>
                    <a:pt x="207" y="2353"/>
                  </a:lnTo>
                  <a:lnTo>
                    <a:pt x="207" y="105"/>
                  </a:lnTo>
                  <a:cubicBezTo>
                    <a:pt x="207" y="47"/>
                    <a:pt x="161" y="1"/>
                    <a:pt x="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7"/>
            <p:cNvSpPr/>
            <p:nvPr/>
          </p:nvSpPr>
          <p:spPr>
            <a:xfrm>
              <a:off x="2882750" y="727325"/>
              <a:ext cx="333225" cy="7400"/>
            </a:xfrm>
            <a:custGeom>
              <a:avLst/>
              <a:gdLst/>
              <a:ahLst/>
              <a:cxnLst/>
              <a:rect l="l" t="t" r="r" b="b"/>
              <a:pathLst>
                <a:path w="13329" h="296" extrusionOk="0">
                  <a:moveTo>
                    <a:pt x="0" y="0"/>
                  </a:moveTo>
                  <a:lnTo>
                    <a:pt x="0" y="295"/>
                  </a:lnTo>
                  <a:lnTo>
                    <a:pt x="13329" y="295"/>
                  </a:lnTo>
                  <a:lnTo>
                    <a:pt x="133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7"/>
            <p:cNvSpPr/>
            <p:nvPr/>
          </p:nvSpPr>
          <p:spPr>
            <a:xfrm>
              <a:off x="3169700" y="656800"/>
              <a:ext cx="7375" cy="74225"/>
            </a:xfrm>
            <a:custGeom>
              <a:avLst/>
              <a:gdLst/>
              <a:ahLst/>
              <a:cxnLst/>
              <a:rect l="l" t="t" r="r" b="b"/>
              <a:pathLst>
                <a:path w="295" h="2969" extrusionOk="0">
                  <a:moveTo>
                    <a:pt x="0" y="1"/>
                  </a:moveTo>
                  <a:lnTo>
                    <a:pt x="0" y="2969"/>
                  </a:lnTo>
                  <a:lnTo>
                    <a:pt x="295" y="296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7"/>
            <p:cNvSpPr/>
            <p:nvPr/>
          </p:nvSpPr>
          <p:spPr>
            <a:xfrm>
              <a:off x="2922825" y="656800"/>
              <a:ext cx="7375" cy="74225"/>
            </a:xfrm>
            <a:custGeom>
              <a:avLst/>
              <a:gdLst/>
              <a:ahLst/>
              <a:cxnLst/>
              <a:rect l="l" t="t" r="r" b="b"/>
              <a:pathLst>
                <a:path w="295" h="2969" extrusionOk="0">
                  <a:moveTo>
                    <a:pt x="0" y="1"/>
                  </a:moveTo>
                  <a:lnTo>
                    <a:pt x="0" y="2969"/>
                  </a:lnTo>
                  <a:lnTo>
                    <a:pt x="295" y="296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27"/>
          <p:cNvGrpSpPr/>
          <p:nvPr/>
        </p:nvGrpSpPr>
        <p:grpSpPr>
          <a:xfrm>
            <a:off x="7658479" y="3430464"/>
            <a:ext cx="961925" cy="962160"/>
            <a:chOff x="2494400" y="653125"/>
            <a:chExt cx="340625" cy="434325"/>
          </a:xfrm>
        </p:grpSpPr>
        <p:sp>
          <p:nvSpPr>
            <p:cNvPr id="851" name="Google Shape;851;p27"/>
            <p:cNvSpPr/>
            <p:nvPr/>
          </p:nvSpPr>
          <p:spPr>
            <a:xfrm>
              <a:off x="2498250" y="656375"/>
              <a:ext cx="333300" cy="423900"/>
            </a:xfrm>
            <a:prstGeom prst="roundRect">
              <a:avLst>
                <a:gd name="adj" fmla="val 705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7"/>
            <p:cNvSpPr/>
            <p:nvPr/>
          </p:nvSpPr>
          <p:spPr>
            <a:xfrm>
              <a:off x="2494400" y="653125"/>
              <a:ext cx="340625" cy="434325"/>
            </a:xfrm>
            <a:custGeom>
              <a:avLst/>
              <a:gdLst/>
              <a:ahLst/>
              <a:cxnLst/>
              <a:rect l="l" t="t" r="r" b="b"/>
              <a:pathLst>
                <a:path w="13625" h="17373" extrusionOk="0">
                  <a:moveTo>
                    <a:pt x="1100" y="295"/>
                  </a:moveTo>
                  <a:lnTo>
                    <a:pt x="1100" y="296"/>
                  </a:lnTo>
                  <a:lnTo>
                    <a:pt x="12525" y="296"/>
                  </a:lnTo>
                  <a:cubicBezTo>
                    <a:pt x="12968" y="296"/>
                    <a:pt x="13329" y="657"/>
                    <a:pt x="13329" y="1100"/>
                  </a:cubicBezTo>
                  <a:lnTo>
                    <a:pt x="13329" y="16273"/>
                  </a:lnTo>
                  <a:cubicBezTo>
                    <a:pt x="13329" y="16716"/>
                    <a:pt x="12968" y="17077"/>
                    <a:pt x="12525" y="17077"/>
                  </a:cubicBezTo>
                  <a:lnTo>
                    <a:pt x="1100" y="17077"/>
                  </a:lnTo>
                  <a:cubicBezTo>
                    <a:pt x="657" y="17077"/>
                    <a:pt x="296" y="16716"/>
                    <a:pt x="296" y="16273"/>
                  </a:cubicBezTo>
                  <a:lnTo>
                    <a:pt x="296" y="1099"/>
                  </a:lnTo>
                  <a:cubicBezTo>
                    <a:pt x="296" y="655"/>
                    <a:pt x="657" y="295"/>
                    <a:pt x="1100" y="295"/>
                  </a:cubicBezTo>
                  <a:close/>
                  <a:moveTo>
                    <a:pt x="1100" y="1"/>
                  </a:moveTo>
                  <a:cubicBezTo>
                    <a:pt x="493" y="1"/>
                    <a:pt x="0" y="494"/>
                    <a:pt x="0" y="1100"/>
                  </a:cubicBezTo>
                  <a:lnTo>
                    <a:pt x="0" y="16273"/>
                  </a:lnTo>
                  <a:cubicBezTo>
                    <a:pt x="0" y="16880"/>
                    <a:pt x="493" y="17372"/>
                    <a:pt x="1100" y="17372"/>
                  </a:cubicBezTo>
                  <a:lnTo>
                    <a:pt x="12525" y="17372"/>
                  </a:lnTo>
                  <a:cubicBezTo>
                    <a:pt x="13131" y="17372"/>
                    <a:pt x="13625" y="16880"/>
                    <a:pt x="13625" y="16275"/>
                  </a:cubicBezTo>
                  <a:lnTo>
                    <a:pt x="13625" y="1100"/>
                  </a:lnTo>
                  <a:cubicBezTo>
                    <a:pt x="13625" y="494"/>
                    <a:pt x="13131" y="1"/>
                    <a:pt x="125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7"/>
            <p:cNvSpPr/>
            <p:nvPr/>
          </p:nvSpPr>
          <p:spPr>
            <a:xfrm>
              <a:off x="2541875" y="659850"/>
              <a:ext cx="246875" cy="71175"/>
            </a:xfrm>
            <a:custGeom>
              <a:avLst/>
              <a:gdLst/>
              <a:ahLst/>
              <a:cxnLst/>
              <a:rect l="l" t="t" r="r" b="b"/>
              <a:pathLst>
                <a:path w="9875" h="2847" extrusionOk="0">
                  <a:moveTo>
                    <a:pt x="0" y="1"/>
                  </a:moveTo>
                  <a:lnTo>
                    <a:pt x="0" y="2847"/>
                  </a:lnTo>
                  <a:lnTo>
                    <a:pt x="9875" y="2847"/>
                  </a:lnTo>
                  <a:lnTo>
                    <a:pt x="9875" y="1"/>
                  </a:lnTo>
                  <a:close/>
                </a:path>
              </a:pathLst>
            </a:custGeom>
            <a:solidFill>
              <a:srgbClr val="FF89BC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7"/>
            <p:cNvSpPr/>
            <p:nvPr/>
          </p:nvSpPr>
          <p:spPr>
            <a:xfrm>
              <a:off x="2501800" y="660550"/>
              <a:ext cx="52250" cy="419475"/>
            </a:xfrm>
            <a:custGeom>
              <a:avLst/>
              <a:gdLst/>
              <a:ahLst/>
              <a:cxnLst/>
              <a:rect l="l" t="t" r="r" b="b"/>
              <a:pathLst>
                <a:path w="2090" h="16779" extrusionOk="0">
                  <a:moveTo>
                    <a:pt x="795" y="0"/>
                  </a:moveTo>
                  <a:cubicBezTo>
                    <a:pt x="358" y="0"/>
                    <a:pt x="1" y="357"/>
                    <a:pt x="1" y="795"/>
                  </a:cubicBezTo>
                  <a:lnTo>
                    <a:pt x="1" y="15977"/>
                  </a:lnTo>
                  <a:cubicBezTo>
                    <a:pt x="1" y="16419"/>
                    <a:pt x="361" y="16779"/>
                    <a:pt x="803" y="16779"/>
                  </a:cubicBezTo>
                  <a:lnTo>
                    <a:pt x="1941" y="16779"/>
                  </a:lnTo>
                  <a:cubicBezTo>
                    <a:pt x="2023" y="16779"/>
                    <a:pt x="2088" y="16712"/>
                    <a:pt x="2089" y="16629"/>
                  </a:cubicBezTo>
                  <a:cubicBezTo>
                    <a:pt x="2089" y="16548"/>
                    <a:pt x="2024" y="16482"/>
                    <a:pt x="1942" y="16482"/>
                  </a:cubicBezTo>
                  <a:lnTo>
                    <a:pt x="803" y="16482"/>
                  </a:lnTo>
                  <a:cubicBezTo>
                    <a:pt x="524" y="16482"/>
                    <a:pt x="296" y="16255"/>
                    <a:pt x="296" y="15976"/>
                  </a:cubicBezTo>
                  <a:lnTo>
                    <a:pt x="296" y="795"/>
                  </a:lnTo>
                  <a:cubicBezTo>
                    <a:pt x="296" y="519"/>
                    <a:pt x="521" y="295"/>
                    <a:pt x="795" y="295"/>
                  </a:cubicBezTo>
                  <a:lnTo>
                    <a:pt x="1046" y="295"/>
                  </a:lnTo>
                  <a:cubicBezTo>
                    <a:pt x="1127" y="295"/>
                    <a:pt x="1193" y="230"/>
                    <a:pt x="1193" y="148"/>
                  </a:cubicBezTo>
                  <a:cubicBezTo>
                    <a:pt x="1193" y="67"/>
                    <a:pt x="1127" y="0"/>
                    <a:pt x="1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7"/>
            <p:cNvSpPr/>
            <p:nvPr/>
          </p:nvSpPr>
          <p:spPr>
            <a:xfrm>
              <a:off x="2533025" y="675900"/>
              <a:ext cx="264650" cy="64025"/>
            </a:xfrm>
            <a:custGeom>
              <a:avLst/>
              <a:gdLst/>
              <a:ahLst/>
              <a:cxnLst/>
              <a:rect l="l" t="t" r="r" b="b"/>
              <a:pathLst>
                <a:path w="10586" h="2561" extrusionOk="0">
                  <a:moveTo>
                    <a:pt x="104" y="1"/>
                  </a:moveTo>
                  <a:cubicBezTo>
                    <a:pt x="46" y="1"/>
                    <a:pt x="1" y="48"/>
                    <a:pt x="1" y="105"/>
                  </a:cubicBezTo>
                  <a:lnTo>
                    <a:pt x="1" y="2456"/>
                  </a:lnTo>
                  <a:cubicBezTo>
                    <a:pt x="1" y="2514"/>
                    <a:pt x="48" y="2560"/>
                    <a:pt x="104" y="2560"/>
                  </a:cubicBezTo>
                  <a:lnTo>
                    <a:pt x="10481" y="2560"/>
                  </a:lnTo>
                  <a:cubicBezTo>
                    <a:pt x="10538" y="2560"/>
                    <a:pt x="10585" y="2514"/>
                    <a:pt x="10586" y="2456"/>
                  </a:cubicBezTo>
                  <a:lnTo>
                    <a:pt x="10586" y="105"/>
                  </a:lnTo>
                  <a:cubicBezTo>
                    <a:pt x="10586" y="47"/>
                    <a:pt x="10538" y="1"/>
                    <a:pt x="10481" y="1"/>
                  </a:cubicBezTo>
                  <a:cubicBezTo>
                    <a:pt x="10424" y="1"/>
                    <a:pt x="10377" y="48"/>
                    <a:pt x="10377" y="105"/>
                  </a:cubicBezTo>
                  <a:lnTo>
                    <a:pt x="10377" y="2353"/>
                  </a:lnTo>
                  <a:lnTo>
                    <a:pt x="208" y="2353"/>
                  </a:lnTo>
                  <a:lnTo>
                    <a:pt x="208" y="105"/>
                  </a:lnTo>
                  <a:cubicBezTo>
                    <a:pt x="208" y="47"/>
                    <a:pt x="161" y="1"/>
                    <a:pt x="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7"/>
            <p:cNvSpPr/>
            <p:nvPr/>
          </p:nvSpPr>
          <p:spPr>
            <a:xfrm>
              <a:off x="2498100" y="727325"/>
              <a:ext cx="333250" cy="7400"/>
            </a:xfrm>
            <a:custGeom>
              <a:avLst/>
              <a:gdLst/>
              <a:ahLst/>
              <a:cxnLst/>
              <a:rect l="l" t="t" r="r" b="b"/>
              <a:pathLst>
                <a:path w="13330" h="296" extrusionOk="0">
                  <a:moveTo>
                    <a:pt x="1" y="0"/>
                  </a:moveTo>
                  <a:lnTo>
                    <a:pt x="1" y="295"/>
                  </a:lnTo>
                  <a:lnTo>
                    <a:pt x="13329" y="295"/>
                  </a:lnTo>
                  <a:lnTo>
                    <a:pt x="133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7"/>
            <p:cNvSpPr/>
            <p:nvPr/>
          </p:nvSpPr>
          <p:spPr>
            <a:xfrm>
              <a:off x="2785050" y="656800"/>
              <a:ext cx="7400" cy="74225"/>
            </a:xfrm>
            <a:custGeom>
              <a:avLst/>
              <a:gdLst/>
              <a:ahLst/>
              <a:cxnLst/>
              <a:rect l="l" t="t" r="r" b="b"/>
              <a:pathLst>
                <a:path w="296" h="2969" extrusionOk="0">
                  <a:moveTo>
                    <a:pt x="1" y="1"/>
                  </a:moveTo>
                  <a:lnTo>
                    <a:pt x="1" y="2969"/>
                  </a:lnTo>
                  <a:lnTo>
                    <a:pt x="295" y="296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7"/>
            <p:cNvSpPr/>
            <p:nvPr/>
          </p:nvSpPr>
          <p:spPr>
            <a:xfrm>
              <a:off x="2538175" y="656800"/>
              <a:ext cx="7400" cy="74225"/>
            </a:xfrm>
            <a:custGeom>
              <a:avLst/>
              <a:gdLst/>
              <a:ahLst/>
              <a:cxnLst/>
              <a:rect l="l" t="t" r="r" b="b"/>
              <a:pathLst>
                <a:path w="296" h="2969" extrusionOk="0">
                  <a:moveTo>
                    <a:pt x="1" y="1"/>
                  </a:moveTo>
                  <a:lnTo>
                    <a:pt x="1" y="2969"/>
                  </a:lnTo>
                  <a:lnTo>
                    <a:pt x="296" y="2969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27"/>
          <p:cNvGrpSpPr/>
          <p:nvPr/>
        </p:nvGrpSpPr>
        <p:grpSpPr>
          <a:xfrm>
            <a:off x="7658095" y="2316063"/>
            <a:ext cx="961930" cy="960379"/>
            <a:chOff x="3265747" y="653121"/>
            <a:chExt cx="355783" cy="434325"/>
          </a:xfrm>
        </p:grpSpPr>
        <p:sp>
          <p:nvSpPr>
            <p:cNvPr id="860" name="Google Shape;860;p27"/>
            <p:cNvSpPr/>
            <p:nvPr/>
          </p:nvSpPr>
          <p:spPr>
            <a:xfrm>
              <a:off x="3272786" y="657355"/>
              <a:ext cx="333300" cy="423900"/>
            </a:xfrm>
            <a:prstGeom prst="roundRect">
              <a:avLst>
                <a:gd name="adj" fmla="val 705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7"/>
            <p:cNvSpPr/>
            <p:nvPr/>
          </p:nvSpPr>
          <p:spPr>
            <a:xfrm>
              <a:off x="3265747" y="653121"/>
              <a:ext cx="355783" cy="434325"/>
            </a:xfrm>
            <a:custGeom>
              <a:avLst/>
              <a:gdLst/>
              <a:ahLst/>
              <a:cxnLst/>
              <a:rect l="l" t="t" r="r" b="b"/>
              <a:pathLst>
                <a:path w="13625" h="17373" extrusionOk="0">
                  <a:moveTo>
                    <a:pt x="1100" y="295"/>
                  </a:moveTo>
                  <a:lnTo>
                    <a:pt x="1100" y="296"/>
                  </a:lnTo>
                  <a:lnTo>
                    <a:pt x="12525" y="296"/>
                  </a:lnTo>
                  <a:cubicBezTo>
                    <a:pt x="12969" y="296"/>
                    <a:pt x="13329" y="657"/>
                    <a:pt x="13329" y="1100"/>
                  </a:cubicBezTo>
                  <a:lnTo>
                    <a:pt x="13329" y="16273"/>
                  </a:lnTo>
                  <a:cubicBezTo>
                    <a:pt x="13329" y="16716"/>
                    <a:pt x="12969" y="17077"/>
                    <a:pt x="12525" y="17077"/>
                  </a:cubicBezTo>
                  <a:lnTo>
                    <a:pt x="1100" y="17077"/>
                  </a:lnTo>
                  <a:cubicBezTo>
                    <a:pt x="657" y="17077"/>
                    <a:pt x="297" y="16716"/>
                    <a:pt x="297" y="16273"/>
                  </a:cubicBezTo>
                  <a:lnTo>
                    <a:pt x="297" y="1099"/>
                  </a:lnTo>
                  <a:cubicBezTo>
                    <a:pt x="297" y="655"/>
                    <a:pt x="657" y="295"/>
                    <a:pt x="1100" y="295"/>
                  </a:cubicBezTo>
                  <a:close/>
                  <a:moveTo>
                    <a:pt x="1100" y="1"/>
                  </a:moveTo>
                  <a:cubicBezTo>
                    <a:pt x="494" y="1"/>
                    <a:pt x="0" y="494"/>
                    <a:pt x="0" y="1100"/>
                  </a:cubicBezTo>
                  <a:lnTo>
                    <a:pt x="0" y="16273"/>
                  </a:lnTo>
                  <a:cubicBezTo>
                    <a:pt x="0" y="16880"/>
                    <a:pt x="494" y="17372"/>
                    <a:pt x="1100" y="17372"/>
                  </a:cubicBezTo>
                  <a:lnTo>
                    <a:pt x="12525" y="17372"/>
                  </a:lnTo>
                  <a:cubicBezTo>
                    <a:pt x="13132" y="17372"/>
                    <a:pt x="13624" y="16880"/>
                    <a:pt x="13624" y="16275"/>
                  </a:cubicBezTo>
                  <a:lnTo>
                    <a:pt x="13624" y="1100"/>
                  </a:lnTo>
                  <a:cubicBezTo>
                    <a:pt x="13624" y="494"/>
                    <a:pt x="13132" y="1"/>
                    <a:pt x="125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7"/>
            <p:cNvSpPr/>
            <p:nvPr/>
          </p:nvSpPr>
          <p:spPr>
            <a:xfrm>
              <a:off x="3313275" y="659850"/>
              <a:ext cx="246875" cy="71175"/>
            </a:xfrm>
            <a:custGeom>
              <a:avLst/>
              <a:gdLst/>
              <a:ahLst/>
              <a:cxnLst/>
              <a:rect l="l" t="t" r="r" b="b"/>
              <a:pathLst>
                <a:path w="9875" h="2847" extrusionOk="0">
                  <a:moveTo>
                    <a:pt x="0" y="1"/>
                  </a:moveTo>
                  <a:lnTo>
                    <a:pt x="0" y="2847"/>
                  </a:lnTo>
                  <a:lnTo>
                    <a:pt x="9875" y="2847"/>
                  </a:lnTo>
                  <a:lnTo>
                    <a:pt x="9875" y="1"/>
                  </a:lnTo>
                  <a:close/>
                </a:path>
              </a:pathLst>
            </a:custGeom>
            <a:solidFill>
              <a:srgbClr val="CF7CC7">
                <a:alpha val="49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7"/>
            <p:cNvSpPr/>
            <p:nvPr/>
          </p:nvSpPr>
          <p:spPr>
            <a:xfrm>
              <a:off x="3273150" y="660550"/>
              <a:ext cx="52275" cy="419475"/>
            </a:xfrm>
            <a:custGeom>
              <a:avLst/>
              <a:gdLst/>
              <a:ahLst/>
              <a:cxnLst/>
              <a:rect l="l" t="t" r="r" b="b"/>
              <a:pathLst>
                <a:path w="2091" h="16779" extrusionOk="0">
                  <a:moveTo>
                    <a:pt x="795" y="0"/>
                  </a:moveTo>
                  <a:cubicBezTo>
                    <a:pt x="356" y="0"/>
                    <a:pt x="1" y="357"/>
                    <a:pt x="1" y="795"/>
                  </a:cubicBezTo>
                  <a:lnTo>
                    <a:pt x="1" y="15977"/>
                  </a:lnTo>
                  <a:cubicBezTo>
                    <a:pt x="1" y="16419"/>
                    <a:pt x="360" y="16779"/>
                    <a:pt x="801" y="16779"/>
                  </a:cubicBezTo>
                  <a:lnTo>
                    <a:pt x="1942" y="16779"/>
                  </a:lnTo>
                  <a:cubicBezTo>
                    <a:pt x="2024" y="16779"/>
                    <a:pt x="2090" y="16712"/>
                    <a:pt x="2089" y="16629"/>
                  </a:cubicBezTo>
                  <a:cubicBezTo>
                    <a:pt x="2089" y="16548"/>
                    <a:pt x="2023" y="16482"/>
                    <a:pt x="1942" y="16482"/>
                  </a:cubicBezTo>
                  <a:lnTo>
                    <a:pt x="801" y="16482"/>
                  </a:lnTo>
                  <a:cubicBezTo>
                    <a:pt x="523" y="16482"/>
                    <a:pt x="295" y="16255"/>
                    <a:pt x="295" y="15976"/>
                  </a:cubicBezTo>
                  <a:lnTo>
                    <a:pt x="295" y="795"/>
                  </a:lnTo>
                  <a:cubicBezTo>
                    <a:pt x="295" y="519"/>
                    <a:pt x="520" y="295"/>
                    <a:pt x="795" y="295"/>
                  </a:cubicBezTo>
                  <a:lnTo>
                    <a:pt x="1045" y="295"/>
                  </a:lnTo>
                  <a:cubicBezTo>
                    <a:pt x="1127" y="295"/>
                    <a:pt x="1192" y="230"/>
                    <a:pt x="1192" y="148"/>
                  </a:cubicBezTo>
                  <a:cubicBezTo>
                    <a:pt x="1192" y="67"/>
                    <a:pt x="1127" y="0"/>
                    <a:pt x="10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7"/>
            <p:cNvSpPr/>
            <p:nvPr/>
          </p:nvSpPr>
          <p:spPr>
            <a:xfrm>
              <a:off x="3304375" y="675900"/>
              <a:ext cx="264675" cy="64025"/>
            </a:xfrm>
            <a:custGeom>
              <a:avLst/>
              <a:gdLst/>
              <a:ahLst/>
              <a:cxnLst/>
              <a:rect l="l" t="t" r="r" b="b"/>
              <a:pathLst>
                <a:path w="10587" h="2561" extrusionOk="0">
                  <a:moveTo>
                    <a:pt x="105" y="1"/>
                  </a:moveTo>
                  <a:cubicBezTo>
                    <a:pt x="47" y="1"/>
                    <a:pt x="1" y="48"/>
                    <a:pt x="1" y="105"/>
                  </a:cubicBezTo>
                  <a:lnTo>
                    <a:pt x="1" y="2456"/>
                  </a:lnTo>
                  <a:cubicBezTo>
                    <a:pt x="1" y="2514"/>
                    <a:pt x="48" y="2560"/>
                    <a:pt x="105" y="2560"/>
                  </a:cubicBezTo>
                  <a:lnTo>
                    <a:pt x="10482" y="2560"/>
                  </a:lnTo>
                  <a:cubicBezTo>
                    <a:pt x="10538" y="2560"/>
                    <a:pt x="10584" y="2514"/>
                    <a:pt x="10587" y="2456"/>
                  </a:cubicBezTo>
                  <a:lnTo>
                    <a:pt x="10587" y="105"/>
                  </a:lnTo>
                  <a:cubicBezTo>
                    <a:pt x="10587" y="47"/>
                    <a:pt x="10539" y="1"/>
                    <a:pt x="10483" y="1"/>
                  </a:cubicBezTo>
                  <a:cubicBezTo>
                    <a:pt x="10426" y="1"/>
                    <a:pt x="10379" y="48"/>
                    <a:pt x="10379" y="105"/>
                  </a:cubicBezTo>
                  <a:lnTo>
                    <a:pt x="10379" y="2353"/>
                  </a:lnTo>
                  <a:lnTo>
                    <a:pt x="208" y="2353"/>
                  </a:lnTo>
                  <a:lnTo>
                    <a:pt x="208" y="105"/>
                  </a:lnTo>
                  <a:cubicBezTo>
                    <a:pt x="208" y="47"/>
                    <a:pt x="162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7"/>
            <p:cNvSpPr/>
            <p:nvPr/>
          </p:nvSpPr>
          <p:spPr>
            <a:xfrm>
              <a:off x="3269475" y="727325"/>
              <a:ext cx="333225" cy="7400"/>
            </a:xfrm>
            <a:custGeom>
              <a:avLst/>
              <a:gdLst/>
              <a:ahLst/>
              <a:cxnLst/>
              <a:rect l="l" t="t" r="r" b="b"/>
              <a:pathLst>
                <a:path w="13329" h="296" extrusionOk="0">
                  <a:moveTo>
                    <a:pt x="1" y="0"/>
                  </a:moveTo>
                  <a:lnTo>
                    <a:pt x="1" y="295"/>
                  </a:lnTo>
                  <a:lnTo>
                    <a:pt x="13328" y="295"/>
                  </a:lnTo>
                  <a:lnTo>
                    <a:pt x="133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7"/>
            <p:cNvSpPr/>
            <p:nvPr/>
          </p:nvSpPr>
          <p:spPr>
            <a:xfrm>
              <a:off x="3556400" y="656800"/>
              <a:ext cx="7450" cy="74225"/>
            </a:xfrm>
            <a:custGeom>
              <a:avLst/>
              <a:gdLst/>
              <a:ahLst/>
              <a:cxnLst/>
              <a:rect l="l" t="t" r="r" b="b"/>
              <a:pathLst>
                <a:path w="298" h="2969" extrusionOk="0">
                  <a:moveTo>
                    <a:pt x="1" y="1"/>
                  </a:moveTo>
                  <a:lnTo>
                    <a:pt x="1" y="2969"/>
                  </a:lnTo>
                  <a:lnTo>
                    <a:pt x="297" y="2969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7"/>
            <p:cNvSpPr/>
            <p:nvPr/>
          </p:nvSpPr>
          <p:spPr>
            <a:xfrm>
              <a:off x="3309525" y="656800"/>
              <a:ext cx="7425" cy="74225"/>
            </a:xfrm>
            <a:custGeom>
              <a:avLst/>
              <a:gdLst/>
              <a:ahLst/>
              <a:cxnLst/>
              <a:rect l="l" t="t" r="r" b="b"/>
              <a:pathLst>
                <a:path w="297" h="2969" extrusionOk="0">
                  <a:moveTo>
                    <a:pt x="1" y="1"/>
                  </a:moveTo>
                  <a:lnTo>
                    <a:pt x="1" y="2969"/>
                  </a:lnTo>
                  <a:lnTo>
                    <a:pt x="297" y="2969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8" name="Google Shape;868;p27"/>
          <p:cNvSpPr txBox="1">
            <a:spLocks noGrp="1"/>
          </p:cNvSpPr>
          <p:nvPr>
            <p:ph type="title"/>
          </p:nvPr>
        </p:nvSpPr>
        <p:spPr>
          <a:xfrm>
            <a:off x="720000" y="74017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869" name="Google Shape;869;p27"/>
          <p:cNvSpPr/>
          <p:nvPr/>
        </p:nvSpPr>
        <p:spPr>
          <a:xfrm>
            <a:off x="8424000" y="845123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1" name="Google Shape;871;p28"/>
          <p:cNvGrpSpPr/>
          <p:nvPr/>
        </p:nvGrpSpPr>
        <p:grpSpPr>
          <a:xfrm>
            <a:off x="-57207" y="623919"/>
            <a:ext cx="8534077" cy="4665442"/>
            <a:chOff x="171400" y="128600"/>
            <a:chExt cx="8772695" cy="4795891"/>
          </a:xfrm>
        </p:grpSpPr>
        <p:grpSp>
          <p:nvGrpSpPr>
            <p:cNvPr id="872" name="Google Shape;872;p28"/>
            <p:cNvGrpSpPr/>
            <p:nvPr/>
          </p:nvGrpSpPr>
          <p:grpSpPr>
            <a:xfrm>
              <a:off x="171400" y="128600"/>
              <a:ext cx="8772695" cy="4795891"/>
              <a:chOff x="171400" y="428619"/>
              <a:chExt cx="8772695" cy="4758300"/>
            </a:xfrm>
          </p:grpSpPr>
          <p:sp>
            <p:nvSpPr>
              <p:cNvPr id="873" name="Google Shape;873;p28"/>
              <p:cNvSpPr/>
              <p:nvPr/>
            </p:nvSpPr>
            <p:spPr>
              <a:xfrm>
                <a:off x="171450" y="428619"/>
                <a:ext cx="8772300" cy="4758300"/>
              </a:xfrm>
              <a:prstGeom prst="roundRect">
                <a:avLst>
                  <a:gd name="adj" fmla="val 47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74" name="Google Shape;874;p28"/>
              <p:cNvGrpSpPr/>
              <p:nvPr/>
            </p:nvGrpSpPr>
            <p:grpSpPr>
              <a:xfrm>
                <a:off x="171400" y="428636"/>
                <a:ext cx="8772695" cy="490301"/>
                <a:chOff x="-215495" y="238126"/>
                <a:chExt cx="9543837" cy="533400"/>
              </a:xfrm>
            </p:grpSpPr>
            <p:sp>
              <p:nvSpPr>
                <p:cNvPr id="875" name="Google Shape;875;p28"/>
                <p:cNvSpPr/>
                <p:nvPr/>
              </p:nvSpPr>
              <p:spPr>
                <a:xfrm>
                  <a:off x="-215259" y="238126"/>
                  <a:ext cx="9543600" cy="5334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28"/>
                <p:cNvSpPr/>
                <p:nvPr/>
              </p:nvSpPr>
              <p:spPr>
                <a:xfrm>
                  <a:off x="-215495" y="685650"/>
                  <a:ext cx="9543433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77" name="Google Shape;877;p28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878" name="Google Shape;878;p28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9" name="Google Shape;879;p28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0" name="Google Shape;880;p28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1" name="Google Shape;881;p28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2" name="Google Shape;882;p28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3" name="Google Shape;883;p28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884" name="Google Shape;884;p28"/>
            <p:cNvSpPr/>
            <p:nvPr/>
          </p:nvSpPr>
          <p:spPr>
            <a:xfrm>
              <a:off x="251326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28"/>
          <p:cNvGrpSpPr/>
          <p:nvPr/>
        </p:nvGrpSpPr>
        <p:grpSpPr>
          <a:xfrm>
            <a:off x="122408" y="1426587"/>
            <a:ext cx="1060298" cy="1060535"/>
            <a:chOff x="2494400" y="653125"/>
            <a:chExt cx="340625" cy="434325"/>
          </a:xfrm>
        </p:grpSpPr>
        <p:sp>
          <p:nvSpPr>
            <p:cNvPr id="886" name="Google Shape;886;p28"/>
            <p:cNvSpPr/>
            <p:nvPr/>
          </p:nvSpPr>
          <p:spPr>
            <a:xfrm>
              <a:off x="2498250" y="656375"/>
              <a:ext cx="333300" cy="423900"/>
            </a:xfrm>
            <a:prstGeom prst="roundRect">
              <a:avLst>
                <a:gd name="adj" fmla="val 705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2494400" y="653125"/>
              <a:ext cx="340625" cy="434325"/>
            </a:xfrm>
            <a:custGeom>
              <a:avLst/>
              <a:gdLst/>
              <a:ahLst/>
              <a:cxnLst/>
              <a:rect l="l" t="t" r="r" b="b"/>
              <a:pathLst>
                <a:path w="13625" h="17373" extrusionOk="0">
                  <a:moveTo>
                    <a:pt x="1100" y="295"/>
                  </a:moveTo>
                  <a:lnTo>
                    <a:pt x="1100" y="296"/>
                  </a:lnTo>
                  <a:lnTo>
                    <a:pt x="12525" y="296"/>
                  </a:lnTo>
                  <a:cubicBezTo>
                    <a:pt x="12968" y="296"/>
                    <a:pt x="13329" y="657"/>
                    <a:pt x="13329" y="1100"/>
                  </a:cubicBezTo>
                  <a:lnTo>
                    <a:pt x="13329" y="16273"/>
                  </a:lnTo>
                  <a:cubicBezTo>
                    <a:pt x="13329" y="16716"/>
                    <a:pt x="12968" y="17077"/>
                    <a:pt x="12525" y="17077"/>
                  </a:cubicBezTo>
                  <a:lnTo>
                    <a:pt x="1100" y="17077"/>
                  </a:lnTo>
                  <a:cubicBezTo>
                    <a:pt x="657" y="17077"/>
                    <a:pt x="296" y="16716"/>
                    <a:pt x="296" y="16273"/>
                  </a:cubicBezTo>
                  <a:lnTo>
                    <a:pt x="296" y="1099"/>
                  </a:lnTo>
                  <a:cubicBezTo>
                    <a:pt x="296" y="655"/>
                    <a:pt x="657" y="295"/>
                    <a:pt x="1100" y="295"/>
                  </a:cubicBezTo>
                  <a:close/>
                  <a:moveTo>
                    <a:pt x="1100" y="1"/>
                  </a:moveTo>
                  <a:cubicBezTo>
                    <a:pt x="493" y="1"/>
                    <a:pt x="0" y="494"/>
                    <a:pt x="0" y="1100"/>
                  </a:cubicBezTo>
                  <a:lnTo>
                    <a:pt x="0" y="16273"/>
                  </a:lnTo>
                  <a:cubicBezTo>
                    <a:pt x="0" y="16880"/>
                    <a:pt x="493" y="17372"/>
                    <a:pt x="1100" y="17372"/>
                  </a:cubicBezTo>
                  <a:lnTo>
                    <a:pt x="12525" y="17372"/>
                  </a:lnTo>
                  <a:cubicBezTo>
                    <a:pt x="13131" y="17372"/>
                    <a:pt x="13625" y="16880"/>
                    <a:pt x="13625" y="16275"/>
                  </a:cubicBezTo>
                  <a:lnTo>
                    <a:pt x="13625" y="1100"/>
                  </a:lnTo>
                  <a:cubicBezTo>
                    <a:pt x="13625" y="494"/>
                    <a:pt x="13131" y="1"/>
                    <a:pt x="125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2541875" y="659850"/>
              <a:ext cx="246875" cy="71175"/>
            </a:xfrm>
            <a:custGeom>
              <a:avLst/>
              <a:gdLst/>
              <a:ahLst/>
              <a:cxnLst/>
              <a:rect l="l" t="t" r="r" b="b"/>
              <a:pathLst>
                <a:path w="9875" h="2847" extrusionOk="0">
                  <a:moveTo>
                    <a:pt x="0" y="1"/>
                  </a:moveTo>
                  <a:lnTo>
                    <a:pt x="0" y="2847"/>
                  </a:lnTo>
                  <a:lnTo>
                    <a:pt x="9875" y="2847"/>
                  </a:lnTo>
                  <a:lnTo>
                    <a:pt x="9875" y="1"/>
                  </a:lnTo>
                  <a:close/>
                </a:path>
              </a:pathLst>
            </a:custGeom>
            <a:solidFill>
              <a:srgbClr val="FF89BC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2501800" y="660550"/>
              <a:ext cx="52250" cy="419475"/>
            </a:xfrm>
            <a:custGeom>
              <a:avLst/>
              <a:gdLst/>
              <a:ahLst/>
              <a:cxnLst/>
              <a:rect l="l" t="t" r="r" b="b"/>
              <a:pathLst>
                <a:path w="2090" h="16779" extrusionOk="0">
                  <a:moveTo>
                    <a:pt x="795" y="0"/>
                  </a:moveTo>
                  <a:cubicBezTo>
                    <a:pt x="358" y="0"/>
                    <a:pt x="1" y="357"/>
                    <a:pt x="1" y="795"/>
                  </a:cubicBezTo>
                  <a:lnTo>
                    <a:pt x="1" y="15977"/>
                  </a:lnTo>
                  <a:cubicBezTo>
                    <a:pt x="1" y="16419"/>
                    <a:pt x="361" y="16779"/>
                    <a:pt x="803" y="16779"/>
                  </a:cubicBezTo>
                  <a:lnTo>
                    <a:pt x="1941" y="16779"/>
                  </a:lnTo>
                  <a:cubicBezTo>
                    <a:pt x="2023" y="16779"/>
                    <a:pt x="2088" y="16712"/>
                    <a:pt x="2089" y="16629"/>
                  </a:cubicBezTo>
                  <a:cubicBezTo>
                    <a:pt x="2089" y="16548"/>
                    <a:pt x="2024" y="16482"/>
                    <a:pt x="1942" y="16482"/>
                  </a:cubicBezTo>
                  <a:lnTo>
                    <a:pt x="803" y="16482"/>
                  </a:lnTo>
                  <a:cubicBezTo>
                    <a:pt x="524" y="16482"/>
                    <a:pt x="296" y="16255"/>
                    <a:pt x="296" y="15976"/>
                  </a:cubicBezTo>
                  <a:lnTo>
                    <a:pt x="296" y="795"/>
                  </a:lnTo>
                  <a:cubicBezTo>
                    <a:pt x="296" y="519"/>
                    <a:pt x="521" y="295"/>
                    <a:pt x="795" y="295"/>
                  </a:cubicBezTo>
                  <a:lnTo>
                    <a:pt x="1046" y="295"/>
                  </a:lnTo>
                  <a:cubicBezTo>
                    <a:pt x="1127" y="295"/>
                    <a:pt x="1193" y="230"/>
                    <a:pt x="1193" y="148"/>
                  </a:cubicBezTo>
                  <a:cubicBezTo>
                    <a:pt x="1193" y="67"/>
                    <a:pt x="1127" y="0"/>
                    <a:pt x="1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2533025" y="675900"/>
              <a:ext cx="264650" cy="64025"/>
            </a:xfrm>
            <a:custGeom>
              <a:avLst/>
              <a:gdLst/>
              <a:ahLst/>
              <a:cxnLst/>
              <a:rect l="l" t="t" r="r" b="b"/>
              <a:pathLst>
                <a:path w="10586" h="2561" extrusionOk="0">
                  <a:moveTo>
                    <a:pt x="104" y="1"/>
                  </a:moveTo>
                  <a:cubicBezTo>
                    <a:pt x="46" y="1"/>
                    <a:pt x="1" y="48"/>
                    <a:pt x="1" y="105"/>
                  </a:cubicBezTo>
                  <a:lnTo>
                    <a:pt x="1" y="2456"/>
                  </a:lnTo>
                  <a:cubicBezTo>
                    <a:pt x="1" y="2514"/>
                    <a:pt x="48" y="2560"/>
                    <a:pt x="104" y="2560"/>
                  </a:cubicBezTo>
                  <a:lnTo>
                    <a:pt x="10481" y="2560"/>
                  </a:lnTo>
                  <a:cubicBezTo>
                    <a:pt x="10538" y="2560"/>
                    <a:pt x="10585" y="2514"/>
                    <a:pt x="10586" y="2456"/>
                  </a:cubicBezTo>
                  <a:lnTo>
                    <a:pt x="10586" y="105"/>
                  </a:lnTo>
                  <a:cubicBezTo>
                    <a:pt x="10586" y="47"/>
                    <a:pt x="10538" y="1"/>
                    <a:pt x="10481" y="1"/>
                  </a:cubicBezTo>
                  <a:cubicBezTo>
                    <a:pt x="10424" y="1"/>
                    <a:pt x="10377" y="48"/>
                    <a:pt x="10377" y="105"/>
                  </a:cubicBezTo>
                  <a:lnTo>
                    <a:pt x="10377" y="2353"/>
                  </a:lnTo>
                  <a:lnTo>
                    <a:pt x="208" y="2353"/>
                  </a:lnTo>
                  <a:lnTo>
                    <a:pt x="208" y="105"/>
                  </a:lnTo>
                  <a:cubicBezTo>
                    <a:pt x="208" y="47"/>
                    <a:pt x="161" y="1"/>
                    <a:pt x="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2498100" y="727325"/>
              <a:ext cx="333250" cy="7400"/>
            </a:xfrm>
            <a:custGeom>
              <a:avLst/>
              <a:gdLst/>
              <a:ahLst/>
              <a:cxnLst/>
              <a:rect l="l" t="t" r="r" b="b"/>
              <a:pathLst>
                <a:path w="13330" h="296" extrusionOk="0">
                  <a:moveTo>
                    <a:pt x="1" y="0"/>
                  </a:moveTo>
                  <a:lnTo>
                    <a:pt x="1" y="295"/>
                  </a:lnTo>
                  <a:lnTo>
                    <a:pt x="13329" y="295"/>
                  </a:lnTo>
                  <a:lnTo>
                    <a:pt x="133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2785050" y="656800"/>
              <a:ext cx="7400" cy="74225"/>
            </a:xfrm>
            <a:custGeom>
              <a:avLst/>
              <a:gdLst/>
              <a:ahLst/>
              <a:cxnLst/>
              <a:rect l="l" t="t" r="r" b="b"/>
              <a:pathLst>
                <a:path w="296" h="2969" extrusionOk="0">
                  <a:moveTo>
                    <a:pt x="1" y="1"/>
                  </a:moveTo>
                  <a:lnTo>
                    <a:pt x="1" y="2969"/>
                  </a:lnTo>
                  <a:lnTo>
                    <a:pt x="295" y="296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2538175" y="656800"/>
              <a:ext cx="7400" cy="74225"/>
            </a:xfrm>
            <a:custGeom>
              <a:avLst/>
              <a:gdLst/>
              <a:ahLst/>
              <a:cxnLst/>
              <a:rect l="l" t="t" r="r" b="b"/>
              <a:pathLst>
                <a:path w="296" h="2969" extrusionOk="0">
                  <a:moveTo>
                    <a:pt x="1" y="1"/>
                  </a:moveTo>
                  <a:lnTo>
                    <a:pt x="1" y="2969"/>
                  </a:lnTo>
                  <a:lnTo>
                    <a:pt x="296" y="2969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28"/>
          <p:cNvGrpSpPr/>
          <p:nvPr/>
        </p:nvGrpSpPr>
        <p:grpSpPr>
          <a:xfrm>
            <a:off x="122315" y="2656945"/>
            <a:ext cx="1055095" cy="1058580"/>
            <a:chOff x="2879000" y="653125"/>
            <a:chExt cx="340650" cy="434325"/>
          </a:xfrm>
        </p:grpSpPr>
        <p:sp>
          <p:nvSpPr>
            <p:cNvPr id="895" name="Google Shape;895;p28"/>
            <p:cNvSpPr/>
            <p:nvPr/>
          </p:nvSpPr>
          <p:spPr>
            <a:xfrm>
              <a:off x="2883738" y="659125"/>
              <a:ext cx="333300" cy="423900"/>
            </a:xfrm>
            <a:prstGeom prst="roundRect">
              <a:avLst>
                <a:gd name="adj" fmla="val 705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2879000" y="653125"/>
              <a:ext cx="340650" cy="434325"/>
            </a:xfrm>
            <a:custGeom>
              <a:avLst/>
              <a:gdLst/>
              <a:ahLst/>
              <a:cxnLst/>
              <a:rect l="l" t="t" r="r" b="b"/>
              <a:pathLst>
                <a:path w="13626" h="17373" extrusionOk="0">
                  <a:moveTo>
                    <a:pt x="1101" y="295"/>
                  </a:moveTo>
                  <a:lnTo>
                    <a:pt x="1101" y="296"/>
                  </a:lnTo>
                  <a:lnTo>
                    <a:pt x="12527" y="296"/>
                  </a:lnTo>
                  <a:cubicBezTo>
                    <a:pt x="12969" y="296"/>
                    <a:pt x="13329" y="657"/>
                    <a:pt x="13329" y="1100"/>
                  </a:cubicBezTo>
                  <a:lnTo>
                    <a:pt x="13329" y="16273"/>
                  </a:lnTo>
                  <a:cubicBezTo>
                    <a:pt x="13329" y="16716"/>
                    <a:pt x="12969" y="17077"/>
                    <a:pt x="12527" y="17077"/>
                  </a:cubicBezTo>
                  <a:lnTo>
                    <a:pt x="1101" y="17077"/>
                  </a:lnTo>
                  <a:cubicBezTo>
                    <a:pt x="657" y="17077"/>
                    <a:pt x="297" y="16716"/>
                    <a:pt x="297" y="16273"/>
                  </a:cubicBezTo>
                  <a:lnTo>
                    <a:pt x="297" y="1099"/>
                  </a:lnTo>
                  <a:cubicBezTo>
                    <a:pt x="297" y="655"/>
                    <a:pt x="657" y="295"/>
                    <a:pt x="1101" y="295"/>
                  </a:cubicBezTo>
                  <a:close/>
                  <a:moveTo>
                    <a:pt x="1101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6273"/>
                  </a:lnTo>
                  <a:cubicBezTo>
                    <a:pt x="1" y="16880"/>
                    <a:pt x="494" y="17372"/>
                    <a:pt x="1101" y="17372"/>
                  </a:cubicBezTo>
                  <a:lnTo>
                    <a:pt x="12527" y="17372"/>
                  </a:lnTo>
                  <a:cubicBezTo>
                    <a:pt x="13133" y="17372"/>
                    <a:pt x="13626" y="16880"/>
                    <a:pt x="13626" y="16275"/>
                  </a:cubicBezTo>
                  <a:lnTo>
                    <a:pt x="13626" y="1100"/>
                  </a:lnTo>
                  <a:cubicBezTo>
                    <a:pt x="13626" y="494"/>
                    <a:pt x="13133" y="1"/>
                    <a:pt x="12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2926475" y="659850"/>
              <a:ext cx="246925" cy="71175"/>
            </a:xfrm>
            <a:custGeom>
              <a:avLst/>
              <a:gdLst/>
              <a:ahLst/>
              <a:cxnLst/>
              <a:rect l="l" t="t" r="r" b="b"/>
              <a:pathLst>
                <a:path w="9877" h="2847" extrusionOk="0">
                  <a:moveTo>
                    <a:pt x="1" y="1"/>
                  </a:moveTo>
                  <a:lnTo>
                    <a:pt x="1" y="2847"/>
                  </a:lnTo>
                  <a:lnTo>
                    <a:pt x="9876" y="2847"/>
                  </a:lnTo>
                  <a:lnTo>
                    <a:pt x="9876" y="1"/>
                  </a:lnTo>
                  <a:close/>
                </a:path>
              </a:pathLst>
            </a:custGeom>
            <a:solidFill>
              <a:srgbClr val="27C1E6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2886425" y="660550"/>
              <a:ext cx="52250" cy="419475"/>
            </a:xfrm>
            <a:custGeom>
              <a:avLst/>
              <a:gdLst/>
              <a:ahLst/>
              <a:cxnLst/>
              <a:rect l="l" t="t" r="r" b="b"/>
              <a:pathLst>
                <a:path w="2090" h="16779" extrusionOk="0">
                  <a:moveTo>
                    <a:pt x="795" y="0"/>
                  </a:moveTo>
                  <a:cubicBezTo>
                    <a:pt x="357" y="0"/>
                    <a:pt x="0" y="357"/>
                    <a:pt x="0" y="795"/>
                  </a:cubicBezTo>
                  <a:lnTo>
                    <a:pt x="0" y="15977"/>
                  </a:lnTo>
                  <a:cubicBezTo>
                    <a:pt x="0" y="16419"/>
                    <a:pt x="359" y="16779"/>
                    <a:pt x="801" y="16779"/>
                  </a:cubicBezTo>
                  <a:lnTo>
                    <a:pt x="1941" y="16779"/>
                  </a:lnTo>
                  <a:cubicBezTo>
                    <a:pt x="2022" y="16779"/>
                    <a:pt x="2090" y="16712"/>
                    <a:pt x="2089" y="16629"/>
                  </a:cubicBezTo>
                  <a:cubicBezTo>
                    <a:pt x="2089" y="16548"/>
                    <a:pt x="2022" y="16482"/>
                    <a:pt x="1941" y="16482"/>
                  </a:cubicBezTo>
                  <a:lnTo>
                    <a:pt x="801" y="16482"/>
                  </a:lnTo>
                  <a:cubicBezTo>
                    <a:pt x="522" y="16482"/>
                    <a:pt x="295" y="16255"/>
                    <a:pt x="295" y="15976"/>
                  </a:cubicBezTo>
                  <a:lnTo>
                    <a:pt x="295" y="795"/>
                  </a:lnTo>
                  <a:cubicBezTo>
                    <a:pt x="295" y="519"/>
                    <a:pt x="520" y="295"/>
                    <a:pt x="795" y="295"/>
                  </a:cubicBezTo>
                  <a:lnTo>
                    <a:pt x="1044" y="295"/>
                  </a:lnTo>
                  <a:cubicBezTo>
                    <a:pt x="1126" y="295"/>
                    <a:pt x="1191" y="230"/>
                    <a:pt x="1191" y="148"/>
                  </a:cubicBezTo>
                  <a:cubicBezTo>
                    <a:pt x="1191" y="67"/>
                    <a:pt x="1126" y="0"/>
                    <a:pt x="10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2917625" y="675900"/>
              <a:ext cx="264650" cy="64025"/>
            </a:xfrm>
            <a:custGeom>
              <a:avLst/>
              <a:gdLst/>
              <a:ahLst/>
              <a:cxnLst/>
              <a:rect l="l" t="t" r="r" b="b"/>
              <a:pathLst>
                <a:path w="10586" h="2561" extrusionOk="0">
                  <a:moveTo>
                    <a:pt x="104" y="1"/>
                  </a:moveTo>
                  <a:cubicBezTo>
                    <a:pt x="46" y="1"/>
                    <a:pt x="0" y="48"/>
                    <a:pt x="0" y="105"/>
                  </a:cubicBezTo>
                  <a:lnTo>
                    <a:pt x="0" y="2456"/>
                  </a:lnTo>
                  <a:cubicBezTo>
                    <a:pt x="0" y="2514"/>
                    <a:pt x="47" y="2560"/>
                    <a:pt x="104" y="2560"/>
                  </a:cubicBezTo>
                  <a:lnTo>
                    <a:pt x="10482" y="2560"/>
                  </a:lnTo>
                  <a:cubicBezTo>
                    <a:pt x="10540" y="2560"/>
                    <a:pt x="10585" y="2514"/>
                    <a:pt x="10586" y="2456"/>
                  </a:cubicBezTo>
                  <a:lnTo>
                    <a:pt x="10586" y="105"/>
                  </a:lnTo>
                  <a:cubicBezTo>
                    <a:pt x="10586" y="47"/>
                    <a:pt x="10540" y="1"/>
                    <a:pt x="10483" y="1"/>
                  </a:cubicBezTo>
                  <a:cubicBezTo>
                    <a:pt x="10425" y="1"/>
                    <a:pt x="10379" y="48"/>
                    <a:pt x="10379" y="105"/>
                  </a:cubicBezTo>
                  <a:lnTo>
                    <a:pt x="10379" y="2353"/>
                  </a:lnTo>
                  <a:lnTo>
                    <a:pt x="207" y="2353"/>
                  </a:lnTo>
                  <a:lnTo>
                    <a:pt x="207" y="105"/>
                  </a:lnTo>
                  <a:cubicBezTo>
                    <a:pt x="207" y="47"/>
                    <a:pt x="161" y="1"/>
                    <a:pt x="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2882750" y="727325"/>
              <a:ext cx="333225" cy="7400"/>
            </a:xfrm>
            <a:custGeom>
              <a:avLst/>
              <a:gdLst/>
              <a:ahLst/>
              <a:cxnLst/>
              <a:rect l="l" t="t" r="r" b="b"/>
              <a:pathLst>
                <a:path w="13329" h="296" extrusionOk="0">
                  <a:moveTo>
                    <a:pt x="0" y="0"/>
                  </a:moveTo>
                  <a:lnTo>
                    <a:pt x="0" y="295"/>
                  </a:lnTo>
                  <a:lnTo>
                    <a:pt x="13329" y="295"/>
                  </a:lnTo>
                  <a:lnTo>
                    <a:pt x="133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3169700" y="656800"/>
              <a:ext cx="7375" cy="74225"/>
            </a:xfrm>
            <a:custGeom>
              <a:avLst/>
              <a:gdLst/>
              <a:ahLst/>
              <a:cxnLst/>
              <a:rect l="l" t="t" r="r" b="b"/>
              <a:pathLst>
                <a:path w="295" h="2969" extrusionOk="0">
                  <a:moveTo>
                    <a:pt x="0" y="1"/>
                  </a:moveTo>
                  <a:lnTo>
                    <a:pt x="0" y="2969"/>
                  </a:lnTo>
                  <a:lnTo>
                    <a:pt x="295" y="296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2922825" y="656800"/>
              <a:ext cx="7375" cy="74225"/>
            </a:xfrm>
            <a:custGeom>
              <a:avLst/>
              <a:gdLst/>
              <a:ahLst/>
              <a:cxnLst/>
              <a:rect l="l" t="t" r="r" b="b"/>
              <a:pathLst>
                <a:path w="295" h="2969" extrusionOk="0">
                  <a:moveTo>
                    <a:pt x="0" y="1"/>
                  </a:moveTo>
                  <a:lnTo>
                    <a:pt x="0" y="2969"/>
                  </a:lnTo>
                  <a:lnTo>
                    <a:pt x="295" y="296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28"/>
          <p:cNvGrpSpPr/>
          <p:nvPr/>
        </p:nvGrpSpPr>
        <p:grpSpPr>
          <a:xfrm>
            <a:off x="122401" y="3885235"/>
            <a:ext cx="1060340" cy="1058580"/>
            <a:chOff x="3265747" y="653121"/>
            <a:chExt cx="355783" cy="434325"/>
          </a:xfrm>
        </p:grpSpPr>
        <p:sp>
          <p:nvSpPr>
            <p:cNvPr id="904" name="Google Shape;904;p28"/>
            <p:cNvSpPr/>
            <p:nvPr/>
          </p:nvSpPr>
          <p:spPr>
            <a:xfrm>
              <a:off x="3272788" y="657350"/>
              <a:ext cx="333300" cy="423900"/>
            </a:xfrm>
            <a:prstGeom prst="roundRect">
              <a:avLst>
                <a:gd name="adj" fmla="val 705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3265747" y="653121"/>
              <a:ext cx="355783" cy="434325"/>
            </a:xfrm>
            <a:custGeom>
              <a:avLst/>
              <a:gdLst/>
              <a:ahLst/>
              <a:cxnLst/>
              <a:rect l="l" t="t" r="r" b="b"/>
              <a:pathLst>
                <a:path w="13625" h="17373" extrusionOk="0">
                  <a:moveTo>
                    <a:pt x="1100" y="295"/>
                  </a:moveTo>
                  <a:lnTo>
                    <a:pt x="1100" y="296"/>
                  </a:lnTo>
                  <a:lnTo>
                    <a:pt x="12525" y="296"/>
                  </a:lnTo>
                  <a:cubicBezTo>
                    <a:pt x="12969" y="296"/>
                    <a:pt x="13329" y="657"/>
                    <a:pt x="13329" y="1100"/>
                  </a:cubicBezTo>
                  <a:lnTo>
                    <a:pt x="13329" y="16273"/>
                  </a:lnTo>
                  <a:cubicBezTo>
                    <a:pt x="13329" y="16716"/>
                    <a:pt x="12969" y="17077"/>
                    <a:pt x="12525" y="17077"/>
                  </a:cubicBezTo>
                  <a:lnTo>
                    <a:pt x="1100" y="17077"/>
                  </a:lnTo>
                  <a:cubicBezTo>
                    <a:pt x="657" y="17077"/>
                    <a:pt x="297" y="16716"/>
                    <a:pt x="297" y="16273"/>
                  </a:cubicBezTo>
                  <a:lnTo>
                    <a:pt x="297" y="1099"/>
                  </a:lnTo>
                  <a:cubicBezTo>
                    <a:pt x="297" y="655"/>
                    <a:pt x="657" y="295"/>
                    <a:pt x="1100" y="295"/>
                  </a:cubicBezTo>
                  <a:close/>
                  <a:moveTo>
                    <a:pt x="1100" y="1"/>
                  </a:moveTo>
                  <a:cubicBezTo>
                    <a:pt x="494" y="1"/>
                    <a:pt x="0" y="494"/>
                    <a:pt x="0" y="1100"/>
                  </a:cubicBezTo>
                  <a:lnTo>
                    <a:pt x="0" y="16273"/>
                  </a:lnTo>
                  <a:cubicBezTo>
                    <a:pt x="0" y="16880"/>
                    <a:pt x="494" y="17372"/>
                    <a:pt x="1100" y="17372"/>
                  </a:cubicBezTo>
                  <a:lnTo>
                    <a:pt x="12525" y="17372"/>
                  </a:lnTo>
                  <a:cubicBezTo>
                    <a:pt x="13132" y="17372"/>
                    <a:pt x="13624" y="16880"/>
                    <a:pt x="13624" y="16275"/>
                  </a:cubicBezTo>
                  <a:lnTo>
                    <a:pt x="13624" y="1100"/>
                  </a:lnTo>
                  <a:cubicBezTo>
                    <a:pt x="13624" y="494"/>
                    <a:pt x="13132" y="1"/>
                    <a:pt x="125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3313275" y="659850"/>
              <a:ext cx="246875" cy="71175"/>
            </a:xfrm>
            <a:custGeom>
              <a:avLst/>
              <a:gdLst/>
              <a:ahLst/>
              <a:cxnLst/>
              <a:rect l="l" t="t" r="r" b="b"/>
              <a:pathLst>
                <a:path w="9875" h="2847" extrusionOk="0">
                  <a:moveTo>
                    <a:pt x="0" y="1"/>
                  </a:moveTo>
                  <a:lnTo>
                    <a:pt x="0" y="2847"/>
                  </a:lnTo>
                  <a:lnTo>
                    <a:pt x="9875" y="2847"/>
                  </a:lnTo>
                  <a:lnTo>
                    <a:pt x="9875" y="1"/>
                  </a:lnTo>
                  <a:close/>
                </a:path>
              </a:pathLst>
            </a:custGeom>
            <a:solidFill>
              <a:srgbClr val="CF7CC7">
                <a:alpha val="49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3273150" y="660550"/>
              <a:ext cx="52275" cy="419475"/>
            </a:xfrm>
            <a:custGeom>
              <a:avLst/>
              <a:gdLst/>
              <a:ahLst/>
              <a:cxnLst/>
              <a:rect l="l" t="t" r="r" b="b"/>
              <a:pathLst>
                <a:path w="2091" h="16779" extrusionOk="0">
                  <a:moveTo>
                    <a:pt x="795" y="0"/>
                  </a:moveTo>
                  <a:cubicBezTo>
                    <a:pt x="356" y="0"/>
                    <a:pt x="1" y="357"/>
                    <a:pt x="1" y="795"/>
                  </a:cubicBezTo>
                  <a:lnTo>
                    <a:pt x="1" y="15977"/>
                  </a:lnTo>
                  <a:cubicBezTo>
                    <a:pt x="1" y="16419"/>
                    <a:pt x="360" y="16779"/>
                    <a:pt x="801" y="16779"/>
                  </a:cubicBezTo>
                  <a:lnTo>
                    <a:pt x="1942" y="16779"/>
                  </a:lnTo>
                  <a:cubicBezTo>
                    <a:pt x="2024" y="16779"/>
                    <a:pt x="2090" y="16712"/>
                    <a:pt x="2089" y="16629"/>
                  </a:cubicBezTo>
                  <a:cubicBezTo>
                    <a:pt x="2089" y="16548"/>
                    <a:pt x="2023" y="16482"/>
                    <a:pt x="1942" y="16482"/>
                  </a:cubicBezTo>
                  <a:lnTo>
                    <a:pt x="801" y="16482"/>
                  </a:lnTo>
                  <a:cubicBezTo>
                    <a:pt x="523" y="16482"/>
                    <a:pt x="295" y="16255"/>
                    <a:pt x="295" y="15976"/>
                  </a:cubicBezTo>
                  <a:lnTo>
                    <a:pt x="295" y="795"/>
                  </a:lnTo>
                  <a:cubicBezTo>
                    <a:pt x="295" y="519"/>
                    <a:pt x="520" y="295"/>
                    <a:pt x="795" y="295"/>
                  </a:cubicBezTo>
                  <a:lnTo>
                    <a:pt x="1045" y="295"/>
                  </a:lnTo>
                  <a:cubicBezTo>
                    <a:pt x="1127" y="295"/>
                    <a:pt x="1192" y="230"/>
                    <a:pt x="1192" y="148"/>
                  </a:cubicBezTo>
                  <a:cubicBezTo>
                    <a:pt x="1192" y="67"/>
                    <a:pt x="1127" y="0"/>
                    <a:pt x="10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8"/>
            <p:cNvSpPr/>
            <p:nvPr/>
          </p:nvSpPr>
          <p:spPr>
            <a:xfrm>
              <a:off x="3304375" y="675900"/>
              <a:ext cx="264675" cy="64025"/>
            </a:xfrm>
            <a:custGeom>
              <a:avLst/>
              <a:gdLst/>
              <a:ahLst/>
              <a:cxnLst/>
              <a:rect l="l" t="t" r="r" b="b"/>
              <a:pathLst>
                <a:path w="10587" h="2561" extrusionOk="0">
                  <a:moveTo>
                    <a:pt x="105" y="1"/>
                  </a:moveTo>
                  <a:cubicBezTo>
                    <a:pt x="47" y="1"/>
                    <a:pt x="1" y="48"/>
                    <a:pt x="1" y="105"/>
                  </a:cubicBezTo>
                  <a:lnTo>
                    <a:pt x="1" y="2456"/>
                  </a:lnTo>
                  <a:cubicBezTo>
                    <a:pt x="1" y="2514"/>
                    <a:pt x="48" y="2560"/>
                    <a:pt x="105" y="2560"/>
                  </a:cubicBezTo>
                  <a:lnTo>
                    <a:pt x="10482" y="2560"/>
                  </a:lnTo>
                  <a:cubicBezTo>
                    <a:pt x="10538" y="2560"/>
                    <a:pt x="10584" y="2514"/>
                    <a:pt x="10587" y="2456"/>
                  </a:cubicBezTo>
                  <a:lnTo>
                    <a:pt x="10587" y="105"/>
                  </a:lnTo>
                  <a:cubicBezTo>
                    <a:pt x="10587" y="47"/>
                    <a:pt x="10539" y="1"/>
                    <a:pt x="10483" y="1"/>
                  </a:cubicBezTo>
                  <a:cubicBezTo>
                    <a:pt x="10426" y="1"/>
                    <a:pt x="10379" y="48"/>
                    <a:pt x="10379" y="105"/>
                  </a:cubicBezTo>
                  <a:lnTo>
                    <a:pt x="10379" y="2353"/>
                  </a:lnTo>
                  <a:lnTo>
                    <a:pt x="208" y="2353"/>
                  </a:lnTo>
                  <a:lnTo>
                    <a:pt x="208" y="105"/>
                  </a:lnTo>
                  <a:cubicBezTo>
                    <a:pt x="208" y="47"/>
                    <a:pt x="162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8"/>
            <p:cNvSpPr/>
            <p:nvPr/>
          </p:nvSpPr>
          <p:spPr>
            <a:xfrm>
              <a:off x="3269475" y="727325"/>
              <a:ext cx="333225" cy="7400"/>
            </a:xfrm>
            <a:custGeom>
              <a:avLst/>
              <a:gdLst/>
              <a:ahLst/>
              <a:cxnLst/>
              <a:rect l="l" t="t" r="r" b="b"/>
              <a:pathLst>
                <a:path w="13329" h="296" extrusionOk="0">
                  <a:moveTo>
                    <a:pt x="1" y="0"/>
                  </a:moveTo>
                  <a:lnTo>
                    <a:pt x="1" y="295"/>
                  </a:lnTo>
                  <a:lnTo>
                    <a:pt x="13328" y="295"/>
                  </a:lnTo>
                  <a:lnTo>
                    <a:pt x="133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8"/>
            <p:cNvSpPr/>
            <p:nvPr/>
          </p:nvSpPr>
          <p:spPr>
            <a:xfrm>
              <a:off x="3556400" y="656800"/>
              <a:ext cx="7450" cy="74225"/>
            </a:xfrm>
            <a:custGeom>
              <a:avLst/>
              <a:gdLst/>
              <a:ahLst/>
              <a:cxnLst/>
              <a:rect l="l" t="t" r="r" b="b"/>
              <a:pathLst>
                <a:path w="298" h="2969" extrusionOk="0">
                  <a:moveTo>
                    <a:pt x="1" y="1"/>
                  </a:moveTo>
                  <a:lnTo>
                    <a:pt x="1" y="2969"/>
                  </a:lnTo>
                  <a:lnTo>
                    <a:pt x="297" y="2969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8"/>
            <p:cNvSpPr/>
            <p:nvPr/>
          </p:nvSpPr>
          <p:spPr>
            <a:xfrm>
              <a:off x="3309525" y="656800"/>
              <a:ext cx="7425" cy="74225"/>
            </a:xfrm>
            <a:custGeom>
              <a:avLst/>
              <a:gdLst/>
              <a:ahLst/>
              <a:cxnLst/>
              <a:rect l="l" t="t" r="r" b="b"/>
              <a:pathLst>
                <a:path w="297" h="2969" extrusionOk="0">
                  <a:moveTo>
                    <a:pt x="1" y="1"/>
                  </a:moveTo>
                  <a:lnTo>
                    <a:pt x="1" y="2969"/>
                  </a:lnTo>
                  <a:lnTo>
                    <a:pt x="297" y="2969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28"/>
          <p:cNvGrpSpPr/>
          <p:nvPr/>
        </p:nvGrpSpPr>
        <p:grpSpPr>
          <a:xfrm>
            <a:off x="720000" y="121775"/>
            <a:ext cx="8150515" cy="4512401"/>
            <a:chOff x="627130" y="128603"/>
            <a:chExt cx="8316852" cy="4604490"/>
          </a:xfrm>
        </p:grpSpPr>
        <p:grpSp>
          <p:nvGrpSpPr>
            <p:cNvPr id="913" name="Google Shape;913;p28"/>
            <p:cNvGrpSpPr/>
            <p:nvPr/>
          </p:nvGrpSpPr>
          <p:grpSpPr>
            <a:xfrm>
              <a:off x="627130" y="128603"/>
              <a:ext cx="8316852" cy="4604490"/>
              <a:chOff x="627130" y="428622"/>
              <a:chExt cx="8316852" cy="4568400"/>
            </a:xfrm>
          </p:grpSpPr>
          <p:sp>
            <p:nvSpPr>
              <p:cNvPr id="914" name="Google Shape;914;p28"/>
              <p:cNvSpPr/>
              <p:nvPr/>
            </p:nvSpPr>
            <p:spPr>
              <a:xfrm>
                <a:off x="627182" y="428622"/>
                <a:ext cx="8316600" cy="4568400"/>
              </a:xfrm>
              <a:prstGeom prst="roundRect">
                <a:avLst>
                  <a:gd name="adj" fmla="val 47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5" name="Google Shape;915;p28"/>
              <p:cNvGrpSpPr/>
              <p:nvPr/>
            </p:nvGrpSpPr>
            <p:grpSpPr>
              <a:xfrm>
                <a:off x="627130" y="428636"/>
                <a:ext cx="8316852" cy="490301"/>
                <a:chOff x="280295" y="238126"/>
                <a:chExt cx="9047924" cy="533400"/>
              </a:xfrm>
            </p:grpSpPr>
            <p:sp>
              <p:nvSpPr>
                <p:cNvPr id="916" name="Google Shape;916;p28"/>
                <p:cNvSpPr/>
                <p:nvPr/>
              </p:nvSpPr>
              <p:spPr>
                <a:xfrm>
                  <a:off x="280520" y="238126"/>
                  <a:ext cx="9047700" cy="533400"/>
                </a:xfrm>
                <a:prstGeom prst="round2SameRect">
                  <a:avLst>
                    <a:gd name="adj1" fmla="val 36252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7" name="Google Shape;917;p28"/>
                <p:cNvSpPr/>
                <p:nvPr/>
              </p:nvSpPr>
              <p:spPr>
                <a:xfrm>
                  <a:off x="280295" y="685650"/>
                  <a:ext cx="9047620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18" name="Google Shape;918;p28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919" name="Google Shape;919;p28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0" name="Google Shape;920;p28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1" name="Google Shape;921;p28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2" name="Google Shape;922;p28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3" name="Google Shape;923;p28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4" name="Google Shape;924;p28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925" name="Google Shape;925;p28"/>
            <p:cNvSpPr/>
            <p:nvPr/>
          </p:nvSpPr>
          <p:spPr>
            <a:xfrm>
              <a:off x="727576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6" name="Google Shape;926;p28"/>
          <p:cNvSpPr txBox="1">
            <a:spLocks noGrp="1"/>
          </p:cNvSpPr>
          <p:nvPr>
            <p:ph type="subTitle" idx="1"/>
          </p:nvPr>
        </p:nvSpPr>
        <p:spPr>
          <a:xfrm rot="193">
            <a:off x="2118625" y="3193425"/>
            <a:ext cx="53532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7" name="Google Shape;927;p28"/>
          <p:cNvSpPr txBox="1">
            <a:spLocks noGrp="1"/>
          </p:cNvSpPr>
          <p:nvPr>
            <p:ph type="title"/>
          </p:nvPr>
        </p:nvSpPr>
        <p:spPr>
          <a:xfrm>
            <a:off x="1575800" y="974625"/>
            <a:ext cx="6438900" cy="22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MAIN_POINT_1_1"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29"/>
          <p:cNvSpPr/>
          <p:nvPr/>
        </p:nvSpPr>
        <p:spPr>
          <a:xfrm rot="330623">
            <a:off x="1831296" y="-1607798"/>
            <a:ext cx="8020517" cy="8239782"/>
          </a:xfrm>
          <a:custGeom>
            <a:avLst/>
            <a:gdLst/>
            <a:ahLst/>
            <a:cxnLst/>
            <a:rect l="l" t="t" r="r" b="b"/>
            <a:pathLst>
              <a:path w="49609" h="50966" extrusionOk="0">
                <a:moveTo>
                  <a:pt x="6871" y="45273"/>
                </a:moveTo>
                <a:cubicBezTo>
                  <a:pt x="6871" y="45273"/>
                  <a:pt x="1" y="36777"/>
                  <a:pt x="11156" y="31660"/>
                </a:cubicBezTo>
                <a:cubicBezTo>
                  <a:pt x="22312" y="26543"/>
                  <a:pt x="4727" y="12038"/>
                  <a:pt x="12942" y="6020"/>
                </a:cubicBezTo>
                <a:cubicBezTo>
                  <a:pt x="21156" y="1"/>
                  <a:pt x="45681" y="2119"/>
                  <a:pt x="45561" y="15428"/>
                </a:cubicBezTo>
                <a:cubicBezTo>
                  <a:pt x="45561" y="15428"/>
                  <a:pt x="49609" y="29550"/>
                  <a:pt x="37109" y="30499"/>
                </a:cubicBezTo>
                <a:cubicBezTo>
                  <a:pt x="24609" y="31447"/>
                  <a:pt x="33159" y="44730"/>
                  <a:pt x="25253" y="46153"/>
                </a:cubicBezTo>
                <a:cubicBezTo>
                  <a:pt x="17347" y="47578"/>
                  <a:pt x="13299" y="50966"/>
                  <a:pt x="6871" y="45273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0" name="Google Shape;930;p29"/>
          <p:cNvGrpSpPr/>
          <p:nvPr/>
        </p:nvGrpSpPr>
        <p:grpSpPr>
          <a:xfrm>
            <a:off x="581275" y="121775"/>
            <a:ext cx="3826874" cy="4828162"/>
            <a:chOff x="4716495" y="128608"/>
            <a:chExt cx="4227655" cy="5333807"/>
          </a:xfrm>
        </p:grpSpPr>
        <p:grpSp>
          <p:nvGrpSpPr>
            <p:cNvPr id="931" name="Google Shape;931;p29"/>
            <p:cNvGrpSpPr/>
            <p:nvPr/>
          </p:nvGrpSpPr>
          <p:grpSpPr>
            <a:xfrm>
              <a:off x="4716495" y="128608"/>
              <a:ext cx="4227655" cy="5333807"/>
              <a:chOff x="4716494" y="428627"/>
              <a:chExt cx="4227655" cy="5292000"/>
            </a:xfrm>
          </p:grpSpPr>
          <p:sp>
            <p:nvSpPr>
              <p:cNvPr id="932" name="Google Shape;932;p29"/>
              <p:cNvSpPr/>
              <p:nvPr/>
            </p:nvSpPr>
            <p:spPr>
              <a:xfrm>
                <a:off x="4716550" y="428627"/>
                <a:ext cx="4227600" cy="5292000"/>
              </a:xfrm>
              <a:prstGeom prst="roundRect">
                <a:avLst>
                  <a:gd name="adj" fmla="val 96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3" name="Google Shape;933;p29"/>
              <p:cNvGrpSpPr/>
              <p:nvPr/>
            </p:nvGrpSpPr>
            <p:grpSpPr>
              <a:xfrm>
                <a:off x="4716494" y="428627"/>
                <a:ext cx="4227482" cy="490301"/>
                <a:chOff x="4729125" y="238117"/>
                <a:chExt cx="4599089" cy="533400"/>
              </a:xfrm>
            </p:grpSpPr>
            <p:sp>
              <p:nvSpPr>
                <p:cNvPr id="934" name="Google Shape;934;p29"/>
                <p:cNvSpPr/>
                <p:nvPr/>
              </p:nvSpPr>
              <p:spPr>
                <a:xfrm>
                  <a:off x="4729239" y="238117"/>
                  <a:ext cx="4598400" cy="533400"/>
                </a:xfrm>
                <a:prstGeom prst="round2SameRect">
                  <a:avLst>
                    <a:gd name="adj1" fmla="val 47158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29"/>
                <p:cNvSpPr/>
                <p:nvPr/>
              </p:nvSpPr>
              <p:spPr>
                <a:xfrm>
                  <a:off x="4729125" y="685646"/>
                  <a:ext cx="4599089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36" name="Google Shape;936;p29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937" name="Google Shape;937;p29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8" name="Google Shape;938;p29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9" name="Google Shape;939;p29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0" name="Google Shape;940;p29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1" name="Google Shape;941;p29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2" name="Google Shape;942;p29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943" name="Google Shape;943;p29"/>
            <p:cNvSpPr/>
            <p:nvPr/>
          </p:nvSpPr>
          <p:spPr>
            <a:xfrm>
              <a:off x="4790684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4" name="Google Shape;944;p29"/>
          <p:cNvSpPr txBox="1">
            <a:spLocks noGrp="1"/>
          </p:cNvSpPr>
          <p:nvPr>
            <p:ph type="title"/>
          </p:nvPr>
        </p:nvSpPr>
        <p:spPr>
          <a:xfrm>
            <a:off x="4357038" y="1978200"/>
            <a:ext cx="3743400" cy="7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945" name="Google Shape;945;p29"/>
          <p:cNvSpPr txBox="1">
            <a:spLocks noGrp="1"/>
          </p:cNvSpPr>
          <p:nvPr>
            <p:ph type="subTitle" idx="1"/>
          </p:nvPr>
        </p:nvSpPr>
        <p:spPr>
          <a:xfrm rot="-276">
            <a:off x="4357062" y="2711627"/>
            <a:ext cx="37434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6" name="Google Shape;946;p29"/>
          <p:cNvSpPr/>
          <p:nvPr/>
        </p:nvSpPr>
        <p:spPr>
          <a:xfrm>
            <a:off x="5235450" y="451201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MAIN_POINT_1_2"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30"/>
          <p:cNvSpPr/>
          <p:nvPr/>
        </p:nvSpPr>
        <p:spPr>
          <a:xfrm>
            <a:off x="280225" y="-66675"/>
            <a:ext cx="5051374" cy="5276868"/>
          </a:xfrm>
          <a:custGeom>
            <a:avLst/>
            <a:gdLst/>
            <a:ahLst/>
            <a:cxnLst/>
            <a:rect l="l" t="t" r="r" b="b"/>
            <a:pathLst>
              <a:path w="28741" h="30024" extrusionOk="0">
                <a:moveTo>
                  <a:pt x="16290" y="0"/>
                </a:moveTo>
                <a:cubicBezTo>
                  <a:pt x="15349" y="0"/>
                  <a:pt x="14432" y="121"/>
                  <a:pt x="13568" y="372"/>
                </a:cubicBezTo>
                <a:cubicBezTo>
                  <a:pt x="10969" y="1128"/>
                  <a:pt x="8867" y="3064"/>
                  <a:pt x="6802" y="4741"/>
                </a:cubicBezTo>
                <a:cubicBezTo>
                  <a:pt x="4738" y="6401"/>
                  <a:pt x="2728" y="7802"/>
                  <a:pt x="1549" y="9774"/>
                </a:cubicBezTo>
                <a:cubicBezTo>
                  <a:pt x="369" y="11747"/>
                  <a:pt x="0" y="14273"/>
                  <a:pt x="295" y="16742"/>
                </a:cubicBezTo>
                <a:cubicBezTo>
                  <a:pt x="571" y="19232"/>
                  <a:pt x="1492" y="21684"/>
                  <a:pt x="2893" y="24208"/>
                </a:cubicBezTo>
                <a:cubicBezTo>
                  <a:pt x="4295" y="26753"/>
                  <a:pt x="6175" y="29389"/>
                  <a:pt x="8553" y="29923"/>
                </a:cubicBezTo>
                <a:cubicBezTo>
                  <a:pt x="8873" y="29993"/>
                  <a:pt x="9201" y="30024"/>
                  <a:pt x="9538" y="30024"/>
                </a:cubicBezTo>
                <a:cubicBezTo>
                  <a:pt x="11710" y="30024"/>
                  <a:pt x="14224" y="28716"/>
                  <a:pt x="16794" y="27822"/>
                </a:cubicBezTo>
                <a:cubicBezTo>
                  <a:pt x="19743" y="26790"/>
                  <a:pt x="22749" y="26329"/>
                  <a:pt x="24426" y="24577"/>
                </a:cubicBezTo>
                <a:cubicBezTo>
                  <a:pt x="26103" y="22845"/>
                  <a:pt x="26454" y="19839"/>
                  <a:pt x="27099" y="16742"/>
                </a:cubicBezTo>
                <a:cubicBezTo>
                  <a:pt x="27763" y="13645"/>
                  <a:pt x="28740" y="10456"/>
                  <a:pt x="27984" y="7728"/>
                </a:cubicBezTo>
                <a:cubicBezTo>
                  <a:pt x="27247" y="5000"/>
                  <a:pt x="24795" y="2732"/>
                  <a:pt x="22029" y="1386"/>
                </a:cubicBezTo>
                <a:cubicBezTo>
                  <a:pt x="20171" y="488"/>
                  <a:pt x="18181" y="0"/>
                  <a:pt x="16290" y="0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9" name="Google Shape;949;p30"/>
          <p:cNvGrpSpPr/>
          <p:nvPr/>
        </p:nvGrpSpPr>
        <p:grpSpPr>
          <a:xfrm>
            <a:off x="1789089" y="774935"/>
            <a:ext cx="6811502" cy="3771078"/>
            <a:chOff x="627130" y="128603"/>
            <a:chExt cx="8316852" cy="4604490"/>
          </a:xfrm>
        </p:grpSpPr>
        <p:grpSp>
          <p:nvGrpSpPr>
            <p:cNvPr id="950" name="Google Shape;950;p30"/>
            <p:cNvGrpSpPr/>
            <p:nvPr/>
          </p:nvGrpSpPr>
          <p:grpSpPr>
            <a:xfrm>
              <a:off x="627130" y="128603"/>
              <a:ext cx="8316852" cy="4604490"/>
              <a:chOff x="627130" y="428622"/>
              <a:chExt cx="8316852" cy="4568400"/>
            </a:xfrm>
          </p:grpSpPr>
          <p:sp>
            <p:nvSpPr>
              <p:cNvPr id="951" name="Google Shape;951;p30"/>
              <p:cNvSpPr/>
              <p:nvPr/>
            </p:nvSpPr>
            <p:spPr>
              <a:xfrm>
                <a:off x="627182" y="428622"/>
                <a:ext cx="8316600" cy="4568400"/>
              </a:xfrm>
              <a:prstGeom prst="roundRect">
                <a:avLst>
                  <a:gd name="adj" fmla="val 47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52" name="Google Shape;952;p30"/>
              <p:cNvGrpSpPr/>
              <p:nvPr/>
            </p:nvGrpSpPr>
            <p:grpSpPr>
              <a:xfrm>
                <a:off x="627130" y="428636"/>
                <a:ext cx="8316852" cy="490301"/>
                <a:chOff x="280295" y="238126"/>
                <a:chExt cx="9047924" cy="533400"/>
              </a:xfrm>
            </p:grpSpPr>
            <p:sp>
              <p:nvSpPr>
                <p:cNvPr id="953" name="Google Shape;953;p30"/>
                <p:cNvSpPr/>
                <p:nvPr/>
              </p:nvSpPr>
              <p:spPr>
                <a:xfrm>
                  <a:off x="280520" y="238126"/>
                  <a:ext cx="9047700" cy="533400"/>
                </a:xfrm>
                <a:prstGeom prst="round2SameRect">
                  <a:avLst>
                    <a:gd name="adj1" fmla="val 35460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4" name="Google Shape;954;p30"/>
                <p:cNvSpPr/>
                <p:nvPr/>
              </p:nvSpPr>
              <p:spPr>
                <a:xfrm>
                  <a:off x="280295" y="685650"/>
                  <a:ext cx="9047620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55" name="Google Shape;955;p30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956" name="Google Shape;956;p30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7" name="Google Shape;957;p30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8" name="Google Shape;958;p30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9" name="Google Shape;959;p30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0" name="Google Shape;960;p30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1" name="Google Shape;961;p30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962" name="Google Shape;962;p30"/>
            <p:cNvSpPr/>
            <p:nvPr/>
          </p:nvSpPr>
          <p:spPr>
            <a:xfrm>
              <a:off x="727576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3" name="Google Shape;963;p30"/>
          <p:cNvGrpSpPr/>
          <p:nvPr/>
        </p:nvGrpSpPr>
        <p:grpSpPr>
          <a:xfrm>
            <a:off x="3224201" y="3393319"/>
            <a:ext cx="957192" cy="960379"/>
            <a:chOff x="2879000" y="653125"/>
            <a:chExt cx="340650" cy="434325"/>
          </a:xfrm>
        </p:grpSpPr>
        <p:sp>
          <p:nvSpPr>
            <p:cNvPr id="964" name="Google Shape;964;p30"/>
            <p:cNvSpPr/>
            <p:nvPr/>
          </p:nvSpPr>
          <p:spPr>
            <a:xfrm>
              <a:off x="2883738" y="659125"/>
              <a:ext cx="333300" cy="423900"/>
            </a:xfrm>
            <a:prstGeom prst="roundRect">
              <a:avLst>
                <a:gd name="adj" fmla="val 705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2879000" y="653125"/>
              <a:ext cx="340650" cy="434325"/>
            </a:xfrm>
            <a:custGeom>
              <a:avLst/>
              <a:gdLst/>
              <a:ahLst/>
              <a:cxnLst/>
              <a:rect l="l" t="t" r="r" b="b"/>
              <a:pathLst>
                <a:path w="13626" h="17373" extrusionOk="0">
                  <a:moveTo>
                    <a:pt x="1101" y="295"/>
                  </a:moveTo>
                  <a:lnTo>
                    <a:pt x="1101" y="296"/>
                  </a:lnTo>
                  <a:lnTo>
                    <a:pt x="12527" y="296"/>
                  </a:lnTo>
                  <a:cubicBezTo>
                    <a:pt x="12969" y="296"/>
                    <a:pt x="13329" y="657"/>
                    <a:pt x="13329" y="1100"/>
                  </a:cubicBezTo>
                  <a:lnTo>
                    <a:pt x="13329" y="16273"/>
                  </a:lnTo>
                  <a:cubicBezTo>
                    <a:pt x="13329" y="16716"/>
                    <a:pt x="12969" y="17077"/>
                    <a:pt x="12527" y="17077"/>
                  </a:cubicBezTo>
                  <a:lnTo>
                    <a:pt x="1101" y="17077"/>
                  </a:lnTo>
                  <a:cubicBezTo>
                    <a:pt x="657" y="17077"/>
                    <a:pt x="297" y="16716"/>
                    <a:pt x="297" y="16273"/>
                  </a:cubicBezTo>
                  <a:lnTo>
                    <a:pt x="297" y="1099"/>
                  </a:lnTo>
                  <a:cubicBezTo>
                    <a:pt x="297" y="655"/>
                    <a:pt x="657" y="295"/>
                    <a:pt x="1101" y="295"/>
                  </a:cubicBezTo>
                  <a:close/>
                  <a:moveTo>
                    <a:pt x="1101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6273"/>
                  </a:lnTo>
                  <a:cubicBezTo>
                    <a:pt x="1" y="16880"/>
                    <a:pt x="494" y="17372"/>
                    <a:pt x="1101" y="17372"/>
                  </a:cubicBezTo>
                  <a:lnTo>
                    <a:pt x="12527" y="17372"/>
                  </a:lnTo>
                  <a:cubicBezTo>
                    <a:pt x="13133" y="17372"/>
                    <a:pt x="13626" y="16880"/>
                    <a:pt x="13626" y="16275"/>
                  </a:cubicBezTo>
                  <a:lnTo>
                    <a:pt x="13626" y="1100"/>
                  </a:lnTo>
                  <a:cubicBezTo>
                    <a:pt x="13626" y="494"/>
                    <a:pt x="13133" y="1"/>
                    <a:pt x="12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2926475" y="659850"/>
              <a:ext cx="246925" cy="71175"/>
            </a:xfrm>
            <a:custGeom>
              <a:avLst/>
              <a:gdLst/>
              <a:ahLst/>
              <a:cxnLst/>
              <a:rect l="l" t="t" r="r" b="b"/>
              <a:pathLst>
                <a:path w="9877" h="2847" extrusionOk="0">
                  <a:moveTo>
                    <a:pt x="1" y="1"/>
                  </a:moveTo>
                  <a:lnTo>
                    <a:pt x="1" y="2847"/>
                  </a:lnTo>
                  <a:lnTo>
                    <a:pt x="9876" y="2847"/>
                  </a:lnTo>
                  <a:lnTo>
                    <a:pt x="9876" y="1"/>
                  </a:lnTo>
                  <a:close/>
                </a:path>
              </a:pathLst>
            </a:custGeom>
            <a:solidFill>
              <a:srgbClr val="27C1E6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2886425" y="660550"/>
              <a:ext cx="52250" cy="419475"/>
            </a:xfrm>
            <a:custGeom>
              <a:avLst/>
              <a:gdLst/>
              <a:ahLst/>
              <a:cxnLst/>
              <a:rect l="l" t="t" r="r" b="b"/>
              <a:pathLst>
                <a:path w="2090" h="16779" extrusionOk="0">
                  <a:moveTo>
                    <a:pt x="795" y="0"/>
                  </a:moveTo>
                  <a:cubicBezTo>
                    <a:pt x="357" y="0"/>
                    <a:pt x="0" y="357"/>
                    <a:pt x="0" y="795"/>
                  </a:cubicBezTo>
                  <a:lnTo>
                    <a:pt x="0" y="15977"/>
                  </a:lnTo>
                  <a:cubicBezTo>
                    <a:pt x="0" y="16419"/>
                    <a:pt x="359" y="16779"/>
                    <a:pt x="801" y="16779"/>
                  </a:cubicBezTo>
                  <a:lnTo>
                    <a:pt x="1941" y="16779"/>
                  </a:lnTo>
                  <a:cubicBezTo>
                    <a:pt x="2022" y="16779"/>
                    <a:pt x="2090" y="16712"/>
                    <a:pt x="2089" y="16629"/>
                  </a:cubicBezTo>
                  <a:cubicBezTo>
                    <a:pt x="2089" y="16548"/>
                    <a:pt x="2022" y="16482"/>
                    <a:pt x="1941" y="16482"/>
                  </a:cubicBezTo>
                  <a:lnTo>
                    <a:pt x="801" y="16482"/>
                  </a:lnTo>
                  <a:cubicBezTo>
                    <a:pt x="522" y="16482"/>
                    <a:pt x="295" y="16255"/>
                    <a:pt x="295" y="15976"/>
                  </a:cubicBezTo>
                  <a:lnTo>
                    <a:pt x="295" y="795"/>
                  </a:lnTo>
                  <a:cubicBezTo>
                    <a:pt x="295" y="519"/>
                    <a:pt x="520" y="295"/>
                    <a:pt x="795" y="295"/>
                  </a:cubicBezTo>
                  <a:lnTo>
                    <a:pt x="1044" y="295"/>
                  </a:lnTo>
                  <a:cubicBezTo>
                    <a:pt x="1126" y="295"/>
                    <a:pt x="1191" y="230"/>
                    <a:pt x="1191" y="148"/>
                  </a:cubicBezTo>
                  <a:cubicBezTo>
                    <a:pt x="1191" y="67"/>
                    <a:pt x="1126" y="0"/>
                    <a:pt x="10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2917625" y="675900"/>
              <a:ext cx="264650" cy="64025"/>
            </a:xfrm>
            <a:custGeom>
              <a:avLst/>
              <a:gdLst/>
              <a:ahLst/>
              <a:cxnLst/>
              <a:rect l="l" t="t" r="r" b="b"/>
              <a:pathLst>
                <a:path w="10586" h="2561" extrusionOk="0">
                  <a:moveTo>
                    <a:pt x="104" y="1"/>
                  </a:moveTo>
                  <a:cubicBezTo>
                    <a:pt x="46" y="1"/>
                    <a:pt x="0" y="48"/>
                    <a:pt x="0" y="105"/>
                  </a:cubicBezTo>
                  <a:lnTo>
                    <a:pt x="0" y="2456"/>
                  </a:lnTo>
                  <a:cubicBezTo>
                    <a:pt x="0" y="2514"/>
                    <a:pt x="47" y="2560"/>
                    <a:pt x="104" y="2560"/>
                  </a:cubicBezTo>
                  <a:lnTo>
                    <a:pt x="10482" y="2560"/>
                  </a:lnTo>
                  <a:cubicBezTo>
                    <a:pt x="10540" y="2560"/>
                    <a:pt x="10585" y="2514"/>
                    <a:pt x="10586" y="2456"/>
                  </a:cubicBezTo>
                  <a:lnTo>
                    <a:pt x="10586" y="105"/>
                  </a:lnTo>
                  <a:cubicBezTo>
                    <a:pt x="10586" y="47"/>
                    <a:pt x="10540" y="1"/>
                    <a:pt x="10483" y="1"/>
                  </a:cubicBezTo>
                  <a:cubicBezTo>
                    <a:pt x="10425" y="1"/>
                    <a:pt x="10379" y="48"/>
                    <a:pt x="10379" y="105"/>
                  </a:cubicBezTo>
                  <a:lnTo>
                    <a:pt x="10379" y="2353"/>
                  </a:lnTo>
                  <a:lnTo>
                    <a:pt x="207" y="2353"/>
                  </a:lnTo>
                  <a:lnTo>
                    <a:pt x="207" y="105"/>
                  </a:lnTo>
                  <a:cubicBezTo>
                    <a:pt x="207" y="47"/>
                    <a:pt x="161" y="1"/>
                    <a:pt x="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2882750" y="727325"/>
              <a:ext cx="333225" cy="7400"/>
            </a:xfrm>
            <a:custGeom>
              <a:avLst/>
              <a:gdLst/>
              <a:ahLst/>
              <a:cxnLst/>
              <a:rect l="l" t="t" r="r" b="b"/>
              <a:pathLst>
                <a:path w="13329" h="296" extrusionOk="0">
                  <a:moveTo>
                    <a:pt x="0" y="0"/>
                  </a:moveTo>
                  <a:lnTo>
                    <a:pt x="0" y="295"/>
                  </a:lnTo>
                  <a:lnTo>
                    <a:pt x="13329" y="295"/>
                  </a:lnTo>
                  <a:lnTo>
                    <a:pt x="133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3169700" y="656800"/>
              <a:ext cx="7375" cy="74225"/>
            </a:xfrm>
            <a:custGeom>
              <a:avLst/>
              <a:gdLst/>
              <a:ahLst/>
              <a:cxnLst/>
              <a:rect l="l" t="t" r="r" b="b"/>
              <a:pathLst>
                <a:path w="295" h="2969" extrusionOk="0">
                  <a:moveTo>
                    <a:pt x="0" y="1"/>
                  </a:moveTo>
                  <a:lnTo>
                    <a:pt x="0" y="2969"/>
                  </a:lnTo>
                  <a:lnTo>
                    <a:pt x="295" y="296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2922825" y="656800"/>
              <a:ext cx="7375" cy="74225"/>
            </a:xfrm>
            <a:custGeom>
              <a:avLst/>
              <a:gdLst/>
              <a:ahLst/>
              <a:cxnLst/>
              <a:rect l="l" t="t" r="r" b="b"/>
              <a:pathLst>
                <a:path w="295" h="2969" extrusionOk="0">
                  <a:moveTo>
                    <a:pt x="0" y="1"/>
                  </a:moveTo>
                  <a:lnTo>
                    <a:pt x="0" y="2969"/>
                  </a:lnTo>
                  <a:lnTo>
                    <a:pt x="295" y="296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2" name="Google Shape;972;p30"/>
          <p:cNvGrpSpPr/>
          <p:nvPr/>
        </p:nvGrpSpPr>
        <p:grpSpPr>
          <a:xfrm>
            <a:off x="2071704" y="3392414"/>
            <a:ext cx="961925" cy="962160"/>
            <a:chOff x="2494400" y="653125"/>
            <a:chExt cx="340625" cy="434325"/>
          </a:xfrm>
        </p:grpSpPr>
        <p:sp>
          <p:nvSpPr>
            <p:cNvPr id="973" name="Google Shape;973;p30"/>
            <p:cNvSpPr/>
            <p:nvPr/>
          </p:nvSpPr>
          <p:spPr>
            <a:xfrm>
              <a:off x="2498250" y="656375"/>
              <a:ext cx="333300" cy="423900"/>
            </a:xfrm>
            <a:prstGeom prst="roundRect">
              <a:avLst>
                <a:gd name="adj" fmla="val 705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2494400" y="653125"/>
              <a:ext cx="340625" cy="434325"/>
            </a:xfrm>
            <a:custGeom>
              <a:avLst/>
              <a:gdLst/>
              <a:ahLst/>
              <a:cxnLst/>
              <a:rect l="l" t="t" r="r" b="b"/>
              <a:pathLst>
                <a:path w="13625" h="17373" extrusionOk="0">
                  <a:moveTo>
                    <a:pt x="1100" y="295"/>
                  </a:moveTo>
                  <a:lnTo>
                    <a:pt x="1100" y="296"/>
                  </a:lnTo>
                  <a:lnTo>
                    <a:pt x="12525" y="296"/>
                  </a:lnTo>
                  <a:cubicBezTo>
                    <a:pt x="12968" y="296"/>
                    <a:pt x="13329" y="657"/>
                    <a:pt x="13329" y="1100"/>
                  </a:cubicBezTo>
                  <a:lnTo>
                    <a:pt x="13329" y="16273"/>
                  </a:lnTo>
                  <a:cubicBezTo>
                    <a:pt x="13329" y="16716"/>
                    <a:pt x="12968" y="17077"/>
                    <a:pt x="12525" y="17077"/>
                  </a:cubicBezTo>
                  <a:lnTo>
                    <a:pt x="1100" y="17077"/>
                  </a:lnTo>
                  <a:cubicBezTo>
                    <a:pt x="657" y="17077"/>
                    <a:pt x="296" y="16716"/>
                    <a:pt x="296" y="16273"/>
                  </a:cubicBezTo>
                  <a:lnTo>
                    <a:pt x="296" y="1099"/>
                  </a:lnTo>
                  <a:cubicBezTo>
                    <a:pt x="296" y="655"/>
                    <a:pt x="657" y="295"/>
                    <a:pt x="1100" y="295"/>
                  </a:cubicBezTo>
                  <a:close/>
                  <a:moveTo>
                    <a:pt x="1100" y="1"/>
                  </a:moveTo>
                  <a:cubicBezTo>
                    <a:pt x="493" y="1"/>
                    <a:pt x="0" y="494"/>
                    <a:pt x="0" y="1100"/>
                  </a:cubicBezTo>
                  <a:lnTo>
                    <a:pt x="0" y="16273"/>
                  </a:lnTo>
                  <a:cubicBezTo>
                    <a:pt x="0" y="16880"/>
                    <a:pt x="493" y="17372"/>
                    <a:pt x="1100" y="17372"/>
                  </a:cubicBezTo>
                  <a:lnTo>
                    <a:pt x="12525" y="17372"/>
                  </a:lnTo>
                  <a:cubicBezTo>
                    <a:pt x="13131" y="17372"/>
                    <a:pt x="13625" y="16880"/>
                    <a:pt x="13625" y="16275"/>
                  </a:cubicBezTo>
                  <a:lnTo>
                    <a:pt x="13625" y="1100"/>
                  </a:lnTo>
                  <a:cubicBezTo>
                    <a:pt x="13625" y="494"/>
                    <a:pt x="13131" y="1"/>
                    <a:pt x="125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2541875" y="659850"/>
              <a:ext cx="246875" cy="71175"/>
            </a:xfrm>
            <a:custGeom>
              <a:avLst/>
              <a:gdLst/>
              <a:ahLst/>
              <a:cxnLst/>
              <a:rect l="l" t="t" r="r" b="b"/>
              <a:pathLst>
                <a:path w="9875" h="2847" extrusionOk="0">
                  <a:moveTo>
                    <a:pt x="0" y="1"/>
                  </a:moveTo>
                  <a:lnTo>
                    <a:pt x="0" y="2847"/>
                  </a:lnTo>
                  <a:lnTo>
                    <a:pt x="9875" y="2847"/>
                  </a:lnTo>
                  <a:lnTo>
                    <a:pt x="9875" y="1"/>
                  </a:lnTo>
                  <a:close/>
                </a:path>
              </a:pathLst>
            </a:custGeom>
            <a:solidFill>
              <a:srgbClr val="FF89BC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2501800" y="660550"/>
              <a:ext cx="52250" cy="419475"/>
            </a:xfrm>
            <a:custGeom>
              <a:avLst/>
              <a:gdLst/>
              <a:ahLst/>
              <a:cxnLst/>
              <a:rect l="l" t="t" r="r" b="b"/>
              <a:pathLst>
                <a:path w="2090" h="16779" extrusionOk="0">
                  <a:moveTo>
                    <a:pt x="795" y="0"/>
                  </a:moveTo>
                  <a:cubicBezTo>
                    <a:pt x="358" y="0"/>
                    <a:pt x="1" y="357"/>
                    <a:pt x="1" y="795"/>
                  </a:cubicBezTo>
                  <a:lnTo>
                    <a:pt x="1" y="15977"/>
                  </a:lnTo>
                  <a:cubicBezTo>
                    <a:pt x="1" y="16419"/>
                    <a:pt x="361" y="16779"/>
                    <a:pt x="803" y="16779"/>
                  </a:cubicBezTo>
                  <a:lnTo>
                    <a:pt x="1941" y="16779"/>
                  </a:lnTo>
                  <a:cubicBezTo>
                    <a:pt x="2023" y="16779"/>
                    <a:pt x="2088" y="16712"/>
                    <a:pt x="2089" y="16629"/>
                  </a:cubicBezTo>
                  <a:cubicBezTo>
                    <a:pt x="2089" y="16548"/>
                    <a:pt x="2024" y="16482"/>
                    <a:pt x="1942" y="16482"/>
                  </a:cubicBezTo>
                  <a:lnTo>
                    <a:pt x="803" y="16482"/>
                  </a:lnTo>
                  <a:cubicBezTo>
                    <a:pt x="524" y="16482"/>
                    <a:pt x="296" y="16255"/>
                    <a:pt x="296" y="15976"/>
                  </a:cubicBezTo>
                  <a:lnTo>
                    <a:pt x="296" y="795"/>
                  </a:lnTo>
                  <a:cubicBezTo>
                    <a:pt x="296" y="519"/>
                    <a:pt x="521" y="295"/>
                    <a:pt x="795" y="295"/>
                  </a:cubicBezTo>
                  <a:lnTo>
                    <a:pt x="1046" y="295"/>
                  </a:lnTo>
                  <a:cubicBezTo>
                    <a:pt x="1127" y="295"/>
                    <a:pt x="1193" y="230"/>
                    <a:pt x="1193" y="148"/>
                  </a:cubicBezTo>
                  <a:cubicBezTo>
                    <a:pt x="1193" y="67"/>
                    <a:pt x="1127" y="0"/>
                    <a:pt x="1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2533025" y="675900"/>
              <a:ext cx="264650" cy="64025"/>
            </a:xfrm>
            <a:custGeom>
              <a:avLst/>
              <a:gdLst/>
              <a:ahLst/>
              <a:cxnLst/>
              <a:rect l="l" t="t" r="r" b="b"/>
              <a:pathLst>
                <a:path w="10586" h="2561" extrusionOk="0">
                  <a:moveTo>
                    <a:pt x="104" y="1"/>
                  </a:moveTo>
                  <a:cubicBezTo>
                    <a:pt x="46" y="1"/>
                    <a:pt x="1" y="48"/>
                    <a:pt x="1" y="105"/>
                  </a:cubicBezTo>
                  <a:lnTo>
                    <a:pt x="1" y="2456"/>
                  </a:lnTo>
                  <a:cubicBezTo>
                    <a:pt x="1" y="2514"/>
                    <a:pt x="48" y="2560"/>
                    <a:pt x="104" y="2560"/>
                  </a:cubicBezTo>
                  <a:lnTo>
                    <a:pt x="10481" y="2560"/>
                  </a:lnTo>
                  <a:cubicBezTo>
                    <a:pt x="10538" y="2560"/>
                    <a:pt x="10585" y="2514"/>
                    <a:pt x="10586" y="2456"/>
                  </a:cubicBezTo>
                  <a:lnTo>
                    <a:pt x="10586" y="105"/>
                  </a:lnTo>
                  <a:cubicBezTo>
                    <a:pt x="10586" y="47"/>
                    <a:pt x="10538" y="1"/>
                    <a:pt x="10481" y="1"/>
                  </a:cubicBezTo>
                  <a:cubicBezTo>
                    <a:pt x="10424" y="1"/>
                    <a:pt x="10377" y="48"/>
                    <a:pt x="10377" y="105"/>
                  </a:cubicBezTo>
                  <a:lnTo>
                    <a:pt x="10377" y="2353"/>
                  </a:lnTo>
                  <a:lnTo>
                    <a:pt x="208" y="2353"/>
                  </a:lnTo>
                  <a:lnTo>
                    <a:pt x="208" y="105"/>
                  </a:lnTo>
                  <a:cubicBezTo>
                    <a:pt x="208" y="47"/>
                    <a:pt x="161" y="1"/>
                    <a:pt x="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2498100" y="727325"/>
              <a:ext cx="333250" cy="7400"/>
            </a:xfrm>
            <a:custGeom>
              <a:avLst/>
              <a:gdLst/>
              <a:ahLst/>
              <a:cxnLst/>
              <a:rect l="l" t="t" r="r" b="b"/>
              <a:pathLst>
                <a:path w="13330" h="296" extrusionOk="0">
                  <a:moveTo>
                    <a:pt x="1" y="0"/>
                  </a:moveTo>
                  <a:lnTo>
                    <a:pt x="1" y="295"/>
                  </a:lnTo>
                  <a:lnTo>
                    <a:pt x="13329" y="295"/>
                  </a:lnTo>
                  <a:lnTo>
                    <a:pt x="133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2785050" y="656800"/>
              <a:ext cx="7400" cy="74225"/>
            </a:xfrm>
            <a:custGeom>
              <a:avLst/>
              <a:gdLst/>
              <a:ahLst/>
              <a:cxnLst/>
              <a:rect l="l" t="t" r="r" b="b"/>
              <a:pathLst>
                <a:path w="296" h="2969" extrusionOk="0">
                  <a:moveTo>
                    <a:pt x="1" y="1"/>
                  </a:moveTo>
                  <a:lnTo>
                    <a:pt x="1" y="2969"/>
                  </a:lnTo>
                  <a:lnTo>
                    <a:pt x="295" y="296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2538175" y="656800"/>
              <a:ext cx="7400" cy="74225"/>
            </a:xfrm>
            <a:custGeom>
              <a:avLst/>
              <a:gdLst/>
              <a:ahLst/>
              <a:cxnLst/>
              <a:rect l="l" t="t" r="r" b="b"/>
              <a:pathLst>
                <a:path w="296" h="2969" extrusionOk="0">
                  <a:moveTo>
                    <a:pt x="1" y="1"/>
                  </a:moveTo>
                  <a:lnTo>
                    <a:pt x="1" y="2969"/>
                  </a:lnTo>
                  <a:lnTo>
                    <a:pt x="296" y="2969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1" name="Google Shape;981;p30"/>
          <p:cNvSpPr txBox="1">
            <a:spLocks noGrp="1"/>
          </p:cNvSpPr>
          <p:nvPr>
            <p:ph type="title"/>
          </p:nvPr>
        </p:nvSpPr>
        <p:spPr>
          <a:xfrm>
            <a:off x="939750" y="1276275"/>
            <a:ext cx="29076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30"/>
          <p:cNvSpPr txBox="1">
            <a:spLocks noGrp="1"/>
          </p:cNvSpPr>
          <p:nvPr>
            <p:ph type="subTitle" idx="1"/>
          </p:nvPr>
        </p:nvSpPr>
        <p:spPr>
          <a:xfrm rot="-355">
            <a:off x="939747" y="1918382"/>
            <a:ext cx="29076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4"/>
          <p:cNvGrpSpPr/>
          <p:nvPr/>
        </p:nvGrpSpPr>
        <p:grpSpPr>
          <a:xfrm>
            <a:off x="171400" y="128600"/>
            <a:ext cx="8772695" cy="4795891"/>
            <a:chOff x="171400" y="128600"/>
            <a:chExt cx="8772695" cy="4795891"/>
          </a:xfrm>
        </p:grpSpPr>
        <p:grpSp>
          <p:nvGrpSpPr>
            <p:cNvPr id="53" name="Google Shape;53;p4"/>
            <p:cNvGrpSpPr/>
            <p:nvPr/>
          </p:nvGrpSpPr>
          <p:grpSpPr>
            <a:xfrm>
              <a:off x="171400" y="128600"/>
              <a:ext cx="8772695" cy="4795891"/>
              <a:chOff x="171400" y="428619"/>
              <a:chExt cx="8772695" cy="4758300"/>
            </a:xfrm>
          </p:grpSpPr>
          <p:sp>
            <p:nvSpPr>
              <p:cNvPr id="54" name="Google Shape;54;p4"/>
              <p:cNvSpPr/>
              <p:nvPr/>
            </p:nvSpPr>
            <p:spPr>
              <a:xfrm>
                <a:off x="171450" y="428619"/>
                <a:ext cx="8772300" cy="4758300"/>
              </a:xfrm>
              <a:prstGeom prst="roundRect">
                <a:avLst>
                  <a:gd name="adj" fmla="val 47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" name="Google Shape;55;p4"/>
              <p:cNvGrpSpPr/>
              <p:nvPr/>
            </p:nvGrpSpPr>
            <p:grpSpPr>
              <a:xfrm>
                <a:off x="171400" y="428636"/>
                <a:ext cx="8772695" cy="490301"/>
                <a:chOff x="-215495" y="238126"/>
                <a:chExt cx="9543837" cy="533400"/>
              </a:xfrm>
            </p:grpSpPr>
            <p:sp>
              <p:nvSpPr>
                <p:cNvPr id="56" name="Google Shape;56;p4"/>
                <p:cNvSpPr/>
                <p:nvPr/>
              </p:nvSpPr>
              <p:spPr>
                <a:xfrm>
                  <a:off x="-215259" y="238126"/>
                  <a:ext cx="9543600" cy="533400"/>
                </a:xfrm>
                <a:prstGeom prst="round2SameRect">
                  <a:avLst>
                    <a:gd name="adj1" fmla="val 36935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4"/>
                <p:cNvSpPr/>
                <p:nvPr/>
              </p:nvSpPr>
              <p:spPr>
                <a:xfrm>
                  <a:off x="-215495" y="685650"/>
                  <a:ext cx="9543433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8" name="Google Shape;58;p4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59" name="Google Shape;59;p4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" name="Google Shape;60;p4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" name="Google Shape;61;p4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" name="Google Shape;62;p4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" name="Google Shape;63;p4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" name="Google Shape;64;p4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65" name="Google Shape;65;p4"/>
            <p:cNvSpPr/>
            <p:nvPr/>
          </p:nvSpPr>
          <p:spPr>
            <a:xfrm>
              <a:off x="251326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4"/>
          <p:cNvSpPr txBox="1">
            <a:spLocks noGrp="1"/>
          </p:cNvSpPr>
          <p:nvPr>
            <p:ph type="title"/>
          </p:nvPr>
        </p:nvSpPr>
        <p:spPr>
          <a:xfrm>
            <a:off x="720000" y="74017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"/>
          <p:cNvSpPr txBox="1">
            <a:spLocks noGrp="1"/>
          </p:cNvSpPr>
          <p:nvPr>
            <p:ph type="body" idx="1"/>
          </p:nvPr>
        </p:nvSpPr>
        <p:spPr>
          <a:xfrm>
            <a:off x="720000" y="1304475"/>
            <a:ext cx="7704000" cy="32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⇨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MAIN_POINT_1_3"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1"/>
          <p:cNvSpPr/>
          <p:nvPr/>
        </p:nvSpPr>
        <p:spPr>
          <a:xfrm rot="-620824">
            <a:off x="-520432" y="124573"/>
            <a:ext cx="9594305" cy="4771207"/>
          </a:xfrm>
          <a:custGeom>
            <a:avLst/>
            <a:gdLst/>
            <a:ahLst/>
            <a:cxnLst/>
            <a:rect l="l" t="t" r="r" b="b"/>
            <a:pathLst>
              <a:path w="118885" h="59121" extrusionOk="0">
                <a:moveTo>
                  <a:pt x="87936" y="0"/>
                </a:moveTo>
                <a:cubicBezTo>
                  <a:pt x="82196" y="0"/>
                  <a:pt x="75928" y="1456"/>
                  <a:pt x="69141" y="4867"/>
                </a:cubicBezTo>
                <a:cubicBezTo>
                  <a:pt x="63961" y="7470"/>
                  <a:pt x="59917" y="8425"/>
                  <a:pt x="56377" y="8425"/>
                </a:cubicBezTo>
                <a:cubicBezTo>
                  <a:pt x="48859" y="8425"/>
                  <a:pt x="43612" y="4120"/>
                  <a:pt x="34576" y="2162"/>
                </a:cubicBezTo>
                <a:cubicBezTo>
                  <a:pt x="33255" y="1875"/>
                  <a:pt x="32068" y="1746"/>
                  <a:pt x="31002" y="1746"/>
                </a:cubicBezTo>
                <a:cubicBezTo>
                  <a:pt x="21344" y="1746"/>
                  <a:pt x="21601" y="12331"/>
                  <a:pt x="21601" y="12331"/>
                </a:cubicBezTo>
                <a:cubicBezTo>
                  <a:pt x="21719" y="18417"/>
                  <a:pt x="19951" y="21537"/>
                  <a:pt x="18229" y="23268"/>
                </a:cubicBezTo>
                <a:cubicBezTo>
                  <a:pt x="16963" y="24541"/>
                  <a:pt x="16168" y="24616"/>
                  <a:pt x="13984" y="26356"/>
                </a:cubicBezTo>
                <a:cubicBezTo>
                  <a:pt x="11517" y="28323"/>
                  <a:pt x="9097" y="31334"/>
                  <a:pt x="7533" y="33680"/>
                </a:cubicBezTo>
                <a:cubicBezTo>
                  <a:pt x="1" y="44975"/>
                  <a:pt x="6557" y="54142"/>
                  <a:pt x="14329" y="54142"/>
                </a:cubicBezTo>
                <a:cubicBezTo>
                  <a:pt x="16351" y="54142"/>
                  <a:pt x="18456" y="53521"/>
                  <a:pt x="20416" y="52156"/>
                </a:cubicBezTo>
                <a:cubicBezTo>
                  <a:pt x="22747" y="50532"/>
                  <a:pt x="26458" y="49890"/>
                  <a:pt x="31023" y="49890"/>
                </a:cubicBezTo>
                <a:cubicBezTo>
                  <a:pt x="45050" y="49890"/>
                  <a:pt x="67148" y="55954"/>
                  <a:pt x="82107" y="58260"/>
                </a:cubicBezTo>
                <a:cubicBezTo>
                  <a:pt x="85874" y="58840"/>
                  <a:pt x="89085" y="59121"/>
                  <a:pt x="91852" y="59121"/>
                </a:cubicBezTo>
                <a:cubicBezTo>
                  <a:pt x="103648" y="59121"/>
                  <a:pt x="107374" y="54026"/>
                  <a:pt x="111763" y="45377"/>
                </a:cubicBezTo>
                <a:cubicBezTo>
                  <a:pt x="117182" y="34699"/>
                  <a:pt x="118884" y="14360"/>
                  <a:pt x="108716" y="7038"/>
                </a:cubicBezTo>
                <a:cubicBezTo>
                  <a:pt x="102813" y="2788"/>
                  <a:pt x="95880" y="0"/>
                  <a:pt x="87936" y="0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5" name="Google Shape;985;p31"/>
          <p:cNvGrpSpPr/>
          <p:nvPr/>
        </p:nvGrpSpPr>
        <p:grpSpPr>
          <a:xfrm>
            <a:off x="3023847" y="539325"/>
            <a:ext cx="5400141" cy="4064844"/>
            <a:chOff x="2826836" y="128606"/>
            <a:chExt cx="6117060" cy="4604490"/>
          </a:xfrm>
        </p:grpSpPr>
        <p:grpSp>
          <p:nvGrpSpPr>
            <p:cNvPr id="986" name="Google Shape;986;p31"/>
            <p:cNvGrpSpPr/>
            <p:nvPr/>
          </p:nvGrpSpPr>
          <p:grpSpPr>
            <a:xfrm>
              <a:off x="2826836" y="128606"/>
              <a:ext cx="6117060" cy="4604490"/>
              <a:chOff x="2826836" y="428625"/>
              <a:chExt cx="6117060" cy="4568400"/>
            </a:xfrm>
          </p:grpSpPr>
          <p:sp>
            <p:nvSpPr>
              <p:cNvPr id="987" name="Google Shape;987;p31"/>
              <p:cNvSpPr/>
              <p:nvPr/>
            </p:nvSpPr>
            <p:spPr>
              <a:xfrm>
                <a:off x="2826874" y="428625"/>
                <a:ext cx="6117000" cy="4568400"/>
              </a:xfrm>
              <a:prstGeom prst="roundRect">
                <a:avLst>
                  <a:gd name="adj" fmla="val 47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88" name="Google Shape;988;p31"/>
              <p:cNvGrpSpPr/>
              <p:nvPr/>
            </p:nvGrpSpPr>
            <p:grpSpPr>
              <a:xfrm>
                <a:off x="2826836" y="428639"/>
                <a:ext cx="6117060" cy="490301"/>
                <a:chOff x="2673361" y="238130"/>
                <a:chExt cx="6654765" cy="533400"/>
              </a:xfrm>
            </p:grpSpPr>
            <p:sp>
              <p:nvSpPr>
                <p:cNvPr id="989" name="Google Shape;989;p31"/>
                <p:cNvSpPr/>
                <p:nvPr/>
              </p:nvSpPr>
              <p:spPr>
                <a:xfrm>
                  <a:off x="2673526" y="238130"/>
                  <a:ext cx="6654600" cy="533400"/>
                </a:xfrm>
                <a:prstGeom prst="round2SameRect">
                  <a:avLst>
                    <a:gd name="adj1" fmla="val 36252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31"/>
                <p:cNvSpPr/>
                <p:nvPr/>
              </p:nvSpPr>
              <p:spPr>
                <a:xfrm>
                  <a:off x="2673361" y="685655"/>
                  <a:ext cx="6654657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91" name="Google Shape;991;p31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992" name="Google Shape;992;p31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3" name="Google Shape;993;p31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4" name="Google Shape;994;p31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5" name="Google Shape;995;p31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6" name="Google Shape;996;p31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7" name="Google Shape;997;p31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998" name="Google Shape;998;p31"/>
            <p:cNvSpPr/>
            <p:nvPr/>
          </p:nvSpPr>
          <p:spPr>
            <a:xfrm>
              <a:off x="2907062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9" name="Google Shape;999;p31"/>
          <p:cNvSpPr txBox="1">
            <a:spLocks noGrp="1"/>
          </p:cNvSpPr>
          <p:nvPr>
            <p:ph type="title"/>
          </p:nvPr>
        </p:nvSpPr>
        <p:spPr>
          <a:xfrm>
            <a:off x="1676925" y="1683150"/>
            <a:ext cx="2956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00" name="Google Shape;1000;p31"/>
          <p:cNvSpPr txBox="1">
            <a:spLocks noGrp="1"/>
          </p:cNvSpPr>
          <p:nvPr>
            <p:ph type="subTitle" idx="1"/>
          </p:nvPr>
        </p:nvSpPr>
        <p:spPr>
          <a:xfrm rot="-355">
            <a:off x="3333997" y="2642282"/>
            <a:ext cx="29076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1" name="Google Shape;1001;p31"/>
          <p:cNvSpPr/>
          <p:nvPr/>
        </p:nvSpPr>
        <p:spPr>
          <a:xfrm>
            <a:off x="592274" y="477300"/>
            <a:ext cx="255451" cy="301652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MAIN_POINT_1_4"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2"/>
          <p:cNvSpPr/>
          <p:nvPr/>
        </p:nvSpPr>
        <p:spPr>
          <a:xfrm flipH="1">
            <a:off x="-1858974" y="-1235385"/>
            <a:ext cx="8565689" cy="8319112"/>
          </a:xfrm>
          <a:custGeom>
            <a:avLst/>
            <a:gdLst/>
            <a:ahLst/>
            <a:cxnLst/>
            <a:rect l="l" t="t" r="r" b="b"/>
            <a:pathLst>
              <a:path w="27617" h="26822" extrusionOk="0">
                <a:moveTo>
                  <a:pt x="9841" y="1"/>
                </a:moveTo>
                <a:cubicBezTo>
                  <a:pt x="8360" y="1"/>
                  <a:pt x="6743" y="601"/>
                  <a:pt x="5328" y="1510"/>
                </a:cubicBezTo>
                <a:cubicBezTo>
                  <a:pt x="3060" y="2967"/>
                  <a:pt x="1272" y="5215"/>
                  <a:pt x="646" y="7648"/>
                </a:cubicBezTo>
                <a:cubicBezTo>
                  <a:pt x="1" y="10100"/>
                  <a:pt x="517" y="12756"/>
                  <a:pt x="867" y="15465"/>
                </a:cubicBezTo>
                <a:cubicBezTo>
                  <a:pt x="1236" y="18157"/>
                  <a:pt x="1438" y="20904"/>
                  <a:pt x="2674" y="23263"/>
                </a:cubicBezTo>
                <a:cubicBezTo>
                  <a:pt x="3677" y="25166"/>
                  <a:pt x="5329" y="26821"/>
                  <a:pt x="7006" y="26821"/>
                </a:cubicBezTo>
                <a:cubicBezTo>
                  <a:pt x="7425" y="26821"/>
                  <a:pt x="7846" y="26718"/>
                  <a:pt x="8259" y="26489"/>
                </a:cubicBezTo>
                <a:cubicBezTo>
                  <a:pt x="10324" y="25347"/>
                  <a:pt x="12186" y="21051"/>
                  <a:pt x="14454" y="19687"/>
                </a:cubicBezTo>
                <a:cubicBezTo>
                  <a:pt x="15155" y="19265"/>
                  <a:pt x="15894" y="19122"/>
                  <a:pt x="16663" y="19122"/>
                </a:cubicBezTo>
                <a:cubicBezTo>
                  <a:pt x="18292" y="19122"/>
                  <a:pt x="20049" y="19766"/>
                  <a:pt x="21835" y="19766"/>
                </a:cubicBezTo>
                <a:cubicBezTo>
                  <a:pt x="21931" y="19766"/>
                  <a:pt x="22026" y="19764"/>
                  <a:pt x="22122" y="19761"/>
                </a:cubicBezTo>
                <a:cubicBezTo>
                  <a:pt x="24833" y="19650"/>
                  <a:pt x="27616" y="17898"/>
                  <a:pt x="26768" y="16331"/>
                </a:cubicBezTo>
                <a:cubicBezTo>
                  <a:pt x="25939" y="14747"/>
                  <a:pt x="21477" y="13327"/>
                  <a:pt x="19136" y="12092"/>
                </a:cubicBezTo>
                <a:cubicBezTo>
                  <a:pt x="16795" y="10839"/>
                  <a:pt x="16555" y="9788"/>
                  <a:pt x="15910" y="7593"/>
                </a:cubicBezTo>
                <a:cubicBezTo>
                  <a:pt x="15265" y="5381"/>
                  <a:pt x="14214" y="2044"/>
                  <a:pt x="12297" y="717"/>
                </a:cubicBezTo>
                <a:cubicBezTo>
                  <a:pt x="11576" y="218"/>
                  <a:pt x="10733" y="1"/>
                  <a:pt x="9841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32"/>
          <p:cNvGrpSpPr/>
          <p:nvPr/>
        </p:nvGrpSpPr>
        <p:grpSpPr>
          <a:xfrm>
            <a:off x="171400" y="128600"/>
            <a:ext cx="8772695" cy="2043114"/>
            <a:chOff x="171400" y="128600"/>
            <a:chExt cx="8772695" cy="2043114"/>
          </a:xfrm>
        </p:grpSpPr>
        <p:grpSp>
          <p:nvGrpSpPr>
            <p:cNvPr id="1005" name="Google Shape;1005;p32"/>
            <p:cNvGrpSpPr/>
            <p:nvPr/>
          </p:nvGrpSpPr>
          <p:grpSpPr>
            <a:xfrm>
              <a:off x="171400" y="128600"/>
              <a:ext cx="8772695" cy="2043114"/>
              <a:chOff x="171400" y="428619"/>
              <a:chExt cx="8772695" cy="2027100"/>
            </a:xfrm>
          </p:grpSpPr>
          <p:sp>
            <p:nvSpPr>
              <p:cNvPr id="1006" name="Google Shape;1006;p32"/>
              <p:cNvSpPr/>
              <p:nvPr/>
            </p:nvSpPr>
            <p:spPr>
              <a:xfrm>
                <a:off x="171450" y="428619"/>
                <a:ext cx="8772300" cy="2027100"/>
              </a:xfrm>
              <a:prstGeom prst="roundRect">
                <a:avLst>
                  <a:gd name="adj" fmla="val 11365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07" name="Google Shape;1007;p32"/>
              <p:cNvGrpSpPr/>
              <p:nvPr/>
            </p:nvGrpSpPr>
            <p:grpSpPr>
              <a:xfrm>
                <a:off x="171400" y="428636"/>
                <a:ext cx="8772695" cy="490301"/>
                <a:chOff x="-215495" y="238126"/>
                <a:chExt cx="9543837" cy="533400"/>
              </a:xfrm>
            </p:grpSpPr>
            <p:sp>
              <p:nvSpPr>
                <p:cNvPr id="1008" name="Google Shape;1008;p32"/>
                <p:cNvSpPr/>
                <p:nvPr/>
              </p:nvSpPr>
              <p:spPr>
                <a:xfrm>
                  <a:off x="-215259" y="238126"/>
                  <a:ext cx="9543600" cy="533400"/>
                </a:xfrm>
                <a:prstGeom prst="round2SameRect">
                  <a:avLst>
                    <a:gd name="adj1" fmla="val 36935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9" name="Google Shape;1009;p32"/>
                <p:cNvSpPr/>
                <p:nvPr/>
              </p:nvSpPr>
              <p:spPr>
                <a:xfrm>
                  <a:off x="-215495" y="685650"/>
                  <a:ext cx="9543433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10" name="Google Shape;1010;p32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1011" name="Google Shape;1011;p32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2" name="Google Shape;1012;p32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3" name="Google Shape;1013;p32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4" name="Google Shape;1014;p32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5" name="Google Shape;1015;p32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6" name="Google Shape;1016;p32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017" name="Google Shape;1017;p32"/>
            <p:cNvSpPr/>
            <p:nvPr/>
          </p:nvSpPr>
          <p:spPr>
            <a:xfrm>
              <a:off x="251326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8" name="Google Shape;1018;p32"/>
          <p:cNvGrpSpPr/>
          <p:nvPr/>
        </p:nvGrpSpPr>
        <p:grpSpPr>
          <a:xfrm>
            <a:off x="4585175" y="359925"/>
            <a:ext cx="3826874" cy="4423625"/>
            <a:chOff x="4716495" y="128608"/>
            <a:chExt cx="4227655" cy="4886904"/>
          </a:xfrm>
        </p:grpSpPr>
        <p:grpSp>
          <p:nvGrpSpPr>
            <p:cNvPr id="1019" name="Google Shape;1019;p32"/>
            <p:cNvGrpSpPr/>
            <p:nvPr/>
          </p:nvGrpSpPr>
          <p:grpSpPr>
            <a:xfrm>
              <a:off x="4716495" y="128608"/>
              <a:ext cx="4227655" cy="4886904"/>
              <a:chOff x="4716494" y="428627"/>
              <a:chExt cx="4227655" cy="4848600"/>
            </a:xfrm>
          </p:grpSpPr>
          <p:sp>
            <p:nvSpPr>
              <p:cNvPr id="1020" name="Google Shape;1020;p32"/>
              <p:cNvSpPr/>
              <p:nvPr/>
            </p:nvSpPr>
            <p:spPr>
              <a:xfrm>
                <a:off x="4716550" y="428627"/>
                <a:ext cx="4227600" cy="4848600"/>
              </a:xfrm>
              <a:prstGeom prst="roundRect">
                <a:avLst>
                  <a:gd name="adj" fmla="val 96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1" name="Google Shape;1021;p32"/>
              <p:cNvGrpSpPr/>
              <p:nvPr/>
            </p:nvGrpSpPr>
            <p:grpSpPr>
              <a:xfrm>
                <a:off x="4716494" y="428627"/>
                <a:ext cx="4227482" cy="490301"/>
                <a:chOff x="4729125" y="238117"/>
                <a:chExt cx="4599089" cy="533400"/>
              </a:xfrm>
            </p:grpSpPr>
            <p:sp>
              <p:nvSpPr>
                <p:cNvPr id="1022" name="Google Shape;1022;p32"/>
                <p:cNvSpPr/>
                <p:nvPr/>
              </p:nvSpPr>
              <p:spPr>
                <a:xfrm>
                  <a:off x="4729239" y="238117"/>
                  <a:ext cx="4598400" cy="533400"/>
                </a:xfrm>
                <a:prstGeom prst="round2SameRect">
                  <a:avLst>
                    <a:gd name="adj1" fmla="val 47158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3" name="Google Shape;1023;p32"/>
                <p:cNvSpPr/>
                <p:nvPr/>
              </p:nvSpPr>
              <p:spPr>
                <a:xfrm>
                  <a:off x="4729125" y="685646"/>
                  <a:ext cx="4599089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24" name="Google Shape;1024;p32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1025" name="Google Shape;1025;p32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6" name="Google Shape;1026;p32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7" name="Google Shape;1027;p32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8" name="Google Shape;1028;p32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9" name="Google Shape;1029;p32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0" name="Google Shape;1030;p32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031" name="Google Shape;1031;p32"/>
            <p:cNvSpPr/>
            <p:nvPr/>
          </p:nvSpPr>
          <p:spPr>
            <a:xfrm>
              <a:off x="4790684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2" name="Google Shape;1032;p32"/>
          <p:cNvSpPr txBox="1">
            <a:spLocks noGrp="1"/>
          </p:cNvSpPr>
          <p:nvPr>
            <p:ph type="title"/>
          </p:nvPr>
        </p:nvSpPr>
        <p:spPr>
          <a:xfrm>
            <a:off x="720000" y="740175"/>
            <a:ext cx="2470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33" name="Google Shape;1033;p32"/>
          <p:cNvSpPr txBox="1">
            <a:spLocks noGrp="1"/>
          </p:cNvSpPr>
          <p:nvPr>
            <p:ph type="subTitle" idx="1"/>
          </p:nvPr>
        </p:nvSpPr>
        <p:spPr>
          <a:xfrm rot="-355">
            <a:off x="1495535" y="2502220"/>
            <a:ext cx="29076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32"/>
          <p:cNvSpPr/>
          <p:nvPr/>
        </p:nvSpPr>
        <p:spPr>
          <a:xfrm>
            <a:off x="8591025" y="1228801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3"/>
          <p:cNvSpPr/>
          <p:nvPr/>
        </p:nvSpPr>
        <p:spPr>
          <a:xfrm>
            <a:off x="761413" y="171450"/>
            <a:ext cx="8424017" cy="5030301"/>
          </a:xfrm>
          <a:custGeom>
            <a:avLst/>
            <a:gdLst/>
            <a:ahLst/>
            <a:cxnLst/>
            <a:rect l="l" t="t" r="r" b="b"/>
            <a:pathLst>
              <a:path w="63502" h="45586" extrusionOk="0">
                <a:moveTo>
                  <a:pt x="50853" y="0"/>
                </a:moveTo>
                <a:cubicBezTo>
                  <a:pt x="42114" y="0"/>
                  <a:pt x="35310" y="5109"/>
                  <a:pt x="31860" y="10116"/>
                </a:cubicBezTo>
                <a:cubicBezTo>
                  <a:pt x="27055" y="17094"/>
                  <a:pt x="17289" y="15987"/>
                  <a:pt x="11090" y="21695"/>
                </a:cubicBezTo>
                <a:cubicBezTo>
                  <a:pt x="0" y="31909"/>
                  <a:pt x="6141" y="45586"/>
                  <a:pt x="6141" y="45586"/>
                </a:cubicBezTo>
                <a:lnTo>
                  <a:pt x="63502" y="45586"/>
                </a:lnTo>
                <a:lnTo>
                  <a:pt x="63502" y="3471"/>
                </a:lnTo>
                <a:cubicBezTo>
                  <a:pt x="58987" y="1005"/>
                  <a:pt x="54730" y="0"/>
                  <a:pt x="50853" y="0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7" name="Google Shape;1037;p33"/>
          <p:cNvGrpSpPr/>
          <p:nvPr/>
        </p:nvGrpSpPr>
        <p:grpSpPr>
          <a:xfrm>
            <a:off x="3337749" y="1497075"/>
            <a:ext cx="2468502" cy="3236839"/>
            <a:chOff x="6217019" y="128594"/>
            <a:chExt cx="2727024" cy="3575828"/>
          </a:xfrm>
        </p:grpSpPr>
        <p:grpSp>
          <p:nvGrpSpPr>
            <p:cNvPr id="1038" name="Google Shape;1038;p33"/>
            <p:cNvGrpSpPr/>
            <p:nvPr/>
          </p:nvGrpSpPr>
          <p:grpSpPr>
            <a:xfrm>
              <a:off x="6217019" y="128594"/>
              <a:ext cx="2727024" cy="3575828"/>
              <a:chOff x="6217019" y="428613"/>
              <a:chExt cx="2727024" cy="3547800"/>
            </a:xfrm>
          </p:grpSpPr>
          <p:sp>
            <p:nvSpPr>
              <p:cNvPr id="1039" name="Google Shape;1039;p33"/>
              <p:cNvSpPr/>
              <p:nvPr/>
            </p:nvSpPr>
            <p:spPr>
              <a:xfrm>
                <a:off x="6217043" y="428613"/>
                <a:ext cx="2727000" cy="3547800"/>
              </a:xfrm>
              <a:prstGeom prst="roundRect">
                <a:avLst>
                  <a:gd name="adj" fmla="val 96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40" name="Google Shape;1040;p33"/>
              <p:cNvGrpSpPr/>
              <p:nvPr/>
            </p:nvGrpSpPr>
            <p:grpSpPr>
              <a:xfrm>
                <a:off x="6217019" y="428627"/>
                <a:ext cx="2726949" cy="490301"/>
                <a:chOff x="6361549" y="238117"/>
                <a:chExt cx="2966655" cy="533400"/>
              </a:xfrm>
            </p:grpSpPr>
            <p:sp>
              <p:nvSpPr>
                <p:cNvPr id="1041" name="Google Shape;1041;p33"/>
                <p:cNvSpPr/>
                <p:nvPr/>
              </p:nvSpPr>
              <p:spPr>
                <a:xfrm>
                  <a:off x="6361623" y="238117"/>
                  <a:ext cx="2966400" cy="533400"/>
                </a:xfrm>
                <a:prstGeom prst="round2SameRect">
                  <a:avLst>
                    <a:gd name="adj1" fmla="val 47158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2" name="Google Shape;1042;p33"/>
                <p:cNvSpPr/>
                <p:nvPr/>
              </p:nvSpPr>
              <p:spPr>
                <a:xfrm>
                  <a:off x="6361549" y="685643"/>
                  <a:ext cx="2966655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43" name="Google Shape;1043;p33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1044" name="Google Shape;1044;p33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5" name="Google Shape;1045;p33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6" name="Google Shape;1046;p33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7" name="Google Shape;1047;p33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8" name="Google Shape;1048;p33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" name="Google Shape;1049;p33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050" name="Google Shape;1050;p33"/>
            <p:cNvSpPr/>
            <p:nvPr/>
          </p:nvSpPr>
          <p:spPr>
            <a:xfrm>
              <a:off x="6290352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33"/>
          <p:cNvGrpSpPr/>
          <p:nvPr/>
        </p:nvGrpSpPr>
        <p:grpSpPr>
          <a:xfrm>
            <a:off x="5955499" y="1497075"/>
            <a:ext cx="2468502" cy="3236839"/>
            <a:chOff x="6217019" y="128594"/>
            <a:chExt cx="2727024" cy="3575828"/>
          </a:xfrm>
        </p:grpSpPr>
        <p:grpSp>
          <p:nvGrpSpPr>
            <p:cNvPr id="1052" name="Google Shape;1052;p33"/>
            <p:cNvGrpSpPr/>
            <p:nvPr/>
          </p:nvGrpSpPr>
          <p:grpSpPr>
            <a:xfrm>
              <a:off x="6217019" y="128594"/>
              <a:ext cx="2727024" cy="3575828"/>
              <a:chOff x="6217019" y="428613"/>
              <a:chExt cx="2727024" cy="3547800"/>
            </a:xfrm>
          </p:grpSpPr>
          <p:sp>
            <p:nvSpPr>
              <p:cNvPr id="1053" name="Google Shape;1053;p33"/>
              <p:cNvSpPr/>
              <p:nvPr/>
            </p:nvSpPr>
            <p:spPr>
              <a:xfrm>
                <a:off x="6217043" y="428613"/>
                <a:ext cx="2727000" cy="3547800"/>
              </a:xfrm>
              <a:prstGeom prst="roundRect">
                <a:avLst>
                  <a:gd name="adj" fmla="val 96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54" name="Google Shape;1054;p33"/>
              <p:cNvGrpSpPr/>
              <p:nvPr/>
            </p:nvGrpSpPr>
            <p:grpSpPr>
              <a:xfrm>
                <a:off x="6217019" y="428627"/>
                <a:ext cx="2726949" cy="490301"/>
                <a:chOff x="6361549" y="238117"/>
                <a:chExt cx="2966655" cy="533400"/>
              </a:xfrm>
            </p:grpSpPr>
            <p:sp>
              <p:nvSpPr>
                <p:cNvPr id="1055" name="Google Shape;1055;p33"/>
                <p:cNvSpPr/>
                <p:nvPr/>
              </p:nvSpPr>
              <p:spPr>
                <a:xfrm>
                  <a:off x="6361623" y="238117"/>
                  <a:ext cx="2966400" cy="533400"/>
                </a:xfrm>
                <a:prstGeom prst="round2SameRect">
                  <a:avLst>
                    <a:gd name="adj1" fmla="val 47158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6" name="Google Shape;1056;p33"/>
                <p:cNvSpPr/>
                <p:nvPr/>
              </p:nvSpPr>
              <p:spPr>
                <a:xfrm>
                  <a:off x="6361549" y="685643"/>
                  <a:ext cx="2966655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57" name="Google Shape;1057;p33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1058" name="Google Shape;1058;p33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9" name="Google Shape;1059;p33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0" name="Google Shape;1060;p33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1" name="Google Shape;1061;p33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2" name="Google Shape;1062;p33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" name="Google Shape;1063;p33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064" name="Google Shape;1064;p33"/>
            <p:cNvSpPr/>
            <p:nvPr/>
          </p:nvSpPr>
          <p:spPr>
            <a:xfrm>
              <a:off x="6290352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1065;p33"/>
          <p:cNvGrpSpPr/>
          <p:nvPr/>
        </p:nvGrpSpPr>
        <p:grpSpPr>
          <a:xfrm>
            <a:off x="719999" y="1497075"/>
            <a:ext cx="2468502" cy="3236839"/>
            <a:chOff x="6217019" y="128594"/>
            <a:chExt cx="2727024" cy="3575828"/>
          </a:xfrm>
        </p:grpSpPr>
        <p:grpSp>
          <p:nvGrpSpPr>
            <p:cNvPr id="1066" name="Google Shape;1066;p33"/>
            <p:cNvGrpSpPr/>
            <p:nvPr/>
          </p:nvGrpSpPr>
          <p:grpSpPr>
            <a:xfrm>
              <a:off x="6217019" y="128594"/>
              <a:ext cx="2727024" cy="3575828"/>
              <a:chOff x="6217019" y="428613"/>
              <a:chExt cx="2727024" cy="3547800"/>
            </a:xfrm>
          </p:grpSpPr>
          <p:sp>
            <p:nvSpPr>
              <p:cNvPr id="1067" name="Google Shape;1067;p33"/>
              <p:cNvSpPr/>
              <p:nvPr/>
            </p:nvSpPr>
            <p:spPr>
              <a:xfrm>
                <a:off x="6217043" y="428613"/>
                <a:ext cx="2727000" cy="3547800"/>
              </a:xfrm>
              <a:prstGeom prst="roundRect">
                <a:avLst>
                  <a:gd name="adj" fmla="val 96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68" name="Google Shape;1068;p33"/>
              <p:cNvGrpSpPr/>
              <p:nvPr/>
            </p:nvGrpSpPr>
            <p:grpSpPr>
              <a:xfrm>
                <a:off x="6217019" y="428627"/>
                <a:ext cx="2726949" cy="490301"/>
                <a:chOff x="6361549" y="238117"/>
                <a:chExt cx="2966655" cy="533400"/>
              </a:xfrm>
            </p:grpSpPr>
            <p:sp>
              <p:nvSpPr>
                <p:cNvPr id="1069" name="Google Shape;1069;p33"/>
                <p:cNvSpPr/>
                <p:nvPr/>
              </p:nvSpPr>
              <p:spPr>
                <a:xfrm>
                  <a:off x="6361623" y="238117"/>
                  <a:ext cx="2966400" cy="533400"/>
                </a:xfrm>
                <a:prstGeom prst="round2SameRect">
                  <a:avLst>
                    <a:gd name="adj1" fmla="val 47158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0" name="Google Shape;1070;p33"/>
                <p:cNvSpPr/>
                <p:nvPr/>
              </p:nvSpPr>
              <p:spPr>
                <a:xfrm>
                  <a:off x="6361549" y="685643"/>
                  <a:ext cx="2966655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71" name="Google Shape;1071;p33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1072" name="Google Shape;1072;p33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3" name="Google Shape;1073;p33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4" name="Google Shape;1074;p33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5" name="Google Shape;1075;p33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6" name="Google Shape;1076;p33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7" name="Google Shape;1077;p33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078" name="Google Shape;1078;p33"/>
            <p:cNvSpPr/>
            <p:nvPr/>
          </p:nvSpPr>
          <p:spPr>
            <a:xfrm>
              <a:off x="6290352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9" name="Google Shape;1079;p33"/>
          <p:cNvSpPr txBox="1">
            <a:spLocks noGrp="1"/>
          </p:cNvSpPr>
          <p:nvPr>
            <p:ph type="title"/>
          </p:nvPr>
        </p:nvSpPr>
        <p:spPr>
          <a:xfrm>
            <a:off x="720000" y="74017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80" name="Google Shape;1080;p33"/>
          <p:cNvSpPr txBox="1">
            <a:spLocks noGrp="1"/>
          </p:cNvSpPr>
          <p:nvPr>
            <p:ph type="title" idx="2"/>
          </p:nvPr>
        </p:nvSpPr>
        <p:spPr>
          <a:xfrm>
            <a:off x="1004300" y="2277875"/>
            <a:ext cx="1899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81" name="Google Shape;1081;p33"/>
          <p:cNvSpPr txBox="1">
            <a:spLocks noGrp="1"/>
          </p:cNvSpPr>
          <p:nvPr>
            <p:ph type="subTitle" idx="1"/>
          </p:nvPr>
        </p:nvSpPr>
        <p:spPr>
          <a:xfrm>
            <a:off x="1004300" y="2761100"/>
            <a:ext cx="1899900" cy="10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2" name="Google Shape;1082;p33"/>
          <p:cNvSpPr txBox="1">
            <a:spLocks noGrp="1"/>
          </p:cNvSpPr>
          <p:nvPr>
            <p:ph type="title" idx="3"/>
          </p:nvPr>
        </p:nvSpPr>
        <p:spPr>
          <a:xfrm>
            <a:off x="3621000" y="2277875"/>
            <a:ext cx="1902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83" name="Google Shape;1083;p33"/>
          <p:cNvSpPr txBox="1">
            <a:spLocks noGrp="1"/>
          </p:cNvSpPr>
          <p:nvPr>
            <p:ph type="subTitle" idx="4"/>
          </p:nvPr>
        </p:nvSpPr>
        <p:spPr>
          <a:xfrm>
            <a:off x="3622500" y="2761100"/>
            <a:ext cx="1899000" cy="10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4" name="Google Shape;1084;p33"/>
          <p:cNvSpPr txBox="1">
            <a:spLocks noGrp="1"/>
          </p:cNvSpPr>
          <p:nvPr>
            <p:ph type="title" idx="5"/>
          </p:nvPr>
        </p:nvSpPr>
        <p:spPr>
          <a:xfrm>
            <a:off x="6239800" y="2277863"/>
            <a:ext cx="1902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85" name="Google Shape;1085;p33"/>
          <p:cNvSpPr txBox="1">
            <a:spLocks noGrp="1"/>
          </p:cNvSpPr>
          <p:nvPr>
            <p:ph type="subTitle" idx="6"/>
          </p:nvPr>
        </p:nvSpPr>
        <p:spPr>
          <a:xfrm>
            <a:off x="6239807" y="2761089"/>
            <a:ext cx="1899000" cy="10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6" name="Google Shape;1086;p33"/>
          <p:cNvSpPr/>
          <p:nvPr/>
        </p:nvSpPr>
        <p:spPr>
          <a:xfrm>
            <a:off x="316325" y="3609201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33"/>
          <p:cNvSpPr/>
          <p:nvPr/>
        </p:nvSpPr>
        <p:spPr>
          <a:xfrm>
            <a:off x="8348800" y="933526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33"/>
          <p:cNvSpPr/>
          <p:nvPr/>
        </p:nvSpPr>
        <p:spPr>
          <a:xfrm>
            <a:off x="3463385" y="399454"/>
            <a:ext cx="238029" cy="2810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rgbClr val="FFC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34"/>
          <p:cNvSpPr/>
          <p:nvPr/>
        </p:nvSpPr>
        <p:spPr>
          <a:xfrm rot="10800000" flipH="1">
            <a:off x="-682840" y="-526170"/>
            <a:ext cx="9172174" cy="6195834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1" name="Google Shape;1091;p34"/>
          <p:cNvGrpSpPr/>
          <p:nvPr/>
        </p:nvGrpSpPr>
        <p:grpSpPr>
          <a:xfrm>
            <a:off x="826243" y="623925"/>
            <a:ext cx="8534077" cy="3433561"/>
            <a:chOff x="171400" y="128606"/>
            <a:chExt cx="8772695" cy="3529565"/>
          </a:xfrm>
        </p:grpSpPr>
        <p:grpSp>
          <p:nvGrpSpPr>
            <p:cNvPr id="1092" name="Google Shape;1092;p34"/>
            <p:cNvGrpSpPr/>
            <p:nvPr/>
          </p:nvGrpSpPr>
          <p:grpSpPr>
            <a:xfrm>
              <a:off x="171400" y="128606"/>
              <a:ext cx="8772695" cy="3529565"/>
              <a:chOff x="171400" y="428625"/>
              <a:chExt cx="8772695" cy="3501900"/>
            </a:xfrm>
          </p:grpSpPr>
          <p:sp>
            <p:nvSpPr>
              <p:cNvPr id="1093" name="Google Shape;1093;p34"/>
              <p:cNvSpPr/>
              <p:nvPr/>
            </p:nvSpPr>
            <p:spPr>
              <a:xfrm>
                <a:off x="171459" y="428625"/>
                <a:ext cx="8772300" cy="3501900"/>
              </a:xfrm>
              <a:prstGeom prst="roundRect">
                <a:avLst>
                  <a:gd name="adj" fmla="val 47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94" name="Google Shape;1094;p34"/>
              <p:cNvGrpSpPr/>
              <p:nvPr/>
            </p:nvGrpSpPr>
            <p:grpSpPr>
              <a:xfrm>
                <a:off x="171400" y="428636"/>
                <a:ext cx="8772695" cy="490301"/>
                <a:chOff x="-215495" y="238126"/>
                <a:chExt cx="9543837" cy="533400"/>
              </a:xfrm>
            </p:grpSpPr>
            <p:sp>
              <p:nvSpPr>
                <p:cNvPr id="1095" name="Google Shape;1095;p34"/>
                <p:cNvSpPr/>
                <p:nvPr/>
              </p:nvSpPr>
              <p:spPr>
                <a:xfrm>
                  <a:off x="-215259" y="238126"/>
                  <a:ext cx="9543600" cy="533400"/>
                </a:xfrm>
                <a:prstGeom prst="round2SameRect">
                  <a:avLst>
                    <a:gd name="adj1" fmla="val 29377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6" name="Google Shape;1096;p34"/>
                <p:cNvSpPr/>
                <p:nvPr/>
              </p:nvSpPr>
              <p:spPr>
                <a:xfrm>
                  <a:off x="-215495" y="685650"/>
                  <a:ext cx="9543433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7" name="Google Shape;1097;p34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1098" name="Google Shape;1098;p34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9" name="Google Shape;1099;p34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0" name="Google Shape;1100;p34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1" name="Google Shape;1101;p34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2" name="Google Shape;1102;p34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3" name="Google Shape;1103;p34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104" name="Google Shape;1104;p34"/>
            <p:cNvSpPr/>
            <p:nvPr/>
          </p:nvSpPr>
          <p:spPr>
            <a:xfrm>
              <a:off x="251326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5" name="Google Shape;1105;p34"/>
          <p:cNvSpPr txBox="1">
            <a:spLocks noGrp="1"/>
          </p:cNvSpPr>
          <p:nvPr>
            <p:ph type="title"/>
          </p:nvPr>
        </p:nvSpPr>
        <p:spPr>
          <a:xfrm>
            <a:off x="720000" y="74017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106" name="Google Shape;1106;p34"/>
          <p:cNvSpPr txBox="1">
            <a:spLocks noGrp="1"/>
          </p:cNvSpPr>
          <p:nvPr>
            <p:ph type="title" idx="2"/>
          </p:nvPr>
        </p:nvSpPr>
        <p:spPr>
          <a:xfrm>
            <a:off x="1018300" y="1587950"/>
            <a:ext cx="20463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7" name="Google Shape;1107;p34"/>
          <p:cNvSpPr txBox="1">
            <a:spLocks noGrp="1"/>
          </p:cNvSpPr>
          <p:nvPr>
            <p:ph type="subTitle" idx="1"/>
          </p:nvPr>
        </p:nvSpPr>
        <p:spPr>
          <a:xfrm>
            <a:off x="1018300" y="1998650"/>
            <a:ext cx="20463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8" name="Google Shape;1108;p34"/>
          <p:cNvSpPr txBox="1">
            <a:spLocks noGrp="1"/>
          </p:cNvSpPr>
          <p:nvPr>
            <p:ph type="title" idx="3"/>
          </p:nvPr>
        </p:nvSpPr>
        <p:spPr>
          <a:xfrm>
            <a:off x="6057859" y="1587950"/>
            <a:ext cx="20544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9" name="Google Shape;1109;p34"/>
          <p:cNvSpPr txBox="1">
            <a:spLocks noGrp="1"/>
          </p:cNvSpPr>
          <p:nvPr>
            <p:ph type="subTitle" idx="4"/>
          </p:nvPr>
        </p:nvSpPr>
        <p:spPr>
          <a:xfrm>
            <a:off x="6057850" y="1998650"/>
            <a:ext cx="20538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0" name="Google Shape;1110;p34"/>
          <p:cNvSpPr txBox="1">
            <a:spLocks noGrp="1"/>
          </p:cNvSpPr>
          <p:nvPr>
            <p:ph type="title" idx="5"/>
          </p:nvPr>
        </p:nvSpPr>
        <p:spPr>
          <a:xfrm>
            <a:off x="1025788" y="3201700"/>
            <a:ext cx="20463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11" name="Google Shape;1111;p34"/>
          <p:cNvSpPr txBox="1">
            <a:spLocks noGrp="1"/>
          </p:cNvSpPr>
          <p:nvPr>
            <p:ph type="subTitle" idx="6"/>
          </p:nvPr>
        </p:nvSpPr>
        <p:spPr>
          <a:xfrm>
            <a:off x="1025791" y="3606300"/>
            <a:ext cx="20463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2" name="Google Shape;1112;p34"/>
          <p:cNvSpPr txBox="1">
            <a:spLocks noGrp="1"/>
          </p:cNvSpPr>
          <p:nvPr>
            <p:ph type="title" idx="7"/>
          </p:nvPr>
        </p:nvSpPr>
        <p:spPr>
          <a:xfrm>
            <a:off x="6061900" y="3201700"/>
            <a:ext cx="20544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13" name="Google Shape;1113;p34"/>
          <p:cNvSpPr txBox="1">
            <a:spLocks noGrp="1"/>
          </p:cNvSpPr>
          <p:nvPr>
            <p:ph type="subTitle" idx="8"/>
          </p:nvPr>
        </p:nvSpPr>
        <p:spPr>
          <a:xfrm>
            <a:off x="6057850" y="3606300"/>
            <a:ext cx="20544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4" name="Google Shape;1114;p34"/>
          <p:cNvSpPr/>
          <p:nvPr/>
        </p:nvSpPr>
        <p:spPr>
          <a:xfrm>
            <a:off x="8582485" y="2354204"/>
            <a:ext cx="238029" cy="2810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34"/>
          <p:cNvSpPr/>
          <p:nvPr/>
        </p:nvSpPr>
        <p:spPr>
          <a:xfrm>
            <a:off x="644800" y="2799576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5"/>
          <p:cNvSpPr/>
          <p:nvPr/>
        </p:nvSpPr>
        <p:spPr>
          <a:xfrm rot="-2186913">
            <a:off x="-1739362" y="-566922"/>
            <a:ext cx="6702088" cy="5911217"/>
          </a:xfrm>
          <a:custGeom>
            <a:avLst/>
            <a:gdLst/>
            <a:ahLst/>
            <a:cxnLst/>
            <a:rect l="l" t="t" r="r" b="b"/>
            <a:pathLst>
              <a:path w="22101" h="19493" extrusionOk="0">
                <a:moveTo>
                  <a:pt x="13385" y="0"/>
                </a:moveTo>
                <a:cubicBezTo>
                  <a:pt x="13352" y="0"/>
                  <a:pt x="13318" y="0"/>
                  <a:pt x="13285" y="1"/>
                </a:cubicBezTo>
                <a:cubicBezTo>
                  <a:pt x="12958" y="5"/>
                  <a:pt x="12629" y="22"/>
                  <a:pt x="12298" y="58"/>
                </a:cubicBezTo>
                <a:cubicBezTo>
                  <a:pt x="10951" y="60"/>
                  <a:pt x="9685" y="399"/>
                  <a:pt x="8602" y="1237"/>
                </a:cubicBezTo>
                <a:cubicBezTo>
                  <a:pt x="7664" y="1962"/>
                  <a:pt x="6726" y="2789"/>
                  <a:pt x="6520" y="4016"/>
                </a:cubicBezTo>
                <a:cubicBezTo>
                  <a:pt x="6425" y="4586"/>
                  <a:pt x="6415" y="5208"/>
                  <a:pt x="6544" y="5774"/>
                </a:cubicBezTo>
                <a:cubicBezTo>
                  <a:pt x="6689" y="6409"/>
                  <a:pt x="7039" y="6981"/>
                  <a:pt x="7162" y="7624"/>
                </a:cubicBezTo>
                <a:cubicBezTo>
                  <a:pt x="7455" y="9170"/>
                  <a:pt x="6114" y="9853"/>
                  <a:pt x="4835" y="10078"/>
                </a:cubicBezTo>
                <a:cubicBezTo>
                  <a:pt x="3537" y="10306"/>
                  <a:pt x="1912" y="10661"/>
                  <a:pt x="993" y="11698"/>
                </a:cubicBezTo>
                <a:cubicBezTo>
                  <a:pt x="256" y="12530"/>
                  <a:pt x="0" y="13794"/>
                  <a:pt x="129" y="14877"/>
                </a:cubicBezTo>
                <a:cubicBezTo>
                  <a:pt x="270" y="16046"/>
                  <a:pt x="1049" y="16923"/>
                  <a:pt x="1993" y="17562"/>
                </a:cubicBezTo>
                <a:cubicBezTo>
                  <a:pt x="4521" y="19276"/>
                  <a:pt x="7556" y="19253"/>
                  <a:pt x="10488" y="19412"/>
                </a:cubicBezTo>
                <a:cubicBezTo>
                  <a:pt x="11239" y="19452"/>
                  <a:pt x="11994" y="19492"/>
                  <a:pt x="12748" y="19492"/>
                </a:cubicBezTo>
                <a:cubicBezTo>
                  <a:pt x="13409" y="19492"/>
                  <a:pt x="14069" y="19462"/>
                  <a:pt x="14723" y="19374"/>
                </a:cubicBezTo>
                <a:cubicBezTo>
                  <a:pt x="16022" y="19199"/>
                  <a:pt x="17304" y="18703"/>
                  <a:pt x="18404" y="17989"/>
                </a:cubicBezTo>
                <a:cubicBezTo>
                  <a:pt x="19609" y="17205"/>
                  <a:pt x="20269" y="15956"/>
                  <a:pt x="20897" y="14696"/>
                </a:cubicBezTo>
                <a:cubicBezTo>
                  <a:pt x="21567" y="13352"/>
                  <a:pt x="22047" y="11969"/>
                  <a:pt x="22067" y="10450"/>
                </a:cubicBezTo>
                <a:cubicBezTo>
                  <a:pt x="22101" y="7796"/>
                  <a:pt x="21108" y="4876"/>
                  <a:pt x="19443" y="2801"/>
                </a:cubicBezTo>
                <a:cubicBezTo>
                  <a:pt x="17937" y="925"/>
                  <a:pt x="15764" y="0"/>
                  <a:pt x="13385" y="0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8" name="Google Shape;1118;p35"/>
          <p:cNvGrpSpPr/>
          <p:nvPr/>
        </p:nvGrpSpPr>
        <p:grpSpPr>
          <a:xfrm>
            <a:off x="171400" y="128600"/>
            <a:ext cx="8772695" cy="2043114"/>
            <a:chOff x="171400" y="128600"/>
            <a:chExt cx="8772695" cy="2043114"/>
          </a:xfrm>
        </p:grpSpPr>
        <p:grpSp>
          <p:nvGrpSpPr>
            <p:cNvPr id="1119" name="Google Shape;1119;p35"/>
            <p:cNvGrpSpPr/>
            <p:nvPr/>
          </p:nvGrpSpPr>
          <p:grpSpPr>
            <a:xfrm>
              <a:off x="171400" y="128600"/>
              <a:ext cx="8772695" cy="2043114"/>
              <a:chOff x="171400" y="428619"/>
              <a:chExt cx="8772695" cy="2027100"/>
            </a:xfrm>
          </p:grpSpPr>
          <p:sp>
            <p:nvSpPr>
              <p:cNvPr id="1120" name="Google Shape;1120;p35"/>
              <p:cNvSpPr/>
              <p:nvPr/>
            </p:nvSpPr>
            <p:spPr>
              <a:xfrm>
                <a:off x="171450" y="428619"/>
                <a:ext cx="8772300" cy="2027100"/>
              </a:xfrm>
              <a:prstGeom prst="roundRect">
                <a:avLst>
                  <a:gd name="adj" fmla="val 11365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21" name="Google Shape;1121;p35"/>
              <p:cNvGrpSpPr/>
              <p:nvPr/>
            </p:nvGrpSpPr>
            <p:grpSpPr>
              <a:xfrm>
                <a:off x="171400" y="428636"/>
                <a:ext cx="8772695" cy="490301"/>
                <a:chOff x="-215495" y="238126"/>
                <a:chExt cx="9543837" cy="533400"/>
              </a:xfrm>
            </p:grpSpPr>
            <p:sp>
              <p:nvSpPr>
                <p:cNvPr id="1122" name="Google Shape;1122;p35"/>
                <p:cNvSpPr/>
                <p:nvPr/>
              </p:nvSpPr>
              <p:spPr>
                <a:xfrm>
                  <a:off x="-215259" y="238126"/>
                  <a:ext cx="9543600" cy="533400"/>
                </a:xfrm>
                <a:prstGeom prst="round2SameRect">
                  <a:avLst>
                    <a:gd name="adj1" fmla="val 36935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3" name="Google Shape;1123;p35"/>
                <p:cNvSpPr/>
                <p:nvPr/>
              </p:nvSpPr>
              <p:spPr>
                <a:xfrm>
                  <a:off x="-215495" y="685650"/>
                  <a:ext cx="9543433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24" name="Google Shape;1124;p35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1125" name="Google Shape;1125;p35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6" name="Google Shape;1126;p35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7" name="Google Shape;1127;p35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8" name="Google Shape;1128;p35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9" name="Google Shape;1129;p35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0" name="Google Shape;1130;p35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131" name="Google Shape;1131;p35"/>
            <p:cNvSpPr/>
            <p:nvPr/>
          </p:nvSpPr>
          <p:spPr>
            <a:xfrm>
              <a:off x="251326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2" name="Google Shape;1132;p35"/>
          <p:cNvSpPr txBox="1">
            <a:spLocks noGrp="1"/>
          </p:cNvSpPr>
          <p:nvPr>
            <p:ph type="title"/>
          </p:nvPr>
        </p:nvSpPr>
        <p:spPr>
          <a:xfrm>
            <a:off x="720000" y="74017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133" name="Google Shape;1133;p35"/>
          <p:cNvSpPr txBox="1">
            <a:spLocks noGrp="1"/>
          </p:cNvSpPr>
          <p:nvPr>
            <p:ph type="title" idx="2"/>
          </p:nvPr>
        </p:nvSpPr>
        <p:spPr>
          <a:xfrm>
            <a:off x="1123963" y="2171725"/>
            <a:ext cx="206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4" name="Google Shape;1134;p35"/>
          <p:cNvSpPr txBox="1">
            <a:spLocks noGrp="1"/>
          </p:cNvSpPr>
          <p:nvPr>
            <p:ph type="subTitle" idx="1"/>
          </p:nvPr>
        </p:nvSpPr>
        <p:spPr>
          <a:xfrm>
            <a:off x="1123963" y="2668475"/>
            <a:ext cx="2063700" cy="6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5" name="Google Shape;1135;p35"/>
          <p:cNvSpPr txBox="1">
            <a:spLocks noGrp="1"/>
          </p:cNvSpPr>
          <p:nvPr>
            <p:ph type="title" idx="3"/>
          </p:nvPr>
        </p:nvSpPr>
        <p:spPr>
          <a:xfrm>
            <a:off x="3742135" y="2171725"/>
            <a:ext cx="206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6" name="Google Shape;1136;p35"/>
          <p:cNvSpPr txBox="1">
            <a:spLocks noGrp="1"/>
          </p:cNvSpPr>
          <p:nvPr>
            <p:ph type="subTitle" idx="4"/>
          </p:nvPr>
        </p:nvSpPr>
        <p:spPr>
          <a:xfrm>
            <a:off x="3742135" y="2668475"/>
            <a:ext cx="2063700" cy="6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7" name="Google Shape;1137;p35"/>
          <p:cNvSpPr txBox="1">
            <a:spLocks noGrp="1"/>
          </p:cNvSpPr>
          <p:nvPr>
            <p:ph type="title" idx="5"/>
          </p:nvPr>
        </p:nvSpPr>
        <p:spPr>
          <a:xfrm>
            <a:off x="1123963" y="3457550"/>
            <a:ext cx="206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8" name="Google Shape;1138;p35"/>
          <p:cNvSpPr txBox="1">
            <a:spLocks noGrp="1"/>
          </p:cNvSpPr>
          <p:nvPr>
            <p:ph type="subTitle" idx="6"/>
          </p:nvPr>
        </p:nvSpPr>
        <p:spPr>
          <a:xfrm>
            <a:off x="1123963" y="3954300"/>
            <a:ext cx="20637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9" name="Google Shape;1139;p35"/>
          <p:cNvSpPr txBox="1">
            <a:spLocks noGrp="1"/>
          </p:cNvSpPr>
          <p:nvPr>
            <p:ph type="title" idx="7"/>
          </p:nvPr>
        </p:nvSpPr>
        <p:spPr>
          <a:xfrm>
            <a:off x="3742128" y="3457550"/>
            <a:ext cx="206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0" name="Google Shape;1140;p35"/>
          <p:cNvSpPr txBox="1">
            <a:spLocks noGrp="1"/>
          </p:cNvSpPr>
          <p:nvPr>
            <p:ph type="subTitle" idx="8"/>
          </p:nvPr>
        </p:nvSpPr>
        <p:spPr>
          <a:xfrm>
            <a:off x="3742137" y="3954300"/>
            <a:ext cx="20637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35"/>
          <p:cNvSpPr txBox="1">
            <a:spLocks noGrp="1"/>
          </p:cNvSpPr>
          <p:nvPr>
            <p:ph type="title" idx="9"/>
          </p:nvPr>
        </p:nvSpPr>
        <p:spPr>
          <a:xfrm>
            <a:off x="6360289" y="2171725"/>
            <a:ext cx="206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2" name="Google Shape;1142;p35"/>
          <p:cNvSpPr txBox="1">
            <a:spLocks noGrp="1"/>
          </p:cNvSpPr>
          <p:nvPr>
            <p:ph type="subTitle" idx="13"/>
          </p:nvPr>
        </p:nvSpPr>
        <p:spPr>
          <a:xfrm>
            <a:off x="6360288" y="2668475"/>
            <a:ext cx="2063700" cy="6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3" name="Google Shape;1143;p35"/>
          <p:cNvSpPr txBox="1">
            <a:spLocks noGrp="1"/>
          </p:cNvSpPr>
          <p:nvPr>
            <p:ph type="title" idx="14"/>
          </p:nvPr>
        </p:nvSpPr>
        <p:spPr>
          <a:xfrm>
            <a:off x="6360289" y="3457550"/>
            <a:ext cx="206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4" name="Google Shape;1144;p35"/>
          <p:cNvSpPr txBox="1">
            <a:spLocks noGrp="1"/>
          </p:cNvSpPr>
          <p:nvPr>
            <p:ph type="subTitle" idx="15"/>
          </p:nvPr>
        </p:nvSpPr>
        <p:spPr>
          <a:xfrm>
            <a:off x="6360293" y="3954300"/>
            <a:ext cx="20637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36"/>
          <p:cNvSpPr/>
          <p:nvPr/>
        </p:nvSpPr>
        <p:spPr>
          <a:xfrm rot="328542">
            <a:off x="-483592" y="309762"/>
            <a:ext cx="9989523" cy="4665406"/>
          </a:xfrm>
          <a:custGeom>
            <a:avLst/>
            <a:gdLst/>
            <a:ahLst/>
            <a:cxnLst/>
            <a:rect l="l" t="t" r="r" b="b"/>
            <a:pathLst>
              <a:path w="81665" h="38140" extrusionOk="0">
                <a:moveTo>
                  <a:pt x="63681" y="1"/>
                </a:moveTo>
                <a:cubicBezTo>
                  <a:pt x="53171" y="1"/>
                  <a:pt x="50822" y="5765"/>
                  <a:pt x="40453" y="5765"/>
                </a:cubicBezTo>
                <a:cubicBezTo>
                  <a:pt x="40355" y="5765"/>
                  <a:pt x="40257" y="5764"/>
                  <a:pt x="40158" y="5763"/>
                </a:cubicBezTo>
                <a:cubicBezTo>
                  <a:pt x="38730" y="5748"/>
                  <a:pt x="31805" y="4701"/>
                  <a:pt x="17955" y="2610"/>
                </a:cubicBezTo>
                <a:cubicBezTo>
                  <a:pt x="17258" y="2504"/>
                  <a:pt x="16286" y="2356"/>
                  <a:pt x="15158" y="2356"/>
                </a:cubicBezTo>
                <a:cubicBezTo>
                  <a:pt x="13818" y="2356"/>
                  <a:pt x="12257" y="2565"/>
                  <a:pt x="10677" y="3299"/>
                </a:cubicBezTo>
                <a:cubicBezTo>
                  <a:pt x="6832" y="5088"/>
                  <a:pt x="4844" y="9076"/>
                  <a:pt x="3753" y="12303"/>
                </a:cubicBezTo>
                <a:cubicBezTo>
                  <a:pt x="3136" y="13910"/>
                  <a:pt x="1" y="22507"/>
                  <a:pt x="4429" y="29093"/>
                </a:cubicBezTo>
                <a:cubicBezTo>
                  <a:pt x="7407" y="33521"/>
                  <a:pt x="12284" y="34780"/>
                  <a:pt x="16717" y="35856"/>
                </a:cubicBezTo>
                <a:cubicBezTo>
                  <a:pt x="19798" y="36604"/>
                  <a:pt x="22451" y="36889"/>
                  <a:pt x="24847" y="36889"/>
                </a:cubicBezTo>
                <a:cubicBezTo>
                  <a:pt x="32593" y="36889"/>
                  <a:pt x="37663" y="33906"/>
                  <a:pt x="45866" y="33906"/>
                </a:cubicBezTo>
                <a:cubicBezTo>
                  <a:pt x="47777" y="33906"/>
                  <a:pt x="49859" y="34068"/>
                  <a:pt x="52184" y="34467"/>
                </a:cubicBezTo>
                <a:cubicBezTo>
                  <a:pt x="59279" y="35687"/>
                  <a:pt x="62947" y="38139"/>
                  <a:pt x="66322" y="38139"/>
                </a:cubicBezTo>
                <a:cubicBezTo>
                  <a:pt x="67404" y="38139"/>
                  <a:pt x="68456" y="37887"/>
                  <a:pt x="69581" y="37261"/>
                </a:cubicBezTo>
                <a:cubicBezTo>
                  <a:pt x="73976" y="34818"/>
                  <a:pt x="77085" y="28011"/>
                  <a:pt x="78701" y="24474"/>
                </a:cubicBezTo>
                <a:cubicBezTo>
                  <a:pt x="79643" y="22414"/>
                  <a:pt x="80113" y="21384"/>
                  <a:pt x="80459" y="19875"/>
                </a:cubicBezTo>
                <a:cubicBezTo>
                  <a:pt x="81665" y="14601"/>
                  <a:pt x="80713" y="7320"/>
                  <a:pt x="75998" y="3287"/>
                </a:cubicBezTo>
                <a:cubicBezTo>
                  <a:pt x="75208" y="2612"/>
                  <a:pt x="72627" y="586"/>
                  <a:pt x="66067" y="93"/>
                </a:cubicBezTo>
                <a:cubicBezTo>
                  <a:pt x="65226" y="30"/>
                  <a:pt x="64433" y="1"/>
                  <a:pt x="63681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7" name="Google Shape;1147;p36"/>
          <p:cNvGrpSpPr/>
          <p:nvPr/>
        </p:nvGrpSpPr>
        <p:grpSpPr>
          <a:xfrm>
            <a:off x="171400" y="128600"/>
            <a:ext cx="8772695" cy="2128685"/>
            <a:chOff x="171400" y="128600"/>
            <a:chExt cx="8772695" cy="2128685"/>
          </a:xfrm>
        </p:grpSpPr>
        <p:grpSp>
          <p:nvGrpSpPr>
            <p:cNvPr id="1148" name="Google Shape;1148;p36"/>
            <p:cNvGrpSpPr/>
            <p:nvPr/>
          </p:nvGrpSpPr>
          <p:grpSpPr>
            <a:xfrm>
              <a:off x="171400" y="128600"/>
              <a:ext cx="8772695" cy="2128685"/>
              <a:chOff x="171400" y="428619"/>
              <a:chExt cx="8772695" cy="2112000"/>
            </a:xfrm>
          </p:grpSpPr>
          <p:sp>
            <p:nvSpPr>
              <p:cNvPr id="1149" name="Google Shape;1149;p36"/>
              <p:cNvSpPr/>
              <p:nvPr/>
            </p:nvSpPr>
            <p:spPr>
              <a:xfrm>
                <a:off x="171450" y="428619"/>
                <a:ext cx="8772300" cy="2112000"/>
              </a:xfrm>
              <a:prstGeom prst="roundRect">
                <a:avLst>
                  <a:gd name="adj" fmla="val 11365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50" name="Google Shape;1150;p36"/>
              <p:cNvGrpSpPr/>
              <p:nvPr/>
            </p:nvGrpSpPr>
            <p:grpSpPr>
              <a:xfrm>
                <a:off x="171400" y="428636"/>
                <a:ext cx="8772695" cy="490301"/>
                <a:chOff x="-215495" y="238126"/>
                <a:chExt cx="9543837" cy="533400"/>
              </a:xfrm>
            </p:grpSpPr>
            <p:sp>
              <p:nvSpPr>
                <p:cNvPr id="1151" name="Google Shape;1151;p36"/>
                <p:cNvSpPr/>
                <p:nvPr/>
              </p:nvSpPr>
              <p:spPr>
                <a:xfrm>
                  <a:off x="-215259" y="238126"/>
                  <a:ext cx="9543600" cy="533400"/>
                </a:xfrm>
                <a:prstGeom prst="round2SameRect">
                  <a:avLst>
                    <a:gd name="adj1" fmla="val 36935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36"/>
                <p:cNvSpPr/>
                <p:nvPr/>
              </p:nvSpPr>
              <p:spPr>
                <a:xfrm>
                  <a:off x="-215495" y="685650"/>
                  <a:ext cx="9543433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53" name="Google Shape;1153;p36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1154" name="Google Shape;1154;p36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5" name="Google Shape;1155;p36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6" name="Google Shape;1156;p36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7" name="Google Shape;1157;p36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8" name="Google Shape;1158;p36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9" name="Google Shape;1159;p36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160" name="Google Shape;1160;p36"/>
            <p:cNvSpPr/>
            <p:nvPr/>
          </p:nvSpPr>
          <p:spPr>
            <a:xfrm>
              <a:off x="251326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1" name="Google Shape;1161;p36"/>
          <p:cNvGrpSpPr/>
          <p:nvPr/>
        </p:nvGrpSpPr>
        <p:grpSpPr>
          <a:xfrm>
            <a:off x="739088" y="1521975"/>
            <a:ext cx="3826861" cy="3427885"/>
            <a:chOff x="4716495" y="128608"/>
            <a:chExt cx="4227641" cy="3786882"/>
          </a:xfrm>
        </p:grpSpPr>
        <p:grpSp>
          <p:nvGrpSpPr>
            <p:cNvPr id="1162" name="Google Shape;1162;p36"/>
            <p:cNvGrpSpPr/>
            <p:nvPr/>
          </p:nvGrpSpPr>
          <p:grpSpPr>
            <a:xfrm>
              <a:off x="4716495" y="128608"/>
              <a:ext cx="4227641" cy="3786882"/>
              <a:chOff x="4716494" y="428627"/>
              <a:chExt cx="4227641" cy="3757200"/>
            </a:xfrm>
          </p:grpSpPr>
          <p:sp>
            <p:nvSpPr>
              <p:cNvPr id="1163" name="Google Shape;1163;p36"/>
              <p:cNvSpPr/>
              <p:nvPr/>
            </p:nvSpPr>
            <p:spPr>
              <a:xfrm>
                <a:off x="4716536" y="428627"/>
                <a:ext cx="4227600" cy="3757200"/>
              </a:xfrm>
              <a:prstGeom prst="roundRect">
                <a:avLst>
                  <a:gd name="adj" fmla="val 96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4" name="Google Shape;1164;p36"/>
              <p:cNvGrpSpPr/>
              <p:nvPr/>
            </p:nvGrpSpPr>
            <p:grpSpPr>
              <a:xfrm>
                <a:off x="4716494" y="428627"/>
                <a:ext cx="4227482" cy="490301"/>
                <a:chOff x="4729125" y="238117"/>
                <a:chExt cx="4599089" cy="533400"/>
              </a:xfrm>
            </p:grpSpPr>
            <p:sp>
              <p:nvSpPr>
                <p:cNvPr id="1165" name="Google Shape;1165;p36"/>
                <p:cNvSpPr/>
                <p:nvPr/>
              </p:nvSpPr>
              <p:spPr>
                <a:xfrm>
                  <a:off x="4729239" y="238117"/>
                  <a:ext cx="4598400" cy="533400"/>
                </a:xfrm>
                <a:prstGeom prst="round2SameRect">
                  <a:avLst>
                    <a:gd name="adj1" fmla="val 47158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36"/>
                <p:cNvSpPr/>
                <p:nvPr/>
              </p:nvSpPr>
              <p:spPr>
                <a:xfrm>
                  <a:off x="4729125" y="685646"/>
                  <a:ext cx="4599089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67" name="Google Shape;1167;p36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1168" name="Google Shape;1168;p36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9" name="Google Shape;1169;p36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0" name="Google Shape;1170;p36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1" name="Google Shape;1171;p36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2" name="Google Shape;1172;p36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3" name="Google Shape;1173;p36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174" name="Google Shape;1174;p36"/>
            <p:cNvSpPr/>
            <p:nvPr/>
          </p:nvSpPr>
          <p:spPr>
            <a:xfrm>
              <a:off x="4790684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36"/>
          <p:cNvGrpSpPr/>
          <p:nvPr/>
        </p:nvGrpSpPr>
        <p:grpSpPr>
          <a:xfrm>
            <a:off x="4661375" y="1521975"/>
            <a:ext cx="3826874" cy="3427885"/>
            <a:chOff x="4716495" y="128608"/>
            <a:chExt cx="4227655" cy="3786882"/>
          </a:xfrm>
        </p:grpSpPr>
        <p:grpSp>
          <p:nvGrpSpPr>
            <p:cNvPr id="1176" name="Google Shape;1176;p36"/>
            <p:cNvGrpSpPr/>
            <p:nvPr/>
          </p:nvGrpSpPr>
          <p:grpSpPr>
            <a:xfrm>
              <a:off x="4716495" y="128608"/>
              <a:ext cx="4227655" cy="3786882"/>
              <a:chOff x="4716494" y="428627"/>
              <a:chExt cx="4227655" cy="3757200"/>
            </a:xfrm>
          </p:grpSpPr>
          <p:sp>
            <p:nvSpPr>
              <p:cNvPr id="1177" name="Google Shape;1177;p36"/>
              <p:cNvSpPr/>
              <p:nvPr/>
            </p:nvSpPr>
            <p:spPr>
              <a:xfrm>
                <a:off x="4716550" y="428627"/>
                <a:ext cx="4227600" cy="3757200"/>
              </a:xfrm>
              <a:prstGeom prst="roundRect">
                <a:avLst>
                  <a:gd name="adj" fmla="val 96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8" name="Google Shape;1178;p36"/>
              <p:cNvGrpSpPr/>
              <p:nvPr/>
            </p:nvGrpSpPr>
            <p:grpSpPr>
              <a:xfrm>
                <a:off x="4716494" y="428627"/>
                <a:ext cx="4227482" cy="490301"/>
                <a:chOff x="4729125" y="238117"/>
                <a:chExt cx="4599089" cy="533400"/>
              </a:xfrm>
            </p:grpSpPr>
            <p:sp>
              <p:nvSpPr>
                <p:cNvPr id="1179" name="Google Shape;1179;p36"/>
                <p:cNvSpPr/>
                <p:nvPr/>
              </p:nvSpPr>
              <p:spPr>
                <a:xfrm>
                  <a:off x="4729239" y="238117"/>
                  <a:ext cx="4598400" cy="533400"/>
                </a:xfrm>
                <a:prstGeom prst="round2SameRect">
                  <a:avLst>
                    <a:gd name="adj1" fmla="val 47158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0" name="Google Shape;1180;p36"/>
                <p:cNvSpPr/>
                <p:nvPr/>
              </p:nvSpPr>
              <p:spPr>
                <a:xfrm>
                  <a:off x="4729125" y="685646"/>
                  <a:ext cx="4599089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1" name="Google Shape;1181;p36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1182" name="Google Shape;1182;p36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3" name="Google Shape;1183;p36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4" name="Google Shape;1184;p36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5" name="Google Shape;1185;p36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6" name="Google Shape;1186;p36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7" name="Google Shape;1187;p36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188" name="Google Shape;1188;p36"/>
            <p:cNvSpPr/>
            <p:nvPr/>
          </p:nvSpPr>
          <p:spPr>
            <a:xfrm>
              <a:off x="4790684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9" name="Google Shape;1189;p36"/>
          <p:cNvSpPr txBox="1">
            <a:spLocks noGrp="1"/>
          </p:cNvSpPr>
          <p:nvPr>
            <p:ph type="title" hasCustomPrompt="1"/>
          </p:nvPr>
        </p:nvSpPr>
        <p:spPr>
          <a:xfrm rot="-377">
            <a:off x="1285425" y="2363939"/>
            <a:ext cx="27342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90" name="Google Shape;1190;p36"/>
          <p:cNvSpPr txBox="1">
            <a:spLocks noGrp="1"/>
          </p:cNvSpPr>
          <p:nvPr>
            <p:ph type="subTitle" idx="1"/>
          </p:nvPr>
        </p:nvSpPr>
        <p:spPr>
          <a:xfrm>
            <a:off x="1285425" y="3263899"/>
            <a:ext cx="27342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1" name="Google Shape;1191;p36"/>
          <p:cNvSpPr txBox="1">
            <a:spLocks noGrp="1"/>
          </p:cNvSpPr>
          <p:nvPr>
            <p:ph type="title" idx="2" hasCustomPrompt="1"/>
          </p:nvPr>
        </p:nvSpPr>
        <p:spPr>
          <a:xfrm>
            <a:off x="5207713" y="2363800"/>
            <a:ext cx="27342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92" name="Google Shape;1192;p36"/>
          <p:cNvSpPr txBox="1">
            <a:spLocks noGrp="1"/>
          </p:cNvSpPr>
          <p:nvPr>
            <p:ph type="subTitle" idx="3"/>
          </p:nvPr>
        </p:nvSpPr>
        <p:spPr>
          <a:xfrm>
            <a:off x="5207688" y="3263875"/>
            <a:ext cx="27342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3" name="Google Shape;1193;p36"/>
          <p:cNvSpPr txBox="1">
            <a:spLocks noGrp="1"/>
          </p:cNvSpPr>
          <p:nvPr>
            <p:ph type="title" idx="4"/>
          </p:nvPr>
        </p:nvSpPr>
        <p:spPr>
          <a:xfrm>
            <a:off x="720000" y="74017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194" name="Google Shape;1194;p36"/>
          <p:cNvSpPr/>
          <p:nvPr/>
        </p:nvSpPr>
        <p:spPr>
          <a:xfrm>
            <a:off x="8582925" y="1304464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AND_TWO_COLUMNS_1"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37"/>
          <p:cNvSpPr/>
          <p:nvPr/>
        </p:nvSpPr>
        <p:spPr>
          <a:xfrm rot="-7424542">
            <a:off x="-1620907" y="-2300411"/>
            <a:ext cx="10405732" cy="10106279"/>
          </a:xfrm>
          <a:custGeom>
            <a:avLst/>
            <a:gdLst/>
            <a:ahLst/>
            <a:cxnLst/>
            <a:rect l="l" t="t" r="r" b="b"/>
            <a:pathLst>
              <a:path w="27617" h="26822" extrusionOk="0">
                <a:moveTo>
                  <a:pt x="9841" y="1"/>
                </a:moveTo>
                <a:cubicBezTo>
                  <a:pt x="8360" y="1"/>
                  <a:pt x="6743" y="601"/>
                  <a:pt x="5328" y="1510"/>
                </a:cubicBezTo>
                <a:cubicBezTo>
                  <a:pt x="3060" y="2967"/>
                  <a:pt x="1272" y="5215"/>
                  <a:pt x="646" y="7648"/>
                </a:cubicBezTo>
                <a:cubicBezTo>
                  <a:pt x="1" y="10100"/>
                  <a:pt x="517" y="12756"/>
                  <a:pt x="867" y="15465"/>
                </a:cubicBezTo>
                <a:cubicBezTo>
                  <a:pt x="1236" y="18157"/>
                  <a:pt x="1438" y="20904"/>
                  <a:pt x="2674" y="23263"/>
                </a:cubicBezTo>
                <a:cubicBezTo>
                  <a:pt x="3677" y="25166"/>
                  <a:pt x="5329" y="26821"/>
                  <a:pt x="7006" y="26821"/>
                </a:cubicBezTo>
                <a:cubicBezTo>
                  <a:pt x="7425" y="26821"/>
                  <a:pt x="7846" y="26718"/>
                  <a:pt x="8259" y="26489"/>
                </a:cubicBezTo>
                <a:cubicBezTo>
                  <a:pt x="10324" y="25347"/>
                  <a:pt x="12186" y="21051"/>
                  <a:pt x="14454" y="19687"/>
                </a:cubicBezTo>
                <a:cubicBezTo>
                  <a:pt x="15155" y="19265"/>
                  <a:pt x="15894" y="19122"/>
                  <a:pt x="16663" y="19122"/>
                </a:cubicBezTo>
                <a:cubicBezTo>
                  <a:pt x="18292" y="19122"/>
                  <a:pt x="20049" y="19766"/>
                  <a:pt x="21835" y="19766"/>
                </a:cubicBezTo>
                <a:cubicBezTo>
                  <a:pt x="21931" y="19766"/>
                  <a:pt x="22026" y="19764"/>
                  <a:pt x="22122" y="19761"/>
                </a:cubicBezTo>
                <a:cubicBezTo>
                  <a:pt x="24833" y="19650"/>
                  <a:pt x="27616" y="17898"/>
                  <a:pt x="26768" y="16331"/>
                </a:cubicBezTo>
                <a:cubicBezTo>
                  <a:pt x="25939" y="14747"/>
                  <a:pt x="21477" y="13327"/>
                  <a:pt x="19136" y="12092"/>
                </a:cubicBezTo>
                <a:cubicBezTo>
                  <a:pt x="16795" y="10839"/>
                  <a:pt x="16555" y="9788"/>
                  <a:pt x="15910" y="7593"/>
                </a:cubicBezTo>
                <a:cubicBezTo>
                  <a:pt x="15265" y="5381"/>
                  <a:pt x="14214" y="2044"/>
                  <a:pt x="12297" y="717"/>
                </a:cubicBezTo>
                <a:cubicBezTo>
                  <a:pt x="11576" y="218"/>
                  <a:pt x="10733" y="1"/>
                  <a:pt x="9841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7" name="Google Shape;1197;p37"/>
          <p:cNvGrpSpPr/>
          <p:nvPr/>
        </p:nvGrpSpPr>
        <p:grpSpPr>
          <a:xfrm>
            <a:off x="183313" y="2310638"/>
            <a:ext cx="4076036" cy="2621335"/>
            <a:chOff x="183313" y="2385725"/>
            <a:chExt cx="4076036" cy="2621335"/>
          </a:xfrm>
        </p:grpSpPr>
        <p:grpSp>
          <p:nvGrpSpPr>
            <p:cNvPr id="1198" name="Google Shape;1198;p37"/>
            <p:cNvGrpSpPr/>
            <p:nvPr/>
          </p:nvGrpSpPr>
          <p:grpSpPr>
            <a:xfrm>
              <a:off x="183313" y="2628288"/>
              <a:ext cx="3826861" cy="2378773"/>
              <a:chOff x="4716495" y="128594"/>
              <a:chExt cx="4227641" cy="2627898"/>
            </a:xfrm>
          </p:grpSpPr>
          <p:grpSp>
            <p:nvGrpSpPr>
              <p:cNvPr id="1199" name="Google Shape;1199;p37"/>
              <p:cNvGrpSpPr/>
              <p:nvPr/>
            </p:nvGrpSpPr>
            <p:grpSpPr>
              <a:xfrm>
                <a:off x="4716495" y="128594"/>
                <a:ext cx="4227641" cy="2627898"/>
                <a:chOff x="4716494" y="428613"/>
                <a:chExt cx="4227641" cy="2607300"/>
              </a:xfrm>
            </p:grpSpPr>
            <p:sp>
              <p:nvSpPr>
                <p:cNvPr id="1200" name="Google Shape;1200;p37"/>
                <p:cNvSpPr/>
                <p:nvPr/>
              </p:nvSpPr>
              <p:spPr>
                <a:xfrm>
                  <a:off x="4716536" y="428613"/>
                  <a:ext cx="4227600" cy="2607300"/>
                </a:xfrm>
                <a:prstGeom prst="roundRect">
                  <a:avLst>
                    <a:gd name="adj" fmla="val 9646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01" name="Google Shape;1201;p37"/>
                <p:cNvGrpSpPr/>
                <p:nvPr/>
              </p:nvGrpSpPr>
              <p:grpSpPr>
                <a:xfrm>
                  <a:off x="4716494" y="428627"/>
                  <a:ext cx="4227482" cy="490301"/>
                  <a:chOff x="4729125" y="238117"/>
                  <a:chExt cx="4599089" cy="533400"/>
                </a:xfrm>
              </p:grpSpPr>
              <p:sp>
                <p:nvSpPr>
                  <p:cNvPr id="1202" name="Google Shape;1202;p37"/>
                  <p:cNvSpPr/>
                  <p:nvPr/>
                </p:nvSpPr>
                <p:spPr>
                  <a:xfrm>
                    <a:off x="4729239" y="238117"/>
                    <a:ext cx="4598400" cy="533400"/>
                  </a:xfrm>
                  <a:prstGeom prst="round2SameRect">
                    <a:avLst>
                      <a:gd name="adj1" fmla="val 47158"/>
                      <a:gd name="adj2" fmla="val 0"/>
                    </a:avLst>
                  </a:prstGeom>
                  <a:solidFill>
                    <a:schemeClr val="lt2"/>
                  </a:solidFill>
                  <a:ln w="2857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3" name="Google Shape;1203;p37"/>
                  <p:cNvSpPr/>
                  <p:nvPr/>
                </p:nvSpPr>
                <p:spPr>
                  <a:xfrm>
                    <a:off x="4729125" y="685646"/>
                    <a:ext cx="4599089" cy="744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372" h="893" extrusionOk="0">
                        <a:moveTo>
                          <a:pt x="0" y="1"/>
                        </a:moveTo>
                        <a:lnTo>
                          <a:pt x="0" y="892"/>
                        </a:lnTo>
                        <a:lnTo>
                          <a:pt x="48372" y="892"/>
                        </a:lnTo>
                        <a:lnTo>
                          <a:pt x="48372" y="1"/>
                        </a:lnTo>
                        <a:close/>
                      </a:path>
                    </a:pathLst>
                  </a:custGeom>
                  <a:solidFill>
                    <a:srgbClr val="FF89BC">
                      <a:alpha val="303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204" name="Google Shape;1204;p37"/>
                  <p:cNvGrpSpPr/>
                  <p:nvPr/>
                </p:nvGrpSpPr>
                <p:grpSpPr>
                  <a:xfrm>
                    <a:off x="8425674" y="386584"/>
                    <a:ext cx="655694" cy="176896"/>
                    <a:chOff x="13400537" y="1039026"/>
                    <a:chExt cx="495013" cy="133547"/>
                  </a:xfrm>
                </p:grpSpPr>
                <p:sp>
                  <p:nvSpPr>
                    <p:cNvPr id="1205" name="Google Shape;1205;p37"/>
                    <p:cNvSpPr/>
                    <p:nvPr/>
                  </p:nvSpPr>
                  <p:spPr>
                    <a:xfrm>
                      <a:off x="13408019" y="1046367"/>
                      <a:ext cx="118865" cy="1188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4" h="1684" extrusionOk="0">
                          <a:moveTo>
                            <a:pt x="844" y="0"/>
                          </a:moveTo>
                          <a:cubicBezTo>
                            <a:pt x="843" y="0"/>
                            <a:pt x="842" y="0"/>
                            <a:pt x="842" y="0"/>
                          </a:cubicBezTo>
                          <a:cubicBezTo>
                            <a:pt x="377" y="0"/>
                            <a:pt x="0" y="377"/>
                            <a:pt x="0" y="842"/>
                          </a:cubicBezTo>
                          <a:cubicBezTo>
                            <a:pt x="0" y="1306"/>
                            <a:pt x="376" y="1684"/>
                            <a:pt x="842" y="1684"/>
                          </a:cubicBezTo>
                          <a:cubicBezTo>
                            <a:pt x="1306" y="1684"/>
                            <a:pt x="1683" y="1308"/>
                            <a:pt x="1683" y="842"/>
                          </a:cubicBezTo>
                          <a:cubicBezTo>
                            <a:pt x="1683" y="378"/>
                            <a:pt x="1307" y="0"/>
                            <a:pt x="844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06" name="Google Shape;1206;p37"/>
                    <p:cNvSpPr/>
                    <p:nvPr/>
                  </p:nvSpPr>
                  <p:spPr>
                    <a:xfrm>
                      <a:off x="13400537" y="1039026"/>
                      <a:ext cx="133547" cy="1335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92" h="1892" extrusionOk="0">
                          <a:moveTo>
                            <a:pt x="946" y="207"/>
                          </a:moveTo>
                          <a:cubicBezTo>
                            <a:pt x="1354" y="207"/>
                            <a:pt x="1685" y="539"/>
                            <a:pt x="1685" y="946"/>
                          </a:cubicBezTo>
                          <a:cubicBezTo>
                            <a:pt x="1685" y="1354"/>
                            <a:pt x="1354" y="1686"/>
                            <a:pt x="946" y="1686"/>
                          </a:cubicBezTo>
                          <a:cubicBezTo>
                            <a:pt x="539" y="1686"/>
                            <a:pt x="207" y="1354"/>
                            <a:pt x="207" y="946"/>
                          </a:cubicBezTo>
                          <a:cubicBezTo>
                            <a:pt x="207" y="539"/>
                            <a:pt x="539" y="207"/>
                            <a:pt x="946" y="207"/>
                          </a:cubicBezTo>
                          <a:close/>
                          <a:moveTo>
                            <a:pt x="946" y="0"/>
                          </a:moveTo>
                          <a:cubicBezTo>
                            <a:pt x="424" y="0"/>
                            <a:pt x="1" y="425"/>
                            <a:pt x="1" y="946"/>
                          </a:cubicBezTo>
                          <a:cubicBezTo>
                            <a:pt x="1" y="1467"/>
                            <a:pt x="424" y="1892"/>
                            <a:pt x="946" y="1892"/>
                          </a:cubicBezTo>
                          <a:cubicBezTo>
                            <a:pt x="1469" y="1892"/>
                            <a:pt x="1891" y="1467"/>
                            <a:pt x="1891" y="946"/>
                          </a:cubicBezTo>
                          <a:cubicBezTo>
                            <a:pt x="1891" y="425"/>
                            <a:pt x="1466" y="0"/>
                            <a:pt x="946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07" name="Google Shape;1207;p37"/>
                    <p:cNvSpPr/>
                    <p:nvPr/>
                  </p:nvSpPr>
                  <p:spPr>
                    <a:xfrm>
                      <a:off x="13588857" y="1046367"/>
                      <a:ext cx="118936" cy="1188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5" h="1684" extrusionOk="0">
                          <a:moveTo>
                            <a:pt x="845" y="0"/>
                          </a:moveTo>
                          <a:cubicBezTo>
                            <a:pt x="844" y="0"/>
                            <a:pt x="843" y="0"/>
                            <a:pt x="843" y="0"/>
                          </a:cubicBezTo>
                          <a:cubicBezTo>
                            <a:pt x="379" y="0"/>
                            <a:pt x="1" y="377"/>
                            <a:pt x="1" y="842"/>
                          </a:cubicBezTo>
                          <a:cubicBezTo>
                            <a:pt x="1" y="1306"/>
                            <a:pt x="377" y="1684"/>
                            <a:pt x="843" y="1684"/>
                          </a:cubicBezTo>
                          <a:cubicBezTo>
                            <a:pt x="1307" y="1684"/>
                            <a:pt x="1684" y="1308"/>
                            <a:pt x="1684" y="842"/>
                          </a:cubicBezTo>
                          <a:cubicBezTo>
                            <a:pt x="1684" y="378"/>
                            <a:pt x="1308" y="0"/>
                            <a:pt x="845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08" name="Google Shape;1208;p37"/>
                    <p:cNvSpPr/>
                    <p:nvPr/>
                  </p:nvSpPr>
                  <p:spPr>
                    <a:xfrm>
                      <a:off x="13581517" y="1039026"/>
                      <a:ext cx="133617" cy="1335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93" h="1892" extrusionOk="0">
                          <a:moveTo>
                            <a:pt x="947" y="207"/>
                          </a:moveTo>
                          <a:cubicBezTo>
                            <a:pt x="1353" y="207"/>
                            <a:pt x="1685" y="539"/>
                            <a:pt x="1685" y="946"/>
                          </a:cubicBezTo>
                          <a:cubicBezTo>
                            <a:pt x="1685" y="1354"/>
                            <a:pt x="1354" y="1686"/>
                            <a:pt x="947" y="1686"/>
                          </a:cubicBezTo>
                          <a:cubicBezTo>
                            <a:pt x="538" y="1686"/>
                            <a:pt x="207" y="1354"/>
                            <a:pt x="207" y="946"/>
                          </a:cubicBezTo>
                          <a:cubicBezTo>
                            <a:pt x="207" y="539"/>
                            <a:pt x="538" y="207"/>
                            <a:pt x="947" y="207"/>
                          </a:cubicBezTo>
                          <a:close/>
                          <a:moveTo>
                            <a:pt x="947" y="0"/>
                          </a:moveTo>
                          <a:cubicBezTo>
                            <a:pt x="425" y="0"/>
                            <a:pt x="1" y="425"/>
                            <a:pt x="1" y="946"/>
                          </a:cubicBezTo>
                          <a:cubicBezTo>
                            <a:pt x="1" y="1467"/>
                            <a:pt x="426" y="1892"/>
                            <a:pt x="947" y="1892"/>
                          </a:cubicBezTo>
                          <a:cubicBezTo>
                            <a:pt x="1467" y="1892"/>
                            <a:pt x="1892" y="1467"/>
                            <a:pt x="1892" y="946"/>
                          </a:cubicBezTo>
                          <a:cubicBezTo>
                            <a:pt x="1892" y="425"/>
                            <a:pt x="1467" y="0"/>
                            <a:pt x="947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09" name="Google Shape;1209;p37"/>
                    <p:cNvSpPr/>
                    <p:nvPr/>
                  </p:nvSpPr>
                  <p:spPr>
                    <a:xfrm>
                      <a:off x="13769343" y="1046367"/>
                      <a:ext cx="118865" cy="1188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4" h="1684" extrusionOk="0">
                          <a:moveTo>
                            <a:pt x="844" y="0"/>
                          </a:moveTo>
                          <a:cubicBezTo>
                            <a:pt x="843" y="0"/>
                            <a:pt x="843" y="0"/>
                            <a:pt x="842" y="0"/>
                          </a:cubicBezTo>
                          <a:cubicBezTo>
                            <a:pt x="378" y="0"/>
                            <a:pt x="0" y="377"/>
                            <a:pt x="0" y="842"/>
                          </a:cubicBezTo>
                          <a:cubicBezTo>
                            <a:pt x="0" y="1306"/>
                            <a:pt x="376" y="1684"/>
                            <a:pt x="842" y="1684"/>
                          </a:cubicBezTo>
                          <a:cubicBezTo>
                            <a:pt x="1306" y="1684"/>
                            <a:pt x="1684" y="1308"/>
                            <a:pt x="1684" y="842"/>
                          </a:cubicBezTo>
                          <a:cubicBezTo>
                            <a:pt x="1684" y="378"/>
                            <a:pt x="1307" y="0"/>
                            <a:pt x="844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10" name="Google Shape;1210;p37"/>
                    <p:cNvSpPr/>
                    <p:nvPr/>
                  </p:nvSpPr>
                  <p:spPr>
                    <a:xfrm>
                      <a:off x="13762002" y="1039026"/>
                      <a:ext cx="133547" cy="1335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92" h="1892" extrusionOk="0">
                          <a:moveTo>
                            <a:pt x="946" y="207"/>
                          </a:moveTo>
                          <a:cubicBezTo>
                            <a:pt x="1353" y="207"/>
                            <a:pt x="1685" y="539"/>
                            <a:pt x="1685" y="946"/>
                          </a:cubicBezTo>
                          <a:cubicBezTo>
                            <a:pt x="1685" y="1354"/>
                            <a:pt x="1353" y="1686"/>
                            <a:pt x="946" y="1686"/>
                          </a:cubicBezTo>
                          <a:cubicBezTo>
                            <a:pt x="538" y="1686"/>
                            <a:pt x="207" y="1354"/>
                            <a:pt x="207" y="946"/>
                          </a:cubicBezTo>
                          <a:cubicBezTo>
                            <a:pt x="207" y="539"/>
                            <a:pt x="538" y="207"/>
                            <a:pt x="946" y="207"/>
                          </a:cubicBezTo>
                          <a:close/>
                          <a:moveTo>
                            <a:pt x="946" y="0"/>
                          </a:moveTo>
                          <a:cubicBezTo>
                            <a:pt x="424" y="0"/>
                            <a:pt x="0" y="425"/>
                            <a:pt x="0" y="946"/>
                          </a:cubicBezTo>
                          <a:cubicBezTo>
                            <a:pt x="0" y="1467"/>
                            <a:pt x="425" y="1892"/>
                            <a:pt x="946" y="1892"/>
                          </a:cubicBezTo>
                          <a:cubicBezTo>
                            <a:pt x="1467" y="1892"/>
                            <a:pt x="1892" y="1467"/>
                            <a:pt x="1892" y="946"/>
                          </a:cubicBezTo>
                          <a:cubicBezTo>
                            <a:pt x="1892" y="425"/>
                            <a:pt x="1467" y="0"/>
                            <a:pt x="946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sp>
            <p:nvSpPr>
              <p:cNvPr id="1211" name="Google Shape;1211;p37"/>
              <p:cNvSpPr/>
              <p:nvPr/>
            </p:nvSpPr>
            <p:spPr>
              <a:xfrm>
                <a:off x="4790684" y="194725"/>
                <a:ext cx="937359" cy="260221"/>
              </a:xfrm>
              <a:custGeom>
                <a:avLst/>
                <a:gdLst/>
                <a:ahLst/>
                <a:cxnLst/>
                <a:rect l="l" t="t" r="r" b="b"/>
                <a:pathLst>
                  <a:path w="14668" h="4072" extrusionOk="0">
                    <a:moveTo>
                      <a:pt x="2679" y="0"/>
                    </a:moveTo>
                    <a:cubicBezTo>
                      <a:pt x="1102" y="0"/>
                      <a:pt x="0" y="1069"/>
                      <a:pt x="0" y="2599"/>
                    </a:cubicBezTo>
                    <a:lnTo>
                      <a:pt x="0" y="3771"/>
                    </a:lnTo>
                    <a:cubicBezTo>
                      <a:pt x="0" y="3937"/>
                      <a:pt x="135" y="4072"/>
                      <a:pt x="301" y="4072"/>
                    </a:cubicBezTo>
                    <a:cubicBezTo>
                      <a:pt x="466" y="4072"/>
                      <a:pt x="602" y="3938"/>
                      <a:pt x="601" y="3771"/>
                    </a:cubicBezTo>
                    <a:lnTo>
                      <a:pt x="601" y="2599"/>
                    </a:lnTo>
                    <a:cubicBezTo>
                      <a:pt x="601" y="1405"/>
                      <a:pt x="1436" y="602"/>
                      <a:pt x="2679" y="602"/>
                    </a:cubicBezTo>
                    <a:lnTo>
                      <a:pt x="14366" y="602"/>
                    </a:lnTo>
                    <a:cubicBezTo>
                      <a:pt x="14532" y="602"/>
                      <a:pt x="14667" y="467"/>
                      <a:pt x="14667" y="301"/>
                    </a:cubicBezTo>
                    <a:cubicBezTo>
                      <a:pt x="14667" y="135"/>
                      <a:pt x="14531" y="0"/>
                      <a:pt x="143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37"/>
            <p:cNvGrpSpPr/>
            <p:nvPr/>
          </p:nvGrpSpPr>
          <p:grpSpPr>
            <a:xfrm>
              <a:off x="307900" y="2507006"/>
              <a:ext cx="3826861" cy="2378773"/>
              <a:chOff x="4716495" y="128594"/>
              <a:chExt cx="4227641" cy="2627898"/>
            </a:xfrm>
          </p:grpSpPr>
          <p:grpSp>
            <p:nvGrpSpPr>
              <p:cNvPr id="1213" name="Google Shape;1213;p37"/>
              <p:cNvGrpSpPr/>
              <p:nvPr/>
            </p:nvGrpSpPr>
            <p:grpSpPr>
              <a:xfrm>
                <a:off x="4716495" y="128594"/>
                <a:ext cx="4227641" cy="2627898"/>
                <a:chOff x="4716494" y="428613"/>
                <a:chExt cx="4227641" cy="2607300"/>
              </a:xfrm>
            </p:grpSpPr>
            <p:sp>
              <p:nvSpPr>
                <p:cNvPr id="1214" name="Google Shape;1214;p37"/>
                <p:cNvSpPr/>
                <p:nvPr/>
              </p:nvSpPr>
              <p:spPr>
                <a:xfrm>
                  <a:off x="4716536" y="428613"/>
                  <a:ext cx="4227600" cy="2607300"/>
                </a:xfrm>
                <a:prstGeom prst="roundRect">
                  <a:avLst>
                    <a:gd name="adj" fmla="val 9646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15" name="Google Shape;1215;p37"/>
                <p:cNvGrpSpPr/>
                <p:nvPr/>
              </p:nvGrpSpPr>
              <p:grpSpPr>
                <a:xfrm>
                  <a:off x="4716494" y="428627"/>
                  <a:ext cx="4227482" cy="490301"/>
                  <a:chOff x="4729125" y="238117"/>
                  <a:chExt cx="4599089" cy="533400"/>
                </a:xfrm>
              </p:grpSpPr>
              <p:sp>
                <p:nvSpPr>
                  <p:cNvPr id="1216" name="Google Shape;1216;p37"/>
                  <p:cNvSpPr/>
                  <p:nvPr/>
                </p:nvSpPr>
                <p:spPr>
                  <a:xfrm>
                    <a:off x="4729239" y="238117"/>
                    <a:ext cx="4598400" cy="533400"/>
                  </a:xfrm>
                  <a:prstGeom prst="round2SameRect">
                    <a:avLst>
                      <a:gd name="adj1" fmla="val 47158"/>
                      <a:gd name="adj2" fmla="val 0"/>
                    </a:avLst>
                  </a:prstGeom>
                  <a:solidFill>
                    <a:schemeClr val="lt2"/>
                  </a:solidFill>
                  <a:ln w="2857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7" name="Google Shape;1217;p37"/>
                  <p:cNvSpPr/>
                  <p:nvPr/>
                </p:nvSpPr>
                <p:spPr>
                  <a:xfrm>
                    <a:off x="4729125" y="685646"/>
                    <a:ext cx="4599089" cy="744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372" h="893" extrusionOk="0">
                        <a:moveTo>
                          <a:pt x="0" y="1"/>
                        </a:moveTo>
                        <a:lnTo>
                          <a:pt x="0" y="892"/>
                        </a:lnTo>
                        <a:lnTo>
                          <a:pt x="48372" y="892"/>
                        </a:lnTo>
                        <a:lnTo>
                          <a:pt x="48372" y="1"/>
                        </a:lnTo>
                        <a:close/>
                      </a:path>
                    </a:pathLst>
                  </a:custGeom>
                  <a:solidFill>
                    <a:srgbClr val="FF89BC">
                      <a:alpha val="303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218" name="Google Shape;1218;p37"/>
                  <p:cNvGrpSpPr/>
                  <p:nvPr/>
                </p:nvGrpSpPr>
                <p:grpSpPr>
                  <a:xfrm>
                    <a:off x="8425674" y="386584"/>
                    <a:ext cx="655694" cy="176896"/>
                    <a:chOff x="13400537" y="1039026"/>
                    <a:chExt cx="495013" cy="133547"/>
                  </a:xfrm>
                </p:grpSpPr>
                <p:sp>
                  <p:nvSpPr>
                    <p:cNvPr id="1219" name="Google Shape;1219;p37"/>
                    <p:cNvSpPr/>
                    <p:nvPr/>
                  </p:nvSpPr>
                  <p:spPr>
                    <a:xfrm>
                      <a:off x="13408019" y="1046367"/>
                      <a:ext cx="118865" cy="1188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4" h="1684" extrusionOk="0">
                          <a:moveTo>
                            <a:pt x="844" y="0"/>
                          </a:moveTo>
                          <a:cubicBezTo>
                            <a:pt x="843" y="0"/>
                            <a:pt x="842" y="0"/>
                            <a:pt x="842" y="0"/>
                          </a:cubicBezTo>
                          <a:cubicBezTo>
                            <a:pt x="377" y="0"/>
                            <a:pt x="0" y="377"/>
                            <a:pt x="0" y="842"/>
                          </a:cubicBezTo>
                          <a:cubicBezTo>
                            <a:pt x="0" y="1306"/>
                            <a:pt x="376" y="1684"/>
                            <a:pt x="842" y="1684"/>
                          </a:cubicBezTo>
                          <a:cubicBezTo>
                            <a:pt x="1306" y="1684"/>
                            <a:pt x="1683" y="1308"/>
                            <a:pt x="1683" y="842"/>
                          </a:cubicBezTo>
                          <a:cubicBezTo>
                            <a:pt x="1683" y="378"/>
                            <a:pt x="1307" y="0"/>
                            <a:pt x="844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20" name="Google Shape;1220;p37"/>
                    <p:cNvSpPr/>
                    <p:nvPr/>
                  </p:nvSpPr>
                  <p:spPr>
                    <a:xfrm>
                      <a:off x="13400537" y="1039026"/>
                      <a:ext cx="133547" cy="1335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92" h="1892" extrusionOk="0">
                          <a:moveTo>
                            <a:pt x="946" y="207"/>
                          </a:moveTo>
                          <a:cubicBezTo>
                            <a:pt x="1354" y="207"/>
                            <a:pt x="1685" y="539"/>
                            <a:pt x="1685" y="946"/>
                          </a:cubicBezTo>
                          <a:cubicBezTo>
                            <a:pt x="1685" y="1354"/>
                            <a:pt x="1354" y="1686"/>
                            <a:pt x="946" y="1686"/>
                          </a:cubicBezTo>
                          <a:cubicBezTo>
                            <a:pt x="539" y="1686"/>
                            <a:pt x="207" y="1354"/>
                            <a:pt x="207" y="946"/>
                          </a:cubicBezTo>
                          <a:cubicBezTo>
                            <a:pt x="207" y="539"/>
                            <a:pt x="539" y="207"/>
                            <a:pt x="946" y="207"/>
                          </a:cubicBezTo>
                          <a:close/>
                          <a:moveTo>
                            <a:pt x="946" y="0"/>
                          </a:moveTo>
                          <a:cubicBezTo>
                            <a:pt x="424" y="0"/>
                            <a:pt x="1" y="425"/>
                            <a:pt x="1" y="946"/>
                          </a:cubicBezTo>
                          <a:cubicBezTo>
                            <a:pt x="1" y="1467"/>
                            <a:pt x="424" y="1892"/>
                            <a:pt x="946" y="1892"/>
                          </a:cubicBezTo>
                          <a:cubicBezTo>
                            <a:pt x="1469" y="1892"/>
                            <a:pt x="1891" y="1467"/>
                            <a:pt x="1891" y="946"/>
                          </a:cubicBezTo>
                          <a:cubicBezTo>
                            <a:pt x="1891" y="425"/>
                            <a:pt x="1466" y="0"/>
                            <a:pt x="946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21" name="Google Shape;1221;p37"/>
                    <p:cNvSpPr/>
                    <p:nvPr/>
                  </p:nvSpPr>
                  <p:spPr>
                    <a:xfrm>
                      <a:off x="13588857" y="1046367"/>
                      <a:ext cx="118936" cy="1188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5" h="1684" extrusionOk="0">
                          <a:moveTo>
                            <a:pt x="845" y="0"/>
                          </a:moveTo>
                          <a:cubicBezTo>
                            <a:pt x="844" y="0"/>
                            <a:pt x="843" y="0"/>
                            <a:pt x="843" y="0"/>
                          </a:cubicBezTo>
                          <a:cubicBezTo>
                            <a:pt x="379" y="0"/>
                            <a:pt x="1" y="377"/>
                            <a:pt x="1" y="842"/>
                          </a:cubicBezTo>
                          <a:cubicBezTo>
                            <a:pt x="1" y="1306"/>
                            <a:pt x="377" y="1684"/>
                            <a:pt x="843" y="1684"/>
                          </a:cubicBezTo>
                          <a:cubicBezTo>
                            <a:pt x="1307" y="1684"/>
                            <a:pt x="1684" y="1308"/>
                            <a:pt x="1684" y="842"/>
                          </a:cubicBezTo>
                          <a:cubicBezTo>
                            <a:pt x="1684" y="378"/>
                            <a:pt x="1308" y="0"/>
                            <a:pt x="845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22" name="Google Shape;1222;p37"/>
                    <p:cNvSpPr/>
                    <p:nvPr/>
                  </p:nvSpPr>
                  <p:spPr>
                    <a:xfrm>
                      <a:off x="13581517" y="1039026"/>
                      <a:ext cx="133617" cy="1335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93" h="1892" extrusionOk="0">
                          <a:moveTo>
                            <a:pt x="947" y="207"/>
                          </a:moveTo>
                          <a:cubicBezTo>
                            <a:pt x="1353" y="207"/>
                            <a:pt x="1685" y="539"/>
                            <a:pt x="1685" y="946"/>
                          </a:cubicBezTo>
                          <a:cubicBezTo>
                            <a:pt x="1685" y="1354"/>
                            <a:pt x="1354" y="1686"/>
                            <a:pt x="947" y="1686"/>
                          </a:cubicBezTo>
                          <a:cubicBezTo>
                            <a:pt x="538" y="1686"/>
                            <a:pt x="207" y="1354"/>
                            <a:pt x="207" y="946"/>
                          </a:cubicBezTo>
                          <a:cubicBezTo>
                            <a:pt x="207" y="539"/>
                            <a:pt x="538" y="207"/>
                            <a:pt x="947" y="207"/>
                          </a:cubicBezTo>
                          <a:close/>
                          <a:moveTo>
                            <a:pt x="947" y="0"/>
                          </a:moveTo>
                          <a:cubicBezTo>
                            <a:pt x="425" y="0"/>
                            <a:pt x="1" y="425"/>
                            <a:pt x="1" y="946"/>
                          </a:cubicBezTo>
                          <a:cubicBezTo>
                            <a:pt x="1" y="1467"/>
                            <a:pt x="426" y="1892"/>
                            <a:pt x="947" y="1892"/>
                          </a:cubicBezTo>
                          <a:cubicBezTo>
                            <a:pt x="1467" y="1892"/>
                            <a:pt x="1892" y="1467"/>
                            <a:pt x="1892" y="946"/>
                          </a:cubicBezTo>
                          <a:cubicBezTo>
                            <a:pt x="1892" y="425"/>
                            <a:pt x="1467" y="0"/>
                            <a:pt x="947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23" name="Google Shape;1223;p37"/>
                    <p:cNvSpPr/>
                    <p:nvPr/>
                  </p:nvSpPr>
                  <p:spPr>
                    <a:xfrm>
                      <a:off x="13769343" y="1046367"/>
                      <a:ext cx="118865" cy="1188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4" h="1684" extrusionOk="0">
                          <a:moveTo>
                            <a:pt x="844" y="0"/>
                          </a:moveTo>
                          <a:cubicBezTo>
                            <a:pt x="843" y="0"/>
                            <a:pt x="843" y="0"/>
                            <a:pt x="842" y="0"/>
                          </a:cubicBezTo>
                          <a:cubicBezTo>
                            <a:pt x="378" y="0"/>
                            <a:pt x="0" y="377"/>
                            <a:pt x="0" y="842"/>
                          </a:cubicBezTo>
                          <a:cubicBezTo>
                            <a:pt x="0" y="1306"/>
                            <a:pt x="376" y="1684"/>
                            <a:pt x="842" y="1684"/>
                          </a:cubicBezTo>
                          <a:cubicBezTo>
                            <a:pt x="1306" y="1684"/>
                            <a:pt x="1684" y="1308"/>
                            <a:pt x="1684" y="842"/>
                          </a:cubicBezTo>
                          <a:cubicBezTo>
                            <a:pt x="1684" y="378"/>
                            <a:pt x="1307" y="0"/>
                            <a:pt x="844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24" name="Google Shape;1224;p37"/>
                    <p:cNvSpPr/>
                    <p:nvPr/>
                  </p:nvSpPr>
                  <p:spPr>
                    <a:xfrm>
                      <a:off x="13762002" y="1039026"/>
                      <a:ext cx="133547" cy="1335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92" h="1892" extrusionOk="0">
                          <a:moveTo>
                            <a:pt x="946" y="207"/>
                          </a:moveTo>
                          <a:cubicBezTo>
                            <a:pt x="1353" y="207"/>
                            <a:pt x="1685" y="539"/>
                            <a:pt x="1685" y="946"/>
                          </a:cubicBezTo>
                          <a:cubicBezTo>
                            <a:pt x="1685" y="1354"/>
                            <a:pt x="1353" y="1686"/>
                            <a:pt x="946" y="1686"/>
                          </a:cubicBezTo>
                          <a:cubicBezTo>
                            <a:pt x="538" y="1686"/>
                            <a:pt x="207" y="1354"/>
                            <a:pt x="207" y="946"/>
                          </a:cubicBezTo>
                          <a:cubicBezTo>
                            <a:pt x="207" y="539"/>
                            <a:pt x="538" y="207"/>
                            <a:pt x="946" y="207"/>
                          </a:cubicBezTo>
                          <a:close/>
                          <a:moveTo>
                            <a:pt x="946" y="0"/>
                          </a:moveTo>
                          <a:cubicBezTo>
                            <a:pt x="424" y="0"/>
                            <a:pt x="0" y="425"/>
                            <a:pt x="0" y="946"/>
                          </a:cubicBezTo>
                          <a:cubicBezTo>
                            <a:pt x="0" y="1467"/>
                            <a:pt x="425" y="1892"/>
                            <a:pt x="946" y="1892"/>
                          </a:cubicBezTo>
                          <a:cubicBezTo>
                            <a:pt x="1467" y="1892"/>
                            <a:pt x="1892" y="1467"/>
                            <a:pt x="1892" y="946"/>
                          </a:cubicBezTo>
                          <a:cubicBezTo>
                            <a:pt x="1892" y="425"/>
                            <a:pt x="1467" y="0"/>
                            <a:pt x="946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sp>
            <p:nvSpPr>
              <p:cNvPr id="1225" name="Google Shape;1225;p37"/>
              <p:cNvSpPr/>
              <p:nvPr/>
            </p:nvSpPr>
            <p:spPr>
              <a:xfrm>
                <a:off x="4790684" y="194725"/>
                <a:ext cx="937359" cy="260221"/>
              </a:xfrm>
              <a:custGeom>
                <a:avLst/>
                <a:gdLst/>
                <a:ahLst/>
                <a:cxnLst/>
                <a:rect l="l" t="t" r="r" b="b"/>
                <a:pathLst>
                  <a:path w="14668" h="4072" extrusionOk="0">
                    <a:moveTo>
                      <a:pt x="2679" y="0"/>
                    </a:moveTo>
                    <a:cubicBezTo>
                      <a:pt x="1102" y="0"/>
                      <a:pt x="0" y="1069"/>
                      <a:pt x="0" y="2599"/>
                    </a:cubicBezTo>
                    <a:lnTo>
                      <a:pt x="0" y="3771"/>
                    </a:lnTo>
                    <a:cubicBezTo>
                      <a:pt x="0" y="3937"/>
                      <a:pt x="135" y="4072"/>
                      <a:pt x="301" y="4072"/>
                    </a:cubicBezTo>
                    <a:cubicBezTo>
                      <a:pt x="466" y="4072"/>
                      <a:pt x="602" y="3938"/>
                      <a:pt x="601" y="3771"/>
                    </a:cubicBezTo>
                    <a:lnTo>
                      <a:pt x="601" y="2599"/>
                    </a:lnTo>
                    <a:cubicBezTo>
                      <a:pt x="601" y="1405"/>
                      <a:pt x="1436" y="602"/>
                      <a:pt x="2679" y="602"/>
                    </a:cubicBezTo>
                    <a:lnTo>
                      <a:pt x="14366" y="602"/>
                    </a:lnTo>
                    <a:cubicBezTo>
                      <a:pt x="14532" y="602"/>
                      <a:pt x="14667" y="467"/>
                      <a:pt x="14667" y="301"/>
                    </a:cubicBezTo>
                    <a:cubicBezTo>
                      <a:pt x="14667" y="135"/>
                      <a:pt x="14531" y="0"/>
                      <a:pt x="143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6" name="Google Shape;1226;p37"/>
            <p:cNvGrpSpPr/>
            <p:nvPr/>
          </p:nvGrpSpPr>
          <p:grpSpPr>
            <a:xfrm>
              <a:off x="432488" y="2385725"/>
              <a:ext cx="3826861" cy="2378773"/>
              <a:chOff x="4716495" y="128594"/>
              <a:chExt cx="4227641" cy="2627898"/>
            </a:xfrm>
          </p:grpSpPr>
          <p:grpSp>
            <p:nvGrpSpPr>
              <p:cNvPr id="1227" name="Google Shape;1227;p37"/>
              <p:cNvGrpSpPr/>
              <p:nvPr/>
            </p:nvGrpSpPr>
            <p:grpSpPr>
              <a:xfrm>
                <a:off x="4716495" y="128594"/>
                <a:ext cx="4227641" cy="2627898"/>
                <a:chOff x="4716494" y="428613"/>
                <a:chExt cx="4227641" cy="2607300"/>
              </a:xfrm>
            </p:grpSpPr>
            <p:sp>
              <p:nvSpPr>
                <p:cNvPr id="1228" name="Google Shape;1228;p37"/>
                <p:cNvSpPr/>
                <p:nvPr/>
              </p:nvSpPr>
              <p:spPr>
                <a:xfrm>
                  <a:off x="4716536" y="428613"/>
                  <a:ext cx="4227600" cy="2607300"/>
                </a:xfrm>
                <a:prstGeom prst="roundRect">
                  <a:avLst>
                    <a:gd name="adj" fmla="val 9646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29" name="Google Shape;1229;p37"/>
                <p:cNvGrpSpPr/>
                <p:nvPr/>
              </p:nvGrpSpPr>
              <p:grpSpPr>
                <a:xfrm>
                  <a:off x="4716494" y="428627"/>
                  <a:ext cx="4227482" cy="490301"/>
                  <a:chOff x="4729125" y="238117"/>
                  <a:chExt cx="4599089" cy="533400"/>
                </a:xfrm>
              </p:grpSpPr>
              <p:sp>
                <p:nvSpPr>
                  <p:cNvPr id="1230" name="Google Shape;1230;p37"/>
                  <p:cNvSpPr/>
                  <p:nvPr/>
                </p:nvSpPr>
                <p:spPr>
                  <a:xfrm>
                    <a:off x="4729239" y="238117"/>
                    <a:ext cx="4598400" cy="533400"/>
                  </a:xfrm>
                  <a:prstGeom prst="round2SameRect">
                    <a:avLst>
                      <a:gd name="adj1" fmla="val 47158"/>
                      <a:gd name="adj2" fmla="val 0"/>
                    </a:avLst>
                  </a:prstGeom>
                  <a:solidFill>
                    <a:schemeClr val="lt2"/>
                  </a:solidFill>
                  <a:ln w="2857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1" name="Google Shape;1231;p37"/>
                  <p:cNvSpPr/>
                  <p:nvPr/>
                </p:nvSpPr>
                <p:spPr>
                  <a:xfrm>
                    <a:off x="4729125" y="685646"/>
                    <a:ext cx="4599089" cy="744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372" h="893" extrusionOk="0">
                        <a:moveTo>
                          <a:pt x="0" y="1"/>
                        </a:moveTo>
                        <a:lnTo>
                          <a:pt x="0" y="892"/>
                        </a:lnTo>
                        <a:lnTo>
                          <a:pt x="48372" y="892"/>
                        </a:lnTo>
                        <a:lnTo>
                          <a:pt x="48372" y="1"/>
                        </a:lnTo>
                        <a:close/>
                      </a:path>
                    </a:pathLst>
                  </a:custGeom>
                  <a:solidFill>
                    <a:srgbClr val="FF89BC">
                      <a:alpha val="303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232" name="Google Shape;1232;p37"/>
                  <p:cNvGrpSpPr/>
                  <p:nvPr/>
                </p:nvGrpSpPr>
                <p:grpSpPr>
                  <a:xfrm>
                    <a:off x="8425674" y="386584"/>
                    <a:ext cx="655694" cy="176896"/>
                    <a:chOff x="13400537" y="1039026"/>
                    <a:chExt cx="495013" cy="133547"/>
                  </a:xfrm>
                </p:grpSpPr>
                <p:sp>
                  <p:nvSpPr>
                    <p:cNvPr id="1233" name="Google Shape;1233;p37"/>
                    <p:cNvSpPr/>
                    <p:nvPr/>
                  </p:nvSpPr>
                  <p:spPr>
                    <a:xfrm>
                      <a:off x="13408019" y="1046367"/>
                      <a:ext cx="118865" cy="1188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4" h="1684" extrusionOk="0">
                          <a:moveTo>
                            <a:pt x="844" y="0"/>
                          </a:moveTo>
                          <a:cubicBezTo>
                            <a:pt x="843" y="0"/>
                            <a:pt x="842" y="0"/>
                            <a:pt x="842" y="0"/>
                          </a:cubicBezTo>
                          <a:cubicBezTo>
                            <a:pt x="377" y="0"/>
                            <a:pt x="0" y="377"/>
                            <a:pt x="0" y="842"/>
                          </a:cubicBezTo>
                          <a:cubicBezTo>
                            <a:pt x="0" y="1306"/>
                            <a:pt x="376" y="1684"/>
                            <a:pt x="842" y="1684"/>
                          </a:cubicBezTo>
                          <a:cubicBezTo>
                            <a:pt x="1306" y="1684"/>
                            <a:pt x="1683" y="1308"/>
                            <a:pt x="1683" y="842"/>
                          </a:cubicBezTo>
                          <a:cubicBezTo>
                            <a:pt x="1683" y="378"/>
                            <a:pt x="1307" y="0"/>
                            <a:pt x="844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34" name="Google Shape;1234;p37"/>
                    <p:cNvSpPr/>
                    <p:nvPr/>
                  </p:nvSpPr>
                  <p:spPr>
                    <a:xfrm>
                      <a:off x="13400537" y="1039026"/>
                      <a:ext cx="133547" cy="1335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92" h="1892" extrusionOk="0">
                          <a:moveTo>
                            <a:pt x="946" y="207"/>
                          </a:moveTo>
                          <a:cubicBezTo>
                            <a:pt x="1354" y="207"/>
                            <a:pt x="1685" y="539"/>
                            <a:pt x="1685" y="946"/>
                          </a:cubicBezTo>
                          <a:cubicBezTo>
                            <a:pt x="1685" y="1354"/>
                            <a:pt x="1354" y="1686"/>
                            <a:pt x="946" y="1686"/>
                          </a:cubicBezTo>
                          <a:cubicBezTo>
                            <a:pt x="539" y="1686"/>
                            <a:pt x="207" y="1354"/>
                            <a:pt x="207" y="946"/>
                          </a:cubicBezTo>
                          <a:cubicBezTo>
                            <a:pt x="207" y="539"/>
                            <a:pt x="539" y="207"/>
                            <a:pt x="946" y="207"/>
                          </a:cubicBezTo>
                          <a:close/>
                          <a:moveTo>
                            <a:pt x="946" y="0"/>
                          </a:moveTo>
                          <a:cubicBezTo>
                            <a:pt x="424" y="0"/>
                            <a:pt x="1" y="425"/>
                            <a:pt x="1" y="946"/>
                          </a:cubicBezTo>
                          <a:cubicBezTo>
                            <a:pt x="1" y="1467"/>
                            <a:pt x="424" y="1892"/>
                            <a:pt x="946" y="1892"/>
                          </a:cubicBezTo>
                          <a:cubicBezTo>
                            <a:pt x="1469" y="1892"/>
                            <a:pt x="1891" y="1467"/>
                            <a:pt x="1891" y="946"/>
                          </a:cubicBezTo>
                          <a:cubicBezTo>
                            <a:pt x="1891" y="425"/>
                            <a:pt x="1466" y="0"/>
                            <a:pt x="946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35" name="Google Shape;1235;p37"/>
                    <p:cNvSpPr/>
                    <p:nvPr/>
                  </p:nvSpPr>
                  <p:spPr>
                    <a:xfrm>
                      <a:off x="13588857" y="1046367"/>
                      <a:ext cx="118936" cy="1188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5" h="1684" extrusionOk="0">
                          <a:moveTo>
                            <a:pt x="845" y="0"/>
                          </a:moveTo>
                          <a:cubicBezTo>
                            <a:pt x="844" y="0"/>
                            <a:pt x="843" y="0"/>
                            <a:pt x="843" y="0"/>
                          </a:cubicBezTo>
                          <a:cubicBezTo>
                            <a:pt x="379" y="0"/>
                            <a:pt x="1" y="377"/>
                            <a:pt x="1" y="842"/>
                          </a:cubicBezTo>
                          <a:cubicBezTo>
                            <a:pt x="1" y="1306"/>
                            <a:pt x="377" y="1684"/>
                            <a:pt x="843" y="1684"/>
                          </a:cubicBezTo>
                          <a:cubicBezTo>
                            <a:pt x="1307" y="1684"/>
                            <a:pt x="1684" y="1308"/>
                            <a:pt x="1684" y="842"/>
                          </a:cubicBezTo>
                          <a:cubicBezTo>
                            <a:pt x="1684" y="378"/>
                            <a:pt x="1308" y="0"/>
                            <a:pt x="845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36" name="Google Shape;1236;p37"/>
                    <p:cNvSpPr/>
                    <p:nvPr/>
                  </p:nvSpPr>
                  <p:spPr>
                    <a:xfrm>
                      <a:off x="13581517" y="1039026"/>
                      <a:ext cx="133617" cy="1335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93" h="1892" extrusionOk="0">
                          <a:moveTo>
                            <a:pt x="947" y="207"/>
                          </a:moveTo>
                          <a:cubicBezTo>
                            <a:pt x="1353" y="207"/>
                            <a:pt x="1685" y="539"/>
                            <a:pt x="1685" y="946"/>
                          </a:cubicBezTo>
                          <a:cubicBezTo>
                            <a:pt x="1685" y="1354"/>
                            <a:pt x="1354" y="1686"/>
                            <a:pt x="947" y="1686"/>
                          </a:cubicBezTo>
                          <a:cubicBezTo>
                            <a:pt x="538" y="1686"/>
                            <a:pt x="207" y="1354"/>
                            <a:pt x="207" y="946"/>
                          </a:cubicBezTo>
                          <a:cubicBezTo>
                            <a:pt x="207" y="539"/>
                            <a:pt x="538" y="207"/>
                            <a:pt x="947" y="207"/>
                          </a:cubicBezTo>
                          <a:close/>
                          <a:moveTo>
                            <a:pt x="947" y="0"/>
                          </a:moveTo>
                          <a:cubicBezTo>
                            <a:pt x="425" y="0"/>
                            <a:pt x="1" y="425"/>
                            <a:pt x="1" y="946"/>
                          </a:cubicBezTo>
                          <a:cubicBezTo>
                            <a:pt x="1" y="1467"/>
                            <a:pt x="426" y="1892"/>
                            <a:pt x="947" y="1892"/>
                          </a:cubicBezTo>
                          <a:cubicBezTo>
                            <a:pt x="1467" y="1892"/>
                            <a:pt x="1892" y="1467"/>
                            <a:pt x="1892" y="946"/>
                          </a:cubicBezTo>
                          <a:cubicBezTo>
                            <a:pt x="1892" y="425"/>
                            <a:pt x="1467" y="0"/>
                            <a:pt x="947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37" name="Google Shape;1237;p37"/>
                    <p:cNvSpPr/>
                    <p:nvPr/>
                  </p:nvSpPr>
                  <p:spPr>
                    <a:xfrm>
                      <a:off x="13769343" y="1046367"/>
                      <a:ext cx="118865" cy="1188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4" h="1684" extrusionOk="0">
                          <a:moveTo>
                            <a:pt x="844" y="0"/>
                          </a:moveTo>
                          <a:cubicBezTo>
                            <a:pt x="843" y="0"/>
                            <a:pt x="843" y="0"/>
                            <a:pt x="842" y="0"/>
                          </a:cubicBezTo>
                          <a:cubicBezTo>
                            <a:pt x="378" y="0"/>
                            <a:pt x="0" y="377"/>
                            <a:pt x="0" y="842"/>
                          </a:cubicBezTo>
                          <a:cubicBezTo>
                            <a:pt x="0" y="1306"/>
                            <a:pt x="376" y="1684"/>
                            <a:pt x="842" y="1684"/>
                          </a:cubicBezTo>
                          <a:cubicBezTo>
                            <a:pt x="1306" y="1684"/>
                            <a:pt x="1684" y="1308"/>
                            <a:pt x="1684" y="842"/>
                          </a:cubicBezTo>
                          <a:cubicBezTo>
                            <a:pt x="1684" y="378"/>
                            <a:pt x="1307" y="0"/>
                            <a:pt x="844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38" name="Google Shape;1238;p37"/>
                    <p:cNvSpPr/>
                    <p:nvPr/>
                  </p:nvSpPr>
                  <p:spPr>
                    <a:xfrm>
                      <a:off x="13762002" y="1039026"/>
                      <a:ext cx="133547" cy="1335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92" h="1892" extrusionOk="0">
                          <a:moveTo>
                            <a:pt x="946" y="207"/>
                          </a:moveTo>
                          <a:cubicBezTo>
                            <a:pt x="1353" y="207"/>
                            <a:pt x="1685" y="539"/>
                            <a:pt x="1685" y="946"/>
                          </a:cubicBezTo>
                          <a:cubicBezTo>
                            <a:pt x="1685" y="1354"/>
                            <a:pt x="1353" y="1686"/>
                            <a:pt x="946" y="1686"/>
                          </a:cubicBezTo>
                          <a:cubicBezTo>
                            <a:pt x="538" y="1686"/>
                            <a:pt x="207" y="1354"/>
                            <a:pt x="207" y="946"/>
                          </a:cubicBezTo>
                          <a:cubicBezTo>
                            <a:pt x="207" y="539"/>
                            <a:pt x="538" y="207"/>
                            <a:pt x="946" y="207"/>
                          </a:cubicBezTo>
                          <a:close/>
                          <a:moveTo>
                            <a:pt x="946" y="0"/>
                          </a:moveTo>
                          <a:cubicBezTo>
                            <a:pt x="424" y="0"/>
                            <a:pt x="0" y="425"/>
                            <a:pt x="0" y="946"/>
                          </a:cubicBezTo>
                          <a:cubicBezTo>
                            <a:pt x="0" y="1467"/>
                            <a:pt x="425" y="1892"/>
                            <a:pt x="946" y="1892"/>
                          </a:cubicBezTo>
                          <a:cubicBezTo>
                            <a:pt x="1467" y="1892"/>
                            <a:pt x="1892" y="1467"/>
                            <a:pt x="1892" y="946"/>
                          </a:cubicBezTo>
                          <a:cubicBezTo>
                            <a:pt x="1892" y="425"/>
                            <a:pt x="1467" y="0"/>
                            <a:pt x="946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sp>
            <p:nvSpPr>
              <p:cNvPr id="1239" name="Google Shape;1239;p37"/>
              <p:cNvSpPr/>
              <p:nvPr/>
            </p:nvSpPr>
            <p:spPr>
              <a:xfrm>
                <a:off x="4790684" y="194725"/>
                <a:ext cx="937359" cy="260221"/>
              </a:xfrm>
              <a:custGeom>
                <a:avLst/>
                <a:gdLst/>
                <a:ahLst/>
                <a:cxnLst/>
                <a:rect l="l" t="t" r="r" b="b"/>
                <a:pathLst>
                  <a:path w="14668" h="4072" extrusionOk="0">
                    <a:moveTo>
                      <a:pt x="2679" y="0"/>
                    </a:moveTo>
                    <a:cubicBezTo>
                      <a:pt x="1102" y="0"/>
                      <a:pt x="0" y="1069"/>
                      <a:pt x="0" y="2599"/>
                    </a:cubicBezTo>
                    <a:lnTo>
                      <a:pt x="0" y="3771"/>
                    </a:lnTo>
                    <a:cubicBezTo>
                      <a:pt x="0" y="3937"/>
                      <a:pt x="135" y="4072"/>
                      <a:pt x="301" y="4072"/>
                    </a:cubicBezTo>
                    <a:cubicBezTo>
                      <a:pt x="466" y="4072"/>
                      <a:pt x="602" y="3938"/>
                      <a:pt x="601" y="3771"/>
                    </a:cubicBezTo>
                    <a:lnTo>
                      <a:pt x="601" y="2599"/>
                    </a:lnTo>
                    <a:cubicBezTo>
                      <a:pt x="601" y="1405"/>
                      <a:pt x="1436" y="602"/>
                      <a:pt x="2679" y="602"/>
                    </a:cubicBezTo>
                    <a:lnTo>
                      <a:pt x="14366" y="602"/>
                    </a:lnTo>
                    <a:cubicBezTo>
                      <a:pt x="14532" y="602"/>
                      <a:pt x="14667" y="467"/>
                      <a:pt x="14667" y="301"/>
                    </a:cubicBezTo>
                    <a:cubicBezTo>
                      <a:pt x="14667" y="135"/>
                      <a:pt x="14531" y="0"/>
                      <a:pt x="143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0" name="Google Shape;1240;p37"/>
          <p:cNvGrpSpPr/>
          <p:nvPr/>
        </p:nvGrpSpPr>
        <p:grpSpPr>
          <a:xfrm>
            <a:off x="4571988" y="2060150"/>
            <a:ext cx="4076186" cy="2543348"/>
            <a:chOff x="4571988" y="2060150"/>
            <a:chExt cx="4076186" cy="2543348"/>
          </a:xfrm>
        </p:grpSpPr>
        <p:grpSp>
          <p:nvGrpSpPr>
            <p:cNvPr id="1241" name="Google Shape;1241;p37"/>
            <p:cNvGrpSpPr/>
            <p:nvPr/>
          </p:nvGrpSpPr>
          <p:grpSpPr>
            <a:xfrm>
              <a:off x="4821313" y="2224725"/>
              <a:ext cx="3826861" cy="2378773"/>
              <a:chOff x="4716495" y="128594"/>
              <a:chExt cx="4227641" cy="2627898"/>
            </a:xfrm>
          </p:grpSpPr>
          <p:grpSp>
            <p:nvGrpSpPr>
              <p:cNvPr id="1242" name="Google Shape;1242;p37"/>
              <p:cNvGrpSpPr/>
              <p:nvPr/>
            </p:nvGrpSpPr>
            <p:grpSpPr>
              <a:xfrm>
                <a:off x="4716495" y="128594"/>
                <a:ext cx="4227641" cy="2627898"/>
                <a:chOff x="4716494" y="428613"/>
                <a:chExt cx="4227641" cy="2607300"/>
              </a:xfrm>
            </p:grpSpPr>
            <p:sp>
              <p:nvSpPr>
                <p:cNvPr id="1243" name="Google Shape;1243;p37"/>
                <p:cNvSpPr/>
                <p:nvPr/>
              </p:nvSpPr>
              <p:spPr>
                <a:xfrm>
                  <a:off x="4716536" y="428613"/>
                  <a:ext cx="4227600" cy="2607300"/>
                </a:xfrm>
                <a:prstGeom prst="roundRect">
                  <a:avLst>
                    <a:gd name="adj" fmla="val 9646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44" name="Google Shape;1244;p37"/>
                <p:cNvGrpSpPr/>
                <p:nvPr/>
              </p:nvGrpSpPr>
              <p:grpSpPr>
                <a:xfrm>
                  <a:off x="4716494" y="428627"/>
                  <a:ext cx="4227482" cy="490301"/>
                  <a:chOff x="4729125" y="238117"/>
                  <a:chExt cx="4599089" cy="533400"/>
                </a:xfrm>
              </p:grpSpPr>
              <p:sp>
                <p:nvSpPr>
                  <p:cNvPr id="1245" name="Google Shape;1245;p37"/>
                  <p:cNvSpPr/>
                  <p:nvPr/>
                </p:nvSpPr>
                <p:spPr>
                  <a:xfrm>
                    <a:off x="4729239" y="238117"/>
                    <a:ext cx="4598400" cy="533400"/>
                  </a:xfrm>
                  <a:prstGeom prst="round2SameRect">
                    <a:avLst>
                      <a:gd name="adj1" fmla="val 47158"/>
                      <a:gd name="adj2" fmla="val 0"/>
                    </a:avLst>
                  </a:prstGeom>
                  <a:solidFill>
                    <a:schemeClr val="lt2"/>
                  </a:solidFill>
                  <a:ln w="2857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6" name="Google Shape;1246;p37"/>
                  <p:cNvSpPr/>
                  <p:nvPr/>
                </p:nvSpPr>
                <p:spPr>
                  <a:xfrm>
                    <a:off x="4729125" y="685646"/>
                    <a:ext cx="4599089" cy="744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372" h="893" extrusionOk="0">
                        <a:moveTo>
                          <a:pt x="0" y="1"/>
                        </a:moveTo>
                        <a:lnTo>
                          <a:pt x="0" y="892"/>
                        </a:lnTo>
                        <a:lnTo>
                          <a:pt x="48372" y="892"/>
                        </a:lnTo>
                        <a:lnTo>
                          <a:pt x="48372" y="1"/>
                        </a:lnTo>
                        <a:close/>
                      </a:path>
                    </a:pathLst>
                  </a:custGeom>
                  <a:solidFill>
                    <a:srgbClr val="FF89BC">
                      <a:alpha val="303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247" name="Google Shape;1247;p37"/>
                  <p:cNvGrpSpPr/>
                  <p:nvPr/>
                </p:nvGrpSpPr>
                <p:grpSpPr>
                  <a:xfrm>
                    <a:off x="8425674" y="386584"/>
                    <a:ext cx="655694" cy="176896"/>
                    <a:chOff x="13400537" y="1039026"/>
                    <a:chExt cx="495013" cy="133547"/>
                  </a:xfrm>
                </p:grpSpPr>
                <p:sp>
                  <p:nvSpPr>
                    <p:cNvPr id="1248" name="Google Shape;1248;p37"/>
                    <p:cNvSpPr/>
                    <p:nvPr/>
                  </p:nvSpPr>
                  <p:spPr>
                    <a:xfrm>
                      <a:off x="13408019" y="1046367"/>
                      <a:ext cx="118865" cy="1188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4" h="1684" extrusionOk="0">
                          <a:moveTo>
                            <a:pt x="844" y="0"/>
                          </a:moveTo>
                          <a:cubicBezTo>
                            <a:pt x="843" y="0"/>
                            <a:pt x="842" y="0"/>
                            <a:pt x="842" y="0"/>
                          </a:cubicBezTo>
                          <a:cubicBezTo>
                            <a:pt x="377" y="0"/>
                            <a:pt x="0" y="377"/>
                            <a:pt x="0" y="842"/>
                          </a:cubicBezTo>
                          <a:cubicBezTo>
                            <a:pt x="0" y="1306"/>
                            <a:pt x="376" y="1684"/>
                            <a:pt x="842" y="1684"/>
                          </a:cubicBezTo>
                          <a:cubicBezTo>
                            <a:pt x="1306" y="1684"/>
                            <a:pt x="1683" y="1308"/>
                            <a:pt x="1683" y="842"/>
                          </a:cubicBezTo>
                          <a:cubicBezTo>
                            <a:pt x="1683" y="378"/>
                            <a:pt x="1307" y="0"/>
                            <a:pt x="844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49" name="Google Shape;1249;p37"/>
                    <p:cNvSpPr/>
                    <p:nvPr/>
                  </p:nvSpPr>
                  <p:spPr>
                    <a:xfrm>
                      <a:off x="13400537" y="1039026"/>
                      <a:ext cx="133547" cy="1335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92" h="1892" extrusionOk="0">
                          <a:moveTo>
                            <a:pt x="946" y="207"/>
                          </a:moveTo>
                          <a:cubicBezTo>
                            <a:pt x="1354" y="207"/>
                            <a:pt x="1685" y="539"/>
                            <a:pt x="1685" y="946"/>
                          </a:cubicBezTo>
                          <a:cubicBezTo>
                            <a:pt x="1685" y="1354"/>
                            <a:pt x="1354" y="1686"/>
                            <a:pt x="946" y="1686"/>
                          </a:cubicBezTo>
                          <a:cubicBezTo>
                            <a:pt x="539" y="1686"/>
                            <a:pt x="207" y="1354"/>
                            <a:pt x="207" y="946"/>
                          </a:cubicBezTo>
                          <a:cubicBezTo>
                            <a:pt x="207" y="539"/>
                            <a:pt x="539" y="207"/>
                            <a:pt x="946" y="207"/>
                          </a:cubicBezTo>
                          <a:close/>
                          <a:moveTo>
                            <a:pt x="946" y="0"/>
                          </a:moveTo>
                          <a:cubicBezTo>
                            <a:pt x="424" y="0"/>
                            <a:pt x="1" y="425"/>
                            <a:pt x="1" y="946"/>
                          </a:cubicBezTo>
                          <a:cubicBezTo>
                            <a:pt x="1" y="1467"/>
                            <a:pt x="424" y="1892"/>
                            <a:pt x="946" y="1892"/>
                          </a:cubicBezTo>
                          <a:cubicBezTo>
                            <a:pt x="1469" y="1892"/>
                            <a:pt x="1891" y="1467"/>
                            <a:pt x="1891" y="946"/>
                          </a:cubicBezTo>
                          <a:cubicBezTo>
                            <a:pt x="1891" y="425"/>
                            <a:pt x="1466" y="0"/>
                            <a:pt x="946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50" name="Google Shape;1250;p37"/>
                    <p:cNvSpPr/>
                    <p:nvPr/>
                  </p:nvSpPr>
                  <p:spPr>
                    <a:xfrm>
                      <a:off x="13588857" y="1046367"/>
                      <a:ext cx="118936" cy="1188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5" h="1684" extrusionOk="0">
                          <a:moveTo>
                            <a:pt x="845" y="0"/>
                          </a:moveTo>
                          <a:cubicBezTo>
                            <a:pt x="844" y="0"/>
                            <a:pt x="843" y="0"/>
                            <a:pt x="843" y="0"/>
                          </a:cubicBezTo>
                          <a:cubicBezTo>
                            <a:pt x="379" y="0"/>
                            <a:pt x="1" y="377"/>
                            <a:pt x="1" y="842"/>
                          </a:cubicBezTo>
                          <a:cubicBezTo>
                            <a:pt x="1" y="1306"/>
                            <a:pt x="377" y="1684"/>
                            <a:pt x="843" y="1684"/>
                          </a:cubicBezTo>
                          <a:cubicBezTo>
                            <a:pt x="1307" y="1684"/>
                            <a:pt x="1684" y="1308"/>
                            <a:pt x="1684" y="842"/>
                          </a:cubicBezTo>
                          <a:cubicBezTo>
                            <a:pt x="1684" y="378"/>
                            <a:pt x="1308" y="0"/>
                            <a:pt x="845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51" name="Google Shape;1251;p37"/>
                    <p:cNvSpPr/>
                    <p:nvPr/>
                  </p:nvSpPr>
                  <p:spPr>
                    <a:xfrm>
                      <a:off x="13581517" y="1039026"/>
                      <a:ext cx="133617" cy="1335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93" h="1892" extrusionOk="0">
                          <a:moveTo>
                            <a:pt x="947" y="207"/>
                          </a:moveTo>
                          <a:cubicBezTo>
                            <a:pt x="1353" y="207"/>
                            <a:pt x="1685" y="539"/>
                            <a:pt x="1685" y="946"/>
                          </a:cubicBezTo>
                          <a:cubicBezTo>
                            <a:pt x="1685" y="1354"/>
                            <a:pt x="1354" y="1686"/>
                            <a:pt x="947" y="1686"/>
                          </a:cubicBezTo>
                          <a:cubicBezTo>
                            <a:pt x="538" y="1686"/>
                            <a:pt x="207" y="1354"/>
                            <a:pt x="207" y="946"/>
                          </a:cubicBezTo>
                          <a:cubicBezTo>
                            <a:pt x="207" y="539"/>
                            <a:pt x="538" y="207"/>
                            <a:pt x="947" y="207"/>
                          </a:cubicBezTo>
                          <a:close/>
                          <a:moveTo>
                            <a:pt x="947" y="0"/>
                          </a:moveTo>
                          <a:cubicBezTo>
                            <a:pt x="425" y="0"/>
                            <a:pt x="1" y="425"/>
                            <a:pt x="1" y="946"/>
                          </a:cubicBezTo>
                          <a:cubicBezTo>
                            <a:pt x="1" y="1467"/>
                            <a:pt x="426" y="1892"/>
                            <a:pt x="947" y="1892"/>
                          </a:cubicBezTo>
                          <a:cubicBezTo>
                            <a:pt x="1467" y="1892"/>
                            <a:pt x="1892" y="1467"/>
                            <a:pt x="1892" y="946"/>
                          </a:cubicBezTo>
                          <a:cubicBezTo>
                            <a:pt x="1892" y="425"/>
                            <a:pt x="1467" y="0"/>
                            <a:pt x="947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52" name="Google Shape;1252;p37"/>
                    <p:cNvSpPr/>
                    <p:nvPr/>
                  </p:nvSpPr>
                  <p:spPr>
                    <a:xfrm>
                      <a:off x="13769343" y="1046367"/>
                      <a:ext cx="118865" cy="1188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4" h="1684" extrusionOk="0">
                          <a:moveTo>
                            <a:pt x="844" y="0"/>
                          </a:moveTo>
                          <a:cubicBezTo>
                            <a:pt x="843" y="0"/>
                            <a:pt x="843" y="0"/>
                            <a:pt x="842" y="0"/>
                          </a:cubicBezTo>
                          <a:cubicBezTo>
                            <a:pt x="378" y="0"/>
                            <a:pt x="0" y="377"/>
                            <a:pt x="0" y="842"/>
                          </a:cubicBezTo>
                          <a:cubicBezTo>
                            <a:pt x="0" y="1306"/>
                            <a:pt x="376" y="1684"/>
                            <a:pt x="842" y="1684"/>
                          </a:cubicBezTo>
                          <a:cubicBezTo>
                            <a:pt x="1306" y="1684"/>
                            <a:pt x="1684" y="1308"/>
                            <a:pt x="1684" y="842"/>
                          </a:cubicBezTo>
                          <a:cubicBezTo>
                            <a:pt x="1684" y="378"/>
                            <a:pt x="1307" y="0"/>
                            <a:pt x="844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53" name="Google Shape;1253;p37"/>
                    <p:cNvSpPr/>
                    <p:nvPr/>
                  </p:nvSpPr>
                  <p:spPr>
                    <a:xfrm>
                      <a:off x="13762002" y="1039026"/>
                      <a:ext cx="133547" cy="1335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92" h="1892" extrusionOk="0">
                          <a:moveTo>
                            <a:pt x="946" y="207"/>
                          </a:moveTo>
                          <a:cubicBezTo>
                            <a:pt x="1353" y="207"/>
                            <a:pt x="1685" y="539"/>
                            <a:pt x="1685" y="946"/>
                          </a:cubicBezTo>
                          <a:cubicBezTo>
                            <a:pt x="1685" y="1354"/>
                            <a:pt x="1353" y="1686"/>
                            <a:pt x="946" y="1686"/>
                          </a:cubicBezTo>
                          <a:cubicBezTo>
                            <a:pt x="538" y="1686"/>
                            <a:pt x="207" y="1354"/>
                            <a:pt x="207" y="946"/>
                          </a:cubicBezTo>
                          <a:cubicBezTo>
                            <a:pt x="207" y="539"/>
                            <a:pt x="538" y="207"/>
                            <a:pt x="946" y="207"/>
                          </a:cubicBezTo>
                          <a:close/>
                          <a:moveTo>
                            <a:pt x="946" y="0"/>
                          </a:moveTo>
                          <a:cubicBezTo>
                            <a:pt x="424" y="0"/>
                            <a:pt x="0" y="425"/>
                            <a:pt x="0" y="946"/>
                          </a:cubicBezTo>
                          <a:cubicBezTo>
                            <a:pt x="0" y="1467"/>
                            <a:pt x="425" y="1892"/>
                            <a:pt x="946" y="1892"/>
                          </a:cubicBezTo>
                          <a:cubicBezTo>
                            <a:pt x="1467" y="1892"/>
                            <a:pt x="1892" y="1467"/>
                            <a:pt x="1892" y="946"/>
                          </a:cubicBezTo>
                          <a:cubicBezTo>
                            <a:pt x="1892" y="425"/>
                            <a:pt x="1467" y="0"/>
                            <a:pt x="946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sp>
            <p:nvSpPr>
              <p:cNvPr id="1254" name="Google Shape;1254;p37"/>
              <p:cNvSpPr/>
              <p:nvPr/>
            </p:nvSpPr>
            <p:spPr>
              <a:xfrm>
                <a:off x="4790684" y="194725"/>
                <a:ext cx="937359" cy="260221"/>
              </a:xfrm>
              <a:custGeom>
                <a:avLst/>
                <a:gdLst/>
                <a:ahLst/>
                <a:cxnLst/>
                <a:rect l="l" t="t" r="r" b="b"/>
                <a:pathLst>
                  <a:path w="14668" h="4072" extrusionOk="0">
                    <a:moveTo>
                      <a:pt x="2679" y="0"/>
                    </a:moveTo>
                    <a:cubicBezTo>
                      <a:pt x="1102" y="0"/>
                      <a:pt x="0" y="1069"/>
                      <a:pt x="0" y="2599"/>
                    </a:cubicBezTo>
                    <a:lnTo>
                      <a:pt x="0" y="3771"/>
                    </a:lnTo>
                    <a:cubicBezTo>
                      <a:pt x="0" y="3937"/>
                      <a:pt x="135" y="4072"/>
                      <a:pt x="301" y="4072"/>
                    </a:cubicBezTo>
                    <a:cubicBezTo>
                      <a:pt x="466" y="4072"/>
                      <a:pt x="602" y="3938"/>
                      <a:pt x="601" y="3771"/>
                    </a:cubicBezTo>
                    <a:lnTo>
                      <a:pt x="601" y="2599"/>
                    </a:lnTo>
                    <a:cubicBezTo>
                      <a:pt x="601" y="1405"/>
                      <a:pt x="1436" y="602"/>
                      <a:pt x="2679" y="602"/>
                    </a:cubicBezTo>
                    <a:lnTo>
                      <a:pt x="14366" y="602"/>
                    </a:lnTo>
                    <a:cubicBezTo>
                      <a:pt x="14532" y="602"/>
                      <a:pt x="14667" y="467"/>
                      <a:pt x="14667" y="301"/>
                    </a:cubicBezTo>
                    <a:cubicBezTo>
                      <a:pt x="14667" y="135"/>
                      <a:pt x="14531" y="0"/>
                      <a:pt x="143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5" name="Google Shape;1255;p37"/>
            <p:cNvGrpSpPr/>
            <p:nvPr/>
          </p:nvGrpSpPr>
          <p:grpSpPr>
            <a:xfrm>
              <a:off x="4696650" y="2142438"/>
              <a:ext cx="3826861" cy="2378773"/>
              <a:chOff x="4716495" y="128594"/>
              <a:chExt cx="4227641" cy="2627898"/>
            </a:xfrm>
          </p:grpSpPr>
          <p:grpSp>
            <p:nvGrpSpPr>
              <p:cNvPr id="1256" name="Google Shape;1256;p37"/>
              <p:cNvGrpSpPr/>
              <p:nvPr/>
            </p:nvGrpSpPr>
            <p:grpSpPr>
              <a:xfrm>
                <a:off x="4716495" y="128594"/>
                <a:ext cx="4227641" cy="2627898"/>
                <a:chOff x="4716494" y="428613"/>
                <a:chExt cx="4227641" cy="2607300"/>
              </a:xfrm>
            </p:grpSpPr>
            <p:sp>
              <p:nvSpPr>
                <p:cNvPr id="1257" name="Google Shape;1257;p37"/>
                <p:cNvSpPr/>
                <p:nvPr/>
              </p:nvSpPr>
              <p:spPr>
                <a:xfrm>
                  <a:off x="4716536" y="428613"/>
                  <a:ext cx="4227600" cy="2607300"/>
                </a:xfrm>
                <a:prstGeom prst="roundRect">
                  <a:avLst>
                    <a:gd name="adj" fmla="val 9646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58" name="Google Shape;1258;p37"/>
                <p:cNvGrpSpPr/>
                <p:nvPr/>
              </p:nvGrpSpPr>
              <p:grpSpPr>
                <a:xfrm>
                  <a:off x="4716494" y="428627"/>
                  <a:ext cx="4227482" cy="490301"/>
                  <a:chOff x="4729125" y="238117"/>
                  <a:chExt cx="4599089" cy="533400"/>
                </a:xfrm>
              </p:grpSpPr>
              <p:sp>
                <p:nvSpPr>
                  <p:cNvPr id="1259" name="Google Shape;1259;p37"/>
                  <p:cNvSpPr/>
                  <p:nvPr/>
                </p:nvSpPr>
                <p:spPr>
                  <a:xfrm>
                    <a:off x="4729239" y="238117"/>
                    <a:ext cx="4598400" cy="533400"/>
                  </a:xfrm>
                  <a:prstGeom prst="round2SameRect">
                    <a:avLst>
                      <a:gd name="adj1" fmla="val 47158"/>
                      <a:gd name="adj2" fmla="val 0"/>
                    </a:avLst>
                  </a:prstGeom>
                  <a:solidFill>
                    <a:schemeClr val="lt2"/>
                  </a:solidFill>
                  <a:ln w="2857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0" name="Google Shape;1260;p37"/>
                  <p:cNvSpPr/>
                  <p:nvPr/>
                </p:nvSpPr>
                <p:spPr>
                  <a:xfrm>
                    <a:off x="4729125" y="685646"/>
                    <a:ext cx="4599089" cy="744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372" h="893" extrusionOk="0">
                        <a:moveTo>
                          <a:pt x="0" y="1"/>
                        </a:moveTo>
                        <a:lnTo>
                          <a:pt x="0" y="892"/>
                        </a:lnTo>
                        <a:lnTo>
                          <a:pt x="48372" y="892"/>
                        </a:lnTo>
                        <a:lnTo>
                          <a:pt x="48372" y="1"/>
                        </a:lnTo>
                        <a:close/>
                      </a:path>
                    </a:pathLst>
                  </a:custGeom>
                  <a:solidFill>
                    <a:srgbClr val="FF89BC">
                      <a:alpha val="303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261" name="Google Shape;1261;p37"/>
                  <p:cNvGrpSpPr/>
                  <p:nvPr/>
                </p:nvGrpSpPr>
                <p:grpSpPr>
                  <a:xfrm>
                    <a:off x="8425674" y="386584"/>
                    <a:ext cx="655694" cy="176896"/>
                    <a:chOff x="13400537" y="1039026"/>
                    <a:chExt cx="495013" cy="133547"/>
                  </a:xfrm>
                </p:grpSpPr>
                <p:sp>
                  <p:nvSpPr>
                    <p:cNvPr id="1262" name="Google Shape;1262;p37"/>
                    <p:cNvSpPr/>
                    <p:nvPr/>
                  </p:nvSpPr>
                  <p:spPr>
                    <a:xfrm>
                      <a:off x="13408019" y="1046367"/>
                      <a:ext cx="118865" cy="1188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4" h="1684" extrusionOk="0">
                          <a:moveTo>
                            <a:pt x="844" y="0"/>
                          </a:moveTo>
                          <a:cubicBezTo>
                            <a:pt x="843" y="0"/>
                            <a:pt x="842" y="0"/>
                            <a:pt x="842" y="0"/>
                          </a:cubicBezTo>
                          <a:cubicBezTo>
                            <a:pt x="377" y="0"/>
                            <a:pt x="0" y="377"/>
                            <a:pt x="0" y="842"/>
                          </a:cubicBezTo>
                          <a:cubicBezTo>
                            <a:pt x="0" y="1306"/>
                            <a:pt x="376" y="1684"/>
                            <a:pt x="842" y="1684"/>
                          </a:cubicBezTo>
                          <a:cubicBezTo>
                            <a:pt x="1306" y="1684"/>
                            <a:pt x="1683" y="1308"/>
                            <a:pt x="1683" y="842"/>
                          </a:cubicBezTo>
                          <a:cubicBezTo>
                            <a:pt x="1683" y="378"/>
                            <a:pt x="1307" y="0"/>
                            <a:pt x="844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63" name="Google Shape;1263;p37"/>
                    <p:cNvSpPr/>
                    <p:nvPr/>
                  </p:nvSpPr>
                  <p:spPr>
                    <a:xfrm>
                      <a:off x="13400537" y="1039026"/>
                      <a:ext cx="133547" cy="1335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92" h="1892" extrusionOk="0">
                          <a:moveTo>
                            <a:pt x="946" y="207"/>
                          </a:moveTo>
                          <a:cubicBezTo>
                            <a:pt x="1354" y="207"/>
                            <a:pt x="1685" y="539"/>
                            <a:pt x="1685" y="946"/>
                          </a:cubicBezTo>
                          <a:cubicBezTo>
                            <a:pt x="1685" y="1354"/>
                            <a:pt x="1354" y="1686"/>
                            <a:pt x="946" y="1686"/>
                          </a:cubicBezTo>
                          <a:cubicBezTo>
                            <a:pt x="539" y="1686"/>
                            <a:pt x="207" y="1354"/>
                            <a:pt x="207" y="946"/>
                          </a:cubicBezTo>
                          <a:cubicBezTo>
                            <a:pt x="207" y="539"/>
                            <a:pt x="539" y="207"/>
                            <a:pt x="946" y="207"/>
                          </a:cubicBezTo>
                          <a:close/>
                          <a:moveTo>
                            <a:pt x="946" y="0"/>
                          </a:moveTo>
                          <a:cubicBezTo>
                            <a:pt x="424" y="0"/>
                            <a:pt x="1" y="425"/>
                            <a:pt x="1" y="946"/>
                          </a:cubicBezTo>
                          <a:cubicBezTo>
                            <a:pt x="1" y="1467"/>
                            <a:pt x="424" y="1892"/>
                            <a:pt x="946" y="1892"/>
                          </a:cubicBezTo>
                          <a:cubicBezTo>
                            <a:pt x="1469" y="1892"/>
                            <a:pt x="1891" y="1467"/>
                            <a:pt x="1891" y="946"/>
                          </a:cubicBezTo>
                          <a:cubicBezTo>
                            <a:pt x="1891" y="425"/>
                            <a:pt x="1466" y="0"/>
                            <a:pt x="946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64" name="Google Shape;1264;p37"/>
                    <p:cNvSpPr/>
                    <p:nvPr/>
                  </p:nvSpPr>
                  <p:spPr>
                    <a:xfrm>
                      <a:off x="13588857" y="1046367"/>
                      <a:ext cx="118936" cy="1188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5" h="1684" extrusionOk="0">
                          <a:moveTo>
                            <a:pt x="845" y="0"/>
                          </a:moveTo>
                          <a:cubicBezTo>
                            <a:pt x="844" y="0"/>
                            <a:pt x="843" y="0"/>
                            <a:pt x="843" y="0"/>
                          </a:cubicBezTo>
                          <a:cubicBezTo>
                            <a:pt x="379" y="0"/>
                            <a:pt x="1" y="377"/>
                            <a:pt x="1" y="842"/>
                          </a:cubicBezTo>
                          <a:cubicBezTo>
                            <a:pt x="1" y="1306"/>
                            <a:pt x="377" y="1684"/>
                            <a:pt x="843" y="1684"/>
                          </a:cubicBezTo>
                          <a:cubicBezTo>
                            <a:pt x="1307" y="1684"/>
                            <a:pt x="1684" y="1308"/>
                            <a:pt x="1684" y="842"/>
                          </a:cubicBezTo>
                          <a:cubicBezTo>
                            <a:pt x="1684" y="378"/>
                            <a:pt x="1308" y="0"/>
                            <a:pt x="845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65" name="Google Shape;1265;p37"/>
                    <p:cNvSpPr/>
                    <p:nvPr/>
                  </p:nvSpPr>
                  <p:spPr>
                    <a:xfrm>
                      <a:off x="13581517" y="1039026"/>
                      <a:ext cx="133617" cy="1335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93" h="1892" extrusionOk="0">
                          <a:moveTo>
                            <a:pt x="947" y="207"/>
                          </a:moveTo>
                          <a:cubicBezTo>
                            <a:pt x="1353" y="207"/>
                            <a:pt x="1685" y="539"/>
                            <a:pt x="1685" y="946"/>
                          </a:cubicBezTo>
                          <a:cubicBezTo>
                            <a:pt x="1685" y="1354"/>
                            <a:pt x="1354" y="1686"/>
                            <a:pt x="947" y="1686"/>
                          </a:cubicBezTo>
                          <a:cubicBezTo>
                            <a:pt x="538" y="1686"/>
                            <a:pt x="207" y="1354"/>
                            <a:pt x="207" y="946"/>
                          </a:cubicBezTo>
                          <a:cubicBezTo>
                            <a:pt x="207" y="539"/>
                            <a:pt x="538" y="207"/>
                            <a:pt x="947" y="207"/>
                          </a:cubicBezTo>
                          <a:close/>
                          <a:moveTo>
                            <a:pt x="947" y="0"/>
                          </a:moveTo>
                          <a:cubicBezTo>
                            <a:pt x="425" y="0"/>
                            <a:pt x="1" y="425"/>
                            <a:pt x="1" y="946"/>
                          </a:cubicBezTo>
                          <a:cubicBezTo>
                            <a:pt x="1" y="1467"/>
                            <a:pt x="426" y="1892"/>
                            <a:pt x="947" y="1892"/>
                          </a:cubicBezTo>
                          <a:cubicBezTo>
                            <a:pt x="1467" y="1892"/>
                            <a:pt x="1892" y="1467"/>
                            <a:pt x="1892" y="946"/>
                          </a:cubicBezTo>
                          <a:cubicBezTo>
                            <a:pt x="1892" y="425"/>
                            <a:pt x="1467" y="0"/>
                            <a:pt x="947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66" name="Google Shape;1266;p37"/>
                    <p:cNvSpPr/>
                    <p:nvPr/>
                  </p:nvSpPr>
                  <p:spPr>
                    <a:xfrm>
                      <a:off x="13769343" y="1046367"/>
                      <a:ext cx="118865" cy="1188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4" h="1684" extrusionOk="0">
                          <a:moveTo>
                            <a:pt x="844" y="0"/>
                          </a:moveTo>
                          <a:cubicBezTo>
                            <a:pt x="843" y="0"/>
                            <a:pt x="843" y="0"/>
                            <a:pt x="842" y="0"/>
                          </a:cubicBezTo>
                          <a:cubicBezTo>
                            <a:pt x="378" y="0"/>
                            <a:pt x="0" y="377"/>
                            <a:pt x="0" y="842"/>
                          </a:cubicBezTo>
                          <a:cubicBezTo>
                            <a:pt x="0" y="1306"/>
                            <a:pt x="376" y="1684"/>
                            <a:pt x="842" y="1684"/>
                          </a:cubicBezTo>
                          <a:cubicBezTo>
                            <a:pt x="1306" y="1684"/>
                            <a:pt x="1684" y="1308"/>
                            <a:pt x="1684" y="842"/>
                          </a:cubicBezTo>
                          <a:cubicBezTo>
                            <a:pt x="1684" y="378"/>
                            <a:pt x="1307" y="0"/>
                            <a:pt x="844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67" name="Google Shape;1267;p37"/>
                    <p:cNvSpPr/>
                    <p:nvPr/>
                  </p:nvSpPr>
                  <p:spPr>
                    <a:xfrm>
                      <a:off x="13762002" y="1039026"/>
                      <a:ext cx="133547" cy="1335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92" h="1892" extrusionOk="0">
                          <a:moveTo>
                            <a:pt x="946" y="207"/>
                          </a:moveTo>
                          <a:cubicBezTo>
                            <a:pt x="1353" y="207"/>
                            <a:pt x="1685" y="539"/>
                            <a:pt x="1685" y="946"/>
                          </a:cubicBezTo>
                          <a:cubicBezTo>
                            <a:pt x="1685" y="1354"/>
                            <a:pt x="1353" y="1686"/>
                            <a:pt x="946" y="1686"/>
                          </a:cubicBezTo>
                          <a:cubicBezTo>
                            <a:pt x="538" y="1686"/>
                            <a:pt x="207" y="1354"/>
                            <a:pt x="207" y="946"/>
                          </a:cubicBezTo>
                          <a:cubicBezTo>
                            <a:pt x="207" y="539"/>
                            <a:pt x="538" y="207"/>
                            <a:pt x="946" y="207"/>
                          </a:cubicBezTo>
                          <a:close/>
                          <a:moveTo>
                            <a:pt x="946" y="0"/>
                          </a:moveTo>
                          <a:cubicBezTo>
                            <a:pt x="424" y="0"/>
                            <a:pt x="0" y="425"/>
                            <a:pt x="0" y="946"/>
                          </a:cubicBezTo>
                          <a:cubicBezTo>
                            <a:pt x="0" y="1467"/>
                            <a:pt x="425" y="1892"/>
                            <a:pt x="946" y="1892"/>
                          </a:cubicBezTo>
                          <a:cubicBezTo>
                            <a:pt x="1467" y="1892"/>
                            <a:pt x="1892" y="1467"/>
                            <a:pt x="1892" y="946"/>
                          </a:cubicBezTo>
                          <a:cubicBezTo>
                            <a:pt x="1892" y="425"/>
                            <a:pt x="1467" y="0"/>
                            <a:pt x="946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sp>
            <p:nvSpPr>
              <p:cNvPr id="1268" name="Google Shape;1268;p37"/>
              <p:cNvSpPr/>
              <p:nvPr/>
            </p:nvSpPr>
            <p:spPr>
              <a:xfrm>
                <a:off x="4790684" y="194725"/>
                <a:ext cx="937359" cy="260221"/>
              </a:xfrm>
              <a:custGeom>
                <a:avLst/>
                <a:gdLst/>
                <a:ahLst/>
                <a:cxnLst/>
                <a:rect l="l" t="t" r="r" b="b"/>
                <a:pathLst>
                  <a:path w="14668" h="4072" extrusionOk="0">
                    <a:moveTo>
                      <a:pt x="2679" y="0"/>
                    </a:moveTo>
                    <a:cubicBezTo>
                      <a:pt x="1102" y="0"/>
                      <a:pt x="0" y="1069"/>
                      <a:pt x="0" y="2599"/>
                    </a:cubicBezTo>
                    <a:lnTo>
                      <a:pt x="0" y="3771"/>
                    </a:lnTo>
                    <a:cubicBezTo>
                      <a:pt x="0" y="3937"/>
                      <a:pt x="135" y="4072"/>
                      <a:pt x="301" y="4072"/>
                    </a:cubicBezTo>
                    <a:cubicBezTo>
                      <a:pt x="466" y="4072"/>
                      <a:pt x="602" y="3938"/>
                      <a:pt x="601" y="3771"/>
                    </a:cubicBezTo>
                    <a:lnTo>
                      <a:pt x="601" y="2599"/>
                    </a:lnTo>
                    <a:cubicBezTo>
                      <a:pt x="601" y="1405"/>
                      <a:pt x="1436" y="602"/>
                      <a:pt x="2679" y="602"/>
                    </a:cubicBezTo>
                    <a:lnTo>
                      <a:pt x="14366" y="602"/>
                    </a:lnTo>
                    <a:cubicBezTo>
                      <a:pt x="14532" y="602"/>
                      <a:pt x="14667" y="467"/>
                      <a:pt x="14667" y="301"/>
                    </a:cubicBezTo>
                    <a:cubicBezTo>
                      <a:pt x="14667" y="135"/>
                      <a:pt x="14531" y="0"/>
                      <a:pt x="143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9" name="Google Shape;1269;p37"/>
            <p:cNvGrpSpPr/>
            <p:nvPr/>
          </p:nvGrpSpPr>
          <p:grpSpPr>
            <a:xfrm>
              <a:off x="4571988" y="2060150"/>
              <a:ext cx="3826861" cy="2378773"/>
              <a:chOff x="4716495" y="128594"/>
              <a:chExt cx="4227641" cy="2627898"/>
            </a:xfrm>
          </p:grpSpPr>
          <p:grpSp>
            <p:nvGrpSpPr>
              <p:cNvPr id="1270" name="Google Shape;1270;p37"/>
              <p:cNvGrpSpPr/>
              <p:nvPr/>
            </p:nvGrpSpPr>
            <p:grpSpPr>
              <a:xfrm>
                <a:off x="4716495" y="128594"/>
                <a:ext cx="4227641" cy="2627898"/>
                <a:chOff x="4716494" y="428613"/>
                <a:chExt cx="4227641" cy="2607300"/>
              </a:xfrm>
            </p:grpSpPr>
            <p:sp>
              <p:nvSpPr>
                <p:cNvPr id="1271" name="Google Shape;1271;p37"/>
                <p:cNvSpPr/>
                <p:nvPr/>
              </p:nvSpPr>
              <p:spPr>
                <a:xfrm>
                  <a:off x="4716536" y="428613"/>
                  <a:ext cx="4227600" cy="2607300"/>
                </a:xfrm>
                <a:prstGeom prst="roundRect">
                  <a:avLst>
                    <a:gd name="adj" fmla="val 9646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72" name="Google Shape;1272;p37"/>
                <p:cNvGrpSpPr/>
                <p:nvPr/>
              </p:nvGrpSpPr>
              <p:grpSpPr>
                <a:xfrm>
                  <a:off x="4716494" y="428627"/>
                  <a:ext cx="4227482" cy="490301"/>
                  <a:chOff x="4729125" y="238117"/>
                  <a:chExt cx="4599089" cy="533400"/>
                </a:xfrm>
              </p:grpSpPr>
              <p:sp>
                <p:nvSpPr>
                  <p:cNvPr id="1273" name="Google Shape;1273;p37"/>
                  <p:cNvSpPr/>
                  <p:nvPr/>
                </p:nvSpPr>
                <p:spPr>
                  <a:xfrm>
                    <a:off x="4729239" y="238117"/>
                    <a:ext cx="4598400" cy="533400"/>
                  </a:xfrm>
                  <a:prstGeom prst="round2SameRect">
                    <a:avLst>
                      <a:gd name="adj1" fmla="val 47158"/>
                      <a:gd name="adj2" fmla="val 0"/>
                    </a:avLst>
                  </a:prstGeom>
                  <a:solidFill>
                    <a:schemeClr val="lt2"/>
                  </a:solidFill>
                  <a:ln w="2857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4" name="Google Shape;1274;p37"/>
                  <p:cNvSpPr/>
                  <p:nvPr/>
                </p:nvSpPr>
                <p:spPr>
                  <a:xfrm>
                    <a:off x="4729125" y="685646"/>
                    <a:ext cx="4599089" cy="744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372" h="893" extrusionOk="0">
                        <a:moveTo>
                          <a:pt x="0" y="1"/>
                        </a:moveTo>
                        <a:lnTo>
                          <a:pt x="0" y="892"/>
                        </a:lnTo>
                        <a:lnTo>
                          <a:pt x="48372" y="892"/>
                        </a:lnTo>
                        <a:lnTo>
                          <a:pt x="48372" y="1"/>
                        </a:lnTo>
                        <a:close/>
                      </a:path>
                    </a:pathLst>
                  </a:custGeom>
                  <a:solidFill>
                    <a:srgbClr val="FF89BC">
                      <a:alpha val="303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275" name="Google Shape;1275;p37"/>
                  <p:cNvGrpSpPr/>
                  <p:nvPr/>
                </p:nvGrpSpPr>
                <p:grpSpPr>
                  <a:xfrm>
                    <a:off x="8425674" y="386584"/>
                    <a:ext cx="655694" cy="176896"/>
                    <a:chOff x="13400537" y="1039026"/>
                    <a:chExt cx="495013" cy="133547"/>
                  </a:xfrm>
                </p:grpSpPr>
                <p:sp>
                  <p:nvSpPr>
                    <p:cNvPr id="1276" name="Google Shape;1276;p37"/>
                    <p:cNvSpPr/>
                    <p:nvPr/>
                  </p:nvSpPr>
                  <p:spPr>
                    <a:xfrm>
                      <a:off x="13408019" y="1046367"/>
                      <a:ext cx="118865" cy="1188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4" h="1684" extrusionOk="0">
                          <a:moveTo>
                            <a:pt x="844" y="0"/>
                          </a:moveTo>
                          <a:cubicBezTo>
                            <a:pt x="843" y="0"/>
                            <a:pt x="842" y="0"/>
                            <a:pt x="842" y="0"/>
                          </a:cubicBezTo>
                          <a:cubicBezTo>
                            <a:pt x="377" y="0"/>
                            <a:pt x="0" y="377"/>
                            <a:pt x="0" y="842"/>
                          </a:cubicBezTo>
                          <a:cubicBezTo>
                            <a:pt x="0" y="1306"/>
                            <a:pt x="376" y="1684"/>
                            <a:pt x="842" y="1684"/>
                          </a:cubicBezTo>
                          <a:cubicBezTo>
                            <a:pt x="1306" y="1684"/>
                            <a:pt x="1683" y="1308"/>
                            <a:pt x="1683" y="842"/>
                          </a:cubicBezTo>
                          <a:cubicBezTo>
                            <a:pt x="1683" y="378"/>
                            <a:pt x="1307" y="0"/>
                            <a:pt x="844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77" name="Google Shape;1277;p37"/>
                    <p:cNvSpPr/>
                    <p:nvPr/>
                  </p:nvSpPr>
                  <p:spPr>
                    <a:xfrm>
                      <a:off x="13400537" y="1039026"/>
                      <a:ext cx="133547" cy="1335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92" h="1892" extrusionOk="0">
                          <a:moveTo>
                            <a:pt x="946" y="207"/>
                          </a:moveTo>
                          <a:cubicBezTo>
                            <a:pt x="1354" y="207"/>
                            <a:pt x="1685" y="539"/>
                            <a:pt x="1685" y="946"/>
                          </a:cubicBezTo>
                          <a:cubicBezTo>
                            <a:pt x="1685" y="1354"/>
                            <a:pt x="1354" y="1686"/>
                            <a:pt x="946" y="1686"/>
                          </a:cubicBezTo>
                          <a:cubicBezTo>
                            <a:pt x="539" y="1686"/>
                            <a:pt x="207" y="1354"/>
                            <a:pt x="207" y="946"/>
                          </a:cubicBezTo>
                          <a:cubicBezTo>
                            <a:pt x="207" y="539"/>
                            <a:pt x="539" y="207"/>
                            <a:pt x="946" y="207"/>
                          </a:cubicBezTo>
                          <a:close/>
                          <a:moveTo>
                            <a:pt x="946" y="0"/>
                          </a:moveTo>
                          <a:cubicBezTo>
                            <a:pt x="424" y="0"/>
                            <a:pt x="1" y="425"/>
                            <a:pt x="1" y="946"/>
                          </a:cubicBezTo>
                          <a:cubicBezTo>
                            <a:pt x="1" y="1467"/>
                            <a:pt x="424" y="1892"/>
                            <a:pt x="946" y="1892"/>
                          </a:cubicBezTo>
                          <a:cubicBezTo>
                            <a:pt x="1469" y="1892"/>
                            <a:pt x="1891" y="1467"/>
                            <a:pt x="1891" y="946"/>
                          </a:cubicBezTo>
                          <a:cubicBezTo>
                            <a:pt x="1891" y="425"/>
                            <a:pt x="1466" y="0"/>
                            <a:pt x="946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78" name="Google Shape;1278;p37"/>
                    <p:cNvSpPr/>
                    <p:nvPr/>
                  </p:nvSpPr>
                  <p:spPr>
                    <a:xfrm>
                      <a:off x="13588857" y="1046367"/>
                      <a:ext cx="118936" cy="1188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5" h="1684" extrusionOk="0">
                          <a:moveTo>
                            <a:pt x="845" y="0"/>
                          </a:moveTo>
                          <a:cubicBezTo>
                            <a:pt x="844" y="0"/>
                            <a:pt x="843" y="0"/>
                            <a:pt x="843" y="0"/>
                          </a:cubicBezTo>
                          <a:cubicBezTo>
                            <a:pt x="379" y="0"/>
                            <a:pt x="1" y="377"/>
                            <a:pt x="1" y="842"/>
                          </a:cubicBezTo>
                          <a:cubicBezTo>
                            <a:pt x="1" y="1306"/>
                            <a:pt x="377" y="1684"/>
                            <a:pt x="843" y="1684"/>
                          </a:cubicBezTo>
                          <a:cubicBezTo>
                            <a:pt x="1307" y="1684"/>
                            <a:pt x="1684" y="1308"/>
                            <a:pt x="1684" y="842"/>
                          </a:cubicBezTo>
                          <a:cubicBezTo>
                            <a:pt x="1684" y="378"/>
                            <a:pt x="1308" y="0"/>
                            <a:pt x="845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79" name="Google Shape;1279;p37"/>
                    <p:cNvSpPr/>
                    <p:nvPr/>
                  </p:nvSpPr>
                  <p:spPr>
                    <a:xfrm>
                      <a:off x="13581517" y="1039026"/>
                      <a:ext cx="133617" cy="1335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93" h="1892" extrusionOk="0">
                          <a:moveTo>
                            <a:pt x="947" y="207"/>
                          </a:moveTo>
                          <a:cubicBezTo>
                            <a:pt x="1353" y="207"/>
                            <a:pt x="1685" y="539"/>
                            <a:pt x="1685" y="946"/>
                          </a:cubicBezTo>
                          <a:cubicBezTo>
                            <a:pt x="1685" y="1354"/>
                            <a:pt x="1354" y="1686"/>
                            <a:pt x="947" y="1686"/>
                          </a:cubicBezTo>
                          <a:cubicBezTo>
                            <a:pt x="538" y="1686"/>
                            <a:pt x="207" y="1354"/>
                            <a:pt x="207" y="946"/>
                          </a:cubicBezTo>
                          <a:cubicBezTo>
                            <a:pt x="207" y="539"/>
                            <a:pt x="538" y="207"/>
                            <a:pt x="947" y="207"/>
                          </a:cubicBezTo>
                          <a:close/>
                          <a:moveTo>
                            <a:pt x="947" y="0"/>
                          </a:moveTo>
                          <a:cubicBezTo>
                            <a:pt x="425" y="0"/>
                            <a:pt x="1" y="425"/>
                            <a:pt x="1" y="946"/>
                          </a:cubicBezTo>
                          <a:cubicBezTo>
                            <a:pt x="1" y="1467"/>
                            <a:pt x="426" y="1892"/>
                            <a:pt x="947" y="1892"/>
                          </a:cubicBezTo>
                          <a:cubicBezTo>
                            <a:pt x="1467" y="1892"/>
                            <a:pt x="1892" y="1467"/>
                            <a:pt x="1892" y="946"/>
                          </a:cubicBezTo>
                          <a:cubicBezTo>
                            <a:pt x="1892" y="425"/>
                            <a:pt x="1467" y="0"/>
                            <a:pt x="947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80" name="Google Shape;1280;p37"/>
                    <p:cNvSpPr/>
                    <p:nvPr/>
                  </p:nvSpPr>
                  <p:spPr>
                    <a:xfrm>
                      <a:off x="13769343" y="1046367"/>
                      <a:ext cx="118865" cy="1188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4" h="1684" extrusionOk="0">
                          <a:moveTo>
                            <a:pt x="844" y="0"/>
                          </a:moveTo>
                          <a:cubicBezTo>
                            <a:pt x="843" y="0"/>
                            <a:pt x="843" y="0"/>
                            <a:pt x="842" y="0"/>
                          </a:cubicBezTo>
                          <a:cubicBezTo>
                            <a:pt x="378" y="0"/>
                            <a:pt x="0" y="377"/>
                            <a:pt x="0" y="842"/>
                          </a:cubicBezTo>
                          <a:cubicBezTo>
                            <a:pt x="0" y="1306"/>
                            <a:pt x="376" y="1684"/>
                            <a:pt x="842" y="1684"/>
                          </a:cubicBezTo>
                          <a:cubicBezTo>
                            <a:pt x="1306" y="1684"/>
                            <a:pt x="1684" y="1308"/>
                            <a:pt x="1684" y="842"/>
                          </a:cubicBezTo>
                          <a:cubicBezTo>
                            <a:pt x="1684" y="378"/>
                            <a:pt x="1307" y="0"/>
                            <a:pt x="844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81" name="Google Shape;1281;p37"/>
                    <p:cNvSpPr/>
                    <p:nvPr/>
                  </p:nvSpPr>
                  <p:spPr>
                    <a:xfrm>
                      <a:off x="13762002" y="1039026"/>
                      <a:ext cx="133547" cy="1335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92" h="1892" extrusionOk="0">
                          <a:moveTo>
                            <a:pt x="946" y="207"/>
                          </a:moveTo>
                          <a:cubicBezTo>
                            <a:pt x="1353" y="207"/>
                            <a:pt x="1685" y="539"/>
                            <a:pt x="1685" y="946"/>
                          </a:cubicBezTo>
                          <a:cubicBezTo>
                            <a:pt x="1685" y="1354"/>
                            <a:pt x="1353" y="1686"/>
                            <a:pt x="946" y="1686"/>
                          </a:cubicBezTo>
                          <a:cubicBezTo>
                            <a:pt x="538" y="1686"/>
                            <a:pt x="207" y="1354"/>
                            <a:pt x="207" y="946"/>
                          </a:cubicBezTo>
                          <a:cubicBezTo>
                            <a:pt x="207" y="539"/>
                            <a:pt x="538" y="207"/>
                            <a:pt x="946" y="207"/>
                          </a:cubicBezTo>
                          <a:close/>
                          <a:moveTo>
                            <a:pt x="946" y="0"/>
                          </a:moveTo>
                          <a:cubicBezTo>
                            <a:pt x="424" y="0"/>
                            <a:pt x="0" y="425"/>
                            <a:pt x="0" y="946"/>
                          </a:cubicBezTo>
                          <a:cubicBezTo>
                            <a:pt x="0" y="1467"/>
                            <a:pt x="425" y="1892"/>
                            <a:pt x="946" y="1892"/>
                          </a:cubicBezTo>
                          <a:cubicBezTo>
                            <a:pt x="1467" y="1892"/>
                            <a:pt x="1892" y="1467"/>
                            <a:pt x="1892" y="946"/>
                          </a:cubicBezTo>
                          <a:cubicBezTo>
                            <a:pt x="1892" y="425"/>
                            <a:pt x="1467" y="0"/>
                            <a:pt x="946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sp>
            <p:nvSpPr>
              <p:cNvPr id="1282" name="Google Shape;1282;p37"/>
              <p:cNvSpPr/>
              <p:nvPr/>
            </p:nvSpPr>
            <p:spPr>
              <a:xfrm>
                <a:off x="4790684" y="194725"/>
                <a:ext cx="937359" cy="260221"/>
              </a:xfrm>
              <a:custGeom>
                <a:avLst/>
                <a:gdLst/>
                <a:ahLst/>
                <a:cxnLst/>
                <a:rect l="l" t="t" r="r" b="b"/>
                <a:pathLst>
                  <a:path w="14668" h="4072" extrusionOk="0">
                    <a:moveTo>
                      <a:pt x="2679" y="0"/>
                    </a:moveTo>
                    <a:cubicBezTo>
                      <a:pt x="1102" y="0"/>
                      <a:pt x="0" y="1069"/>
                      <a:pt x="0" y="2599"/>
                    </a:cubicBezTo>
                    <a:lnTo>
                      <a:pt x="0" y="3771"/>
                    </a:lnTo>
                    <a:cubicBezTo>
                      <a:pt x="0" y="3937"/>
                      <a:pt x="135" y="4072"/>
                      <a:pt x="301" y="4072"/>
                    </a:cubicBezTo>
                    <a:cubicBezTo>
                      <a:pt x="466" y="4072"/>
                      <a:pt x="602" y="3938"/>
                      <a:pt x="601" y="3771"/>
                    </a:cubicBezTo>
                    <a:lnTo>
                      <a:pt x="601" y="2599"/>
                    </a:lnTo>
                    <a:cubicBezTo>
                      <a:pt x="601" y="1405"/>
                      <a:pt x="1436" y="602"/>
                      <a:pt x="2679" y="602"/>
                    </a:cubicBezTo>
                    <a:lnTo>
                      <a:pt x="14366" y="602"/>
                    </a:lnTo>
                    <a:cubicBezTo>
                      <a:pt x="14532" y="602"/>
                      <a:pt x="14667" y="467"/>
                      <a:pt x="14667" y="301"/>
                    </a:cubicBezTo>
                    <a:cubicBezTo>
                      <a:pt x="14667" y="135"/>
                      <a:pt x="14531" y="0"/>
                      <a:pt x="143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3" name="Google Shape;1283;p37"/>
          <p:cNvGrpSpPr/>
          <p:nvPr/>
        </p:nvGrpSpPr>
        <p:grpSpPr>
          <a:xfrm>
            <a:off x="899575" y="107875"/>
            <a:ext cx="3921749" cy="2463885"/>
            <a:chOff x="899575" y="616200"/>
            <a:chExt cx="3921749" cy="2463885"/>
          </a:xfrm>
        </p:grpSpPr>
        <p:grpSp>
          <p:nvGrpSpPr>
            <p:cNvPr id="1284" name="Google Shape;1284;p37"/>
            <p:cNvGrpSpPr/>
            <p:nvPr/>
          </p:nvGrpSpPr>
          <p:grpSpPr>
            <a:xfrm>
              <a:off x="899575" y="701313"/>
              <a:ext cx="3826861" cy="2378773"/>
              <a:chOff x="4716495" y="128594"/>
              <a:chExt cx="4227641" cy="2627898"/>
            </a:xfrm>
          </p:grpSpPr>
          <p:grpSp>
            <p:nvGrpSpPr>
              <p:cNvPr id="1285" name="Google Shape;1285;p37"/>
              <p:cNvGrpSpPr/>
              <p:nvPr/>
            </p:nvGrpSpPr>
            <p:grpSpPr>
              <a:xfrm>
                <a:off x="4716495" y="128594"/>
                <a:ext cx="4227641" cy="2627898"/>
                <a:chOff x="4716494" y="428613"/>
                <a:chExt cx="4227641" cy="2607300"/>
              </a:xfrm>
            </p:grpSpPr>
            <p:sp>
              <p:nvSpPr>
                <p:cNvPr id="1286" name="Google Shape;1286;p37"/>
                <p:cNvSpPr/>
                <p:nvPr/>
              </p:nvSpPr>
              <p:spPr>
                <a:xfrm>
                  <a:off x="4716536" y="428613"/>
                  <a:ext cx="4227600" cy="2607300"/>
                </a:xfrm>
                <a:prstGeom prst="roundRect">
                  <a:avLst>
                    <a:gd name="adj" fmla="val 9646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87" name="Google Shape;1287;p37"/>
                <p:cNvGrpSpPr/>
                <p:nvPr/>
              </p:nvGrpSpPr>
              <p:grpSpPr>
                <a:xfrm>
                  <a:off x="4716494" y="428627"/>
                  <a:ext cx="4227482" cy="490301"/>
                  <a:chOff x="4729125" y="238117"/>
                  <a:chExt cx="4599089" cy="533400"/>
                </a:xfrm>
              </p:grpSpPr>
              <p:sp>
                <p:nvSpPr>
                  <p:cNvPr id="1288" name="Google Shape;1288;p37"/>
                  <p:cNvSpPr/>
                  <p:nvPr/>
                </p:nvSpPr>
                <p:spPr>
                  <a:xfrm>
                    <a:off x="4729239" y="238117"/>
                    <a:ext cx="4598400" cy="533400"/>
                  </a:xfrm>
                  <a:prstGeom prst="round2SameRect">
                    <a:avLst>
                      <a:gd name="adj1" fmla="val 47158"/>
                      <a:gd name="adj2" fmla="val 0"/>
                    </a:avLst>
                  </a:prstGeom>
                  <a:solidFill>
                    <a:schemeClr val="lt2"/>
                  </a:solidFill>
                  <a:ln w="2857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9" name="Google Shape;1289;p37"/>
                  <p:cNvSpPr/>
                  <p:nvPr/>
                </p:nvSpPr>
                <p:spPr>
                  <a:xfrm>
                    <a:off x="4729125" y="685646"/>
                    <a:ext cx="4599089" cy="744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372" h="893" extrusionOk="0">
                        <a:moveTo>
                          <a:pt x="0" y="1"/>
                        </a:moveTo>
                        <a:lnTo>
                          <a:pt x="0" y="892"/>
                        </a:lnTo>
                        <a:lnTo>
                          <a:pt x="48372" y="892"/>
                        </a:lnTo>
                        <a:lnTo>
                          <a:pt x="48372" y="1"/>
                        </a:lnTo>
                        <a:close/>
                      </a:path>
                    </a:pathLst>
                  </a:custGeom>
                  <a:solidFill>
                    <a:srgbClr val="FF89BC">
                      <a:alpha val="303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290" name="Google Shape;1290;p37"/>
                  <p:cNvGrpSpPr/>
                  <p:nvPr/>
                </p:nvGrpSpPr>
                <p:grpSpPr>
                  <a:xfrm>
                    <a:off x="8425674" y="386584"/>
                    <a:ext cx="655694" cy="176896"/>
                    <a:chOff x="13400537" y="1039026"/>
                    <a:chExt cx="495013" cy="133547"/>
                  </a:xfrm>
                </p:grpSpPr>
                <p:sp>
                  <p:nvSpPr>
                    <p:cNvPr id="1291" name="Google Shape;1291;p37"/>
                    <p:cNvSpPr/>
                    <p:nvPr/>
                  </p:nvSpPr>
                  <p:spPr>
                    <a:xfrm>
                      <a:off x="13408019" y="1046367"/>
                      <a:ext cx="118865" cy="1188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4" h="1684" extrusionOk="0">
                          <a:moveTo>
                            <a:pt x="844" y="0"/>
                          </a:moveTo>
                          <a:cubicBezTo>
                            <a:pt x="843" y="0"/>
                            <a:pt x="842" y="0"/>
                            <a:pt x="842" y="0"/>
                          </a:cubicBezTo>
                          <a:cubicBezTo>
                            <a:pt x="377" y="0"/>
                            <a:pt x="0" y="377"/>
                            <a:pt x="0" y="842"/>
                          </a:cubicBezTo>
                          <a:cubicBezTo>
                            <a:pt x="0" y="1306"/>
                            <a:pt x="376" y="1684"/>
                            <a:pt x="842" y="1684"/>
                          </a:cubicBezTo>
                          <a:cubicBezTo>
                            <a:pt x="1306" y="1684"/>
                            <a:pt x="1683" y="1308"/>
                            <a:pt x="1683" y="842"/>
                          </a:cubicBezTo>
                          <a:cubicBezTo>
                            <a:pt x="1683" y="378"/>
                            <a:pt x="1307" y="0"/>
                            <a:pt x="844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92" name="Google Shape;1292;p37"/>
                    <p:cNvSpPr/>
                    <p:nvPr/>
                  </p:nvSpPr>
                  <p:spPr>
                    <a:xfrm>
                      <a:off x="13400537" y="1039026"/>
                      <a:ext cx="133547" cy="1335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92" h="1892" extrusionOk="0">
                          <a:moveTo>
                            <a:pt x="946" y="207"/>
                          </a:moveTo>
                          <a:cubicBezTo>
                            <a:pt x="1354" y="207"/>
                            <a:pt x="1685" y="539"/>
                            <a:pt x="1685" y="946"/>
                          </a:cubicBezTo>
                          <a:cubicBezTo>
                            <a:pt x="1685" y="1354"/>
                            <a:pt x="1354" y="1686"/>
                            <a:pt x="946" y="1686"/>
                          </a:cubicBezTo>
                          <a:cubicBezTo>
                            <a:pt x="539" y="1686"/>
                            <a:pt x="207" y="1354"/>
                            <a:pt x="207" y="946"/>
                          </a:cubicBezTo>
                          <a:cubicBezTo>
                            <a:pt x="207" y="539"/>
                            <a:pt x="539" y="207"/>
                            <a:pt x="946" y="207"/>
                          </a:cubicBezTo>
                          <a:close/>
                          <a:moveTo>
                            <a:pt x="946" y="0"/>
                          </a:moveTo>
                          <a:cubicBezTo>
                            <a:pt x="424" y="0"/>
                            <a:pt x="1" y="425"/>
                            <a:pt x="1" y="946"/>
                          </a:cubicBezTo>
                          <a:cubicBezTo>
                            <a:pt x="1" y="1467"/>
                            <a:pt x="424" y="1892"/>
                            <a:pt x="946" y="1892"/>
                          </a:cubicBezTo>
                          <a:cubicBezTo>
                            <a:pt x="1469" y="1892"/>
                            <a:pt x="1891" y="1467"/>
                            <a:pt x="1891" y="946"/>
                          </a:cubicBezTo>
                          <a:cubicBezTo>
                            <a:pt x="1891" y="425"/>
                            <a:pt x="1466" y="0"/>
                            <a:pt x="946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93" name="Google Shape;1293;p37"/>
                    <p:cNvSpPr/>
                    <p:nvPr/>
                  </p:nvSpPr>
                  <p:spPr>
                    <a:xfrm>
                      <a:off x="13588857" y="1046367"/>
                      <a:ext cx="118936" cy="1188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5" h="1684" extrusionOk="0">
                          <a:moveTo>
                            <a:pt x="845" y="0"/>
                          </a:moveTo>
                          <a:cubicBezTo>
                            <a:pt x="844" y="0"/>
                            <a:pt x="843" y="0"/>
                            <a:pt x="843" y="0"/>
                          </a:cubicBezTo>
                          <a:cubicBezTo>
                            <a:pt x="379" y="0"/>
                            <a:pt x="1" y="377"/>
                            <a:pt x="1" y="842"/>
                          </a:cubicBezTo>
                          <a:cubicBezTo>
                            <a:pt x="1" y="1306"/>
                            <a:pt x="377" y="1684"/>
                            <a:pt x="843" y="1684"/>
                          </a:cubicBezTo>
                          <a:cubicBezTo>
                            <a:pt x="1307" y="1684"/>
                            <a:pt x="1684" y="1308"/>
                            <a:pt x="1684" y="842"/>
                          </a:cubicBezTo>
                          <a:cubicBezTo>
                            <a:pt x="1684" y="378"/>
                            <a:pt x="1308" y="0"/>
                            <a:pt x="845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94" name="Google Shape;1294;p37"/>
                    <p:cNvSpPr/>
                    <p:nvPr/>
                  </p:nvSpPr>
                  <p:spPr>
                    <a:xfrm>
                      <a:off x="13581517" y="1039026"/>
                      <a:ext cx="133617" cy="1335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93" h="1892" extrusionOk="0">
                          <a:moveTo>
                            <a:pt x="947" y="207"/>
                          </a:moveTo>
                          <a:cubicBezTo>
                            <a:pt x="1353" y="207"/>
                            <a:pt x="1685" y="539"/>
                            <a:pt x="1685" y="946"/>
                          </a:cubicBezTo>
                          <a:cubicBezTo>
                            <a:pt x="1685" y="1354"/>
                            <a:pt x="1354" y="1686"/>
                            <a:pt x="947" y="1686"/>
                          </a:cubicBezTo>
                          <a:cubicBezTo>
                            <a:pt x="538" y="1686"/>
                            <a:pt x="207" y="1354"/>
                            <a:pt x="207" y="946"/>
                          </a:cubicBezTo>
                          <a:cubicBezTo>
                            <a:pt x="207" y="539"/>
                            <a:pt x="538" y="207"/>
                            <a:pt x="947" y="207"/>
                          </a:cubicBezTo>
                          <a:close/>
                          <a:moveTo>
                            <a:pt x="947" y="0"/>
                          </a:moveTo>
                          <a:cubicBezTo>
                            <a:pt x="425" y="0"/>
                            <a:pt x="1" y="425"/>
                            <a:pt x="1" y="946"/>
                          </a:cubicBezTo>
                          <a:cubicBezTo>
                            <a:pt x="1" y="1467"/>
                            <a:pt x="426" y="1892"/>
                            <a:pt x="947" y="1892"/>
                          </a:cubicBezTo>
                          <a:cubicBezTo>
                            <a:pt x="1467" y="1892"/>
                            <a:pt x="1892" y="1467"/>
                            <a:pt x="1892" y="946"/>
                          </a:cubicBezTo>
                          <a:cubicBezTo>
                            <a:pt x="1892" y="425"/>
                            <a:pt x="1467" y="0"/>
                            <a:pt x="947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95" name="Google Shape;1295;p37"/>
                    <p:cNvSpPr/>
                    <p:nvPr/>
                  </p:nvSpPr>
                  <p:spPr>
                    <a:xfrm>
                      <a:off x="13769343" y="1046367"/>
                      <a:ext cx="118865" cy="1188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4" h="1684" extrusionOk="0">
                          <a:moveTo>
                            <a:pt x="844" y="0"/>
                          </a:moveTo>
                          <a:cubicBezTo>
                            <a:pt x="843" y="0"/>
                            <a:pt x="843" y="0"/>
                            <a:pt x="842" y="0"/>
                          </a:cubicBezTo>
                          <a:cubicBezTo>
                            <a:pt x="378" y="0"/>
                            <a:pt x="0" y="377"/>
                            <a:pt x="0" y="842"/>
                          </a:cubicBezTo>
                          <a:cubicBezTo>
                            <a:pt x="0" y="1306"/>
                            <a:pt x="376" y="1684"/>
                            <a:pt x="842" y="1684"/>
                          </a:cubicBezTo>
                          <a:cubicBezTo>
                            <a:pt x="1306" y="1684"/>
                            <a:pt x="1684" y="1308"/>
                            <a:pt x="1684" y="842"/>
                          </a:cubicBezTo>
                          <a:cubicBezTo>
                            <a:pt x="1684" y="378"/>
                            <a:pt x="1307" y="0"/>
                            <a:pt x="844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96" name="Google Shape;1296;p37"/>
                    <p:cNvSpPr/>
                    <p:nvPr/>
                  </p:nvSpPr>
                  <p:spPr>
                    <a:xfrm>
                      <a:off x="13762002" y="1039026"/>
                      <a:ext cx="133547" cy="1335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92" h="1892" extrusionOk="0">
                          <a:moveTo>
                            <a:pt x="946" y="207"/>
                          </a:moveTo>
                          <a:cubicBezTo>
                            <a:pt x="1353" y="207"/>
                            <a:pt x="1685" y="539"/>
                            <a:pt x="1685" y="946"/>
                          </a:cubicBezTo>
                          <a:cubicBezTo>
                            <a:pt x="1685" y="1354"/>
                            <a:pt x="1353" y="1686"/>
                            <a:pt x="946" y="1686"/>
                          </a:cubicBezTo>
                          <a:cubicBezTo>
                            <a:pt x="538" y="1686"/>
                            <a:pt x="207" y="1354"/>
                            <a:pt x="207" y="946"/>
                          </a:cubicBezTo>
                          <a:cubicBezTo>
                            <a:pt x="207" y="539"/>
                            <a:pt x="538" y="207"/>
                            <a:pt x="946" y="207"/>
                          </a:cubicBezTo>
                          <a:close/>
                          <a:moveTo>
                            <a:pt x="946" y="0"/>
                          </a:moveTo>
                          <a:cubicBezTo>
                            <a:pt x="424" y="0"/>
                            <a:pt x="0" y="425"/>
                            <a:pt x="0" y="946"/>
                          </a:cubicBezTo>
                          <a:cubicBezTo>
                            <a:pt x="0" y="1467"/>
                            <a:pt x="425" y="1892"/>
                            <a:pt x="946" y="1892"/>
                          </a:cubicBezTo>
                          <a:cubicBezTo>
                            <a:pt x="1467" y="1892"/>
                            <a:pt x="1892" y="1467"/>
                            <a:pt x="1892" y="946"/>
                          </a:cubicBezTo>
                          <a:cubicBezTo>
                            <a:pt x="1892" y="425"/>
                            <a:pt x="1467" y="0"/>
                            <a:pt x="946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sp>
            <p:nvSpPr>
              <p:cNvPr id="1297" name="Google Shape;1297;p37"/>
              <p:cNvSpPr/>
              <p:nvPr/>
            </p:nvSpPr>
            <p:spPr>
              <a:xfrm>
                <a:off x="4790684" y="194725"/>
                <a:ext cx="937359" cy="260221"/>
              </a:xfrm>
              <a:custGeom>
                <a:avLst/>
                <a:gdLst/>
                <a:ahLst/>
                <a:cxnLst/>
                <a:rect l="l" t="t" r="r" b="b"/>
                <a:pathLst>
                  <a:path w="14668" h="4072" extrusionOk="0">
                    <a:moveTo>
                      <a:pt x="2679" y="0"/>
                    </a:moveTo>
                    <a:cubicBezTo>
                      <a:pt x="1102" y="0"/>
                      <a:pt x="0" y="1069"/>
                      <a:pt x="0" y="2599"/>
                    </a:cubicBezTo>
                    <a:lnTo>
                      <a:pt x="0" y="3771"/>
                    </a:lnTo>
                    <a:cubicBezTo>
                      <a:pt x="0" y="3937"/>
                      <a:pt x="135" y="4072"/>
                      <a:pt x="301" y="4072"/>
                    </a:cubicBezTo>
                    <a:cubicBezTo>
                      <a:pt x="466" y="4072"/>
                      <a:pt x="602" y="3938"/>
                      <a:pt x="601" y="3771"/>
                    </a:cubicBezTo>
                    <a:lnTo>
                      <a:pt x="601" y="2599"/>
                    </a:lnTo>
                    <a:cubicBezTo>
                      <a:pt x="601" y="1405"/>
                      <a:pt x="1436" y="602"/>
                      <a:pt x="2679" y="602"/>
                    </a:cubicBezTo>
                    <a:lnTo>
                      <a:pt x="14366" y="602"/>
                    </a:lnTo>
                    <a:cubicBezTo>
                      <a:pt x="14532" y="602"/>
                      <a:pt x="14667" y="467"/>
                      <a:pt x="14667" y="301"/>
                    </a:cubicBezTo>
                    <a:cubicBezTo>
                      <a:pt x="14667" y="135"/>
                      <a:pt x="14531" y="0"/>
                      <a:pt x="143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8" name="Google Shape;1298;p37"/>
            <p:cNvGrpSpPr/>
            <p:nvPr/>
          </p:nvGrpSpPr>
          <p:grpSpPr>
            <a:xfrm>
              <a:off x="994463" y="616200"/>
              <a:ext cx="3826861" cy="2378773"/>
              <a:chOff x="4716495" y="128594"/>
              <a:chExt cx="4227641" cy="2627898"/>
            </a:xfrm>
          </p:grpSpPr>
          <p:grpSp>
            <p:nvGrpSpPr>
              <p:cNvPr id="1299" name="Google Shape;1299;p37"/>
              <p:cNvGrpSpPr/>
              <p:nvPr/>
            </p:nvGrpSpPr>
            <p:grpSpPr>
              <a:xfrm>
                <a:off x="4716495" y="128594"/>
                <a:ext cx="4227641" cy="2627898"/>
                <a:chOff x="4716494" y="428613"/>
                <a:chExt cx="4227641" cy="2607300"/>
              </a:xfrm>
            </p:grpSpPr>
            <p:sp>
              <p:nvSpPr>
                <p:cNvPr id="1300" name="Google Shape;1300;p37"/>
                <p:cNvSpPr/>
                <p:nvPr/>
              </p:nvSpPr>
              <p:spPr>
                <a:xfrm>
                  <a:off x="4716536" y="428613"/>
                  <a:ext cx="4227600" cy="2607300"/>
                </a:xfrm>
                <a:prstGeom prst="roundRect">
                  <a:avLst>
                    <a:gd name="adj" fmla="val 9646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01" name="Google Shape;1301;p37"/>
                <p:cNvGrpSpPr/>
                <p:nvPr/>
              </p:nvGrpSpPr>
              <p:grpSpPr>
                <a:xfrm>
                  <a:off x="4716494" y="428627"/>
                  <a:ext cx="4227482" cy="490301"/>
                  <a:chOff x="4729125" y="238117"/>
                  <a:chExt cx="4599089" cy="533400"/>
                </a:xfrm>
              </p:grpSpPr>
              <p:sp>
                <p:nvSpPr>
                  <p:cNvPr id="1302" name="Google Shape;1302;p37"/>
                  <p:cNvSpPr/>
                  <p:nvPr/>
                </p:nvSpPr>
                <p:spPr>
                  <a:xfrm>
                    <a:off x="4729239" y="238117"/>
                    <a:ext cx="4598400" cy="533400"/>
                  </a:xfrm>
                  <a:prstGeom prst="round2SameRect">
                    <a:avLst>
                      <a:gd name="adj1" fmla="val 47158"/>
                      <a:gd name="adj2" fmla="val 0"/>
                    </a:avLst>
                  </a:prstGeom>
                  <a:solidFill>
                    <a:schemeClr val="lt2"/>
                  </a:solidFill>
                  <a:ln w="2857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3" name="Google Shape;1303;p37"/>
                  <p:cNvSpPr/>
                  <p:nvPr/>
                </p:nvSpPr>
                <p:spPr>
                  <a:xfrm>
                    <a:off x="4729125" y="685646"/>
                    <a:ext cx="4599089" cy="744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372" h="893" extrusionOk="0">
                        <a:moveTo>
                          <a:pt x="0" y="1"/>
                        </a:moveTo>
                        <a:lnTo>
                          <a:pt x="0" y="892"/>
                        </a:lnTo>
                        <a:lnTo>
                          <a:pt x="48372" y="892"/>
                        </a:lnTo>
                        <a:lnTo>
                          <a:pt x="48372" y="1"/>
                        </a:lnTo>
                        <a:close/>
                      </a:path>
                    </a:pathLst>
                  </a:custGeom>
                  <a:solidFill>
                    <a:srgbClr val="FF89BC">
                      <a:alpha val="303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304" name="Google Shape;1304;p37"/>
                  <p:cNvGrpSpPr/>
                  <p:nvPr/>
                </p:nvGrpSpPr>
                <p:grpSpPr>
                  <a:xfrm>
                    <a:off x="8425674" y="386584"/>
                    <a:ext cx="655694" cy="176896"/>
                    <a:chOff x="13400537" y="1039026"/>
                    <a:chExt cx="495013" cy="133547"/>
                  </a:xfrm>
                </p:grpSpPr>
                <p:sp>
                  <p:nvSpPr>
                    <p:cNvPr id="1305" name="Google Shape;1305;p37"/>
                    <p:cNvSpPr/>
                    <p:nvPr/>
                  </p:nvSpPr>
                  <p:spPr>
                    <a:xfrm>
                      <a:off x="13408019" y="1046367"/>
                      <a:ext cx="118865" cy="1188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4" h="1684" extrusionOk="0">
                          <a:moveTo>
                            <a:pt x="844" y="0"/>
                          </a:moveTo>
                          <a:cubicBezTo>
                            <a:pt x="843" y="0"/>
                            <a:pt x="842" y="0"/>
                            <a:pt x="842" y="0"/>
                          </a:cubicBezTo>
                          <a:cubicBezTo>
                            <a:pt x="377" y="0"/>
                            <a:pt x="0" y="377"/>
                            <a:pt x="0" y="842"/>
                          </a:cubicBezTo>
                          <a:cubicBezTo>
                            <a:pt x="0" y="1306"/>
                            <a:pt x="376" y="1684"/>
                            <a:pt x="842" y="1684"/>
                          </a:cubicBezTo>
                          <a:cubicBezTo>
                            <a:pt x="1306" y="1684"/>
                            <a:pt x="1683" y="1308"/>
                            <a:pt x="1683" y="842"/>
                          </a:cubicBezTo>
                          <a:cubicBezTo>
                            <a:pt x="1683" y="378"/>
                            <a:pt x="1307" y="0"/>
                            <a:pt x="844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06" name="Google Shape;1306;p37"/>
                    <p:cNvSpPr/>
                    <p:nvPr/>
                  </p:nvSpPr>
                  <p:spPr>
                    <a:xfrm>
                      <a:off x="13400537" y="1039026"/>
                      <a:ext cx="133547" cy="1335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92" h="1892" extrusionOk="0">
                          <a:moveTo>
                            <a:pt x="946" y="207"/>
                          </a:moveTo>
                          <a:cubicBezTo>
                            <a:pt x="1354" y="207"/>
                            <a:pt x="1685" y="539"/>
                            <a:pt x="1685" y="946"/>
                          </a:cubicBezTo>
                          <a:cubicBezTo>
                            <a:pt x="1685" y="1354"/>
                            <a:pt x="1354" y="1686"/>
                            <a:pt x="946" y="1686"/>
                          </a:cubicBezTo>
                          <a:cubicBezTo>
                            <a:pt x="539" y="1686"/>
                            <a:pt x="207" y="1354"/>
                            <a:pt x="207" y="946"/>
                          </a:cubicBezTo>
                          <a:cubicBezTo>
                            <a:pt x="207" y="539"/>
                            <a:pt x="539" y="207"/>
                            <a:pt x="946" y="207"/>
                          </a:cubicBezTo>
                          <a:close/>
                          <a:moveTo>
                            <a:pt x="946" y="0"/>
                          </a:moveTo>
                          <a:cubicBezTo>
                            <a:pt x="424" y="0"/>
                            <a:pt x="1" y="425"/>
                            <a:pt x="1" y="946"/>
                          </a:cubicBezTo>
                          <a:cubicBezTo>
                            <a:pt x="1" y="1467"/>
                            <a:pt x="424" y="1892"/>
                            <a:pt x="946" y="1892"/>
                          </a:cubicBezTo>
                          <a:cubicBezTo>
                            <a:pt x="1469" y="1892"/>
                            <a:pt x="1891" y="1467"/>
                            <a:pt x="1891" y="946"/>
                          </a:cubicBezTo>
                          <a:cubicBezTo>
                            <a:pt x="1891" y="425"/>
                            <a:pt x="1466" y="0"/>
                            <a:pt x="946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07" name="Google Shape;1307;p37"/>
                    <p:cNvSpPr/>
                    <p:nvPr/>
                  </p:nvSpPr>
                  <p:spPr>
                    <a:xfrm>
                      <a:off x="13588857" y="1046367"/>
                      <a:ext cx="118936" cy="1188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5" h="1684" extrusionOk="0">
                          <a:moveTo>
                            <a:pt x="845" y="0"/>
                          </a:moveTo>
                          <a:cubicBezTo>
                            <a:pt x="844" y="0"/>
                            <a:pt x="843" y="0"/>
                            <a:pt x="843" y="0"/>
                          </a:cubicBezTo>
                          <a:cubicBezTo>
                            <a:pt x="379" y="0"/>
                            <a:pt x="1" y="377"/>
                            <a:pt x="1" y="842"/>
                          </a:cubicBezTo>
                          <a:cubicBezTo>
                            <a:pt x="1" y="1306"/>
                            <a:pt x="377" y="1684"/>
                            <a:pt x="843" y="1684"/>
                          </a:cubicBezTo>
                          <a:cubicBezTo>
                            <a:pt x="1307" y="1684"/>
                            <a:pt x="1684" y="1308"/>
                            <a:pt x="1684" y="842"/>
                          </a:cubicBezTo>
                          <a:cubicBezTo>
                            <a:pt x="1684" y="378"/>
                            <a:pt x="1308" y="0"/>
                            <a:pt x="845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08" name="Google Shape;1308;p37"/>
                    <p:cNvSpPr/>
                    <p:nvPr/>
                  </p:nvSpPr>
                  <p:spPr>
                    <a:xfrm>
                      <a:off x="13581517" y="1039026"/>
                      <a:ext cx="133617" cy="1335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93" h="1892" extrusionOk="0">
                          <a:moveTo>
                            <a:pt x="947" y="207"/>
                          </a:moveTo>
                          <a:cubicBezTo>
                            <a:pt x="1353" y="207"/>
                            <a:pt x="1685" y="539"/>
                            <a:pt x="1685" y="946"/>
                          </a:cubicBezTo>
                          <a:cubicBezTo>
                            <a:pt x="1685" y="1354"/>
                            <a:pt x="1354" y="1686"/>
                            <a:pt x="947" y="1686"/>
                          </a:cubicBezTo>
                          <a:cubicBezTo>
                            <a:pt x="538" y="1686"/>
                            <a:pt x="207" y="1354"/>
                            <a:pt x="207" y="946"/>
                          </a:cubicBezTo>
                          <a:cubicBezTo>
                            <a:pt x="207" y="539"/>
                            <a:pt x="538" y="207"/>
                            <a:pt x="947" y="207"/>
                          </a:cubicBezTo>
                          <a:close/>
                          <a:moveTo>
                            <a:pt x="947" y="0"/>
                          </a:moveTo>
                          <a:cubicBezTo>
                            <a:pt x="425" y="0"/>
                            <a:pt x="1" y="425"/>
                            <a:pt x="1" y="946"/>
                          </a:cubicBezTo>
                          <a:cubicBezTo>
                            <a:pt x="1" y="1467"/>
                            <a:pt x="426" y="1892"/>
                            <a:pt x="947" y="1892"/>
                          </a:cubicBezTo>
                          <a:cubicBezTo>
                            <a:pt x="1467" y="1892"/>
                            <a:pt x="1892" y="1467"/>
                            <a:pt x="1892" y="946"/>
                          </a:cubicBezTo>
                          <a:cubicBezTo>
                            <a:pt x="1892" y="425"/>
                            <a:pt x="1467" y="0"/>
                            <a:pt x="947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09" name="Google Shape;1309;p37"/>
                    <p:cNvSpPr/>
                    <p:nvPr/>
                  </p:nvSpPr>
                  <p:spPr>
                    <a:xfrm>
                      <a:off x="13769343" y="1046367"/>
                      <a:ext cx="118865" cy="1188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4" h="1684" extrusionOk="0">
                          <a:moveTo>
                            <a:pt x="844" y="0"/>
                          </a:moveTo>
                          <a:cubicBezTo>
                            <a:pt x="843" y="0"/>
                            <a:pt x="843" y="0"/>
                            <a:pt x="842" y="0"/>
                          </a:cubicBezTo>
                          <a:cubicBezTo>
                            <a:pt x="378" y="0"/>
                            <a:pt x="0" y="377"/>
                            <a:pt x="0" y="842"/>
                          </a:cubicBezTo>
                          <a:cubicBezTo>
                            <a:pt x="0" y="1306"/>
                            <a:pt x="376" y="1684"/>
                            <a:pt x="842" y="1684"/>
                          </a:cubicBezTo>
                          <a:cubicBezTo>
                            <a:pt x="1306" y="1684"/>
                            <a:pt x="1684" y="1308"/>
                            <a:pt x="1684" y="842"/>
                          </a:cubicBezTo>
                          <a:cubicBezTo>
                            <a:pt x="1684" y="378"/>
                            <a:pt x="1307" y="0"/>
                            <a:pt x="844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10" name="Google Shape;1310;p37"/>
                    <p:cNvSpPr/>
                    <p:nvPr/>
                  </p:nvSpPr>
                  <p:spPr>
                    <a:xfrm>
                      <a:off x="13762002" y="1039026"/>
                      <a:ext cx="133547" cy="1335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92" h="1892" extrusionOk="0">
                          <a:moveTo>
                            <a:pt x="946" y="207"/>
                          </a:moveTo>
                          <a:cubicBezTo>
                            <a:pt x="1353" y="207"/>
                            <a:pt x="1685" y="539"/>
                            <a:pt x="1685" y="946"/>
                          </a:cubicBezTo>
                          <a:cubicBezTo>
                            <a:pt x="1685" y="1354"/>
                            <a:pt x="1353" y="1686"/>
                            <a:pt x="946" y="1686"/>
                          </a:cubicBezTo>
                          <a:cubicBezTo>
                            <a:pt x="538" y="1686"/>
                            <a:pt x="207" y="1354"/>
                            <a:pt x="207" y="946"/>
                          </a:cubicBezTo>
                          <a:cubicBezTo>
                            <a:pt x="207" y="539"/>
                            <a:pt x="538" y="207"/>
                            <a:pt x="946" y="207"/>
                          </a:cubicBezTo>
                          <a:close/>
                          <a:moveTo>
                            <a:pt x="946" y="0"/>
                          </a:moveTo>
                          <a:cubicBezTo>
                            <a:pt x="424" y="0"/>
                            <a:pt x="0" y="425"/>
                            <a:pt x="0" y="946"/>
                          </a:cubicBezTo>
                          <a:cubicBezTo>
                            <a:pt x="0" y="1467"/>
                            <a:pt x="425" y="1892"/>
                            <a:pt x="946" y="1892"/>
                          </a:cubicBezTo>
                          <a:cubicBezTo>
                            <a:pt x="1467" y="1892"/>
                            <a:pt x="1892" y="1467"/>
                            <a:pt x="1892" y="946"/>
                          </a:cubicBezTo>
                          <a:cubicBezTo>
                            <a:pt x="1892" y="425"/>
                            <a:pt x="1467" y="0"/>
                            <a:pt x="946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sp>
            <p:nvSpPr>
              <p:cNvPr id="1311" name="Google Shape;1311;p37"/>
              <p:cNvSpPr/>
              <p:nvPr/>
            </p:nvSpPr>
            <p:spPr>
              <a:xfrm>
                <a:off x="4790684" y="194725"/>
                <a:ext cx="937359" cy="260221"/>
              </a:xfrm>
              <a:custGeom>
                <a:avLst/>
                <a:gdLst/>
                <a:ahLst/>
                <a:cxnLst/>
                <a:rect l="l" t="t" r="r" b="b"/>
                <a:pathLst>
                  <a:path w="14668" h="4072" extrusionOk="0">
                    <a:moveTo>
                      <a:pt x="2679" y="0"/>
                    </a:moveTo>
                    <a:cubicBezTo>
                      <a:pt x="1102" y="0"/>
                      <a:pt x="0" y="1069"/>
                      <a:pt x="0" y="2599"/>
                    </a:cubicBezTo>
                    <a:lnTo>
                      <a:pt x="0" y="3771"/>
                    </a:lnTo>
                    <a:cubicBezTo>
                      <a:pt x="0" y="3937"/>
                      <a:pt x="135" y="4072"/>
                      <a:pt x="301" y="4072"/>
                    </a:cubicBezTo>
                    <a:cubicBezTo>
                      <a:pt x="466" y="4072"/>
                      <a:pt x="602" y="3938"/>
                      <a:pt x="601" y="3771"/>
                    </a:cubicBezTo>
                    <a:lnTo>
                      <a:pt x="601" y="2599"/>
                    </a:lnTo>
                    <a:cubicBezTo>
                      <a:pt x="601" y="1405"/>
                      <a:pt x="1436" y="602"/>
                      <a:pt x="2679" y="602"/>
                    </a:cubicBezTo>
                    <a:lnTo>
                      <a:pt x="14366" y="602"/>
                    </a:lnTo>
                    <a:cubicBezTo>
                      <a:pt x="14532" y="602"/>
                      <a:pt x="14667" y="467"/>
                      <a:pt x="14667" y="301"/>
                    </a:cubicBezTo>
                    <a:cubicBezTo>
                      <a:pt x="14667" y="135"/>
                      <a:pt x="14531" y="0"/>
                      <a:pt x="143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12" name="Google Shape;1312;p37"/>
          <p:cNvSpPr txBox="1">
            <a:spLocks noGrp="1"/>
          </p:cNvSpPr>
          <p:nvPr>
            <p:ph type="subTitle" idx="1"/>
          </p:nvPr>
        </p:nvSpPr>
        <p:spPr>
          <a:xfrm>
            <a:off x="681675" y="4000800"/>
            <a:ext cx="33285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3" name="Google Shape;1313;p37"/>
          <p:cNvSpPr txBox="1">
            <a:spLocks noGrp="1"/>
          </p:cNvSpPr>
          <p:nvPr>
            <p:ph type="subTitle" idx="2"/>
          </p:nvPr>
        </p:nvSpPr>
        <p:spPr>
          <a:xfrm>
            <a:off x="4821313" y="3662550"/>
            <a:ext cx="33282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4" name="Google Shape;1314;p37"/>
          <p:cNvSpPr txBox="1">
            <a:spLocks noGrp="1"/>
          </p:cNvSpPr>
          <p:nvPr>
            <p:ph type="title" hasCustomPrompt="1"/>
          </p:nvPr>
        </p:nvSpPr>
        <p:spPr>
          <a:xfrm>
            <a:off x="681675" y="3125700"/>
            <a:ext cx="33285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15" name="Google Shape;1315;p37"/>
          <p:cNvSpPr txBox="1">
            <a:spLocks noGrp="1"/>
          </p:cNvSpPr>
          <p:nvPr>
            <p:ph type="title" idx="3" hasCustomPrompt="1"/>
          </p:nvPr>
        </p:nvSpPr>
        <p:spPr>
          <a:xfrm>
            <a:off x="4821313" y="2787450"/>
            <a:ext cx="33282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16" name="Google Shape;1316;p37"/>
          <p:cNvSpPr txBox="1">
            <a:spLocks noGrp="1"/>
          </p:cNvSpPr>
          <p:nvPr>
            <p:ph type="subTitle" idx="4"/>
          </p:nvPr>
        </p:nvSpPr>
        <p:spPr>
          <a:xfrm>
            <a:off x="1243650" y="1669100"/>
            <a:ext cx="33285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7" name="Google Shape;1317;p37"/>
          <p:cNvSpPr txBox="1">
            <a:spLocks noGrp="1"/>
          </p:cNvSpPr>
          <p:nvPr>
            <p:ph type="title" idx="5" hasCustomPrompt="1"/>
          </p:nvPr>
        </p:nvSpPr>
        <p:spPr>
          <a:xfrm>
            <a:off x="1243650" y="798750"/>
            <a:ext cx="33285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18" name="Google Shape;1318;p37"/>
          <p:cNvSpPr/>
          <p:nvPr/>
        </p:nvSpPr>
        <p:spPr>
          <a:xfrm>
            <a:off x="635325" y="1790701"/>
            <a:ext cx="169349" cy="200000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37"/>
          <p:cNvSpPr/>
          <p:nvPr/>
        </p:nvSpPr>
        <p:spPr>
          <a:xfrm>
            <a:off x="263150" y="968026"/>
            <a:ext cx="169349" cy="200000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37"/>
          <p:cNvSpPr/>
          <p:nvPr/>
        </p:nvSpPr>
        <p:spPr>
          <a:xfrm>
            <a:off x="8711500" y="3717676"/>
            <a:ext cx="169349" cy="200000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37"/>
          <p:cNvSpPr/>
          <p:nvPr/>
        </p:nvSpPr>
        <p:spPr>
          <a:xfrm>
            <a:off x="8304075" y="968029"/>
            <a:ext cx="239851" cy="283249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rgbClr val="FFC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38"/>
          <p:cNvSpPr/>
          <p:nvPr/>
        </p:nvSpPr>
        <p:spPr>
          <a:xfrm>
            <a:off x="2330438" y="-623987"/>
            <a:ext cx="7832744" cy="6225118"/>
          </a:xfrm>
          <a:custGeom>
            <a:avLst/>
            <a:gdLst/>
            <a:ahLst/>
            <a:cxnLst/>
            <a:rect l="l" t="t" r="r" b="b"/>
            <a:pathLst>
              <a:path w="67997" h="54041" extrusionOk="0">
                <a:moveTo>
                  <a:pt x="50677" y="1"/>
                </a:moveTo>
                <a:cubicBezTo>
                  <a:pt x="48942" y="1"/>
                  <a:pt x="47056" y="896"/>
                  <a:pt x="45175" y="2991"/>
                </a:cubicBezTo>
                <a:cubicBezTo>
                  <a:pt x="41850" y="6693"/>
                  <a:pt x="41080" y="11825"/>
                  <a:pt x="39774" y="16444"/>
                </a:cubicBezTo>
                <a:cubicBezTo>
                  <a:pt x="38870" y="19635"/>
                  <a:pt x="37615" y="22845"/>
                  <a:pt x="35270" y="25190"/>
                </a:cubicBezTo>
                <a:cubicBezTo>
                  <a:pt x="32078" y="28381"/>
                  <a:pt x="27368" y="29486"/>
                  <a:pt x="22875" y="29921"/>
                </a:cubicBezTo>
                <a:cubicBezTo>
                  <a:pt x="18383" y="30355"/>
                  <a:pt x="13775" y="30270"/>
                  <a:pt x="9482" y="31666"/>
                </a:cubicBezTo>
                <a:cubicBezTo>
                  <a:pt x="5190" y="33061"/>
                  <a:pt x="1131" y="36391"/>
                  <a:pt x="537" y="40865"/>
                </a:cubicBezTo>
                <a:cubicBezTo>
                  <a:pt x="1" y="44922"/>
                  <a:pt x="2495" y="48922"/>
                  <a:pt x="5866" y="51243"/>
                </a:cubicBezTo>
                <a:cubicBezTo>
                  <a:pt x="8537" y="53084"/>
                  <a:pt x="11784" y="54041"/>
                  <a:pt x="15026" y="54041"/>
                </a:cubicBezTo>
                <a:cubicBezTo>
                  <a:pt x="16883" y="54041"/>
                  <a:pt x="18737" y="53727"/>
                  <a:pt x="20480" y="53085"/>
                </a:cubicBezTo>
                <a:cubicBezTo>
                  <a:pt x="24250" y="51699"/>
                  <a:pt x="27357" y="48956"/>
                  <a:pt x="30941" y="47137"/>
                </a:cubicBezTo>
                <a:cubicBezTo>
                  <a:pt x="34194" y="45486"/>
                  <a:pt x="37842" y="44649"/>
                  <a:pt x="41489" y="44649"/>
                </a:cubicBezTo>
                <a:cubicBezTo>
                  <a:pt x="44177" y="44649"/>
                  <a:pt x="46865" y="45104"/>
                  <a:pt x="49392" y="46024"/>
                </a:cubicBezTo>
                <a:cubicBezTo>
                  <a:pt x="52327" y="47091"/>
                  <a:pt x="55201" y="48780"/>
                  <a:pt x="58289" y="48780"/>
                </a:cubicBezTo>
                <a:cubicBezTo>
                  <a:pt x="58483" y="48780"/>
                  <a:pt x="58678" y="48773"/>
                  <a:pt x="58874" y="48759"/>
                </a:cubicBezTo>
                <a:cubicBezTo>
                  <a:pt x="62874" y="48476"/>
                  <a:pt x="66178" y="44998"/>
                  <a:pt x="67087" y="41091"/>
                </a:cubicBezTo>
                <a:cubicBezTo>
                  <a:pt x="67996" y="37184"/>
                  <a:pt x="66861" y="33029"/>
                  <a:pt x="64857" y="29555"/>
                </a:cubicBezTo>
                <a:cubicBezTo>
                  <a:pt x="62878" y="26125"/>
                  <a:pt x="60014" y="23107"/>
                  <a:pt x="58986" y="19197"/>
                </a:cubicBezTo>
                <a:cubicBezTo>
                  <a:pt x="57980" y="15364"/>
                  <a:pt x="58856" y="11323"/>
                  <a:pt x="57806" y="7435"/>
                </a:cubicBezTo>
                <a:cubicBezTo>
                  <a:pt x="56648" y="3144"/>
                  <a:pt x="53928" y="1"/>
                  <a:pt x="50677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4" name="Google Shape;1324;p38"/>
          <p:cNvGrpSpPr/>
          <p:nvPr/>
        </p:nvGrpSpPr>
        <p:grpSpPr>
          <a:xfrm>
            <a:off x="542917" y="374431"/>
            <a:ext cx="8057720" cy="4405505"/>
            <a:chOff x="171400" y="128600"/>
            <a:chExt cx="8772695" cy="4795891"/>
          </a:xfrm>
        </p:grpSpPr>
        <p:grpSp>
          <p:nvGrpSpPr>
            <p:cNvPr id="1325" name="Google Shape;1325;p38"/>
            <p:cNvGrpSpPr/>
            <p:nvPr/>
          </p:nvGrpSpPr>
          <p:grpSpPr>
            <a:xfrm>
              <a:off x="171400" y="128600"/>
              <a:ext cx="8772695" cy="4795891"/>
              <a:chOff x="171400" y="428619"/>
              <a:chExt cx="8772695" cy="4758300"/>
            </a:xfrm>
          </p:grpSpPr>
          <p:sp>
            <p:nvSpPr>
              <p:cNvPr id="1326" name="Google Shape;1326;p38"/>
              <p:cNvSpPr/>
              <p:nvPr/>
            </p:nvSpPr>
            <p:spPr>
              <a:xfrm>
                <a:off x="171450" y="428619"/>
                <a:ext cx="8772300" cy="4758300"/>
              </a:xfrm>
              <a:prstGeom prst="roundRect">
                <a:avLst>
                  <a:gd name="adj" fmla="val 47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27" name="Google Shape;1327;p38"/>
              <p:cNvGrpSpPr/>
              <p:nvPr/>
            </p:nvGrpSpPr>
            <p:grpSpPr>
              <a:xfrm>
                <a:off x="171400" y="428636"/>
                <a:ext cx="8772695" cy="490301"/>
                <a:chOff x="-215495" y="238126"/>
                <a:chExt cx="9543837" cy="533400"/>
              </a:xfrm>
            </p:grpSpPr>
            <p:sp>
              <p:nvSpPr>
                <p:cNvPr id="1328" name="Google Shape;1328;p38"/>
                <p:cNvSpPr/>
                <p:nvPr/>
              </p:nvSpPr>
              <p:spPr>
                <a:xfrm>
                  <a:off x="-215259" y="238126"/>
                  <a:ext cx="9543600" cy="533400"/>
                </a:xfrm>
                <a:prstGeom prst="round2SameRect">
                  <a:avLst>
                    <a:gd name="adj1" fmla="val 36935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9" name="Google Shape;1329;p38"/>
                <p:cNvSpPr/>
                <p:nvPr/>
              </p:nvSpPr>
              <p:spPr>
                <a:xfrm>
                  <a:off x="-215495" y="685650"/>
                  <a:ext cx="9543433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30" name="Google Shape;1330;p38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1331" name="Google Shape;1331;p38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2" name="Google Shape;1332;p38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3" name="Google Shape;1333;p38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4" name="Google Shape;1334;p38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5" name="Google Shape;1335;p38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6" name="Google Shape;1336;p38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337" name="Google Shape;1337;p38"/>
            <p:cNvSpPr/>
            <p:nvPr/>
          </p:nvSpPr>
          <p:spPr>
            <a:xfrm>
              <a:off x="251326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38"/>
          <p:cNvGrpSpPr/>
          <p:nvPr/>
        </p:nvGrpSpPr>
        <p:grpSpPr>
          <a:xfrm>
            <a:off x="1020432" y="136675"/>
            <a:ext cx="7128374" cy="4828176"/>
            <a:chOff x="627130" y="128596"/>
            <a:chExt cx="8316852" cy="5633153"/>
          </a:xfrm>
        </p:grpSpPr>
        <p:grpSp>
          <p:nvGrpSpPr>
            <p:cNvPr id="1339" name="Google Shape;1339;p38"/>
            <p:cNvGrpSpPr/>
            <p:nvPr/>
          </p:nvGrpSpPr>
          <p:grpSpPr>
            <a:xfrm>
              <a:off x="627130" y="128596"/>
              <a:ext cx="8316852" cy="5633153"/>
              <a:chOff x="627130" y="428616"/>
              <a:chExt cx="8316852" cy="5589000"/>
            </a:xfrm>
          </p:grpSpPr>
          <p:sp>
            <p:nvSpPr>
              <p:cNvPr id="1340" name="Google Shape;1340;p38"/>
              <p:cNvSpPr/>
              <p:nvPr/>
            </p:nvSpPr>
            <p:spPr>
              <a:xfrm>
                <a:off x="627180" y="428616"/>
                <a:ext cx="8316600" cy="5589000"/>
              </a:xfrm>
              <a:prstGeom prst="roundRect">
                <a:avLst>
                  <a:gd name="adj" fmla="val 47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1" name="Google Shape;1341;p38"/>
              <p:cNvGrpSpPr/>
              <p:nvPr/>
            </p:nvGrpSpPr>
            <p:grpSpPr>
              <a:xfrm>
                <a:off x="627130" y="428636"/>
                <a:ext cx="8316852" cy="490301"/>
                <a:chOff x="280295" y="238126"/>
                <a:chExt cx="9047924" cy="533400"/>
              </a:xfrm>
            </p:grpSpPr>
            <p:sp>
              <p:nvSpPr>
                <p:cNvPr id="1342" name="Google Shape;1342;p38"/>
                <p:cNvSpPr/>
                <p:nvPr/>
              </p:nvSpPr>
              <p:spPr>
                <a:xfrm>
                  <a:off x="280520" y="238126"/>
                  <a:ext cx="9047700" cy="533400"/>
                </a:xfrm>
                <a:prstGeom prst="round2SameRect">
                  <a:avLst>
                    <a:gd name="adj1" fmla="val 47158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3" name="Google Shape;1343;p38"/>
                <p:cNvSpPr/>
                <p:nvPr/>
              </p:nvSpPr>
              <p:spPr>
                <a:xfrm>
                  <a:off x="280295" y="685650"/>
                  <a:ext cx="9047620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44" name="Google Shape;1344;p38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1345" name="Google Shape;1345;p38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6" name="Google Shape;1346;p38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7" name="Google Shape;1347;p38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8" name="Google Shape;1348;p38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9" name="Google Shape;1349;p38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0" name="Google Shape;1350;p38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351" name="Google Shape;1351;p38"/>
            <p:cNvSpPr/>
            <p:nvPr/>
          </p:nvSpPr>
          <p:spPr>
            <a:xfrm>
              <a:off x="727576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2" name="Google Shape;1352;p38"/>
          <p:cNvSpPr txBox="1">
            <a:spLocks noGrp="1"/>
          </p:cNvSpPr>
          <p:nvPr>
            <p:ph type="ctrTitle"/>
          </p:nvPr>
        </p:nvSpPr>
        <p:spPr>
          <a:xfrm>
            <a:off x="1371600" y="777750"/>
            <a:ext cx="35376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53" name="Google Shape;1353;p38"/>
          <p:cNvSpPr txBox="1">
            <a:spLocks noGrp="1"/>
          </p:cNvSpPr>
          <p:nvPr>
            <p:ph type="subTitle" idx="1"/>
          </p:nvPr>
        </p:nvSpPr>
        <p:spPr>
          <a:xfrm>
            <a:off x="1371600" y="1847100"/>
            <a:ext cx="3216600" cy="12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54" name="Google Shape;1354;p38"/>
          <p:cNvSpPr txBox="1">
            <a:spLocks noGrp="1"/>
          </p:cNvSpPr>
          <p:nvPr>
            <p:ph type="subTitle" idx="2"/>
          </p:nvPr>
        </p:nvSpPr>
        <p:spPr>
          <a:xfrm rot="-962">
            <a:off x="1363495" y="42298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55" name="Google Shape;1355;p38"/>
          <p:cNvSpPr txBox="1"/>
          <p:nvPr/>
        </p:nvSpPr>
        <p:spPr>
          <a:xfrm>
            <a:off x="1392525" y="3343126"/>
            <a:ext cx="34482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4"/>
                </a:solidFill>
                <a:latin typeface="ABeeZee"/>
                <a:ea typeface="ABeeZee"/>
                <a:cs typeface="ABeeZee"/>
                <a:sym typeface="ABeeZee"/>
              </a:rPr>
              <a:t>CREDITS:</a:t>
            </a:r>
            <a:r>
              <a:rPr lang="en" sz="1100">
                <a:solidFill>
                  <a:schemeClr val="accent4"/>
                </a:solidFill>
                <a:latin typeface="ABeeZee"/>
                <a:ea typeface="ABeeZee"/>
                <a:cs typeface="ABeeZee"/>
                <a:sym typeface="ABeeZee"/>
              </a:rPr>
              <a:t> </a:t>
            </a:r>
            <a:r>
              <a:rPr lang="en" sz="11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This presentation template was created by </a:t>
            </a:r>
            <a:r>
              <a:rPr lang="en" sz="1100" b="1">
                <a:solidFill>
                  <a:schemeClr val="accent4"/>
                </a:solidFill>
                <a:uFill>
                  <a:noFill/>
                </a:uFill>
                <a:latin typeface="ABeeZee"/>
                <a:ea typeface="ABeeZee"/>
                <a:cs typeface="ABeeZee"/>
                <a:sym typeface="ABeeZe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accent4"/>
                </a:solidFill>
                <a:latin typeface="ABeeZee"/>
                <a:ea typeface="ABeeZee"/>
                <a:cs typeface="ABeeZee"/>
                <a:sym typeface="ABeeZee"/>
              </a:rPr>
              <a:t>,</a:t>
            </a:r>
            <a:r>
              <a:rPr lang="en" sz="1100">
                <a:solidFill>
                  <a:schemeClr val="accent4"/>
                </a:solidFill>
                <a:latin typeface="ABeeZee"/>
                <a:ea typeface="ABeeZee"/>
                <a:cs typeface="ABeeZee"/>
                <a:sym typeface="ABeeZee"/>
              </a:rPr>
              <a:t> </a:t>
            </a:r>
            <a:r>
              <a:rPr lang="en" sz="11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including icons by </a:t>
            </a:r>
            <a:r>
              <a:rPr lang="en" sz="1100" b="1">
                <a:solidFill>
                  <a:schemeClr val="accent4"/>
                </a:solidFill>
                <a:uFill>
                  <a:noFill/>
                </a:uFill>
                <a:latin typeface="ABeeZee"/>
                <a:ea typeface="ABeeZee"/>
                <a:cs typeface="ABeeZee"/>
                <a:sym typeface="ABeeZe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accent4"/>
                </a:solidFill>
                <a:latin typeface="ABeeZee"/>
                <a:ea typeface="ABeeZee"/>
                <a:cs typeface="ABeeZee"/>
                <a:sym typeface="ABeeZee"/>
              </a:rPr>
              <a:t>,</a:t>
            </a:r>
            <a:r>
              <a:rPr lang="en" sz="1100">
                <a:solidFill>
                  <a:schemeClr val="accent4"/>
                </a:solidFill>
                <a:latin typeface="ABeeZee"/>
                <a:ea typeface="ABeeZee"/>
                <a:cs typeface="ABeeZee"/>
                <a:sym typeface="ABeeZee"/>
              </a:rPr>
              <a:t> </a:t>
            </a:r>
            <a:r>
              <a:rPr lang="en" sz="11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and infographics &amp; images by </a:t>
            </a:r>
            <a:r>
              <a:rPr lang="en" sz="1100" b="1">
                <a:solidFill>
                  <a:schemeClr val="accent4"/>
                </a:solidFill>
                <a:uFill>
                  <a:noFill/>
                </a:uFill>
                <a:latin typeface="ABeeZee"/>
                <a:ea typeface="ABeeZee"/>
                <a:cs typeface="ABeeZee"/>
                <a:sym typeface="ABeeZe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accent4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356" name="Google Shape;1356;p38"/>
          <p:cNvSpPr/>
          <p:nvPr/>
        </p:nvSpPr>
        <p:spPr>
          <a:xfrm>
            <a:off x="720012" y="2696198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8" name="Google Shape;1358;p39"/>
          <p:cNvGrpSpPr/>
          <p:nvPr/>
        </p:nvGrpSpPr>
        <p:grpSpPr>
          <a:xfrm>
            <a:off x="390468" y="239025"/>
            <a:ext cx="8534121" cy="4665442"/>
            <a:chOff x="171400" y="128593"/>
            <a:chExt cx="8772740" cy="4795891"/>
          </a:xfrm>
        </p:grpSpPr>
        <p:grpSp>
          <p:nvGrpSpPr>
            <p:cNvPr id="1359" name="Google Shape;1359;p39"/>
            <p:cNvGrpSpPr/>
            <p:nvPr/>
          </p:nvGrpSpPr>
          <p:grpSpPr>
            <a:xfrm>
              <a:off x="171400" y="128593"/>
              <a:ext cx="8772740" cy="4795891"/>
              <a:chOff x="171400" y="428612"/>
              <a:chExt cx="8772740" cy="4758300"/>
            </a:xfrm>
          </p:grpSpPr>
          <p:sp>
            <p:nvSpPr>
              <p:cNvPr id="1360" name="Google Shape;1360;p39"/>
              <p:cNvSpPr/>
              <p:nvPr/>
            </p:nvSpPr>
            <p:spPr>
              <a:xfrm>
                <a:off x="386868" y="428612"/>
                <a:ext cx="8556900" cy="4758300"/>
              </a:xfrm>
              <a:prstGeom prst="roundRect">
                <a:avLst>
                  <a:gd name="adj" fmla="val 47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61" name="Google Shape;1361;p39"/>
              <p:cNvGrpSpPr/>
              <p:nvPr/>
            </p:nvGrpSpPr>
            <p:grpSpPr>
              <a:xfrm>
                <a:off x="171400" y="428629"/>
                <a:ext cx="8772740" cy="490301"/>
                <a:chOff x="-215495" y="238118"/>
                <a:chExt cx="9543886" cy="533400"/>
              </a:xfrm>
            </p:grpSpPr>
            <p:sp>
              <p:nvSpPr>
                <p:cNvPr id="1362" name="Google Shape;1362;p39"/>
                <p:cNvSpPr/>
                <p:nvPr/>
              </p:nvSpPr>
              <p:spPr>
                <a:xfrm>
                  <a:off x="19091" y="238118"/>
                  <a:ext cx="9309300" cy="533400"/>
                </a:xfrm>
                <a:prstGeom prst="round2SameRect">
                  <a:avLst>
                    <a:gd name="adj1" fmla="val 43854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" name="Google Shape;1363;p39"/>
                <p:cNvSpPr/>
                <p:nvPr/>
              </p:nvSpPr>
              <p:spPr>
                <a:xfrm>
                  <a:off x="-215495" y="685650"/>
                  <a:ext cx="9543433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64" name="Google Shape;1364;p39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1365" name="Google Shape;1365;p39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6" name="Google Shape;1366;p39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7" name="Google Shape;1367;p39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8" name="Google Shape;1368;p39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9" name="Google Shape;1369;p39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0" name="Google Shape;1370;p39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371" name="Google Shape;1371;p39"/>
            <p:cNvSpPr/>
            <p:nvPr/>
          </p:nvSpPr>
          <p:spPr>
            <a:xfrm>
              <a:off x="251326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2" name="Google Shape;1372;p39"/>
          <p:cNvGrpSpPr/>
          <p:nvPr/>
        </p:nvGrpSpPr>
        <p:grpSpPr>
          <a:xfrm>
            <a:off x="7626677" y="1043960"/>
            <a:ext cx="1000421" cy="1003769"/>
            <a:chOff x="2879000" y="653125"/>
            <a:chExt cx="340650" cy="434325"/>
          </a:xfrm>
        </p:grpSpPr>
        <p:sp>
          <p:nvSpPr>
            <p:cNvPr id="1373" name="Google Shape;1373;p39"/>
            <p:cNvSpPr/>
            <p:nvPr/>
          </p:nvSpPr>
          <p:spPr>
            <a:xfrm>
              <a:off x="2883738" y="659125"/>
              <a:ext cx="333300" cy="423900"/>
            </a:xfrm>
            <a:prstGeom prst="roundRect">
              <a:avLst>
                <a:gd name="adj" fmla="val 705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9"/>
            <p:cNvSpPr/>
            <p:nvPr/>
          </p:nvSpPr>
          <p:spPr>
            <a:xfrm>
              <a:off x="2879000" y="653125"/>
              <a:ext cx="340650" cy="434325"/>
            </a:xfrm>
            <a:custGeom>
              <a:avLst/>
              <a:gdLst/>
              <a:ahLst/>
              <a:cxnLst/>
              <a:rect l="l" t="t" r="r" b="b"/>
              <a:pathLst>
                <a:path w="13626" h="17373" extrusionOk="0">
                  <a:moveTo>
                    <a:pt x="1101" y="295"/>
                  </a:moveTo>
                  <a:lnTo>
                    <a:pt x="1101" y="296"/>
                  </a:lnTo>
                  <a:lnTo>
                    <a:pt x="12527" y="296"/>
                  </a:lnTo>
                  <a:cubicBezTo>
                    <a:pt x="12969" y="296"/>
                    <a:pt x="13329" y="657"/>
                    <a:pt x="13329" y="1100"/>
                  </a:cubicBezTo>
                  <a:lnTo>
                    <a:pt x="13329" y="16273"/>
                  </a:lnTo>
                  <a:cubicBezTo>
                    <a:pt x="13329" y="16716"/>
                    <a:pt x="12969" y="17077"/>
                    <a:pt x="12527" y="17077"/>
                  </a:cubicBezTo>
                  <a:lnTo>
                    <a:pt x="1101" y="17077"/>
                  </a:lnTo>
                  <a:cubicBezTo>
                    <a:pt x="657" y="17077"/>
                    <a:pt x="297" y="16716"/>
                    <a:pt x="297" y="16273"/>
                  </a:cubicBezTo>
                  <a:lnTo>
                    <a:pt x="297" y="1099"/>
                  </a:lnTo>
                  <a:cubicBezTo>
                    <a:pt x="297" y="655"/>
                    <a:pt x="657" y="295"/>
                    <a:pt x="1101" y="295"/>
                  </a:cubicBezTo>
                  <a:close/>
                  <a:moveTo>
                    <a:pt x="1101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6273"/>
                  </a:lnTo>
                  <a:cubicBezTo>
                    <a:pt x="1" y="16880"/>
                    <a:pt x="494" y="17372"/>
                    <a:pt x="1101" y="17372"/>
                  </a:cubicBezTo>
                  <a:lnTo>
                    <a:pt x="12527" y="17372"/>
                  </a:lnTo>
                  <a:cubicBezTo>
                    <a:pt x="13133" y="17372"/>
                    <a:pt x="13626" y="16880"/>
                    <a:pt x="13626" y="16275"/>
                  </a:cubicBezTo>
                  <a:lnTo>
                    <a:pt x="13626" y="1100"/>
                  </a:lnTo>
                  <a:cubicBezTo>
                    <a:pt x="13626" y="494"/>
                    <a:pt x="13133" y="1"/>
                    <a:pt x="12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9"/>
            <p:cNvSpPr/>
            <p:nvPr/>
          </p:nvSpPr>
          <p:spPr>
            <a:xfrm>
              <a:off x="2926475" y="659850"/>
              <a:ext cx="246925" cy="71175"/>
            </a:xfrm>
            <a:custGeom>
              <a:avLst/>
              <a:gdLst/>
              <a:ahLst/>
              <a:cxnLst/>
              <a:rect l="l" t="t" r="r" b="b"/>
              <a:pathLst>
                <a:path w="9877" h="2847" extrusionOk="0">
                  <a:moveTo>
                    <a:pt x="1" y="1"/>
                  </a:moveTo>
                  <a:lnTo>
                    <a:pt x="1" y="2847"/>
                  </a:lnTo>
                  <a:lnTo>
                    <a:pt x="9876" y="2847"/>
                  </a:lnTo>
                  <a:lnTo>
                    <a:pt x="9876" y="1"/>
                  </a:lnTo>
                  <a:close/>
                </a:path>
              </a:pathLst>
            </a:custGeom>
            <a:solidFill>
              <a:srgbClr val="27C1E6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9"/>
            <p:cNvSpPr/>
            <p:nvPr/>
          </p:nvSpPr>
          <p:spPr>
            <a:xfrm>
              <a:off x="2886425" y="660550"/>
              <a:ext cx="52250" cy="419475"/>
            </a:xfrm>
            <a:custGeom>
              <a:avLst/>
              <a:gdLst/>
              <a:ahLst/>
              <a:cxnLst/>
              <a:rect l="l" t="t" r="r" b="b"/>
              <a:pathLst>
                <a:path w="2090" h="16779" extrusionOk="0">
                  <a:moveTo>
                    <a:pt x="795" y="0"/>
                  </a:moveTo>
                  <a:cubicBezTo>
                    <a:pt x="357" y="0"/>
                    <a:pt x="0" y="357"/>
                    <a:pt x="0" y="795"/>
                  </a:cubicBezTo>
                  <a:lnTo>
                    <a:pt x="0" y="15977"/>
                  </a:lnTo>
                  <a:cubicBezTo>
                    <a:pt x="0" y="16419"/>
                    <a:pt x="359" y="16779"/>
                    <a:pt x="801" y="16779"/>
                  </a:cubicBezTo>
                  <a:lnTo>
                    <a:pt x="1941" y="16779"/>
                  </a:lnTo>
                  <a:cubicBezTo>
                    <a:pt x="2022" y="16779"/>
                    <a:pt x="2090" y="16712"/>
                    <a:pt x="2089" y="16629"/>
                  </a:cubicBezTo>
                  <a:cubicBezTo>
                    <a:pt x="2089" y="16548"/>
                    <a:pt x="2022" y="16482"/>
                    <a:pt x="1941" y="16482"/>
                  </a:cubicBezTo>
                  <a:lnTo>
                    <a:pt x="801" y="16482"/>
                  </a:lnTo>
                  <a:cubicBezTo>
                    <a:pt x="522" y="16482"/>
                    <a:pt x="295" y="16255"/>
                    <a:pt x="295" y="15976"/>
                  </a:cubicBezTo>
                  <a:lnTo>
                    <a:pt x="295" y="795"/>
                  </a:lnTo>
                  <a:cubicBezTo>
                    <a:pt x="295" y="519"/>
                    <a:pt x="520" y="295"/>
                    <a:pt x="795" y="295"/>
                  </a:cubicBezTo>
                  <a:lnTo>
                    <a:pt x="1044" y="295"/>
                  </a:lnTo>
                  <a:cubicBezTo>
                    <a:pt x="1126" y="295"/>
                    <a:pt x="1191" y="230"/>
                    <a:pt x="1191" y="148"/>
                  </a:cubicBezTo>
                  <a:cubicBezTo>
                    <a:pt x="1191" y="67"/>
                    <a:pt x="1126" y="0"/>
                    <a:pt x="10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9"/>
            <p:cNvSpPr/>
            <p:nvPr/>
          </p:nvSpPr>
          <p:spPr>
            <a:xfrm>
              <a:off x="2917625" y="675900"/>
              <a:ext cx="264650" cy="64025"/>
            </a:xfrm>
            <a:custGeom>
              <a:avLst/>
              <a:gdLst/>
              <a:ahLst/>
              <a:cxnLst/>
              <a:rect l="l" t="t" r="r" b="b"/>
              <a:pathLst>
                <a:path w="10586" h="2561" extrusionOk="0">
                  <a:moveTo>
                    <a:pt x="104" y="1"/>
                  </a:moveTo>
                  <a:cubicBezTo>
                    <a:pt x="46" y="1"/>
                    <a:pt x="0" y="48"/>
                    <a:pt x="0" y="105"/>
                  </a:cubicBezTo>
                  <a:lnTo>
                    <a:pt x="0" y="2456"/>
                  </a:lnTo>
                  <a:cubicBezTo>
                    <a:pt x="0" y="2514"/>
                    <a:pt x="47" y="2560"/>
                    <a:pt x="104" y="2560"/>
                  </a:cubicBezTo>
                  <a:lnTo>
                    <a:pt x="10482" y="2560"/>
                  </a:lnTo>
                  <a:cubicBezTo>
                    <a:pt x="10540" y="2560"/>
                    <a:pt x="10585" y="2514"/>
                    <a:pt x="10586" y="2456"/>
                  </a:cubicBezTo>
                  <a:lnTo>
                    <a:pt x="10586" y="105"/>
                  </a:lnTo>
                  <a:cubicBezTo>
                    <a:pt x="10586" y="47"/>
                    <a:pt x="10540" y="1"/>
                    <a:pt x="10483" y="1"/>
                  </a:cubicBezTo>
                  <a:cubicBezTo>
                    <a:pt x="10425" y="1"/>
                    <a:pt x="10379" y="48"/>
                    <a:pt x="10379" y="105"/>
                  </a:cubicBezTo>
                  <a:lnTo>
                    <a:pt x="10379" y="2353"/>
                  </a:lnTo>
                  <a:lnTo>
                    <a:pt x="207" y="2353"/>
                  </a:lnTo>
                  <a:lnTo>
                    <a:pt x="207" y="105"/>
                  </a:lnTo>
                  <a:cubicBezTo>
                    <a:pt x="207" y="47"/>
                    <a:pt x="161" y="1"/>
                    <a:pt x="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9"/>
            <p:cNvSpPr/>
            <p:nvPr/>
          </p:nvSpPr>
          <p:spPr>
            <a:xfrm>
              <a:off x="2882750" y="727325"/>
              <a:ext cx="333225" cy="7400"/>
            </a:xfrm>
            <a:custGeom>
              <a:avLst/>
              <a:gdLst/>
              <a:ahLst/>
              <a:cxnLst/>
              <a:rect l="l" t="t" r="r" b="b"/>
              <a:pathLst>
                <a:path w="13329" h="296" extrusionOk="0">
                  <a:moveTo>
                    <a:pt x="0" y="0"/>
                  </a:moveTo>
                  <a:lnTo>
                    <a:pt x="0" y="295"/>
                  </a:lnTo>
                  <a:lnTo>
                    <a:pt x="13329" y="295"/>
                  </a:lnTo>
                  <a:lnTo>
                    <a:pt x="133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9"/>
            <p:cNvSpPr/>
            <p:nvPr/>
          </p:nvSpPr>
          <p:spPr>
            <a:xfrm>
              <a:off x="3169700" y="656800"/>
              <a:ext cx="7375" cy="74225"/>
            </a:xfrm>
            <a:custGeom>
              <a:avLst/>
              <a:gdLst/>
              <a:ahLst/>
              <a:cxnLst/>
              <a:rect l="l" t="t" r="r" b="b"/>
              <a:pathLst>
                <a:path w="295" h="2969" extrusionOk="0">
                  <a:moveTo>
                    <a:pt x="0" y="1"/>
                  </a:moveTo>
                  <a:lnTo>
                    <a:pt x="0" y="2969"/>
                  </a:lnTo>
                  <a:lnTo>
                    <a:pt x="295" y="296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9"/>
            <p:cNvSpPr/>
            <p:nvPr/>
          </p:nvSpPr>
          <p:spPr>
            <a:xfrm>
              <a:off x="2922825" y="656800"/>
              <a:ext cx="7375" cy="74225"/>
            </a:xfrm>
            <a:custGeom>
              <a:avLst/>
              <a:gdLst/>
              <a:ahLst/>
              <a:cxnLst/>
              <a:rect l="l" t="t" r="r" b="b"/>
              <a:pathLst>
                <a:path w="295" h="2969" extrusionOk="0">
                  <a:moveTo>
                    <a:pt x="0" y="1"/>
                  </a:moveTo>
                  <a:lnTo>
                    <a:pt x="0" y="2969"/>
                  </a:lnTo>
                  <a:lnTo>
                    <a:pt x="295" y="296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1" name="Google Shape;1381;p39"/>
          <p:cNvGrpSpPr/>
          <p:nvPr/>
        </p:nvGrpSpPr>
        <p:grpSpPr>
          <a:xfrm>
            <a:off x="7624236" y="2209961"/>
            <a:ext cx="1005355" cy="1005636"/>
            <a:chOff x="2494400" y="653125"/>
            <a:chExt cx="340625" cy="434325"/>
          </a:xfrm>
        </p:grpSpPr>
        <p:sp>
          <p:nvSpPr>
            <p:cNvPr id="1382" name="Google Shape;1382;p39"/>
            <p:cNvSpPr/>
            <p:nvPr/>
          </p:nvSpPr>
          <p:spPr>
            <a:xfrm>
              <a:off x="2498250" y="656375"/>
              <a:ext cx="333300" cy="423900"/>
            </a:xfrm>
            <a:prstGeom prst="roundRect">
              <a:avLst>
                <a:gd name="adj" fmla="val 705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9"/>
            <p:cNvSpPr/>
            <p:nvPr/>
          </p:nvSpPr>
          <p:spPr>
            <a:xfrm>
              <a:off x="2494400" y="653125"/>
              <a:ext cx="340625" cy="434325"/>
            </a:xfrm>
            <a:custGeom>
              <a:avLst/>
              <a:gdLst/>
              <a:ahLst/>
              <a:cxnLst/>
              <a:rect l="l" t="t" r="r" b="b"/>
              <a:pathLst>
                <a:path w="13625" h="17373" extrusionOk="0">
                  <a:moveTo>
                    <a:pt x="1100" y="295"/>
                  </a:moveTo>
                  <a:lnTo>
                    <a:pt x="1100" y="296"/>
                  </a:lnTo>
                  <a:lnTo>
                    <a:pt x="12525" y="296"/>
                  </a:lnTo>
                  <a:cubicBezTo>
                    <a:pt x="12968" y="296"/>
                    <a:pt x="13329" y="657"/>
                    <a:pt x="13329" y="1100"/>
                  </a:cubicBezTo>
                  <a:lnTo>
                    <a:pt x="13329" y="16273"/>
                  </a:lnTo>
                  <a:cubicBezTo>
                    <a:pt x="13329" y="16716"/>
                    <a:pt x="12968" y="17077"/>
                    <a:pt x="12525" y="17077"/>
                  </a:cubicBezTo>
                  <a:lnTo>
                    <a:pt x="1100" y="17077"/>
                  </a:lnTo>
                  <a:cubicBezTo>
                    <a:pt x="657" y="17077"/>
                    <a:pt x="296" y="16716"/>
                    <a:pt x="296" y="16273"/>
                  </a:cubicBezTo>
                  <a:lnTo>
                    <a:pt x="296" y="1099"/>
                  </a:lnTo>
                  <a:cubicBezTo>
                    <a:pt x="296" y="655"/>
                    <a:pt x="657" y="295"/>
                    <a:pt x="1100" y="295"/>
                  </a:cubicBezTo>
                  <a:close/>
                  <a:moveTo>
                    <a:pt x="1100" y="1"/>
                  </a:moveTo>
                  <a:cubicBezTo>
                    <a:pt x="493" y="1"/>
                    <a:pt x="0" y="494"/>
                    <a:pt x="0" y="1100"/>
                  </a:cubicBezTo>
                  <a:lnTo>
                    <a:pt x="0" y="16273"/>
                  </a:lnTo>
                  <a:cubicBezTo>
                    <a:pt x="0" y="16880"/>
                    <a:pt x="493" y="17372"/>
                    <a:pt x="1100" y="17372"/>
                  </a:cubicBezTo>
                  <a:lnTo>
                    <a:pt x="12525" y="17372"/>
                  </a:lnTo>
                  <a:cubicBezTo>
                    <a:pt x="13131" y="17372"/>
                    <a:pt x="13625" y="16880"/>
                    <a:pt x="13625" y="16275"/>
                  </a:cubicBezTo>
                  <a:lnTo>
                    <a:pt x="13625" y="1100"/>
                  </a:lnTo>
                  <a:cubicBezTo>
                    <a:pt x="13625" y="494"/>
                    <a:pt x="13131" y="1"/>
                    <a:pt x="125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9"/>
            <p:cNvSpPr/>
            <p:nvPr/>
          </p:nvSpPr>
          <p:spPr>
            <a:xfrm>
              <a:off x="2541875" y="659850"/>
              <a:ext cx="246875" cy="71175"/>
            </a:xfrm>
            <a:custGeom>
              <a:avLst/>
              <a:gdLst/>
              <a:ahLst/>
              <a:cxnLst/>
              <a:rect l="l" t="t" r="r" b="b"/>
              <a:pathLst>
                <a:path w="9875" h="2847" extrusionOk="0">
                  <a:moveTo>
                    <a:pt x="0" y="1"/>
                  </a:moveTo>
                  <a:lnTo>
                    <a:pt x="0" y="2847"/>
                  </a:lnTo>
                  <a:lnTo>
                    <a:pt x="9875" y="2847"/>
                  </a:lnTo>
                  <a:lnTo>
                    <a:pt x="9875" y="1"/>
                  </a:lnTo>
                  <a:close/>
                </a:path>
              </a:pathLst>
            </a:custGeom>
            <a:solidFill>
              <a:srgbClr val="FF89BC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9"/>
            <p:cNvSpPr/>
            <p:nvPr/>
          </p:nvSpPr>
          <p:spPr>
            <a:xfrm>
              <a:off x="2501800" y="660550"/>
              <a:ext cx="52250" cy="419475"/>
            </a:xfrm>
            <a:custGeom>
              <a:avLst/>
              <a:gdLst/>
              <a:ahLst/>
              <a:cxnLst/>
              <a:rect l="l" t="t" r="r" b="b"/>
              <a:pathLst>
                <a:path w="2090" h="16779" extrusionOk="0">
                  <a:moveTo>
                    <a:pt x="795" y="0"/>
                  </a:moveTo>
                  <a:cubicBezTo>
                    <a:pt x="358" y="0"/>
                    <a:pt x="1" y="357"/>
                    <a:pt x="1" y="795"/>
                  </a:cubicBezTo>
                  <a:lnTo>
                    <a:pt x="1" y="15977"/>
                  </a:lnTo>
                  <a:cubicBezTo>
                    <a:pt x="1" y="16419"/>
                    <a:pt x="361" y="16779"/>
                    <a:pt x="803" y="16779"/>
                  </a:cubicBezTo>
                  <a:lnTo>
                    <a:pt x="1941" y="16779"/>
                  </a:lnTo>
                  <a:cubicBezTo>
                    <a:pt x="2023" y="16779"/>
                    <a:pt x="2088" y="16712"/>
                    <a:pt x="2089" y="16629"/>
                  </a:cubicBezTo>
                  <a:cubicBezTo>
                    <a:pt x="2089" y="16548"/>
                    <a:pt x="2024" y="16482"/>
                    <a:pt x="1942" y="16482"/>
                  </a:cubicBezTo>
                  <a:lnTo>
                    <a:pt x="803" y="16482"/>
                  </a:lnTo>
                  <a:cubicBezTo>
                    <a:pt x="524" y="16482"/>
                    <a:pt x="296" y="16255"/>
                    <a:pt x="296" y="15976"/>
                  </a:cubicBezTo>
                  <a:lnTo>
                    <a:pt x="296" y="795"/>
                  </a:lnTo>
                  <a:cubicBezTo>
                    <a:pt x="296" y="519"/>
                    <a:pt x="521" y="295"/>
                    <a:pt x="795" y="295"/>
                  </a:cubicBezTo>
                  <a:lnTo>
                    <a:pt x="1046" y="295"/>
                  </a:lnTo>
                  <a:cubicBezTo>
                    <a:pt x="1127" y="295"/>
                    <a:pt x="1193" y="230"/>
                    <a:pt x="1193" y="148"/>
                  </a:cubicBezTo>
                  <a:cubicBezTo>
                    <a:pt x="1193" y="67"/>
                    <a:pt x="1127" y="0"/>
                    <a:pt x="1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9"/>
            <p:cNvSpPr/>
            <p:nvPr/>
          </p:nvSpPr>
          <p:spPr>
            <a:xfrm>
              <a:off x="2533025" y="675900"/>
              <a:ext cx="264650" cy="64025"/>
            </a:xfrm>
            <a:custGeom>
              <a:avLst/>
              <a:gdLst/>
              <a:ahLst/>
              <a:cxnLst/>
              <a:rect l="l" t="t" r="r" b="b"/>
              <a:pathLst>
                <a:path w="10586" h="2561" extrusionOk="0">
                  <a:moveTo>
                    <a:pt x="104" y="1"/>
                  </a:moveTo>
                  <a:cubicBezTo>
                    <a:pt x="46" y="1"/>
                    <a:pt x="1" y="48"/>
                    <a:pt x="1" y="105"/>
                  </a:cubicBezTo>
                  <a:lnTo>
                    <a:pt x="1" y="2456"/>
                  </a:lnTo>
                  <a:cubicBezTo>
                    <a:pt x="1" y="2514"/>
                    <a:pt x="48" y="2560"/>
                    <a:pt x="104" y="2560"/>
                  </a:cubicBezTo>
                  <a:lnTo>
                    <a:pt x="10481" y="2560"/>
                  </a:lnTo>
                  <a:cubicBezTo>
                    <a:pt x="10538" y="2560"/>
                    <a:pt x="10585" y="2514"/>
                    <a:pt x="10586" y="2456"/>
                  </a:cubicBezTo>
                  <a:lnTo>
                    <a:pt x="10586" y="105"/>
                  </a:lnTo>
                  <a:cubicBezTo>
                    <a:pt x="10586" y="47"/>
                    <a:pt x="10538" y="1"/>
                    <a:pt x="10481" y="1"/>
                  </a:cubicBezTo>
                  <a:cubicBezTo>
                    <a:pt x="10424" y="1"/>
                    <a:pt x="10377" y="48"/>
                    <a:pt x="10377" y="105"/>
                  </a:cubicBezTo>
                  <a:lnTo>
                    <a:pt x="10377" y="2353"/>
                  </a:lnTo>
                  <a:lnTo>
                    <a:pt x="208" y="2353"/>
                  </a:lnTo>
                  <a:lnTo>
                    <a:pt x="208" y="105"/>
                  </a:lnTo>
                  <a:cubicBezTo>
                    <a:pt x="208" y="47"/>
                    <a:pt x="161" y="1"/>
                    <a:pt x="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9"/>
            <p:cNvSpPr/>
            <p:nvPr/>
          </p:nvSpPr>
          <p:spPr>
            <a:xfrm>
              <a:off x="2498100" y="727325"/>
              <a:ext cx="333250" cy="7400"/>
            </a:xfrm>
            <a:custGeom>
              <a:avLst/>
              <a:gdLst/>
              <a:ahLst/>
              <a:cxnLst/>
              <a:rect l="l" t="t" r="r" b="b"/>
              <a:pathLst>
                <a:path w="13330" h="296" extrusionOk="0">
                  <a:moveTo>
                    <a:pt x="1" y="0"/>
                  </a:moveTo>
                  <a:lnTo>
                    <a:pt x="1" y="295"/>
                  </a:lnTo>
                  <a:lnTo>
                    <a:pt x="13329" y="295"/>
                  </a:lnTo>
                  <a:lnTo>
                    <a:pt x="133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9"/>
            <p:cNvSpPr/>
            <p:nvPr/>
          </p:nvSpPr>
          <p:spPr>
            <a:xfrm>
              <a:off x="2785050" y="656800"/>
              <a:ext cx="7400" cy="74225"/>
            </a:xfrm>
            <a:custGeom>
              <a:avLst/>
              <a:gdLst/>
              <a:ahLst/>
              <a:cxnLst/>
              <a:rect l="l" t="t" r="r" b="b"/>
              <a:pathLst>
                <a:path w="296" h="2969" extrusionOk="0">
                  <a:moveTo>
                    <a:pt x="1" y="1"/>
                  </a:moveTo>
                  <a:lnTo>
                    <a:pt x="1" y="2969"/>
                  </a:lnTo>
                  <a:lnTo>
                    <a:pt x="295" y="296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9"/>
            <p:cNvSpPr/>
            <p:nvPr/>
          </p:nvSpPr>
          <p:spPr>
            <a:xfrm>
              <a:off x="2538175" y="656800"/>
              <a:ext cx="7400" cy="74225"/>
            </a:xfrm>
            <a:custGeom>
              <a:avLst/>
              <a:gdLst/>
              <a:ahLst/>
              <a:cxnLst/>
              <a:rect l="l" t="t" r="r" b="b"/>
              <a:pathLst>
                <a:path w="296" h="2969" extrusionOk="0">
                  <a:moveTo>
                    <a:pt x="1" y="1"/>
                  </a:moveTo>
                  <a:lnTo>
                    <a:pt x="1" y="2969"/>
                  </a:lnTo>
                  <a:lnTo>
                    <a:pt x="296" y="2969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0" name="Google Shape;1390;p39"/>
          <p:cNvGrpSpPr/>
          <p:nvPr/>
        </p:nvGrpSpPr>
        <p:grpSpPr>
          <a:xfrm>
            <a:off x="7542376" y="3504235"/>
            <a:ext cx="1060340" cy="1058580"/>
            <a:chOff x="3265747" y="653121"/>
            <a:chExt cx="355783" cy="434325"/>
          </a:xfrm>
        </p:grpSpPr>
        <p:sp>
          <p:nvSpPr>
            <p:cNvPr id="1391" name="Google Shape;1391;p39"/>
            <p:cNvSpPr/>
            <p:nvPr/>
          </p:nvSpPr>
          <p:spPr>
            <a:xfrm>
              <a:off x="3272788" y="657350"/>
              <a:ext cx="333300" cy="423900"/>
            </a:xfrm>
            <a:prstGeom prst="roundRect">
              <a:avLst>
                <a:gd name="adj" fmla="val 705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9"/>
            <p:cNvSpPr/>
            <p:nvPr/>
          </p:nvSpPr>
          <p:spPr>
            <a:xfrm>
              <a:off x="3265747" y="653121"/>
              <a:ext cx="355783" cy="434325"/>
            </a:xfrm>
            <a:custGeom>
              <a:avLst/>
              <a:gdLst/>
              <a:ahLst/>
              <a:cxnLst/>
              <a:rect l="l" t="t" r="r" b="b"/>
              <a:pathLst>
                <a:path w="13625" h="17373" extrusionOk="0">
                  <a:moveTo>
                    <a:pt x="1100" y="295"/>
                  </a:moveTo>
                  <a:lnTo>
                    <a:pt x="1100" y="296"/>
                  </a:lnTo>
                  <a:lnTo>
                    <a:pt x="12525" y="296"/>
                  </a:lnTo>
                  <a:cubicBezTo>
                    <a:pt x="12969" y="296"/>
                    <a:pt x="13329" y="657"/>
                    <a:pt x="13329" y="1100"/>
                  </a:cubicBezTo>
                  <a:lnTo>
                    <a:pt x="13329" y="16273"/>
                  </a:lnTo>
                  <a:cubicBezTo>
                    <a:pt x="13329" y="16716"/>
                    <a:pt x="12969" y="17077"/>
                    <a:pt x="12525" y="17077"/>
                  </a:cubicBezTo>
                  <a:lnTo>
                    <a:pt x="1100" y="17077"/>
                  </a:lnTo>
                  <a:cubicBezTo>
                    <a:pt x="657" y="17077"/>
                    <a:pt x="297" y="16716"/>
                    <a:pt x="297" y="16273"/>
                  </a:cubicBezTo>
                  <a:lnTo>
                    <a:pt x="297" y="1099"/>
                  </a:lnTo>
                  <a:cubicBezTo>
                    <a:pt x="297" y="655"/>
                    <a:pt x="657" y="295"/>
                    <a:pt x="1100" y="295"/>
                  </a:cubicBezTo>
                  <a:close/>
                  <a:moveTo>
                    <a:pt x="1100" y="1"/>
                  </a:moveTo>
                  <a:cubicBezTo>
                    <a:pt x="494" y="1"/>
                    <a:pt x="0" y="494"/>
                    <a:pt x="0" y="1100"/>
                  </a:cubicBezTo>
                  <a:lnTo>
                    <a:pt x="0" y="16273"/>
                  </a:lnTo>
                  <a:cubicBezTo>
                    <a:pt x="0" y="16880"/>
                    <a:pt x="494" y="17372"/>
                    <a:pt x="1100" y="17372"/>
                  </a:cubicBezTo>
                  <a:lnTo>
                    <a:pt x="12525" y="17372"/>
                  </a:lnTo>
                  <a:cubicBezTo>
                    <a:pt x="13132" y="17372"/>
                    <a:pt x="13624" y="16880"/>
                    <a:pt x="13624" y="16275"/>
                  </a:cubicBezTo>
                  <a:lnTo>
                    <a:pt x="13624" y="1100"/>
                  </a:lnTo>
                  <a:cubicBezTo>
                    <a:pt x="13624" y="494"/>
                    <a:pt x="13132" y="1"/>
                    <a:pt x="125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9"/>
            <p:cNvSpPr/>
            <p:nvPr/>
          </p:nvSpPr>
          <p:spPr>
            <a:xfrm>
              <a:off x="3313275" y="659850"/>
              <a:ext cx="246875" cy="71175"/>
            </a:xfrm>
            <a:custGeom>
              <a:avLst/>
              <a:gdLst/>
              <a:ahLst/>
              <a:cxnLst/>
              <a:rect l="l" t="t" r="r" b="b"/>
              <a:pathLst>
                <a:path w="9875" h="2847" extrusionOk="0">
                  <a:moveTo>
                    <a:pt x="0" y="1"/>
                  </a:moveTo>
                  <a:lnTo>
                    <a:pt x="0" y="2847"/>
                  </a:lnTo>
                  <a:lnTo>
                    <a:pt x="9875" y="2847"/>
                  </a:lnTo>
                  <a:lnTo>
                    <a:pt x="9875" y="1"/>
                  </a:lnTo>
                  <a:close/>
                </a:path>
              </a:pathLst>
            </a:custGeom>
            <a:solidFill>
              <a:srgbClr val="CF7CC7">
                <a:alpha val="49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9"/>
            <p:cNvSpPr/>
            <p:nvPr/>
          </p:nvSpPr>
          <p:spPr>
            <a:xfrm>
              <a:off x="3273150" y="660550"/>
              <a:ext cx="52275" cy="419475"/>
            </a:xfrm>
            <a:custGeom>
              <a:avLst/>
              <a:gdLst/>
              <a:ahLst/>
              <a:cxnLst/>
              <a:rect l="l" t="t" r="r" b="b"/>
              <a:pathLst>
                <a:path w="2091" h="16779" extrusionOk="0">
                  <a:moveTo>
                    <a:pt x="795" y="0"/>
                  </a:moveTo>
                  <a:cubicBezTo>
                    <a:pt x="356" y="0"/>
                    <a:pt x="1" y="357"/>
                    <a:pt x="1" y="795"/>
                  </a:cubicBezTo>
                  <a:lnTo>
                    <a:pt x="1" y="15977"/>
                  </a:lnTo>
                  <a:cubicBezTo>
                    <a:pt x="1" y="16419"/>
                    <a:pt x="360" y="16779"/>
                    <a:pt x="801" y="16779"/>
                  </a:cubicBezTo>
                  <a:lnTo>
                    <a:pt x="1942" y="16779"/>
                  </a:lnTo>
                  <a:cubicBezTo>
                    <a:pt x="2024" y="16779"/>
                    <a:pt x="2090" y="16712"/>
                    <a:pt x="2089" y="16629"/>
                  </a:cubicBezTo>
                  <a:cubicBezTo>
                    <a:pt x="2089" y="16548"/>
                    <a:pt x="2023" y="16482"/>
                    <a:pt x="1942" y="16482"/>
                  </a:cubicBezTo>
                  <a:lnTo>
                    <a:pt x="801" y="16482"/>
                  </a:lnTo>
                  <a:cubicBezTo>
                    <a:pt x="523" y="16482"/>
                    <a:pt x="295" y="16255"/>
                    <a:pt x="295" y="15976"/>
                  </a:cubicBezTo>
                  <a:lnTo>
                    <a:pt x="295" y="795"/>
                  </a:lnTo>
                  <a:cubicBezTo>
                    <a:pt x="295" y="519"/>
                    <a:pt x="520" y="295"/>
                    <a:pt x="795" y="295"/>
                  </a:cubicBezTo>
                  <a:lnTo>
                    <a:pt x="1045" y="295"/>
                  </a:lnTo>
                  <a:cubicBezTo>
                    <a:pt x="1127" y="295"/>
                    <a:pt x="1192" y="230"/>
                    <a:pt x="1192" y="148"/>
                  </a:cubicBezTo>
                  <a:cubicBezTo>
                    <a:pt x="1192" y="67"/>
                    <a:pt x="1127" y="0"/>
                    <a:pt x="10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9"/>
            <p:cNvSpPr/>
            <p:nvPr/>
          </p:nvSpPr>
          <p:spPr>
            <a:xfrm>
              <a:off x="3304375" y="675900"/>
              <a:ext cx="264675" cy="64025"/>
            </a:xfrm>
            <a:custGeom>
              <a:avLst/>
              <a:gdLst/>
              <a:ahLst/>
              <a:cxnLst/>
              <a:rect l="l" t="t" r="r" b="b"/>
              <a:pathLst>
                <a:path w="10587" h="2561" extrusionOk="0">
                  <a:moveTo>
                    <a:pt x="105" y="1"/>
                  </a:moveTo>
                  <a:cubicBezTo>
                    <a:pt x="47" y="1"/>
                    <a:pt x="1" y="48"/>
                    <a:pt x="1" y="105"/>
                  </a:cubicBezTo>
                  <a:lnTo>
                    <a:pt x="1" y="2456"/>
                  </a:lnTo>
                  <a:cubicBezTo>
                    <a:pt x="1" y="2514"/>
                    <a:pt x="48" y="2560"/>
                    <a:pt x="105" y="2560"/>
                  </a:cubicBezTo>
                  <a:lnTo>
                    <a:pt x="10482" y="2560"/>
                  </a:lnTo>
                  <a:cubicBezTo>
                    <a:pt x="10538" y="2560"/>
                    <a:pt x="10584" y="2514"/>
                    <a:pt x="10587" y="2456"/>
                  </a:cubicBezTo>
                  <a:lnTo>
                    <a:pt x="10587" y="105"/>
                  </a:lnTo>
                  <a:cubicBezTo>
                    <a:pt x="10587" y="47"/>
                    <a:pt x="10539" y="1"/>
                    <a:pt x="10483" y="1"/>
                  </a:cubicBezTo>
                  <a:cubicBezTo>
                    <a:pt x="10426" y="1"/>
                    <a:pt x="10379" y="48"/>
                    <a:pt x="10379" y="105"/>
                  </a:cubicBezTo>
                  <a:lnTo>
                    <a:pt x="10379" y="2353"/>
                  </a:lnTo>
                  <a:lnTo>
                    <a:pt x="208" y="2353"/>
                  </a:lnTo>
                  <a:lnTo>
                    <a:pt x="208" y="105"/>
                  </a:lnTo>
                  <a:cubicBezTo>
                    <a:pt x="208" y="47"/>
                    <a:pt x="162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9"/>
            <p:cNvSpPr/>
            <p:nvPr/>
          </p:nvSpPr>
          <p:spPr>
            <a:xfrm>
              <a:off x="3269475" y="727325"/>
              <a:ext cx="333225" cy="7400"/>
            </a:xfrm>
            <a:custGeom>
              <a:avLst/>
              <a:gdLst/>
              <a:ahLst/>
              <a:cxnLst/>
              <a:rect l="l" t="t" r="r" b="b"/>
              <a:pathLst>
                <a:path w="13329" h="296" extrusionOk="0">
                  <a:moveTo>
                    <a:pt x="1" y="0"/>
                  </a:moveTo>
                  <a:lnTo>
                    <a:pt x="1" y="295"/>
                  </a:lnTo>
                  <a:lnTo>
                    <a:pt x="13328" y="295"/>
                  </a:lnTo>
                  <a:lnTo>
                    <a:pt x="133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9"/>
            <p:cNvSpPr/>
            <p:nvPr/>
          </p:nvSpPr>
          <p:spPr>
            <a:xfrm>
              <a:off x="3556400" y="656800"/>
              <a:ext cx="7450" cy="74225"/>
            </a:xfrm>
            <a:custGeom>
              <a:avLst/>
              <a:gdLst/>
              <a:ahLst/>
              <a:cxnLst/>
              <a:rect l="l" t="t" r="r" b="b"/>
              <a:pathLst>
                <a:path w="298" h="2969" extrusionOk="0">
                  <a:moveTo>
                    <a:pt x="1" y="1"/>
                  </a:moveTo>
                  <a:lnTo>
                    <a:pt x="1" y="2969"/>
                  </a:lnTo>
                  <a:lnTo>
                    <a:pt x="297" y="2969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9"/>
            <p:cNvSpPr/>
            <p:nvPr/>
          </p:nvSpPr>
          <p:spPr>
            <a:xfrm>
              <a:off x="3309525" y="656800"/>
              <a:ext cx="7425" cy="74225"/>
            </a:xfrm>
            <a:custGeom>
              <a:avLst/>
              <a:gdLst/>
              <a:ahLst/>
              <a:cxnLst/>
              <a:rect l="l" t="t" r="r" b="b"/>
              <a:pathLst>
                <a:path w="297" h="2969" extrusionOk="0">
                  <a:moveTo>
                    <a:pt x="1" y="1"/>
                  </a:moveTo>
                  <a:lnTo>
                    <a:pt x="1" y="2969"/>
                  </a:lnTo>
                  <a:lnTo>
                    <a:pt x="297" y="2969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9" name="Google Shape;1399;p39"/>
          <p:cNvGrpSpPr/>
          <p:nvPr/>
        </p:nvGrpSpPr>
        <p:grpSpPr>
          <a:xfrm>
            <a:off x="215157" y="134071"/>
            <a:ext cx="7528414" cy="4167985"/>
            <a:chOff x="627130" y="128603"/>
            <a:chExt cx="8316852" cy="4604490"/>
          </a:xfrm>
        </p:grpSpPr>
        <p:grpSp>
          <p:nvGrpSpPr>
            <p:cNvPr id="1400" name="Google Shape;1400;p39"/>
            <p:cNvGrpSpPr/>
            <p:nvPr/>
          </p:nvGrpSpPr>
          <p:grpSpPr>
            <a:xfrm>
              <a:off x="627130" y="128603"/>
              <a:ext cx="8316852" cy="4604490"/>
              <a:chOff x="627130" y="428622"/>
              <a:chExt cx="8316852" cy="4568400"/>
            </a:xfrm>
          </p:grpSpPr>
          <p:sp>
            <p:nvSpPr>
              <p:cNvPr id="1401" name="Google Shape;1401;p39"/>
              <p:cNvSpPr/>
              <p:nvPr/>
            </p:nvSpPr>
            <p:spPr>
              <a:xfrm>
                <a:off x="627182" y="428622"/>
                <a:ext cx="8316600" cy="4568400"/>
              </a:xfrm>
              <a:prstGeom prst="roundRect">
                <a:avLst>
                  <a:gd name="adj" fmla="val 47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02" name="Google Shape;1402;p39"/>
              <p:cNvGrpSpPr/>
              <p:nvPr/>
            </p:nvGrpSpPr>
            <p:grpSpPr>
              <a:xfrm>
                <a:off x="627130" y="428636"/>
                <a:ext cx="8316852" cy="490301"/>
                <a:chOff x="280295" y="238126"/>
                <a:chExt cx="9047924" cy="533400"/>
              </a:xfrm>
            </p:grpSpPr>
            <p:sp>
              <p:nvSpPr>
                <p:cNvPr id="1403" name="Google Shape;1403;p39"/>
                <p:cNvSpPr/>
                <p:nvPr/>
              </p:nvSpPr>
              <p:spPr>
                <a:xfrm>
                  <a:off x="280520" y="238126"/>
                  <a:ext cx="9047700" cy="533400"/>
                </a:xfrm>
                <a:prstGeom prst="round2SameRect">
                  <a:avLst>
                    <a:gd name="adj1" fmla="val 47158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9"/>
                <p:cNvSpPr/>
                <p:nvPr/>
              </p:nvSpPr>
              <p:spPr>
                <a:xfrm>
                  <a:off x="280295" y="685650"/>
                  <a:ext cx="9047620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05" name="Google Shape;1405;p39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1406" name="Google Shape;1406;p39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7" name="Google Shape;1407;p39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8" name="Google Shape;1408;p39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9" name="Google Shape;1409;p39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0" name="Google Shape;1410;p39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1" name="Google Shape;1411;p39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412" name="Google Shape;1412;p39"/>
            <p:cNvSpPr/>
            <p:nvPr/>
          </p:nvSpPr>
          <p:spPr>
            <a:xfrm>
              <a:off x="727576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3" name="Google Shape;1413;p39"/>
          <p:cNvSpPr/>
          <p:nvPr/>
        </p:nvSpPr>
        <p:spPr>
          <a:xfrm>
            <a:off x="2073250" y="4513150"/>
            <a:ext cx="153048" cy="1807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4" name="Google Shape;1414;p39"/>
          <p:cNvSpPr/>
          <p:nvPr/>
        </p:nvSpPr>
        <p:spPr>
          <a:xfrm>
            <a:off x="7026250" y="760300"/>
            <a:ext cx="153048" cy="1807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40"/>
          <p:cNvSpPr/>
          <p:nvPr/>
        </p:nvSpPr>
        <p:spPr>
          <a:xfrm>
            <a:off x="2330438" y="-623987"/>
            <a:ext cx="7832744" cy="6225118"/>
          </a:xfrm>
          <a:custGeom>
            <a:avLst/>
            <a:gdLst/>
            <a:ahLst/>
            <a:cxnLst/>
            <a:rect l="l" t="t" r="r" b="b"/>
            <a:pathLst>
              <a:path w="67997" h="54041" extrusionOk="0">
                <a:moveTo>
                  <a:pt x="50677" y="1"/>
                </a:moveTo>
                <a:cubicBezTo>
                  <a:pt x="48942" y="1"/>
                  <a:pt x="47056" y="896"/>
                  <a:pt x="45175" y="2991"/>
                </a:cubicBezTo>
                <a:cubicBezTo>
                  <a:pt x="41850" y="6693"/>
                  <a:pt x="41080" y="11825"/>
                  <a:pt x="39774" y="16444"/>
                </a:cubicBezTo>
                <a:cubicBezTo>
                  <a:pt x="38870" y="19635"/>
                  <a:pt x="37615" y="22845"/>
                  <a:pt x="35270" y="25190"/>
                </a:cubicBezTo>
                <a:cubicBezTo>
                  <a:pt x="32078" y="28381"/>
                  <a:pt x="27368" y="29486"/>
                  <a:pt x="22875" y="29921"/>
                </a:cubicBezTo>
                <a:cubicBezTo>
                  <a:pt x="18383" y="30355"/>
                  <a:pt x="13775" y="30270"/>
                  <a:pt x="9482" y="31666"/>
                </a:cubicBezTo>
                <a:cubicBezTo>
                  <a:pt x="5190" y="33061"/>
                  <a:pt x="1131" y="36391"/>
                  <a:pt x="537" y="40865"/>
                </a:cubicBezTo>
                <a:cubicBezTo>
                  <a:pt x="1" y="44922"/>
                  <a:pt x="2495" y="48922"/>
                  <a:pt x="5866" y="51243"/>
                </a:cubicBezTo>
                <a:cubicBezTo>
                  <a:pt x="8537" y="53084"/>
                  <a:pt x="11784" y="54041"/>
                  <a:pt x="15026" y="54041"/>
                </a:cubicBezTo>
                <a:cubicBezTo>
                  <a:pt x="16883" y="54041"/>
                  <a:pt x="18737" y="53727"/>
                  <a:pt x="20480" y="53085"/>
                </a:cubicBezTo>
                <a:cubicBezTo>
                  <a:pt x="24250" y="51699"/>
                  <a:pt x="27357" y="48956"/>
                  <a:pt x="30941" y="47137"/>
                </a:cubicBezTo>
                <a:cubicBezTo>
                  <a:pt x="34194" y="45486"/>
                  <a:pt x="37842" y="44649"/>
                  <a:pt x="41489" y="44649"/>
                </a:cubicBezTo>
                <a:cubicBezTo>
                  <a:pt x="44177" y="44649"/>
                  <a:pt x="46865" y="45104"/>
                  <a:pt x="49392" y="46024"/>
                </a:cubicBezTo>
                <a:cubicBezTo>
                  <a:pt x="52327" y="47091"/>
                  <a:pt x="55201" y="48780"/>
                  <a:pt x="58289" y="48780"/>
                </a:cubicBezTo>
                <a:cubicBezTo>
                  <a:pt x="58483" y="48780"/>
                  <a:pt x="58678" y="48773"/>
                  <a:pt x="58874" y="48759"/>
                </a:cubicBezTo>
                <a:cubicBezTo>
                  <a:pt x="62874" y="48476"/>
                  <a:pt x="66178" y="44998"/>
                  <a:pt x="67087" y="41091"/>
                </a:cubicBezTo>
                <a:cubicBezTo>
                  <a:pt x="67996" y="37184"/>
                  <a:pt x="66861" y="33029"/>
                  <a:pt x="64857" y="29555"/>
                </a:cubicBezTo>
                <a:cubicBezTo>
                  <a:pt x="62878" y="26125"/>
                  <a:pt x="60014" y="23107"/>
                  <a:pt x="58986" y="19197"/>
                </a:cubicBezTo>
                <a:cubicBezTo>
                  <a:pt x="57980" y="15364"/>
                  <a:pt x="58856" y="11323"/>
                  <a:pt x="57806" y="7435"/>
                </a:cubicBezTo>
                <a:cubicBezTo>
                  <a:pt x="56648" y="3144"/>
                  <a:pt x="53928" y="1"/>
                  <a:pt x="50677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7" name="Google Shape;1417;p40"/>
          <p:cNvGrpSpPr/>
          <p:nvPr/>
        </p:nvGrpSpPr>
        <p:grpSpPr>
          <a:xfrm>
            <a:off x="542917" y="374431"/>
            <a:ext cx="8057720" cy="4405505"/>
            <a:chOff x="171400" y="128600"/>
            <a:chExt cx="8772695" cy="4795891"/>
          </a:xfrm>
        </p:grpSpPr>
        <p:grpSp>
          <p:nvGrpSpPr>
            <p:cNvPr id="1418" name="Google Shape;1418;p40"/>
            <p:cNvGrpSpPr/>
            <p:nvPr/>
          </p:nvGrpSpPr>
          <p:grpSpPr>
            <a:xfrm>
              <a:off x="171400" y="128600"/>
              <a:ext cx="8772695" cy="4795891"/>
              <a:chOff x="171400" y="428619"/>
              <a:chExt cx="8772695" cy="4758300"/>
            </a:xfrm>
          </p:grpSpPr>
          <p:sp>
            <p:nvSpPr>
              <p:cNvPr id="1419" name="Google Shape;1419;p40"/>
              <p:cNvSpPr/>
              <p:nvPr/>
            </p:nvSpPr>
            <p:spPr>
              <a:xfrm>
                <a:off x="171450" y="428619"/>
                <a:ext cx="8772300" cy="4758300"/>
              </a:xfrm>
              <a:prstGeom prst="roundRect">
                <a:avLst>
                  <a:gd name="adj" fmla="val 47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20" name="Google Shape;1420;p40"/>
              <p:cNvGrpSpPr/>
              <p:nvPr/>
            </p:nvGrpSpPr>
            <p:grpSpPr>
              <a:xfrm>
                <a:off x="171400" y="428636"/>
                <a:ext cx="8772695" cy="490301"/>
                <a:chOff x="-215495" y="238126"/>
                <a:chExt cx="9543837" cy="533400"/>
              </a:xfrm>
            </p:grpSpPr>
            <p:sp>
              <p:nvSpPr>
                <p:cNvPr id="1421" name="Google Shape;1421;p40"/>
                <p:cNvSpPr/>
                <p:nvPr/>
              </p:nvSpPr>
              <p:spPr>
                <a:xfrm>
                  <a:off x="-215259" y="238126"/>
                  <a:ext cx="9543600" cy="533400"/>
                </a:xfrm>
                <a:prstGeom prst="round2SameRect">
                  <a:avLst>
                    <a:gd name="adj1" fmla="val 36935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" name="Google Shape;1422;p40"/>
                <p:cNvSpPr/>
                <p:nvPr/>
              </p:nvSpPr>
              <p:spPr>
                <a:xfrm>
                  <a:off x="-215495" y="685650"/>
                  <a:ext cx="9543433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23" name="Google Shape;1423;p40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1424" name="Google Shape;1424;p40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5" name="Google Shape;1425;p40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6" name="Google Shape;1426;p40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7" name="Google Shape;1427;p40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8" name="Google Shape;1428;p40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9" name="Google Shape;1429;p40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430" name="Google Shape;1430;p40"/>
            <p:cNvSpPr/>
            <p:nvPr/>
          </p:nvSpPr>
          <p:spPr>
            <a:xfrm>
              <a:off x="251326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1" name="Google Shape;1431;p40"/>
          <p:cNvGrpSpPr/>
          <p:nvPr/>
        </p:nvGrpSpPr>
        <p:grpSpPr>
          <a:xfrm>
            <a:off x="1020432" y="136671"/>
            <a:ext cx="7128374" cy="4870160"/>
            <a:chOff x="627130" y="128592"/>
            <a:chExt cx="8316852" cy="5682137"/>
          </a:xfrm>
        </p:grpSpPr>
        <p:grpSp>
          <p:nvGrpSpPr>
            <p:cNvPr id="1432" name="Google Shape;1432;p40"/>
            <p:cNvGrpSpPr/>
            <p:nvPr/>
          </p:nvGrpSpPr>
          <p:grpSpPr>
            <a:xfrm>
              <a:off x="627130" y="128592"/>
              <a:ext cx="8316852" cy="5682137"/>
              <a:chOff x="627130" y="428611"/>
              <a:chExt cx="8316852" cy="5637600"/>
            </a:xfrm>
          </p:grpSpPr>
          <p:sp>
            <p:nvSpPr>
              <p:cNvPr id="1433" name="Google Shape;1433;p40"/>
              <p:cNvSpPr/>
              <p:nvPr/>
            </p:nvSpPr>
            <p:spPr>
              <a:xfrm>
                <a:off x="627191" y="428611"/>
                <a:ext cx="8316600" cy="5637600"/>
              </a:xfrm>
              <a:prstGeom prst="roundRect">
                <a:avLst>
                  <a:gd name="adj" fmla="val 47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34" name="Google Shape;1434;p40"/>
              <p:cNvGrpSpPr/>
              <p:nvPr/>
            </p:nvGrpSpPr>
            <p:grpSpPr>
              <a:xfrm>
                <a:off x="627130" y="428636"/>
                <a:ext cx="8316852" cy="490301"/>
                <a:chOff x="280295" y="238126"/>
                <a:chExt cx="9047924" cy="533400"/>
              </a:xfrm>
            </p:grpSpPr>
            <p:sp>
              <p:nvSpPr>
                <p:cNvPr id="1435" name="Google Shape;1435;p40"/>
                <p:cNvSpPr/>
                <p:nvPr/>
              </p:nvSpPr>
              <p:spPr>
                <a:xfrm>
                  <a:off x="280520" y="238126"/>
                  <a:ext cx="9047700" cy="533400"/>
                </a:xfrm>
                <a:prstGeom prst="round2SameRect">
                  <a:avLst>
                    <a:gd name="adj1" fmla="val 47158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6" name="Google Shape;1436;p40"/>
                <p:cNvSpPr/>
                <p:nvPr/>
              </p:nvSpPr>
              <p:spPr>
                <a:xfrm>
                  <a:off x="280295" y="685650"/>
                  <a:ext cx="9047620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37" name="Google Shape;1437;p40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1438" name="Google Shape;1438;p40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9" name="Google Shape;1439;p40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0" name="Google Shape;1440;p40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1" name="Google Shape;1441;p40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2" name="Google Shape;1442;p40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3" name="Google Shape;1443;p40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444" name="Google Shape;1444;p40"/>
            <p:cNvSpPr/>
            <p:nvPr/>
          </p:nvSpPr>
          <p:spPr>
            <a:xfrm>
              <a:off x="727576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5" name="Google Shape;1445;p40"/>
          <p:cNvSpPr/>
          <p:nvPr/>
        </p:nvSpPr>
        <p:spPr>
          <a:xfrm>
            <a:off x="863551" y="2752726"/>
            <a:ext cx="246949" cy="291627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40"/>
          <p:cNvSpPr/>
          <p:nvPr/>
        </p:nvSpPr>
        <p:spPr>
          <a:xfrm>
            <a:off x="2073250" y="4513150"/>
            <a:ext cx="153048" cy="1807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40"/>
          <p:cNvSpPr/>
          <p:nvPr/>
        </p:nvSpPr>
        <p:spPr>
          <a:xfrm>
            <a:off x="7026250" y="760300"/>
            <a:ext cx="153048" cy="1807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/>
          <p:nvPr/>
        </p:nvSpPr>
        <p:spPr>
          <a:xfrm>
            <a:off x="-1492273" y="-3364297"/>
            <a:ext cx="11922084" cy="9475144"/>
          </a:xfrm>
          <a:custGeom>
            <a:avLst/>
            <a:gdLst/>
            <a:ahLst/>
            <a:cxnLst/>
            <a:rect l="l" t="t" r="r" b="b"/>
            <a:pathLst>
              <a:path w="67997" h="54041" extrusionOk="0">
                <a:moveTo>
                  <a:pt x="50677" y="1"/>
                </a:moveTo>
                <a:cubicBezTo>
                  <a:pt x="48942" y="1"/>
                  <a:pt x="47056" y="896"/>
                  <a:pt x="45175" y="2991"/>
                </a:cubicBezTo>
                <a:cubicBezTo>
                  <a:pt x="41850" y="6693"/>
                  <a:pt x="41080" y="11825"/>
                  <a:pt x="39774" y="16444"/>
                </a:cubicBezTo>
                <a:cubicBezTo>
                  <a:pt x="38870" y="19635"/>
                  <a:pt x="37615" y="22845"/>
                  <a:pt x="35270" y="25190"/>
                </a:cubicBezTo>
                <a:cubicBezTo>
                  <a:pt x="32078" y="28381"/>
                  <a:pt x="27368" y="29486"/>
                  <a:pt x="22875" y="29921"/>
                </a:cubicBezTo>
                <a:cubicBezTo>
                  <a:pt x="18383" y="30355"/>
                  <a:pt x="13775" y="30270"/>
                  <a:pt x="9482" y="31666"/>
                </a:cubicBezTo>
                <a:cubicBezTo>
                  <a:pt x="5190" y="33061"/>
                  <a:pt x="1131" y="36391"/>
                  <a:pt x="537" y="40865"/>
                </a:cubicBezTo>
                <a:cubicBezTo>
                  <a:pt x="1" y="44922"/>
                  <a:pt x="2495" y="48922"/>
                  <a:pt x="5866" y="51243"/>
                </a:cubicBezTo>
                <a:cubicBezTo>
                  <a:pt x="8537" y="53084"/>
                  <a:pt x="11784" y="54041"/>
                  <a:pt x="15026" y="54041"/>
                </a:cubicBezTo>
                <a:cubicBezTo>
                  <a:pt x="16883" y="54041"/>
                  <a:pt x="18737" y="53727"/>
                  <a:pt x="20480" y="53085"/>
                </a:cubicBezTo>
                <a:cubicBezTo>
                  <a:pt x="24250" y="51699"/>
                  <a:pt x="27357" y="48956"/>
                  <a:pt x="30941" y="47137"/>
                </a:cubicBezTo>
                <a:cubicBezTo>
                  <a:pt x="34194" y="45486"/>
                  <a:pt x="37842" y="44649"/>
                  <a:pt x="41489" y="44649"/>
                </a:cubicBezTo>
                <a:cubicBezTo>
                  <a:pt x="44177" y="44649"/>
                  <a:pt x="46865" y="45104"/>
                  <a:pt x="49392" y="46024"/>
                </a:cubicBezTo>
                <a:cubicBezTo>
                  <a:pt x="52327" y="47091"/>
                  <a:pt x="55201" y="48780"/>
                  <a:pt x="58289" y="48780"/>
                </a:cubicBezTo>
                <a:cubicBezTo>
                  <a:pt x="58483" y="48780"/>
                  <a:pt x="58678" y="48773"/>
                  <a:pt x="58874" y="48759"/>
                </a:cubicBezTo>
                <a:cubicBezTo>
                  <a:pt x="62874" y="48476"/>
                  <a:pt x="66178" y="44998"/>
                  <a:pt x="67087" y="41091"/>
                </a:cubicBezTo>
                <a:cubicBezTo>
                  <a:pt x="67996" y="37184"/>
                  <a:pt x="66861" y="33029"/>
                  <a:pt x="64857" y="29555"/>
                </a:cubicBezTo>
                <a:cubicBezTo>
                  <a:pt x="62878" y="26125"/>
                  <a:pt x="60014" y="23107"/>
                  <a:pt x="58986" y="19197"/>
                </a:cubicBezTo>
                <a:cubicBezTo>
                  <a:pt x="57980" y="15364"/>
                  <a:pt x="58856" y="11323"/>
                  <a:pt x="57806" y="7435"/>
                </a:cubicBezTo>
                <a:cubicBezTo>
                  <a:pt x="56648" y="3144"/>
                  <a:pt x="53928" y="1"/>
                  <a:pt x="50677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5"/>
          <p:cNvGrpSpPr/>
          <p:nvPr/>
        </p:nvGrpSpPr>
        <p:grpSpPr>
          <a:xfrm>
            <a:off x="1132323" y="1468834"/>
            <a:ext cx="3521357" cy="3303126"/>
            <a:chOff x="1132323" y="1468834"/>
            <a:chExt cx="3521357" cy="3303126"/>
          </a:xfrm>
        </p:grpSpPr>
        <p:grpSp>
          <p:nvGrpSpPr>
            <p:cNvPr id="71" name="Google Shape;71;p5"/>
            <p:cNvGrpSpPr/>
            <p:nvPr/>
          </p:nvGrpSpPr>
          <p:grpSpPr>
            <a:xfrm>
              <a:off x="1543273" y="1770659"/>
              <a:ext cx="3110407" cy="3001301"/>
              <a:chOff x="3788625" y="496125"/>
              <a:chExt cx="1224425" cy="1181475"/>
            </a:xfrm>
          </p:grpSpPr>
          <p:sp>
            <p:nvSpPr>
              <p:cNvPr id="72" name="Google Shape;72;p5"/>
              <p:cNvSpPr/>
              <p:nvPr/>
            </p:nvSpPr>
            <p:spPr>
              <a:xfrm>
                <a:off x="3792300" y="499850"/>
                <a:ext cx="1217050" cy="123050"/>
              </a:xfrm>
              <a:custGeom>
                <a:avLst/>
                <a:gdLst/>
                <a:ahLst/>
                <a:cxnLst/>
                <a:rect l="l" t="t" r="r" b="b"/>
                <a:pathLst>
                  <a:path w="48682" h="4922" extrusionOk="0">
                    <a:moveTo>
                      <a:pt x="3004" y="0"/>
                    </a:moveTo>
                    <a:cubicBezTo>
                      <a:pt x="1346" y="0"/>
                      <a:pt x="1" y="1345"/>
                      <a:pt x="1" y="3004"/>
                    </a:cubicBezTo>
                    <a:lnTo>
                      <a:pt x="1" y="4922"/>
                    </a:lnTo>
                    <a:lnTo>
                      <a:pt x="48682" y="4922"/>
                    </a:lnTo>
                    <a:lnTo>
                      <a:pt x="48682" y="3004"/>
                    </a:lnTo>
                    <a:cubicBezTo>
                      <a:pt x="48682" y="1345"/>
                      <a:pt x="47337" y="0"/>
                      <a:pt x="456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3788625" y="496125"/>
                <a:ext cx="1224425" cy="130425"/>
              </a:xfrm>
              <a:custGeom>
                <a:avLst/>
                <a:gdLst/>
                <a:ahLst/>
                <a:cxnLst/>
                <a:rect l="l" t="t" r="r" b="b"/>
                <a:pathLst>
                  <a:path w="48977" h="5217" extrusionOk="0">
                    <a:moveTo>
                      <a:pt x="45826" y="299"/>
                    </a:moveTo>
                    <a:cubicBezTo>
                      <a:pt x="47400" y="299"/>
                      <a:pt x="48681" y="1579"/>
                      <a:pt x="48681" y="3153"/>
                    </a:cubicBezTo>
                    <a:lnTo>
                      <a:pt x="48681" y="4922"/>
                    </a:lnTo>
                    <a:lnTo>
                      <a:pt x="296" y="4922"/>
                    </a:lnTo>
                    <a:lnTo>
                      <a:pt x="296" y="3153"/>
                    </a:lnTo>
                    <a:cubicBezTo>
                      <a:pt x="296" y="1579"/>
                      <a:pt x="1577" y="299"/>
                      <a:pt x="3151" y="299"/>
                    </a:cubicBezTo>
                    <a:close/>
                    <a:moveTo>
                      <a:pt x="3151" y="1"/>
                    </a:moveTo>
                    <a:cubicBezTo>
                      <a:pt x="1414" y="1"/>
                      <a:pt x="0" y="1415"/>
                      <a:pt x="0" y="3152"/>
                    </a:cubicBezTo>
                    <a:lnTo>
                      <a:pt x="0" y="5217"/>
                    </a:lnTo>
                    <a:lnTo>
                      <a:pt x="48977" y="5217"/>
                    </a:lnTo>
                    <a:lnTo>
                      <a:pt x="48977" y="3152"/>
                    </a:lnTo>
                    <a:cubicBezTo>
                      <a:pt x="48977" y="1415"/>
                      <a:pt x="47563" y="1"/>
                      <a:pt x="458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92350" y="540325"/>
                <a:ext cx="42100" cy="42100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1684" extrusionOk="0">
                    <a:moveTo>
                      <a:pt x="844" y="0"/>
                    </a:moveTo>
                    <a:cubicBezTo>
                      <a:pt x="843" y="0"/>
                      <a:pt x="842" y="0"/>
                      <a:pt x="842" y="0"/>
                    </a:cubicBezTo>
                    <a:cubicBezTo>
                      <a:pt x="377" y="0"/>
                      <a:pt x="0" y="377"/>
                      <a:pt x="0" y="842"/>
                    </a:cubicBezTo>
                    <a:cubicBezTo>
                      <a:pt x="0" y="1306"/>
                      <a:pt x="376" y="1684"/>
                      <a:pt x="842" y="1684"/>
                    </a:cubicBezTo>
                    <a:cubicBezTo>
                      <a:pt x="1306" y="1684"/>
                      <a:pt x="1683" y="1308"/>
                      <a:pt x="1683" y="842"/>
                    </a:cubicBezTo>
                    <a:cubicBezTo>
                      <a:pt x="1683" y="378"/>
                      <a:pt x="1307" y="0"/>
                      <a:pt x="8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4789700" y="537725"/>
                <a:ext cx="47300" cy="47300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1892" extrusionOk="0">
                    <a:moveTo>
                      <a:pt x="946" y="207"/>
                    </a:moveTo>
                    <a:cubicBezTo>
                      <a:pt x="1354" y="207"/>
                      <a:pt x="1685" y="539"/>
                      <a:pt x="1685" y="946"/>
                    </a:cubicBezTo>
                    <a:cubicBezTo>
                      <a:pt x="1685" y="1354"/>
                      <a:pt x="1354" y="1686"/>
                      <a:pt x="946" y="1686"/>
                    </a:cubicBezTo>
                    <a:cubicBezTo>
                      <a:pt x="539" y="1686"/>
                      <a:pt x="207" y="1354"/>
                      <a:pt x="207" y="946"/>
                    </a:cubicBezTo>
                    <a:cubicBezTo>
                      <a:pt x="207" y="539"/>
                      <a:pt x="539" y="207"/>
                      <a:pt x="946" y="207"/>
                    </a:cubicBezTo>
                    <a:close/>
                    <a:moveTo>
                      <a:pt x="946" y="0"/>
                    </a:moveTo>
                    <a:cubicBezTo>
                      <a:pt x="424" y="0"/>
                      <a:pt x="1" y="425"/>
                      <a:pt x="1" y="946"/>
                    </a:cubicBezTo>
                    <a:cubicBezTo>
                      <a:pt x="1" y="1467"/>
                      <a:pt x="424" y="1892"/>
                      <a:pt x="946" y="1892"/>
                    </a:cubicBezTo>
                    <a:cubicBezTo>
                      <a:pt x="1469" y="1892"/>
                      <a:pt x="1891" y="1467"/>
                      <a:pt x="1891" y="946"/>
                    </a:cubicBezTo>
                    <a:cubicBezTo>
                      <a:pt x="1891" y="425"/>
                      <a:pt x="1466" y="0"/>
                      <a:pt x="9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4856400" y="540325"/>
                <a:ext cx="42125" cy="42100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4" extrusionOk="0">
                    <a:moveTo>
                      <a:pt x="845" y="0"/>
                    </a:moveTo>
                    <a:cubicBezTo>
                      <a:pt x="844" y="0"/>
                      <a:pt x="843" y="0"/>
                      <a:pt x="843" y="0"/>
                    </a:cubicBezTo>
                    <a:cubicBezTo>
                      <a:pt x="379" y="0"/>
                      <a:pt x="1" y="377"/>
                      <a:pt x="1" y="842"/>
                    </a:cubicBezTo>
                    <a:cubicBezTo>
                      <a:pt x="1" y="1306"/>
                      <a:pt x="377" y="1684"/>
                      <a:pt x="843" y="1684"/>
                    </a:cubicBezTo>
                    <a:cubicBezTo>
                      <a:pt x="1307" y="1684"/>
                      <a:pt x="1684" y="1308"/>
                      <a:pt x="1684" y="842"/>
                    </a:cubicBezTo>
                    <a:cubicBezTo>
                      <a:pt x="1684" y="378"/>
                      <a:pt x="1308" y="0"/>
                      <a:pt x="8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853800" y="537725"/>
                <a:ext cx="47325" cy="47300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892" extrusionOk="0">
                    <a:moveTo>
                      <a:pt x="947" y="207"/>
                    </a:moveTo>
                    <a:cubicBezTo>
                      <a:pt x="1353" y="207"/>
                      <a:pt x="1685" y="539"/>
                      <a:pt x="1685" y="946"/>
                    </a:cubicBezTo>
                    <a:cubicBezTo>
                      <a:pt x="1685" y="1354"/>
                      <a:pt x="1354" y="1686"/>
                      <a:pt x="947" y="1686"/>
                    </a:cubicBezTo>
                    <a:cubicBezTo>
                      <a:pt x="538" y="1686"/>
                      <a:pt x="207" y="1354"/>
                      <a:pt x="207" y="946"/>
                    </a:cubicBezTo>
                    <a:cubicBezTo>
                      <a:pt x="207" y="539"/>
                      <a:pt x="538" y="207"/>
                      <a:pt x="947" y="207"/>
                    </a:cubicBezTo>
                    <a:close/>
                    <a:moveTo>
                      <a:pt x="947" y="0"/>
                    </a:moveTo>
                    <a:cubicBezTo>
                      <a:pt x="425" y="0"/>
                      <a:pt x="1" y="425"/>
                      <a:pt x="1" y="946"/>
                    </a:cubicBezTo>
                    <a:cubicBezTo>
                      <a:pt x="1" y="1467"/>
                      <a:pt x="426" y="1892"/>
                      <a:pt x="947" y="1892"/>
                    </a:cubicBezTo>
                    <a:cubicBezTo>
                      <a:pt x="1467" y="1892"/>
                      <a:pt x="1892" y="1467"/>
                      <a:pt x="1892" y="946"/>
                    </a:cubicBezTo>
                    <a:cubicBezTo>
                      <a:pt x="1892" y="425"/>
                      <a:pt x="1467" y="0"/>
                      <a:pt x="94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4920325" y="540325"/>
                <a:ext cx="42100" cy="42100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1684" extrusionOk="0">
                    <a:moveTo>
                      <a:pt x="844" y="0"/>
                    </a:moveTo>
                    <a:cubicBezTo>
                      <a:pt x="843" y="0"/>
                      <a:pt x="843" y="0"/>
                      <a:pt x="842" y="0"/>
                    </a:cubicBezTo>
                    <a:cubicBezTo>
                      <a:pt x="378" y="0"/>
                      <a:pt x="0" y="377"/>
                      <a:pt x="0" y="842"/>
                    </a:cubicBezTo>
                    <a:cubicBezTo>
                      <a:pt x="0" y="1306"/>
                      <a:pt x="376" y="1684"/>
                      <a:pt x="842" y="1684"/>
                    </a:cubicBezTo>
                    <a:cubicBezTo>
                      <a:pt x="1306" y="1684"/>
                      <a:pt x="1684" y="1308"/>
                      <a:pt x="1684" y="842"/>
                    </a:cubicBezTo>
                    <a:cubicBezTo>
                      <a:pt x="1684" y="378"/>
                      <a:pt x="1307" y="0"/>
                      <a:pt x="8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4917725" y="537725"/>
                <a:ext cx="47300" cy="47300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1892" extrusionOk="0">
                    <a:moveTo>
                      <a:pt x="946" y="207"/>
                    </a:moveTo>
                    <a:cubicBezTo>
                      <a:pt x="1353" y="207"/>
                      <a:pt x="1685" y="539"/>
                      <a:pt x="1685" y="946"/>
                    </a:cubicBezTo>
                    <a:cubicBezTo>
                      <a:pt x="1685" y="1354"/>
                      <a:pt x="1353" y="1686"/>
                      <a:pt x="946" y="1686"/>
                    </a:cubicBezTo>
                    <a:cubicBezTo>
                      <a:pt x="538" y="1686"/>
                      <a:pt x="207" y="1354"/>
                      <a:pt x="207" y="946"/>
                    </a:cubicBezTo>
                    <a:cubicBezTo>
                      <a:pt x="207" y="539"/>
                      <a:pt x="538" y="207"/>
                      <a:pt x="946" y="207"/>
                    </a:cubicBezTo>
                    <a:close/>
                    <a:moveTo>
                      <a:pt x="946" y="0"/>
                    </a:moveTo>
                    <a:cubicBezTo>
                      <a:pt x="424" y="0"/>
                      <a:pt x="0" y="425"/>
                      <a:pt x="0" y="946"/>
                    </a:cubicBezTo>
                    <a:cubicBezTo>
                      <a:pt x="0" y="1467"/>
                      <a:pt x="425" y="1892"/>
                      <a:pt x="946" y="1892"/>
                    </a:cubicBezTo>
                    <a:cubicBezTo>
                      <a:pt x="1467" y="1892"/>
                      <a:pt x="1892" y="1467"/>
                      <a:pt x="1892" y="946"/>
                    </a:cubicBezTo>
                    <a:cubicBezTo>
                      <a:pt x="1892" y="425"/>
                      <a:pt x="1467" y="0"/>
                      <a:pt x="9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3792350" y="622850"/>
                <a:ext cx="1217025" cy="1051075"/>
              </a:xfrm>
              <a:custGeom>
                <a:avLst/>
                <a:gdLst/>
                <a:ahLst/>
                <a:cxnLst/>
                <a:rect l="l" t="t" r="r" b="b"/>
                <a:pathLst>
                  <a:path w="48681" h="42043" extrusionOk="0">
                    <a:moveTo>
                      <a:pt x="1" y="1"/>
                    </a:moveTo>
                    <a:lnTo>
                      <a:pt x="1" y="39040"/>
                    </a:lnTo>
                    <a:cubicBezTo>
                      <a:pt x="1" y="40698"/>
                      <a:pt x="1344" y="42042"/>
                      <a:pt x="3003" y="42042"/>
                    </a:cubicBezTo>
                    <a:lnTo>
                      <a:pt x="45678" y="42042"/>
                    </a:lnTo>
                    <a:cubicBezTo>
                      <a:pt x="47336" y="42042"/>
                      <a:pt x="48681" y="40698"/>
                      <a:pt x="48681" y="39040"/>
                    </a:cubicBezTo>
                    <a:lnTo>
                      <a:pt x="4868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3796125" y="596700"/>
                <a:ext cx="1209300" cy="22325"/>
              </a:xfrm>
              <a:custGeom>
                <a:avLst/>
                <a:gdLst/>
                <a:ahLst/>
                <a:cxnLst/>
                <a:rect l="l" t="t" r="r" b="b"/>
                <a:pathLst>
                  <a:path w="48372" h="893" extrusionOk="0">
                    <a:moveTo>
                      <a:pt x="0" y="1"/>
                    </a:moveTo>
                    <a:lnTo>
                      <a:pt x="0" y="892"/>
                    </a:lnTo>
                    <a:lnTo>
                      <a:pt x="48372" y="892"/>
                    </a:lnTo>
                    <a:lnTo>
                      <a:pt x="48372" y="1"/>
                    </a:lnTo>
                    <a:close/>
                  </a:path>
                </a:pathLst>
              </a:custGeom>
              <a:solidFill>
                <a:srgbClr val="FF89BC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3806825" y="511000"/>
                <a:ext cx="366700" cy="101800"/>
              </a:xfrm>
              <a:custGeom>
                <a:avLst/>
                <a:gdLst/>
                <a:ahLst/>
                <a:cxnLst/>
                <a:rect l="l" t="t" r="r" b="b"/>
                <a:pathLst>
                  <a:path w="14668" h="4072" extrusionOk="0">
                    <a:moveTo>
                      <a:pt x="2679" y="0"/>
                    </a:moveTo>
                    <a:cubicBezTo>
                      <a:pt x="1102" y="0"/>
                      <a:pt x="0" y="1069"/>
                      <a:pt x="0" y="2599"/>
                    </a:cubicBezTo>
                    <a:lnTo>
                      <a:pt x="0" y="3771"/>
                    </a:lnTo>
                    <a:cubicBezTo>
                      <a:pt x="0" y="3937"/>
                      <a:pt x="135" y="4072"/>
                      <a:pt x="301" y="4072"/>
                    </a:cubicBezTo>
                    <a:cubicBezTo>
                      <a:pt x="466" y="4072"/>
                      <a:pt x="602" y="3938"/>
                      <a:pt x="601" y="3771"/>
                    </a:cubicBezTo>
                    <a:lnTo>
                      <a:pt x="601" y="2599"/>
                    </a:lnTo>
                    <a:cubicBezTo>
                      <a:pt x="601" y="1405"/>
                      <a:pt x="1436" y="602"/>
                      <a:pt x="2679" y="602"/>
                    </a:cubicBezTo>
                    <a:lnTo>
                      <a:pt x="14366" y="602"/>
                    </a:lnTo>
                    <a:cubicBezTo>
                      <a:pt x="14532" y="602"/>
                      <a:pt x="14667" y="467"/>
                      <a:pt x="14667" y="301"/>
                    </a:cubicBezTo>
                    <a:cubicBezTo>
                      <a:pt x="14667" y="135"/>
                      <a:pt x="14531" y="0"/>
                      <a:pt x="143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3788625" y="619175"/>
                <a:ext cx="1224425" cy="1058425"/>
              </a:xfrm>
              <a:custGeom>
                <a:avLst/>
                <a:gdLst/>
                <a:ahLst/>
                <a:cxnLst/>
                <a:rect l="l" t="t" r="r" b="b"/>
                <a:pathLst>
                  <a:path w="48977" h="42337" extrusionOk="0">
                    <a:moveTo>
                      <a:pt x="48681" y="295"/>
                    </a:moveTo>
                    <a:lnTo>
                      <a:pt x="48681" y="39186"/>
                    </a:lnTo>
                    <a:cubicBezTo>
                      <a:pt x="48681" y="40760"/>
                      <a:pt x="47400" y="42041"/>
                      <a:pt x="45826" y="42041"/>
                    </a:cubicBezTo>
                    <a:lnTo>
                      <a:pt x="3151" y="42041"/>
                    </a:lnTo>
                    <a:cubicBezTo>
                      <a:pt x="1577" y="42041"/>
                      <a:pt x="297" y="40760"/>
                      <a:pt x="297" y="39186"/>
                    </a:cubicBezTo>
                    <a:lnTo>
                      <a:pt x="297" y="295"/>
                    </a:lnTo>
                    <a:close/>
                    <a:moveTo>
                      <a:pt x="0" y="0"/>
                    </a:moveTo>
                    <a:lnTo>
                      <a:pt x="0" y="39186"/>
                    </a:lnTo>
                    <a:cubicBezTo>
                      <a:pt x="0" y="40923"/>
                      <a:pt x="1414" y="42337"/>
                      <a:pt x="3151" y="42337"/>
                    </a:cubicBezTo>
                    <a:lnTo>
                      <a:pt x="45826" y="42337"/>
                    </a:lnTo>
                    <a:cubicBezTo>
                      <a:pt x="47563" y="42337"/>
                      <a:pt x="48977" y="40924"/>
                      <a:pt x="48976" y="39187"/>
                    </a:cubicBezTo>
                    <a:lnTo>
                      <a:pt x="48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" name="Google Shape;84;p5"/>
            <p:cNvGrpSpPr/>
            <p:nvPr/>
          </p:nvGrpSpPr>
          <p:grpSpPr>
            <a:xfrm>
              <a:off x="1341873" y="1636084"/>
              <a:ext cx="3110407" cy="3001301"/>
              <a:chOff x="3788625" y="496125"/>
              <a:chExt cx="1224425" cy="1181475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3792300" y="499850"/>
                <a:ext cx="1217050" cy="123050"/>
              </a:xfrm>
              <a:custGeom>
                <a:avLst/>
                <a:gdLst/>
                <a:ahLst/>
                <a:cxnLst/>
                <a:rect l="l" t="t" r="r" b="b"/>
                <a:pathLst>
                  <a:path w="48682" h="4922" extrusionOk="0">
                    <a:moveTo>
                      <a:pt x="3004" y="0"/>
                    </a:moveTo>
                    <a:cubicBezTo>
                      <a:pt x="1346" y="0"/>
                      <a:pt x="1" y="1345"/>
                      <a:pt x="1" y="3004"/>
                    </a:cubicBezTo>
                    <a:lnTo>
                      <a:pt x="1" y="4922"/>
                    </a:lnTo>
                    <a:lnTo>
                      <a:pt x="48682" y="4922"/>
                    </a:lnTo>
                    <a:lnTo>
                      <a:pt x="48682" y="3004"/>
                    </a:lnTo>
                    <a:cubicBezTo>
                      <a:pt x="48682" y="1345"/>
                      <a:pt x="47337" y="0"/>
                      <a:pt x="456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3788625" y="496125"/>
                <a:ext cx="1224425" cy="130425"/>
              </a:xfrm>
              <a:custGeom>
                <a:avLst/>
                <a:gdLst/>
                <a:ahLst/>
                <a:cxnLst/>
                <a:rect l="l" t="t" r="r" b="b"/>
                <a:pathLst>
                  <a:path w="48977" h="5217" extrusionOk="0">
                    <a:moveTo>
                      <a:pt x="45826" y="299"/>
                    </a:moveTo>
                    <a:cubicBezTo>
                      <a:pt x="47400" y="299"/>
                      <a:pt x="48681" y="1579"/>
                      <a:pt x="48681" y="3153"/>
                    </a:cubicBezTo>
                    <a:lnTo>
                      <a:pt x="48681" y="4922"/>
                    </a:lnTo>
                    <a:lnTo>
                      <a:pt x="296" y="4922"/>
                    </a:lnTo>
                    <a:lnTo>
                      <a:pt x="296" y="3153"/>
                    </a:lnTo>
                    <a:cubicBezTo>
                      <a:pt x="296" y="1579"/>
                      <a:pt x="1577" y="299"/>
                      <a:pt x="3151" y="299"/>
                    </a:cubicBezTo>
                    <a:close/>
                    <a:moveTo>
                      <a:pt x="3151" y="1"/>
                    </a:moveTo>
                    <a:cubicBezTo>
                      <a:pt x="1414" y="1"/>
                      <a:pt x="0" y="1415"/>
                      <a:pt x="0" y="3152"/>
                    </a:cubicBezTo>
                    <a:lnTo>
                      <a:pt x="0" y="5217"/>
                    </a:lnTo>
                    <a:lnTo>
                      <a:pt x="48977" y="5217"/>
                    </a:lnTo>
                    <a:lnTo>
                      <a:pt x="48977" y="3152"/>
                    </a:lnTo>
                    <a:cubicBezTo>
                      <a:pt x="48977" y="1415"/>
                      <a:pt x="47563" y="1"/>
                      <a:pt x="458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4792350" y="540325"/>
                <a:ext cx="42100" cy="42100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1684" extrusionOk="0">
                    <a:moveTo>
                      <a:pt x="844" y="0"/>
                    </a:moveTo>
                    <a:cubicBezTo>
                      <a:pt x="843" y="0"/>
                      <a:pt x="842" y="0"/>
                      <a:pt x="842" y="0"/>
                    </a:cubicBezTo>
                    <a:cubicBezTo>
                      <a:pt x="377" y="0"/>
                      <a:pt x="0" y="377"/>
                      <a:pt x="0" y="842"/>
                    </a:cubicBezTo>
                    <a:cubicBezTo>
                      <a:pt x="0" y="1306"/>
                      <a:pt x="376" y="1684"/>
                      <a:pt x="842" y="1684"/>
                    </a:cubicBezTo>
                    <a:cubicBezTo>
                      <a:pt x="1306" y="1684"/>
                      <a:pt x="1683" y="1308"/>
                      <a:pt x="1683" y="842"/>
                    </a:cubicBezTo>
                    <a:cubicBezTo>
                      <a:pt x="1683" y="378"/>
                      <a:pt x="1307" y="0"/>
                      <a:pt x="8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4789700" y="537725"/>
                <a:ext cx="47300" cy="47300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1892" extrusionOk="0">
                    <a:moveTo>
                      <a:pt x="946" y="207"/>
                    </a:moveTo>
                    <a:cubicBezTo>
                      <a:pt x="1354" y="207"/>
                      <a:pt x="1685" y="539"/>
                      <a:pt x="1685" y="946"/>
                    </a:cubicBezTo>
                    <a:cubicBezTo>
                      <a:pt x="1685" y="1354"/>
                      <a:pt x="1354" y="1686"/>
                      <a:pt x="946" y="1686"/>
                    </a:cubicBezTo>
                    <a:cubicBezTo>
                      <a:pt x="539" y="1686"/>
                      <a:pt x="207" y="1354"/>
                      <a:pt x="207" y="946"/>
                    </a:cubicBezTo>
                    <a:cubicBezTo>
                      <a:pt x="207" y="539"/>
                      <a:pt x="539" y="207"/>
                      <a:pt x="946" y="207"/>
                    </a:cubicBezTo>
                    <a:close/>
                    <a:moveTo>
                      <a:pt x="946" y="0"/>
                    </a:moveTo>
                    <a:cubicBezTo>
                      <a:pt x="424" y="0"/>
                      <a:pt x="1" y="425"/>
                      <a:pt x="1" y="946"/>
                    </a:cubicBezTo>
                    <a:cubicBezTo>
                      <a:pt x="1" y="1467"/>
                      <a:pt x="424" y="1892"/>
                      <a:pt x="946" y="1892"/>
                    </a:cubicBezTo>
                    <a:cubicBezTo>
                      <a:pt x="1469" y="1892"/>
                      <a:pt x="1891" y="1467"/>
                      <a:pt x="1891" y="946"/>
                    </a:cubicBezTo>
                    <a:cubicBezTo>
                      <a:pt x="1891" y="425"/>
                      <a:pt x="1466" y="0"/>
                      <a:pt x="9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4856400" y="540325"/>
                <a:ext cx="42125" cy="42100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4" extrusionOk="0">
                    <a:moveTo>
                      <a:pt x="845" y="0"/>
                    </a:moveTo>
                    <a:cubicBezTo>
                      <a:pt x="844" y="0"/>
                      <a:pt x="843" y="0"/>
                      <a:pt x="843" y="0"/>
                    </a:cubicBezTo>
                    <a:cubicBezTo>
                      <a:pt x="379" y="0"/>
                      <a:pt x="1" y="377"/>
                      <a:pt x="1" y="842"/>
                    </a:cubicBezTo>
                    <a:cubicBezTo>
                      <a:pt x="1" y="1306"/>
                      <a:pt x="377" y="1684"/>
                      <a:pt x="843" y="1684"/>
                    </a:cubicBezTo>
                    <a:cubicBezTo>
                      <a:pt x="1307" y="1684"/>
                      <a:pt x="1684" y="1308"/>
                      <a:pt x="1684" y="842"/>
                    </a:cubicBezTo>
                    <a:cubicBezTo>
                      <a:pt x="1684" y="378"/>
                      <a:pt x="1308" y="0"/>
                      <a:pt x="8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4853800" y="537725"/>
                <a:ext cx="47325" cy="47300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892" extrusionOk="0">
                    <a:moveTo>
                      <a:pt x="947" y="207"/>
                    </a:moveTo>
                    <a:cubicBezTo>
                      <a:pt x="1353" y="207"/>
                      <a:pt x="1685" y="539"/>
                      <a:pt x="1685" y="946"/>
                    </a:cubicBezTo>
                    <a:cubicBezTo>
                      <a:pt x="1685" y="1354"/>
                      <a:pt x="1354" y="1686"/>
                      <a:pt x="947" y="1686"/>
                    </a:cubicBezTo>
                    <a:cubicBezTo>
                      <a:pt x="538" y="1686"/>
                      <a:pt x="207" y="1354"/>
                      <a:pt x="207" y="946"/>
                    </a:cubicBezTo>
                    <a:cubicBezTo>
                      <a:pt x="207" y="539"/>
                      <a:pt x="538" y="207"/>
                      <a:pt x="947" y="207"/>
                    </a:cubicBezTo>
                    <a:close/>
                    <a:moveTo>
                      <a:pt x="947" y="0"/>
                    </a:moveTo>
                    <a:cubicBezTo>
                      <a:pt x="425" y="0"/>
                      <a:pt x="1" y="425"/>
                      <a:pt x="1" y="946"/>
                    </a:cubicBezTo>
                    <a:cubicBezTo>
                      <a:pt x="1" y="1467"/>
                      <a:pt x="426" y="1892"/>
                      <a:pt x="947" y="1892"/>
                    </a:cubicBezTo>
                    <a:cubicBezTo>
                      <a:pt x="1467" y="1892"/>
                      <a:pt x="1892" y="1467"/>
                      <a:pt x="1892" y="946"/>
                    </a:cubicBezTo>
                    <a:cubicBezTo>
                      <a:pt x="1892" y="425"/>
                      <a:pt x="1467" y="0"/>
                      <a:pt x="94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4920325" y="540325"/>
                <a:ext cx="42100" cy="42100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1684" extrusionOk="0">
                    <a:moveTo>
                      <a:pt x="844" y="0"/>
                    </a:moveTo>
                    <a:cubicBezTo>
                      <a:pt x="843" y="0"/>
                      <a:pt x="843" y="0"/>
                      <a:pt x="842" y="0"/>
                    </a:cubicBezTo>
                    <a:cubicBezTo>
                      <a:pt x="378" y="0"/>
                      <a:pt x="0" y="377"/>
                      <a:pt x="0" y="842"/>
                    </a:cubicBezTo>
                    <a:cubicBezTo>
                      <a:pt x="0" y="1306"/>
                      <a:pt x="376" y="1684"/>
                      <a:pt x="842" y="1684"/>
                    </a:cubicBezTo>
                    <a:cubicBezTo>
                      <a:pt x="1306" y="1684"/>
                      <a:pt x="1684" y="1308"/>
                      <a:pt x="1684" y="842"/>
                    </a:cubicBezTo>
                    <a:cubicBezTo>
                      <a:pt x="1684" y="378"/>
                      <a:pt x="1307" y="0"/>
                      <a:pt x="8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4917725" y="537725"/>
                <a:ext cx="47300" cy="47300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1892" extrusionOk="0">
                    <a:moveTo>
                      <a:pt x="946" y="207"/>
                    </a:moveTo>
                    <a:cubicBezTo>
                      <a:pt x="1353" y="207"/>
                      <a:pt x="1685" y="539"/>
                      <a:pt x="1685" y="946"/>
                    </a:cubicBezTo>
                    <a:cubicBezTo>
                      <a:pt x="1685" y="1354"/>
                      <a:pt x="1353" y="1686"/>
                      <a:pt x="946" y="1686"/>
                    </a:cubicBezTo>
                    <a:cubicBezTo>
                      <a:pt x="538" y="1686"/>
                      <a:pt x="207" y="1354"/>
                      <a:pt x="207" y="946"/>
                    </a:cubicBezTo>
                    <a:cubicBezTo>
                      <a:pt x="207" y="539"/>
                      <a:pt x="538" y="207"/>
                      <a:pt x="946" y="207"/>
                    </a:cubicBezTo>
                    <a:close/>
                    <a:moveTo>
                      <a:pt x="946" y="0"/>
                    </a:moveTo>
                    <a:cubicBezTo>
                      <a:pt x="424" y="0"/>
                      <a:pt x="0" y="425"/>
                      <a:pt x="0" y="946"/>
                    </a:cubicBezTo>
                    <a:cubicBezTo>
                      <a:pt x="0" y="1467"/>
                      <a:pt x="425" y="1892"/>
                      <a:pt x="946" y="1892"/>
                    </a:cubicBezTo>
                    <a:cubicBezTo>
                      <a:pt x="1467" y="1892"/>
                      <a:pt x="1892" y="1467"/>
                      <a:pt x="1892" y="946"/>
                    </a:cubicBezTo>
                    <a:cubicBezTo>
                      <a:pt x="1892" y="425"/>
                      <a:pt x="1467" y="0"/>
                      <a:pt x="9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3792350" y="622850"/>
                <a:ext cx="1217025" cy="1051075"/>
              </a:xfrm>
              <a:custGeom>
                <a:avLst/>
                <a:gdLst/>
                <a:ahLst/>
                <a:cxnLst/>
                <a:rect l="l" t="t" r="r" b="b"/>
                <a:pathLst>
                  <a:path w="48681" h="42043" extrusionOk="0">
                    <a:moveTo>
                      <a:pt x="1" y="1"/>
                    </a:moveTo>
                    <a:lnTo>
                      <a:pt x="1" y="39040"/>
                    </a:lnTo>
                    <a:cubicBezTo>
                      <a:pt x="1" y="40698"/>
                      <a:pt x="1344" y="42042"/>
                      <a:pt x="3003" y="42042"/>
                    </a:cubicBezTo>
                    <a:lnTo>
                      <a:pt x="45678" y="42042"/>
                    </a:lnTo>
                    <a:cubicBezTo>
                      <a:pt x="47336" y="42042"/>
                      <a:pt x="48681" y="40698"/>
                      <a:pt x="48681" y="39040"/>
                    </a:cubicBezTo>
                    <a:lnTo>
                      <a:pt x="4868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3796125" y="596700"/>
                <a:ext cx="1209300" cy="22325"/>
              </a:xfrm>
              <a:custGeom>
                <a:avLst/>
                <a:gdLst/>
                <a:ahLst/>
                <a:cxnLst/>
                <a:rect l="l" t="t" r="r" b="b"/>
                <a:pathLst>
                  <a:path w="48372" h="893" extrusionOk="0">
                    <a:moveTo>
                      <a:pt x="0" y="1"/>
                    </a:moveTo>
                    <a:lnTo>
                      <a:pt x="0" y="892"/>
                    </a:lnTo>
                    <a:lnTo>
                      <a:pt x="48372" y="892"/>
                    </a:lnTo>
                    <a:lnTo>
                      <a:pt x="48372" y="1"/>
                    </a:lnTo>
                    <a:close/>
                  </a:path>
                </a:pathLst>
              </a:custGeom>
              <a:solidFill>
                <a:srgbClr val="FF89BC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3806825" y="511000"/>
                <a:ext cx="366700" cy="101800"/>
              </a:xfrm>
              <a:custGeom>
                <a:avLst/>
                <a:gdLst/>
                <a:ahLst/>
                <a:cxnLst/>
                <a:rect l="l" t="t" r="r" b="b"/>
                <a:pathLst>
                  <a:path w="14668" h="4072" extrusionOk="0">
                    <a:moveTo>
                      <a:pt x="2679" y="0"/>
                    </a:moveTo>
                    <a:cubicBezTo>
                      <a:pt x="1102" y="0"/>
                      <a:pt x="0" y="1069"/>
                      <a:pt x="0" y="2599"/>
                    </a:cubicBezTo>
                    <a:lnTo>
                      <a:pt x="0" y="3771"/>
                    </a:lnTo>
                    <a:cubicBezTo>
                      <a:pt x="0" y="3937"/>
                      <a:pt x="135" y="4072"/>
                      <a:pt x="301" y="4072"/>
                    </a:cubicBezTo>
                    <a:cubicBezTo>
                      <a:pt x="466" y="4072"/>
                      <a:pt x="602" y="3938"/>
                      <a:pt x="601" y="3771"/>
                    </a:cubicBezTo>
                    <a:lnTo>
                      <a:pt x="601" y="2599"/>
                    </a:lnTo>
                    <a:cubicBezTo>
                      <a:pt x="601" y="1405"/>
                      <a:pt x="1436" y="602"/>
                      <a:pt x="2679" y="602"/>
                    </a:cubicBezTo>
                    <a:lnTo>
                      <a:pt x="14366" y="602"/>
                    </a:lnTo>
                    <a:cubicBezTo>
                      <a:pt x="14532" y="602"/>
                      <a:pt x="14667" y="467"/>
                      <a:pt x="14667" y="301"/>
                    </a:cubicBezTo>
                    <a:cubicBezTo>
                      <a:pt x="14667" y="135"/>
                      <a:pt x="14531" y="0"/>
                      <a:pt x="143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3788625" y="619175"/>
                <a:ext cx="1224425" cy="1058425"/>
              </a:xfrm>
              <a:custGeom>
                <a:avLst/>
                <a:gdLst/>
                <a:ahLst/>
                <a:cxnLst/>
                <a:rect l="l" t="t" r="r" b="b"/>
                <a:pathLst>
                  <a:path w="48977" h="42337" extrusionOk="0">
                    <a:moveTo>
                      <a:pt x="48681" y="295"/>
                    </a:moveTo>
                    <a:lnTo>
                      <a:pt x="48681" y="39186"/>
                    </a:lnTo>
                    <a:cubicBezTo>
                      <a:pt x="48681" y="40760"/>
                      <a:pt x="47400" y="42041"/>
                      <a:pt x="45826" y="42041"/>
                    </a:cubicBezTo>
                    <a:lnTo>
                      <a:pt x="3151" y="42041"/>
                    </a:lnTo>
                    <a:cubicBezTo>
                      <a:pt x="1577" y="42041"/>
                      <a:pt x="297" y="40760"/>
                      <a:pt x="297" y="39186"/>
                    </a:cubicBezTo>
                    <a:lnTo>
                      <a:pt x="297" y="295"/>
                    </a:lnTo>
                    <a:close/>
                    <a:moveTo>
                      <a:pt x="0" y="0"/>
                    </a:moveTo>
                    <a:lnTo>
                      <a:pt x="0" y="39186"/>
                    </a:lnTo>
                    <a:cubicBezTo>
                      <a:pt x="0" y="40923"/>
                      <a:pt x="1414" y="42337"/>
                      <a:pt x="3151" y="42337"/>
                    </a:cubicBezTo>
                    <a:lnTo>
                      <a:pt x="45826" y="42337"/>
                    </a:lnTo>
                    <a:cubicBezTo>
                      <a:pt x="47563" y="42337"/>
                      <a:pt x="48977" y="40924"/>
                      <a:pt x="48976" y="39187"/>
                    </a:cubicBezTo>
                    <a:lnTo>
                      <a:pt x="48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97;p5"/>
            <p:cNvGrpSpPr/>
            <p:nvPr/>
          </p:nvGrpSpPr>
          <p:grpSpPr>
            <a:xfrm>
              <a:off x="1132323" y="1468834"/>
              <a:ext cx="3110407" cy="3001301"/>
              <a:chOff x="3788625" y="496125"/>
              <a:chExt cx="1224425" cy="1181475"/>
            </a:xfrm>
          </p:grpSpPr>
          <p:sp>
            <p:nvSpPr>
              <p:cNvPr id="98" name="Google Shape;98;p5"/>
              <p:cNvSpPr/>
              <p:nvPr/>
            </p:nvSpPr>
            <p:spPr>
              <a:xfrm>
                <a:off x="3792300" y="499850"/>
                <a:ext cx="1217050" cy="123050"/>
              </a:xfrm>
              <a:custGeom>
                <a:avLst/>
                <a:gdLst/>
                <a:ahLst/>
                <a:cxnLst/>
                <a:rect l="l" t="t" r="r" b="b"/>
                <a:pathLst>
                  <a:path w="48682" h="4922" extrusionOk="0">
                    <a:moveTo>
                      <a:pt x="3004" y="0"/>
                    </a:moveTo>
                    <a:cubicBezTo>
                      <a:pt x="1346" y="0"/>
                      <a:pt x="1" y="1345"/>
                      <a:pt x="1" y="3004"/>
                    </a:cubicBezTo>
                    <a:lnTo>
                      <a:pt x="1" y="4922"/>
                    </a:lnTo>
                    <a:lnTo>
                      <a:pt x="48682" y="4922"/>
                    </a:lnTo>
                    <a:lnTo>
                      <a:pt x="48682" y="3004"/>
                    </a:lnTo>
                    <a:cubicBezTo>
                      <a:pt x="48682" y="1345"/>
                      <a:pt x="47337" y="0"/>
                      <a:pt x="456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3788625" y="496125"/>
                <a:ext cx="1224425" cy="130425"/>
              </a:xfrm>
              <a:custGeom>
                <a:avLst/>
                <a:gdLst/>
                <a:ahLst/>
                <a:cxnLst/>
                <a:rect l="l" t="t" r="r" b="b"/>
                <a:pathLst>
                  <a:path w="48977" h="5217" extrusionOk="0">
                    <a:moveTo>
                      <a:pt x="45826" y="299"/>
                    </a:moveTo>
                    <a:cubicBezTo>
                      <a:pt x="47400" y="299"/>
                      <a:pt x="48681" y="1579"/>
                      <a:pt x="48681" y="3153"/>
                    </a:cubicBezTo>
                    <a:lnTo>
                      <a:pt x="48681" y="4922"/>
                    </a:lnTo>
                    <a:lnTo>
                      <a:pt x="296" y="4922"/>
                    </a:lnTo>
                    <a:lnTo>
                      <a:pt x="296" y="3153"/>
                    </a:lnTo>
                    <a:cubicBezTo>
                      <a:pt x="296" y="1579"/>
                      <a:pt x="1577" y="299"/>
                      <a:pt x="3151" y="299"/>
                    </a:cubicBezTo>
                    <a:close/>
                    <a:moveTo>
                      <a:pt x="3151" y="1"/>
                    </a:moveTo>
                    <a:cubicBezTo>
                      <a:pt x="1414" y="1"/>
                      <a:pt x="0" y="1415"/>
                      <a:pt x="0" y="3152"/>
                    </a:cubicBezTo>
                    <a:lnTo>
                      <a:pt x="0" y="5217"/>
                    </a:lnTo>
                    <a:lnTo>
                      <a:pt x="48977" y="5217"/>
                    </a:lnTo>
                    <a:lnTo>
                      <a:pt x="48977" y="3152"/>
                    </a:lnTo>
                    <a:cubicBezTo>
                      <a:pt x="48977" y="1415"/>
                      <a:pt x="47563" y="1"/>
                      <a:pt x="458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4792350" y="540325"/>
                <a:ext cx="42100" cy="42100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1684" extrusionOk="0">
                    <a:moveTo>
                      <a:pt x="844" y="0"/>
                    </a:moveTo>
                    <a:cubicBezTo>
                      <a:pt x="843" y="0"/>
                      <a:pt x="842" y="0"/>
                      <a:pt x="842" y="0"/>
                    </a:cubicBezTo>
                    <a:cubicBezTo>
                      <a:pt x="377" y="0"/>
                      <a:pt x="0" y="377"/>
                      <a:pt x="0" y="842"/>
                    </a:cubicBezTo>
                    <a:cubicBezTo>
                      <a:pt x="0" y="1306"/>
                      <a:pt x="376" y="1684"/>
                      <a:pt x="842" y="1684"/>
                    </a:cubicBezTo>
                    <a:cubicBezTo>
                      <a:pt x="1306" y="1684"/>
                      <a:pt x="1683" y="1308"/>
                      <a:pt x="1683" y="842"/>
                    </a:cubicBezTo>
                    <a:cubicBezTo>
                      <a:pt x="1683" y="378"/>
                      <a:pt x="1307" y="0"/>
                      <a:pt x="8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4789700" y="537725"/>
                <a:ext cx="47300" cy="47300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1892" extrusionOk="0">
                    <a:moveTo>
                      <a:pt x="946" y="207"/>
                    </a:moveTo>
                    <a:cubicBezTo>
                      <a:pt x="1354" y="207"/>
                      <a:pt x="1685" y="539"/>
                      <a:pt x="1685" y="946"/>
                    </a:cubicBezTo>
                    <a:cubicBezTo>
                      <a:pt x="1685" y="1354"/>
                      <a:pt x="1354" y="1686"/>
                      <a:pt x="946" y="1686"/>
                    </a:cubicBezTo>
                    <a:cubicBezTo>
                      <a:pt x="539" y="1686"/>
                      <a:pt x="207" y="1354"/>
                      <a:pt x="207" y="946"/>
                    </a:cubicBezTo>
                    <a:cubicBezTo>
                      <a:pt x="207" y="539"/>
                      <a:pt x="539" y="207"/>
                      <a:pt x="946" y="207"/>
                    </a:cubicBezTo>
                    <a:close/>
                    <a:moveTo>
                      <a:pt x="946" y="0"/>
                    </a:moveTo>
                    <a:cubicBezTo>
                      <a:pt x="424" y="0"/>
                      <a:pt x="1" y="425"/>
                      <a:pt x="1" y="946"/>
                    </a:cubicBezTo>
                    <a:cubicBezTo>
                      <a:pt x="1" y="1467"/>
                      <a:pt x="424" y="1892"/>
                      <a:pt x="946" y="1892"/>
                    </a:cubicBezTo>
                    <a:cubicBezTo>
                      <a:pt x="1469" y="1892"/>
                      <a:pt x="1891" y="1467"/>
                      <a:pt x="1891" y="946"/>
                    </a:cubicBezTo>
                    <a:cubicBezTo>
                      <a:pt x="1891" y="425"/>
                      <a:pt x="1466" y="0"/>
                      <a:pt x="9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4856400" y="540325"/>
                <a:ext cx="42125" cy="42100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4" extrusionOk="0">
                    <a:moveTo>
                      <a:pt x="845" y="0"/>
                    </a:moveTo>
                    <a:cubicBezTo>
                      <a:pt x="844" y="0"/>
                      <a:pt x="843" y="0"/>
                      <a:pt x="843" y="0"/>
                    </a:cubicBezTo>
                    <a:cubicBezTo>
                      <a:pt x="379" y="0"/>
                      <a:pt x="1" y="377"/>
                      <a:pt x="1" y="842"/>
                    </a:cubicBezTo>
                    <a:cubicBezTo>
                      <a:pt x="1" y="1306"/>
                      <a:pt x="377" y="1684"/>
                      <a:pt x="843" y="1684"/>
                    </a:cubicBezTo>
                    <a:cubicBezTo>
                      <a:pt x="1307" y="1684"/>
                      <a:pt x="1684" y="1308"/>
                      <a:pt x="1684" y="842"/>
                    </a:cubicBezTo>
                    <a:cubicBezTo>
                      <a:pt x="1684" y="378"/>
                      <a:pt x="1308" y="0"/>
                      <a:pt x="8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4853800" y="537725"/>
                <a:ext cx="47325" cy="47300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892" extrusionOk="0">
                    <a:moveTo>
                      <a:pt x="947" y="207"/>
                    </a:moveTo>
                    <a:cubicBezTo>
                      <a:pt x="1353" y="207"/>
                      <a:pt x="1685" y="539"/>
                      <a:pt x="1685" y="946"/>
                    </a:cubicBezTo>
                    <a:cubicBezTo>
                      <a:pt x="1685" y="1354"/>
                      <a:pt x="1354" y="1686"/>
                      <a:pt x="947" y="1686"/>
                    </a:cubicBezTo>
                    <a:cubicBezTo>
                      <a:pt x="538" y="1686"/>
                      <a:pt x="207" y="1354"/>
                      <a:pt x="207" y="946"/>
                    </a:cubicBezTo>
                    <a:cubicBezTo>
                      <a:pt x="207" y="539"/>
                      <a:pt x="538" y="207"/>
                      <a:pt x="947" y="207"/>
                    </a:cubicBezTo>
                    <a:close/>
                    <a:moveTo>
                      <a:pt x="947" y="0"/>
                    </a:moveTo>
                    <a:cubicBezTo>
                      <a:pt x="425" y="0"/>
                      <a:pt x="1" y="425"/>
                      <a:pt x="1" y="946"/>
                    </a:cubicBezTo>
                    <a:cubicBezTo>
                      <a:pt x="1" y="1467"/>
                      <a:pt x="426" y="1892"/>
                      <a:pt x="947" y="1892"/>
                    </a:cubicBezTo>
                    <a:cubicBezTo>
                      <a:pt x="1467" y="1892"/>
                      <a:pt x="1892" y="1467"/>
                      <a:pt x="1892" y="946"/>
                    </a:cubicBezTo>
                    <a:cubicBezTo>
                      <a:pt x="1892" y="425"/>
                      <a:pt x="1467" y="0"/>
                      <a:pt x="94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4920325" y="540325"/>
                <a:ext cx="42100" cy="42100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1684" extrusionOk="0">
                    <a:moveTo>
                      <a:pt x="844" y="0"/>
                    </a:moveTo>
                    <a:cubicBezTo>
                      <a:pt x="843" y="0"/>
                      <a:pt x="843" y="0"/>
                      <a:pt x="842" y="0"/>
                    </a:cubicBezTo>
                    <a:cubicBezTo>
                      <a:pt x="378" y="0"/>
                      <a:pt x="0" y="377"/>
                      <a:pt x="0" y="842"/>
                    </a:cubicBezTo>
                    <a:cubicBezTo>
                      <a:pt x="0" y="1306"/>
                      <a:pt x="376" y="1684"/>
                      <a:pt x="842" y="1684"/>
                    </a:cubicBezTo>
                    <a:cubicBezTo>
                      <a:pt x="1306" y="1684"/>
                      <a:pt x="1684" y="1308"/>
                      <a:pt x="1684" y="842"/>
                    </a:cubicBezTo>
                    <a:cubicBezTo>
                      <a:pt x="1684" y="378"/>
                      <a:pt x="1307" y="0"/>
                      <a:pt x="8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4917725" y="537725"/>
                <a:ext cx="47300" cy="47300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1892" extrusionOk="0">
                    <a:moveTo>
                      <a:pt x="946" y="207"/>
                    </a:moveTo>
                    <a:cubicBezTo>
                      <a:pt x="1353" y="207"/>
                      <a:pt x="1685" y="539"/>
                      <a:pt x="1685" y="946"/>
                    </a:cubicBezTo>
                    <a:cubicBezTo>
                      <a:pt x="1685" y="1354"/>
                      <a:pt x="1353" y="1686"/>
                      <a:pt x="946" y="1686"/>
                    </a:cubicBezTo>
                    <a:cubicBezTo>
                      <a:pt x="538" y="1686"/>
                      <a:pt x="207" y="1354"/>
                      <a:pt x="207" y="946"/>
                    </a:cubicBezTo>
                    <a:cubicBezTo>
                      <a:pt x="207" y="539"/>
                      <a:pt x="538" y="207"/>
                      <a:pt x="946" y="207"/>
                    </a:cubicBezTo>
                    <a:close/>
                    <a:moveTo>
                      <a:pt x="946" y="0"/>
                    </a:moveTo>
                    <a:cubicBezTo>
                      <a:pt x="424" y="0"/>
                      <a:pt x="0" y="425"/>
                      <a:pt x="0" y="946"/>
                    </a:cubicBezTo>
                    <a:cubicBezTo>
                      <a:pt x="0" y="1467"/>
                      <a:pt x="425" y="1892"/>
                      <a:pt x="946" y="1892"/>
                    </a:cubicBezTo>
                    <a:cubicBezTo>
                      <a:pt x="1467" y="1892"/>
                      <a:pt x="1892" y="1467"/>
                      <a:pt x="1892" y="946"/>
                    </a:cubicBezTo>
                    <a:cubicBezTo>
                      <a:pt x="1892" y="425"/>
                      <a:pt x="1467" y="0"/>
                      <a:pt x="9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3792350" y="622850"/>
                <a:ext cx="1217025" cy="1051075"/>
              </a:xfrm>
              <a:custGeom>
                <a:avLst/>
                <a:gdLst/>
                <a:ahLst/>
                <a:cxnLst/>
                <a:rect l="l" t="t" r="r" b="b"/>
                <a:pathLst>
                  <a:path w="48681" h="42043" extrusionOk="0">
                    <a:moveTo>
                      <a:pt x="1" y="1"/>
                    </a:moveTo>
                    <a:lnTo>
                      <a:pt x="1" y="39040"/>
                    </a:lnTo>
                    <a:cubicBezTo>
                      <a:pt x="1" y="40698"/>
                      <a:pt x="1344" y="42042"/>
                      <a:pt x="3003" y="42042"/>
                    </a:cubicBezTo>
                    <a:lnTo>
                      <a:pt x="45678" y="42042"/>
                    </a:lnTo>
                    <a:cubicBezTo>
                      <a:pt x="47336" y="42042"/>
                      <a:pt x="48681" y="40698"/>
                      <a:pt x="48681" y="39040"/>
                    </a:cubicBezTo>
                    <a:lnTo>
                      <a:pt x="4868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3796125" y="596700"/>
                <a:ext cx="1209300" cy="22325"/>
              </a:xfrm>
              <a:custGeom>
                <a:avLst/>
                <a:gdLst/>
                <a:ahLst/>
                <a:cxnLst/>
                <a:rect l="l" t="t" r="r" b="b"/>
                <a:pathLst>
                  <a:path w="48372" h="893" extrusionOk="0">
                    <a:moveTo>
                      <a:pt x="0" y="1"/>
                    </a:moveTo>
                    <a:lnTo>
                      <a:pt x="0" y="892"/>
                    </a:lnTo>
                    <a:lnTo>
                      <a:pt x="48372" y="892"/>
                    </a:lnTo>
                    <a:lnTo>
                      <a:pt x="48372" y="1"/>
                    </a:lnTo>
                    <a:close/>
                  </a:path>
                </a:pathLst>
              </a:custGeom>
              <a:solidFill>
                <a:srgbClr val="FF89BC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3806825" y="511000"/>
                <a:ext cx="366700" cy="101800"/>
              </a:xfrm>
              <a:custGeom>
                <a:avLst/>
                <a:gdLst/>
                <a:ahLst/>
                <a:cxnLst/>
                <a:rect l="l" t="t" r="r" b="b"/>
                <a:pathLst>
                  <a:path w="14668" h="4072" extrusionOk="0">
                    <a:moveTo>
                      <a:pt x="2679" y="0"/>
                    </a:moveTo>
                    <a:cubicBezTo>
                      <a:pt x="1102" y="0"/>
                      <a:pt x="0" y="1069"/>
                      <a:pt x="0" y="2599"/>
                    </a:cubicBezTo>
                    <a:lnTo>
                      <a:pt x="0" y="3771"/>
                    </a:lnTo>
                    <a:cubicBezTo>
                      <a:pt x="0" y="3937"/>
                      <a:pt x="135" y="4072"/>
                      <a:pt x="301" y="4072"/>
                    </a:cubicBezTo>
                    <a:cubicBezTo>
                      <a:pt x="466" y="4072"/>
                      <a:pt x="602" y="3938"/>
                      <a:pt x="601" y="3771"/>
                    </a:cubicBezTo>
                    <a:lnTo>
                      <a:pt x="601" y="2599"/>
                    </a:lnTo>
                    <a:cubicBezTo>
                      <a:pt x="601" y="1405"/>
                      <a:pt x="1436" y="602"/>
                      <a:pt x="2679" y="602"/>
                    </a:cubicBezTo>
                    <a:lnTo>
                      <a:pt x="14366" y="602"/>
                    </a:lnTo>
                    <a:cubicBezTo>
                      <a:pt x="14532" y="602"/>
                      <a:pt x="14667" y="467"/>
                      <a:pt x="14667" y="301"/>
                    </a:cubicBezTo>
                    <a:cubicBezTo>
                      <a:pt x="14667" y="135"/>
                      <a:pt x="14531" y="0"/>
                      <a:pt x="143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3788625" y="619175"/>
                <a:ext cx="1224425" cy="1058425"/>
              </a:xfrm>
              <a:custGeom>
                <a:avLst/>
                <a:gdLst/>
                <a:ahLst/>
                <a:cxnLst/>
                <a:rect l="l" t="t" r="r" b="b"/>
                <a:pathLst>
                  <a:path w="48977" h="42337" extrusionOk="0">
                    <a:moveTo>
                      <a:pt x="48681" y="295"/>
                    </a:moveTo>
                    <a:lnTo>
                      <a:pt x="48681" y="39186"/>
                    </a:lnTo>
                    <a:cubicBezTo>
                      <a:pt x="48681" y="40760"/>
                      <a:pt x="47400" y="42041"/>
                      <a:pt x="45826" y="42041"/>
                    </a:cubicBezTo>
                    <a:lnTo>
                      <a:pt x="3151" y="42041"/>
                    </a:lnTo>
                    <a:cubicBezTo>
                      <a:pt x="1577" y="42041"/>
                      <a:pt x="297" y="40760"/>
                      <a:pt x="297" y="39186"/>
                    </a:cubicBezTo>
                    <a:lnTo>
                      <a:pt x="297" y="295"/>
                    </a:lnTo>
                    <a:close/>
                    <a:moveTo>
                      <a:pt x="0" y="0"/>
                    </a:moveTo>
                    <a:lnTo>
                      <a:pt x="0" y="39186"/>
                    </a:lnTo>
                    <a:cubicBezTo>
                      <a:pt x="0" y="40923"/>
                      <a:pt x="1414" y="42337"/>
                      <a:pt x="3151" y="42337"/>
                    </a:cubicBezTo>
                    <a:lnTo>
                      <a:pt x="45826" y="42337"/>
                    </a:lnTo>
                    <a:cubicBezTo>
                      <a:pt x="47563" y="42337"/>
                      <a:pt x="48977" y="40924"/>
                      <a:pt x="48976" y="39187"/>
                    </a:cubicBezTo>
                    <a:lnTo>
                      <a:pt x="48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0" name="Google Shape;110;p5"/>
          <p:cNvGrpSpPr/>
          <p:nvPr/>
        </p:nvGrpSpPr>
        <p:grpSpPr>
          <a:xfrm>
            <a:off x="4902648" y="1468834"/>
            <a:ext cx="3521357" cy="3303126"/>
            <a:chOff x="4902648" y="1468834"/>
            <a:chExt cx="3521357" cy="3303126"/>
          </a:xfrm>
        </p:grpSpPr>
        <p:grpSp>
          <p:nvGrpSpPr>
            <p:cNvPr id="111" name="Google Shape;111;p5"/>
            <p:cNvGrpSpPr/>
            <p:nvPr/>
          </p:nvGrpSpPr>
          <p:grpSpPr>
            <a:xfrm>
              <a:off x="5313598" y="1770659"/>
              <a:ext cx="3110407" cy="3001301"/>
              <a:chOff x="3788625" y="496125"/>
              <a:chExt cx="1224425" cy="1181475"/>
            </a:xfrm>
          </p:grpSpPr>
          <p:sp>
            <p:nvSpPr>
              <p:cNvPr id="112" name="Google Shape;112;p5"/>
              <p:cNvSpPr/>
              <p:nvPr/>
            </p:nvSpPr>
            <p:spPr>
              <a:xfrm>
                <a:off x="3792300" y="499850"/>
                <a:ext cx="1217050" cy="123050"/>
              </a:xfrm>
              <a:custGeom>
                <a:avLst/>
                <a:gdLst/>
                <a:ahLst/>
                <a:cxnLst/>
                <a:rect l="l" t="t" r="r" b="b"/>
                <a:pathLst>
                  <a:path w="48682" h="4922" extrusionOk="0">
                    <a:moveTo>
                      <a:pt x="3004" y="0"/>
                    </a:moveTo>
                    <a:cubicBezTo>
                      <a:pt x="1346" y="0"/>
                      <a:pt x="1" y="1345"/>
                      <a:pt x="1" y="3004"/>
                    </a:cubicBezTo>
                    <a:lnTo>
                      <a:pt x="1" y="4922"/>
                    </a:lnTo>
                    <a:lnTo>
                      <a:pt x="48682" y="4922"/>
                    </a:lnTo>
                    <a:lnTo>
                      <a:pt x="48682" y="3004"/>
                    </a:lnTo>
                    <a:cubicBezTo>
                      <a:pt x="48682" y="1345"/>
                      <a:pt x="47337" y="0"/>
                      <a:pt x="456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3788625" y="496125"/>
                <a:ext cx="1224425" cy="130425"/>
              </a:xfrm>
              <a:custGeom>
                <a:avLst/>
                <a:gdLst/>
                <a:ahLst/>
                <a:cxnLst/>
                <a:rect l="l" t="t" r="r" b="b"/>
                <a:pathLst>
                  <a:path w="48977" h="5217" extrusionOk="0">
                    <a:moveTo>
                      <a:pt x="45826" y="299"/>
                    </a:moveTo>
                    <a:cubicBezTo>
                      <a:pt x="47400" y="299"/>
                      <a:pt x="48681" y="1579"/>
                      <a:pt x="48681" y="3153"/>
                    </a:cubicBezTo>
                    <a:lnTo>
                      <a:pt x="48681" y="4922"/>
                    </a:lnTo>
                    <a:lnTo>
                      <a:pt x="296" y="4922"/>
                    </a:lnTo>
                    <a:lnTo>
                      <a:pt x="296" y="3153"/>
                    </a:lnTo>
                    <a:cubicBezTo>
                      <a:pt x="296" y="1579"/>
                      <a:pt x="1577" y="299"/>
                      <a:pt x="3151" y="299"/>
                    </a:cubicBezTo>
                    <a:close/>
                    <a:moveTo>
                      <a:pt x="3151" y="1"/>
                    </a:moveTo>
                    <a:cubicBezTo>
                      <a:pt x="1414" y="1"/>
                      <a:pt x="0" y="1415"/>
                      <a:pt x="0" y="3152"/>
                    </a:cubicBezTo>
                    <a:lnTo>
                      <a:pt x="0" y="5217"/>
                    </a:lnTo>
                    <a:lnTo>
                      <a:pt x="48977" y="5217"/>
                    </a:lnTo>
                    <a:lnTo>
                      <a:pt x="48977" y="3152"/>
                    </a:lnTo>
                    <a:cubicBezTo>
                      <a:pt x="48977" y="1415"/>
                      <a:pt x="47563" y="1"/>
                      <a:pt x="458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4792350" y="540325"/>
                <a:ext cx="42100" cy="42100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1684" extrusionOk="0">
                    <a:moveTo>
                      <a:pt x="844" y="0"/>
                    </a:moveTo>
                    <a:cubicBezTo>
                      <a:pt x="843" y="0"/>
                      <a:pt x="842" y="0"/>
                      <a:pt x="842" y="0"/>
                    </a:cubicBezTo>
                    <a:cubicBezTo>
                      <a:pt x="377" y="0"/>
                      <a:pt x="0" y="377"/>
                      <a:pt x="0" y="842"/>
                    </a:cubicBezTo>
                    <a:cubicBezTo>
                      <a:pt x="0" y="1306"/>
                      <a:pt x="376" y="1684"/>
                      <a:pt x="842" y="1684"/>
                    </a:cubicBezTo>
                    <a:cubicBezTo>
                      <a:pt x="1306" y="1684"/>
                      <a:pt x="1683" y="1308"/>
                      <a:pt x="1683" y="842"/>
                    </a:cubicBezTo>
                    <a:cubicBezTo>
                      <a:pt x="1683" y="378"/>
                      <a:pt x="1307" y="0"/>
                      <a:pt x="8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4789700" y="537725"/>
                <a:ext cx="47300" cy="47300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1892" extrusionOk="0">
                    <a:moveTo>
                      <a:pt x="946" y="207"/>
                    </a:moveTo>
                    <a:cubicBezTo>
                      <a:pt x="1354" y="207"/>
                      <a:pt x="1685" y="539"/>
                      <a:pt x="1685" y="946"/>
                    </a:cubicBezTo>
                    <a:cubicBezTo>
                      <a:pt x="1685" y="1354"/>
                      <a:pt x="1354" y="1686"/>
                      <a:pt x="946" y="1686"/>
                    </a:cubicBezTo>
                    <a:cubicBezTo>
                      <a:pt x="539" y="1686"/>
                      <a:pt x="207" y="1354"/>
                      <a:pt x="207" y="946"/>
                    </a:cubicBezTo>
                    <a:cubicBezTo>
                      <a:pt x="207" y="539"/>
                      <a:pt x="539" y="207"/>
                      <a:pt x="946" y="207"/>
                    </a:cubicBezTo>
                    <a:close/>
                    <a:moveTo>
                      <a:pt x="946" y="0"/>
                    </a:moveTo>
                    <a:cubicBezTo>
                      <a:pt x="424" y="0"/>
                      <a:pt x="1" y="425"/>
                      <a:pt x="1" y="946"/>
                    </a:cubicBezTo>
                    <a:cubicBezTo>
                      <a:pt x="1" y="1467"/>
                      <a:pt x="424" y="1892"/>
                      <a:pt x="946" y="1892"/>
                    </a:cubicBezTo>
                    <a:cubicBezTo>
                      <a:pt x="1469" y="1892"/>
                      <a:pt x="1891" y="1467"/>
                      <a:pt x="1891" y="946"/>
                    </a:cubicBezTo>
                    <a:cubicBezTo>
                      <a:pt x="1891" y="425"/>
                      <a:pt x="1466" y="0"/>
                      <a:pt x="9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4856400" y="540325"/>
                <a:ext cx="42125" cy="42100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4" extrusionOk="0">
                    <a:moveTo>
                      <a:pt x="845" y="0"/>
                    </a:moveTo>
                    <a:cubicBezTo>
                      <a:pt x="844" y="0"/>
                      <a:pt x="843" y="0"/>
                      <a:pt x="843" y="0"/>
                    </a:cubicBezTo>
                    <a:cubicBezTo>
                      <a:pt x="379" y="0"/>
                      <a:pt x="1" y="377"/>
                      <a:pt x="1" y="842"/>
                    </a:cubicBezTo>
                    <a:cubicBezTo>
                      <a:pt x="1" y="1306"/>
                      <a:pt x="377" y="1684"/>
                      <a:pt x="843" y="1684"/>
                    </a:cubicBezTo>
                    <a:cubicBezTo>
                      <a:pt x="1307" y="1684"/>
                      <a:pt x="1684" y="1308"/>
                      <a:pt x="1684" y="842"/>
                    </a:cubicBezTo>
                    <a:cubicBezTo>
                      <a:pt x="1684" y="378"/>
                      <a:pt x="1308" y="0"/>
                      <a:pt x="8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4853800" y="537725"/>
                <a:ext cx="47325" cy="47300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892" extrusionOk="0">
                    <a:moveTo>
                      <a:pt x="947" y="207"/>
                    </a:moveTo>
                    <a:cubicBezTo>
                      <a:pt x="1353" y="207"/>
                      <a:pt x="1685" y="539"/>
                      <a:pt x="1685" y="946"/>
                    </a:cubicBezTo>
                    <a:cubicBezTo>
                      <a:pt x="1685" y="1354"/>
                      <a:pt x="1354" y="1686"/>
                      <a:pt x="947" y="1686"/>
                    </a:cubicBezTo>
                    <a:cubicBezTo>
                      <a:pt x="538" y="1686"/>
                      <a:pt x="207" y="1354"/>
                      <a:pt x="207" y="946"/>
                    </a:cubicBezTo>
                    <a:cubicBezTo>
                      <a:pt x="207" y="539"/>
                      <a:pt x="538" y="207"/>
                      <a:pt x="947" y="207"/>
                    </a:cubicBezTo>
                    <a:close/>
                    <a:moveTo>
                      <a:pt x="947" y="0"/>
                    </a:moveTo>
                    <a:cubicBezTo>
                      <a:pt x="425" y="0"/>
                      <a:pt x="1" y="425"/>
                      <a:pt x="1" y="946"/>
                    </a:cubicBezTo>
                    <a:cubicBezTo>
                      <a:pt x="1" y="1467"/>
                      <a:pt x="426" y="1892"/>
                      <a:pt x="947" y="1892"/>
                    </a:cubicBezTo>
                    <a:cubicBezTo>
                      <a:pt x="1467" y="1892"/>
                      <a:pt x="1892" y="1467"/>
                      <a:pt x="1892" y="946"/>
                    </a:cubicBezTo>
                    <a:cubicBezTo>
                      <a:pt x="1892" y="425"/>
                      <a:pt x="1467" y="0"/>
                      <a:pt x="94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4920325" y="540325"/>
                <a:ext cx="42100" cy="42100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1684" extrusionOk="0">
                    <a:moveTo>
                      <a:pt x="844" y="0"/>
                    </a:moveTo>
                    <a:cubicBezTo>
                      <a:pt x="843" y="0"/>
                      <a:pt x="843" y="0"/>
                      <a:pt x="842" y="0"/>
                    </a:cubicBezTo>
                    <a:cubicBezTo>
                      <a:pt x="378" y="0"/>
                      <a:pt x="0" y="377"/>
                      <a:pt x="0" y="842"/>
                    </a:cubicBezTo>
                    <a:cubicBezTo>
                      <a:pt x="0" y="1306"/>
                      <a:pt x="376" y="1684"/>
                      <a:pt x="842" y="1684"/>
                    </a:cubicBezTo>
                    <a:cubicBezTo>
                      <a:pt x="1306" y="1684"/>
                      <a:pt x="1684" y="1308"/>
                      <a:pt x="1684" y="842"/>
                    </a:cubicBezTo>
                    <a:cubicBezTo>
                      <a:pt x="1684" y="378"/>
                      <a:pt x="1307" y="0"/>
                      <a:pt x="8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4917725" y="537725"/>
                <a:ext cx="47300" cy="47300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1892" extrusionOk="0">
                    <a:moveTo>
                      <a:pt x="946" y="207"/>
                    </a:moveTo>
                    <a:cubicBezTo>
                      <a:pt x="1353" y="207"/>
                      <a:pt x="1685" y="539"/>
                      <a:pt x="1685" y="946"/>
                    </a:cubicBezTo>
                    <a:cubicBezTo>
                      <a:pt x="1685" y="1354"/>
                      <a:pt x="1353" y="1686"/>
                      <a:pt x="946" y="1686"/>
                    </a:cubicBezTo>
                    <a:cubicBezTo>
                      <a:pt x="538" y="1686"/>
                      <a:pt x="207" y="1354"/>
                      <a:pt x="207" y="946"/>
                    </a:cubicBezTo>
                    <a:cubicBezTo>
                      <a:pt x="207" y="539"/>
                      <a:pt x="538" y="207"/>
                      <a:pt x="946" y="207"/>
                    </a:cubicBezTo>
                    <a:close/>
                    <a:moveTo>
                      <a:pt x="946" y="0"/>
                    </a:moveTo>
                    <a:cubicBezTo>
                      <a:pt x="424" y="0"/>
                      <a:pt x="0" y="425"/>
                      <a:pt x="0" y="946"/>
                    </a:cubicBezTo>
                    <a:cubicBezTo>
                      <a:pt x="0" y="1467"/>
                      <a:pt x="425" y="1892"/>
                      <a:pt x="946" y="1892"/>
                    </a:cubicBezTo>
                    <a:cubicBezTo>
                      <a:pt x="1467" y="1892"/>
                      <a:pt x="1892" y="1467"/>
                      <a:pt x="1892" y="946"/>
                    </a:cubicBezTo>
                    <a:cubicBezTo>
                      <a:pt x="1892" y="425"/>
                      <a:pt x="1467" y="0"/>
                      <a:pt x="9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3792350" y="622850"/>
                <a:ext cx="1217025" cy="1051075"/>
              </a:xfrm>
              <a:custGeom>
                <a:avLst/>
                <a:gdLst/>
                <a:ahLst/>
                <a:cxnLst/>
                <a:rect l="l" t="t" r="r" b="b"/>
                <a:pathLst>
                  <a:path w="48681" h="42043" extrusionOk="0">
                    <a:moveTo>
                      <a:pt x="1" y="1"/>
                    </a:moveTo>
                    <a:lnTo>
                      <a:pt x="1" y="39040"/>
                    </a:lnTo>
                    <a:cubicBezTo>
                      <a:pt x="1" y="40698"/>
                      <a:pt x="1344" y="42042"/>
                      <a:pt x="3003" y="42042"/>
                    </a:cubicBezTo>
                    <a:lnTo>
                      <a:pt x="45678" y="42042"/>
                    </a:lnTo>
                    <a:cubicBezTo>
                      <a:pt x="47336" y="42042"/>
                      <a:pt x="48681" y="40698"/>
                      <a:pt x="48681" y="39040"/>
                    </a:cubicBezTo>
                    <a:lnTo>
                      <a:pt x="4868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3796125" y="596700"/>
                <a:ext cx="1209300" cy="22325"/>
              </a:xfrm>
              <a:custGeom>
                <a:avLst/>
                <a:gdLst/>
                <a:ahLst/>
                <a:cxnLst/>
                <a:rect l="l" t="t" r="r" b="b"/>
                <a:pathLst>
                  <a:path w="48372" h="893" extrusionOk="0">
                    <a:moveTo>
                      <a:pt x="0" y="1"/>
                    </a:moveTo>
                    <a:lnTo>
                      <a:pt x="0" y="892"/>
                    </a:lnTo>
                    <a:lnTo>
                      <a:pt x="48372" y="892"/>
                    </a:lnTo>
                    <a:lnTo>
                      <a:pt x="48372" y="1"/>
                    </a:lnTo>
                    <a:close/>
                  </a:path>
                </a:pathLst>
              </a:custGeom>
              <a:solidFill>
                <a:srgbClr val="FF89BC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3806825" y="511000"/>
                <a:ext cx="366700" cy="101800"/>
              </a:xfrm>
              <a:custGeom>
                <a:avLst/>
                <a:gdLst/>
                <a:ahLst/>
                <a:cxnLst/>
                <a:rect l="l" t="t" r="r" b="b"/>
                <a:pathLst>
                  <a:path w="14668" h="4072" extrusionOk="0">
                    <a:moveTo>
                      <a:pt x="2679" y="0"/>
                    </a:moveTo>
                    <a:cubicBezTo>
                      <a:pt x="1102" y="0"/>
                      <a:pt x="0" y="1069"/>
                      <a:pt x="0" y="2599"/>
                    </a:cubicBezTo>
                    <a:lnTo>
                      <a:pt x="0" y="3771"/>
                    </a:lnTo>
                    <a:cubicBezTo>
                      <a:pt x="0" y="3937"/>
                      <a:pt x="135" y="4072"/>
                      <a:pt x="301" y="4072"/>
                    </a:cubicBezTo>
                    <a:cubicBezTo>
                      <a:pt x="466" y="4072"/>
                      <a:pt x="602" y="3938"/>
                      <a:pt x="601" y="3771"/>
                    </a:cubicBezTo>
                    <a:lnTo>
                      <a:pt x="601" y="2599"/>
                    </a:lnTo>
                    <a:cubicBezTo>
                      <a:pt x="601" y="1405"/>
                      <a:pt x="1436" y="602"/>
                      <a:pt x="2679" y="602"/>
                    </a:cubicBezTo>
                    <a:lnTo>
                      <a:pt x="14366" y="602"/>
                    </a:lnTo>
                    <a:cubicBezTo>
                      <a:pt x="14532" y="602"/>
                      <a:pt x="14667" y="467"/>
                      <a:pt x="14667" y="301"/>
                    </a:cubicBezTo>
                    <a:cubicBezTo>
                      <a:pt x="14667" y="135"/>
                      <a:pt x="14531" y="0"/>
                      <a:pt x="143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3788625" y="619175"/>
                <a:ext cx="1224425" cy="1058425"/>
              </a:xfrm>
              <a:custGeom>
                <a:avLst/>
                <a:gdLst/>
                <a:ahLst/>
                <a:cxnLst/>
                <a:rect l="l" t="t" r="r" b="b"/>
                <a:pathLst>
                  <a:path w="48977" h="42337" extrusionOk="0">
                    <a:moveTo>
                      <a:pt x="48681" y="295"/>
                    </a:moveTo>
                    <a:lnTo>
                      <a:pt x="48681" y="39186"/>
                    </a:lnTo>
                    <a:cubicBezTo>
                      <a:pt x="48681" y="40760"/>
                      <a:pt x="47400" y="42041"/>
                      <a:pt x="45826" y="42041"/>
                    </a:cubicBezTo>
                    <a:lnTo>
                      <a:pt x="3151" y="42041"/>
                    </a:lnTo>
                    <a:cubicBezTo>
                      <a:pt x="1577" y="42041"/>
                      <a:pt x="297" y="40760"/>
                      <a:pt x="297" y="39186"/>
                    </a:cubicBezTo>
                    <a:lnTo>
                      <a:pt x="297" y="295"/>
                    </a:lnTo>
                    <a:close/>
                    <a:moveTo>
                      <a:pt x="0" y="0"/>
                    </a:moveTo>
                    <a:lnTo>
                      <a:pt x="0" y="39186"/>
                    </a:lnTo>
                    <a:cubicBezTo>
                      <a:pt x="0" y="40923"/>
                      <a:pt x="1414" y="42337"/>
                      <a:pt x="3151" y="42337"/>
                    </a:cubicBezTo>
                    <a:lnTo>
                      <a:pt x="45826" y="42337"/>
                    </a:lnTo>
                    <a:cubicBezTo>
                      <a:pt x="47563" y="42337"/>
                      <a:pt x="48977" y="40924"/>
                      <a:pt x="48976" y="39187"/>
                    </a:cubicBezTo>
                    <a:lnTo>
                      <a:pt x="48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" name="Google Shape;124;p5"/>
            <p:cNvGrpSpPr/>
            <p:nvPr/>
          </p:nvGrpSpPr>
          <p:grpSpPr>
            <a:xfrm>
              <a:off x="5112198" y="1636084"/>
              <a:ext cx="3110407" cy="3001301"/>
              <a:chOff x="3788625" y="496125"/>
              <a:chExt cx="1224425" cy="1181475"/>
            </a:xfrm>
          </p:grpSpPr>
          <p:sp>
            <p:nvSpPr>
              <p:cNvPr id="125" name="Google Shape;125;p5"/>
              <p:cNvSpPr/>
              <p:nvPr/>
            </p:nvSpPr>
            <p:spPr>
              <a:xfrm>
                <a:off x="3792300" y="499850"/>
                <a:ext cx="1217050" cy="123050"/>
              </a:xfrm>
              <a:custGeom>
                <a:avLst/>
                <a:gdLst/>
                <a:ahLst/>
                <a:cxnLst/>
                <a:rect l="l" t="t" r="r" b="b"/>
                <a:pathLst>
                  <a:path w="48682" h="4922" extrusionOk="0">
                    <a:moveTo>
                      <a:pt x="3004" y="0"/>
                    </a:moveTo>
                    <a:cubicBezTo>
                      <a:pt x="1346" y="0"/>
                      <a:pt x="1" y="1345"/>
                      <a:pt x="1" y="3004"/>
                    </a:cubicBezTo>
                    <a:lnTo>
                      <a:pt x="1" y="4922"/>
                    </a:lnTo>
                    <a:lnTo>
                      <a:pt x="48682" y="4922"/>
                    </a:lnTo>
                    <a:lnTo>
                      <a:pt x="48682" y="3004"/>
                    </a:lnTo>
                    <a:cubicBezTo>
                      <a:pt x="48682" y="1345"/>
                      <a:pt x="47337" y="0"/>
                      <a:pt x="456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3788625" y="496125"/>
                <a:ext cx="1224425" cy="130425"/>
              </a:xfrm>
              <a:custGeom>
                <a:avLst/>
                <a:gdLst/>
                <a:ahLst/>
                <a:cxnLst/>
                <a:rect l="l" t="t" r="r" b="b"/>
                <a:pathLst>
                  <a:path w="48977" h="5217" extrusionOk="0">
                    <a:moveTo>
                      <a:pt x="45826" y="299"/>
                    </a:moveTo>
                    <a:cubicBezTo>
                      <a:pt x="47400" y="299"/>
                      <a:pt x="48681" y="1579"/>
                      <a:pt x="48681" y="3153"/>
                    </a:cubicBezTo>
                    <a:lnTo>
                      <a:pt x="48681" y="4922"/>
                    </a:lnTo>
                    <a:lnTo>
                      <a:pt x="296" y="4922"/>
                    </a:lnTo>
                    <a:lnTo>
                      <a:pt x="296" y="3153"/>
                    </a:lnTo>
                    <a:cubicBezTo>
                      <a:pt x="296" y="1579"/>
                      <a:pt x="1577" y="299"/>
                      <a:pt x="3151" y="299"/>
                    </a:cubicBezTo>
                    <a:close/>
                    <a:moveTo>
                      <a:pt x="3151" y="1"/>
                    </a:moveTo>
                    <a:cubicBezTo>
                      <a:pt x="1414" y="1"/>
                      <a:pt x="0" y="1415"/>
                      <a:pt x="0" y="3152"/>
                    </a:cubicBezTo>
                    <a:lnTo>
                      <a:pt x="0" y="5217"/>
                    </a:lnTo>
                    <a:lnTo>
                      <a:pt x="48977" y="5217"/>
                    </a:lnTo>
                    <a:lnTo>
                      <a:pt x="48977" y="3152"/>
                    </a:lnTo>
                    <a:cubicBezTo>
                      <a:pt x="48977" y="1415"/>
                      <a:pt x="47563" y="1"/>
                      <a:pt x="458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4792350" y="540325"/>
                <a:ext cx="42100" cy="42100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1684" extrusionOk="0">
                    <a:moveTo>
                      <a:pt x="844" y="0"/>
                    </a:moveTo>
                    <a:cubicBezTo>
                      <a:pt x="843" y="0"/>
                      <a:pt x="842" y="0"/>
                      <a:pt x="842" y="0"/>
                    </a:cubicBezTo>
                    <a:cubicBezTo>
                      <a:pt x="377" y="0"/>
                      <a:pt x="0" y="377"/>
                      <a:pt x="0" y="842"/>
                    </a:cubicBezTo>
                    <a:cubicBezTo>
                      <a:pt x="0" y="1306"/>
                      <a:pt x="376" y="1684"/>
                      <a:pt x="842" y="1684"/>
                    </a:cubicBezTo>
                    <a:cubicBezTo>
                      <a:pt x="1306" y="1684"/>
                      <a:pt x="1683" y="1308"/>
                      <a:pt x="1683" y="842"/>
                    </a:cubicBezTo>
                    <a:cubicBezTo>
                      <a:pt x="1683" y="378"/>
                      <a:pt x="1307" y="0"/>
                      <a:pt x="8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4789700" y="537725"/>
                <a:ext cx="47300" cy="47300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1892" extrusionOk="0">
                    <a:moveTo>
                      <a:pt x="946" y="207"/>
                    </a:moveTo>
                    <a:cubicBezTo>
                      <a:pt x="1354" y="207"/>
                      <a:pt x="1685" y="539"/>
                      <a:pt x="1685" y="946"/>
                    </a:cubicBezTo>
                    <a:cubicBezTo>
                      <a:pt x="1685" y="1354"/>
                      <a:pt x="1354" y="1686"/>
                      <a:pt x="946" y="1686"/>
                    </a:cubicBezTo>
                    <a:cubicBezTo>
                      <a:pt x="539" y="1686"/>
                      <a:pt x="207" y="1354"/>
                      <a:pt x="207" y="946"/>
                    </a:cubicBezTo>
                    <a:cubicBezTo>
                      <a:pt x="207" y="539"/>
                      <a:pt x="539" y="207"/>
                      <a:pt x="946" y="207"/>
                    </a:cubicBezTo>
                    <a:close/>
                    <a:moveTo>
                      <a:pt x="946" y="0"/>
                    </a:moveTo>
                    <a:cubicBezTo>
                      <a:pt x="424" y="0"/>
                      <a:pt x="1" y="425"/>
                      <a:pt x="1" y="946"/>
                    </a:cubicBezTo>
                    <a:cubicBezTo>
                      <a:pt x="1" y="1467"/>
                      <a:pt x="424" y="1892"/>
                      <a:pt x="946" y="1892"/>
                    </a:cubicBezTo>
                    <a:cubicBezTo>
                      <a:pt x="1469" y="1892"/>
                      <a:pt x="1891" y="1467"/>
                      <a:pt x="1891" y="946"/>
                    </a:cubicBezTo>
                    <a:cubicBezTo>
                      <a:pt x="1891" y="425"/>
                      <a:pt x="1466" y="0"/>
                      <a:pt x="9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4856400" y="540325"/>
                <a:ext cx="42125" cy="42100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4" extrusionOk="0">
                    <a:moveTo>
                      <a:pt x="845" y="0"/>
                    </a:moveTo>
                    <a:cubicBezTo>
                      <a:pt x="844" y="0"/>
                      <a:pt x="843" y="0"/>
                      <a:pt x="843" y="0"/>
                    </a:cubicBezTo>
                    <a:cubicBezTo>
                      <a:pt x="379" y="0"/>
                      <a:pt x="1" y="377"/>
                      <a:pt x="1" y="842"/>
                    </a:cubicBezTo>
                    <a:cubicBezTo>
                      <a:pt x="1" y="1306"/>
                      <a:pt x="377" y="1684"/>
                      <a:pt x="843" y="1684"/>
                    </a:cubicBezTo>
                    <a:cubicBezTo>
                      <a:pt x="1307" y="1684"/>
                      <a:pt x="1684" y="1308"/>
                      <a:pt x="1684" y="842"/>
                    </a:cubicBezTo>
                    <a:cubicBezTo>
                      <a:pt x="1684" y="378"/>
                      <a:pt x="1308" y="0"/>
                      <a:pt x="8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4853800" y="537725"/>
                <a:ext cx="47325" cy="47300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892" extrusionOk="0">
                    <a:moveTo>
                      <a:pt x="947" y="207"/>
                    </a:moveTo>
                    <a:cubicBezTo>
                      <a:pt x="1353" y="207"/>
                      <a:pt x="1685" y="539"/>
                      <a:pt x="1685" y="946"/>
                    </a:cubicBezTo>
                    <a:cubicBezTo>
                      <a:pt x="1685" y="1354"/>
                      <a:pt x="1354" y="1686"/>
                      <a:pt x="947" y="1686"/>
                    </a:cubicBezTo>
                    <a:cubicBezTo>
                      <a:pt x="538" y="1686"/>
                      <a:pt x="207" y="1354"/>
                      <a:pt x="207" y="946"/>
                    </a:cubicBezTo>
                    <a:cubicBezTo>
                      <a:pt x="207" y="539"/>
                      <a:pt x="538" y="207"/>
                      <a:pt x="947" y="207"/>
                    </a:cubicBezTo>
                    <a:close/>
                    <a:moveTo>
                      <a:pt x="947" y="0"/>
                    </a:moveTo>
                    <a:cubicBezTo>
                      <a:pt x="425" y="0"/>
                      <a:pt x="1" y="425"/>
                      <a:pt x="1" y="946"/>
                    </a:cubicBezTo>
                    <a:cubicBezTo>
                      <a:pt x="1" y="1467"/>
                      <a:pt x="426" y="1892"/>
                      <a:pt x="947" y="1892"/>
                    </a:cubicBezTo>
                    <a:cubicBezTo>
                      <a:pt x="1467" y="1892"/>
                      <a:pt x="1892" y="1467"/>
                      <a:pt x="1892" y="946"/>
                    </a:cubicBezTo>
                    <a:cubicBezTo>
                      <a:pt x="1892" y="425"/>
                      <a:pt x="1467" y="0"/>
                      <a:pt x="94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4920325" y="540325"/>
                <a:ext cx="42100" cy="42100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1684" extrusionOk="0">
                    <a:moveTo>
                      <a:pt x="844" y="0"/>
                    </a:moveTo>
                    <a:cubicBezTo>
                      <a:pt x="843" y="0"/>
                      <a:pt x="843" y="0"/>
                      <a:pt x="842" y="0"/>
                    </a:cubicBezTo>
                    <a:cubicBezTo>
                      <a:pt x="378" y="0"/>
                      <a:pt x="0" y="377"/>
                      <a:pt x="0" y="842"/>
                    </a:cubicBezTo>
                    <a:cubicBezTo>
                      <a:pt x="0" y="1306"/>
                      <a:pt x="376" y="1684"/>
                      <a:pt x="842" y="1684"/>
                    </a:cubicBezTo>
                    <a:cubicBezTo>
                      <a:pt x="1306" y="1684"/>
                      <a:pt x="1684" y="1308"/>
                      <a:pt x="1684" y="842"/>
                    </a:cubicBezTo>
                    <a:cubicBezTo>
                      <a:pt x="1684" y="378"/>
                      <a:pt x="1307" y="0"/>
                      <a:pt x="8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4917725" y="537725"/>
                <a:ext cx="47300" cy="47300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1892" extrusionOk="0">
                    <a:moveTo>
                      <a:pt x="946" y="207"/>
                    </a:moveTo>
                    <a:cubicBezTo>
                      <a:pt x="1353" y="207"/>
                      <a:pt x="1685" y="539"/>
                      <a:pt x="1685" y="946"/>
                    </a:cubicBezTo>
                    <a:cubicBezTo>
                      <a:pt x="1685" y="1354"/>
                      <a:pt x="1353" y="1686"/>
                      <a:pt x="946" y="1686"/>
                    </a:cubicBezTo>
                    <a:cubicBezTo>
                      <a:pt x="538" y="1686"/>
                      <a:pt x="207" y="1354"/>
                      <a:pt x="207" y="946"/>
                    </a:cubicBezTo>
                    <a:cubicBezTo>
                      <a:pt x="207" y="539"/>
                      <a:pt x="538" y="207"/>
                      <a:pt x="946" y="207"/>
                    </a:cubicBezTo>
                    <a:close/>
                    <a:moveTo>
                      <a:pt x="946" y="0"/>
                    </a:moveTo>
                    <a:cubicBezTo>
                      <a:pt x="424" y="0"/>
                      <a:pt x="0" y="425"/>
                      <a:pt x="0" y="946"/>
                    </a:cubicBezTo>
                    <a:cubicBezTo>
                      <a:pt x="0" y="1467"/>
                      <a:pt x="425" y="1892"/>
                      <a:pt x="946" y="1892"/>
                    </a:cubicBezTo>
                    <a:cubicBezTo>
                      <a:pt x="1467" y="1892"/>
                      <a:pt x="1892" y="1467"/>
                      <a:pt x="1892" y="946"/>
                    </a:cubicBezTo>
                    <a:cubicBezTo>
                      <a:pt x="1892" y="425"/>
                      <a:pt x="1467" y="0"/>
                      <a:pt x="9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3792350" y="622850"/>
                <a:ext cx="1217025" cy="1051075"/>
              </a:xfrm>
              <a:custGeom>
                <a:avLst/>
                <a:gdLst/>
                <a:ahLst/>
                <a:cxnLst/>
                <a:rect l="l" t="t" r="r" b="b"/>
                <a:pathLst>
                  <a:path w="48681" h="42043" extrusionOk="0">
                    <a:moveTo>
                      <a:pt x="1" y="1"/>
                    </a:moveTo>
                    <a:lnTo>
                      <a:pt x="1" y="39040"/>
                    </a:lnTo>
                    <a:cubicBezTo>
                      <a:pt x="1" y="40698"/>
                      <a:pt x="1344" y="42042"/>
                      <a:pt x="3003" y="42042"/>
                    </a:cubicBezTo>
                    <a:lnTo>
                      <a:pt x="45678" y="42042"/>
                    </a:lnTo>
                    <a:cubicBezTo>
                      <a:pt x="47336" y="42042"/>
                      <a:pt x="48681" y="40698"/>
                      <a:pt x="48681" y="39040"/>
                    </a:cubicBezTo>
                    <a:lnTo>
                      <a:pt x="4868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3796125" y="596700"/>
                <a:ext cx="1209300" cy="22325"/>
              </a:xfrm>
              <a:custGeom>
                <a:avLst/>
                <a:gdLst/>
                <a:ahLst/>
                <a:cxnLst/>
                <a:rect l="l" t="t" r="r" b="b"/>
                <a:pathLst>
                  <a:path w="48372" h="893" extrusionOk="0">
                    <a:moveTo>
                      <a:pt x="0" y="1"/>
                    </a:moveTo>
                    <a:lnTo>
                      <a:pt x="0" y="892"/>
                    </a:lnTo>
                    <a:lnTo>
                      <a:pt x="48372" y="892"/>
                    </a:lnTo>
                    <a:lnTo>
                      <a:pt x="48372" y="1"/>
                    </a:lnTo>
                    <a:close/>
                  </a:path>
                </a:pathLst>
              </a:custGeom>
              <a:solidFill>
                <a:srgbClr val="FF89BC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3806825" y="511000"/>
                <a:ext cx="366700" cy="101800"/>
              </a:xfrm>
              <a:custGeom>
                <a:avLst/>
                <a:gdLst/>
                <a:ahLst/>
                <a:cxnLst/>
                <a:rect l="l" t="t" r="r" b="b"/>
                <a:pathLst>
                  <a:path w="14668" h="4072" extrusionOk="0">
                    <a:moveTo>
                      <a:pt x="2679" y="0"/>
                    </a:moveTo>
                    <a:cubicBezTo>
                      <a:pt x="1102" y="0"/>
                      <a:pt x="0" y="1069"/>
                      <a:pt x="0" y="2599"/>
                    </a:cubicBezTo>
                    <a:lnTo>
                      <a:pt x="0" y="3771"/>
                    </a:lnTo>
                    <a:cubicBezTo>
                      <a:pt x="0" y="3937"/>
                      <a:pt x="135" y="4072"/>
                      <a:pt x="301" y="4072"/>
                    </a:cubicBezTo>
                    <a:cubicBezTo>
                      <a:pt x="466" y="4072"/>
                      <a:pt x="602" y="3938"/>
                      <a:pt x="601" y="3771"/>
                    </a:cubicBezTo>
                    <a:lnTo>
                      <a:pt x="601" y="2599"/>
                    </a:lnTo>
                    <a:cubicBezTo>
                      <a:pt x="601" y="1405"/>
                      <a:pt x="1436" y="602"/>
                      <a:pt x="2679" y="602"/>
                    </a:cubicBezTo>
                    <a:lnTo>
                      <a:pt x="14366" y="602"/>
                    </a:lnTo>
                    <a:cubicBezTo>
                      <a:pt x="14532" y="602"/>
                      <a:pt x="14667" y="467"/>
                      <a:pt x="14667" y="301"/>
                    </a:cubicBezTo>
                    <a:cubicBezTo>
                      <a:pt x="14667" y="135"/>
                      <a:pt x="14531" y="0"/>
                      <a:pt x="143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3788625" y="619175"/>
                <a:ext cx="1224425" cy="1058425"/>
              </a:xfrm>
              <a:custGeom>
                <a:avLst/>
                <a:gdLst/>
                <a:ahLst/>
                <a:cxnLst/>
                <a:rect l="l" t="t" r="r" b="b"/>
                <a:pathLst>
                  <a:path w="48977" h="42337" extrusionOk="0">
                    <a:moveTo>
                      <a:pt x="48681" y="295"/>
                    </a:moveTo>
                    <a:lnTo>
                      <a:pt x="48681" y="39186"/>
                    </a:lnTo>
                    <a:cubicBezTo>
                      <a:pt x="48681" y="40760"/>
                      <a:pt x="47400" y="42041"/>
                      <a:pt x="45826" y="42041"/>
                    </a:cubicBezTo>
                    <a:lnTo>
                      <a:pt x="3151" y="42041"/>
                    </a:lnTo>
                    <a:cubicBezTo>
                      <a:pt x="1577" y="42041"/>
                      <a:pt x="297" y="40760"/>
                      <a:pt x="297" y="39186"/>
                    </a:cubicBezTo>
                    <a:lnTo>
                      <a:pt x="297" y="295"/>
                    </a:lnTo>
                    <a:close/>
                    <a:moveTo>
                      <a:pt x="0" y="0"/>
                    </a:moveTo>
                    <a:lnTo>
                      <a:pt x="0" y="39186"/>
                    </a:lnTo>
                    <a:cubicBezTo>
                      <a:pt x="0" y="40923"/>
                      <a:pt x="1414" y="42337"/>
                      <a:pt x="3151" y="42337"/>
                    </a:cubicBezTo>
                    <a:lnTo>
                      <a:pt x="45826" y="42337"/>
                    </a:lnTo>
                    <a:cubicBezTo>
                      <a:pt x="47563" y="42337"/>
                      <a:pt x="48977" y="40924"/>
                      <a:pt x="48976" y="39187"/>
                    </a:cubicBezTo>
                    <a:lnTo>
                      <a:pt x="48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" name="Google Shape;137;p5"/>
            <p:cNvGrpSpPr/>
            <p:nvPr/>
          </p:nvGrpSpPr>
          <p:grpSpPr>
            <a:xfrm>
              <a:off x="4902648" y="1468834"/>
              <a:ext cx="3110407" cy="3001301"/>
              <a:chOff x="3788625" y="496125"/>
              <a:chExt cx="1224425" cy="1181475"/>
            </a:xfrm>
          </p:grpSpPr>
          <p:sp>
            <p:nvSpPr>
              <p:cNvPr id="138" name="Google Shape;138;p5"/>
              <p:cNvSpPr/>
              <p:nvPr/>
            </p:nvSpPr>
            <p:spPr>
              <a:xfrm>
                <a:off x="3792300" y="499850"/>
                <a:ext cx="1217050" cy="123050"/>
              </a:xfrm>
              <a:custGeom>
                <a:avLst/>
                <a:gdLst/>
                <a:ahLst/>
                <a:cxnLst/>
                <a:rect l="l" t="t" r="r" b="b"/>
                <a:pathLst>
                  <a:path w="48682" h="4922" extrusionOk="0">
                    <a:moveTo>
                      <a:pt x="3004" y="0"/>
                    </a:moveTo>
                    <a:cubicBezTo>
                      <a:pt x="1346" y="0"/>
                      <a:pt x="1" y="1345"/>
                      <a:pt x="1" y="3004"/>
                    </a:cubicBezTo>
                    <a:lnTo>
                      <a:pt x="1" y="4922"/>
                    </a:lnTo>
                    <a:lnTo>
                      <a:pt x="48682" y="4922"/>
                    </a:lnTo>
                    <a:lnTo>
                      <a:pt x="48682" y="3004"/>
                    </a:lnTo>
                    <a:cubicBezTo>
                      <a:pt x="48682" y="1345"/>
                      <a:pt x="47337" y="0"/>
                      <a:pt x="456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3788625" y="496125"/>
                <a:ext cx="1224425" cy="130425"/>
              </a:xfrm>
              <a:custGeom>
                <a:avLst/>
                <a:gdLst/>
                <a:ahLst/>
                <a:cxnLst/>
                <a:rect l="l" t="t" r="r" b="b"/>
                <a:pathLst>
                  <a:path w="48977" h="5217" extrusionOk="0">
                    <a:moveTo>
                      <a:pt x="45826" y="299"/>
                    </a:moveTo>
                    <a:cubicBezTo>
                      <a:pt x="47400" y="299"/>
                      <a:pt x="48681" y="1579"/>
                      <a:pt x="48681" y="3153"/>
                    </a:cubicBezTo>
                    <a:lnTo>
                      <a:pt x="48681" y="4922"/>
                    </a:lnTo>
                    <a:lnTo>
                      <a:pt x="296" y="4922"/>
                    </a:lnTo>
                    <a:lnTo>
                      <a:pt x="296" y="3153"/>
                    </a:lnTo>
                    <a:cubicBezTo>
                      <a:pt x="296" y="1579"/>
                      <a:pt x="1577" y="299"/>
                      <a:pt x="3151" y="299"/>
                    </a:cubicBezTo>
                    <a:close/>
                    <a:moveTo>
                      <a:pt x="3151" y="1"/>
                    </a:moveTo>
                    <a:cubicBezTo>
                      <a:pt x="1414" y="1"/>
                      <a:pt x="0" y="1415"/>
                      <a:pt x="0" y="3152"/>
                    </a:cubicBezTo>
                    <a:lnTo>
                      <a:pt x="0" y="5217"/>
                    </a:lnTo>
                    <a:lnTo>
                      <a:pt x="48977" y="5217"/>
                    </a:lnTo>
                    <a:lnTo>
                      <a:pt x="48977" y="3152"/>
                    </a:lnTo>
                    <a:cubicBezTo>
                      <a:pt x="48977" y="1415"/>
                      <a:pt x="47563" y="1"/>
                      <a:pt x="458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4792350" y="540325"/>
                <a:ext cx="42100" cy="42100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1684" extrusionOk="0">
                    <a:moveTo>
                      <a:pt x="844" y="0"/>
                    </a:moveTo>
                    <a:cubicBezTo>
                      <a:pt x="843" y="0"/>
                      <a:pt x="842" y="0"/>
                      <a:pt x="842" y="0"/>
                    </a:cubicBezTo>
                    <a:cubicBezTo>
                      <a:pt x="377" y="0"/>
                      <a:pt x="0" y="377"/>
                      <a:pt x="0" y="842"/>
                    </a:cubicBezTo>
                    <a:cubicBezTo>
                      <a:pt x="0" y="1306"/>
                      <a:pt x="376" y="1684"/>
                      <a:pt x="842" y="1684"/>
                    </a:cubicBezTo>
                    <a:cubicBezTo>
                      <a:pt x="1306" y="1684"/>
                      <a:pt x="1683" y="1308"/>
                      <a:pt x="1683" y="842"/>
                    </a:cubicBezTo>
                    <a:cubicBezTo>
                      <a:pt x="1683" y="378"/>
                      <a:pt x="1307" y="0"/>
                      <a:pt x="8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4789700" y="537725"/>
                <a:ext cx="47300" cy="47300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1892" extrusionOk="0">
                    <a:moveTo>
                      <a:pt x="946" y="207"/>
                    </a:moveTo>
                    <a:cubicBezTo>
                      <a:pt x="1354" y="207"/>
                      <a:pt x="1685" y="539"/>
                      <a:pt x="1685" y="946"/>
                    </a:cubicBezTo>
                    <a:cubicBezTo>
                      <a:pt x="1685" y="1354"/>
                      <a:pt x="1354" y="1686"/>
                      <a:pt x="946" y="1686"/>
                    </a:cubicBezTo>
                    <a:cubicBezTo>
                      <a:pt x="539" y="1686"/>
                      <a:pt x="207" y="1354"/>
                      <a:pt x="207" y="946"/>
                    </a:cubicBezTo>
                    <a:cubicBezTo>
                      <a:pt x="207" y="539"/>
                      <a:pt x="539" y="207"/>
                      <a:pt x="946" y="207"/>
                    </a:cubicBezTo>
                    <a:close/>
                    <a:moveTo>
                      <a:pt x="946" y="0"/>
                    </a:moveTo>
                    <a:cubicBezTo>
                      <a:pt x="424" y="0"/>
                      <a:pt x="1" y="425"/>
                      <a:pt x="1" y="946"/>
                    </a:cubicBezTo>
                    <a:cubicBezTo>
                      <a:pt x="1" y="1467"/>
                      <a:pt x="424" y="1892"/>
                      <a:pt x="946" y="1892"/>
                    </a:cubicBezTo>
                    <a:cubicBezTo>
                      <a:pt x="1469" y="1892"/>
                      <a:pt x="1891" y="1467"/>
                      <a:pt x="1891" y="946"/>
                    </a:cubicBezTo>
                    <a:cubicBezTo>
                      <a:pt x="1891" y="425"/>
                      <a:pt x="1466" y="0"/>
                      <a:pt x="9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4856400" y="540325"/>
                <a:ext cx="42125" cy="42100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4" extrusionOk="0">
                    <a:moveTo>
                      <a:pt x="845" y="0"/>
                    </a:moveTo>
                    <a:cubicBezTo>
                      <a:pt x="844" y="0"/>
                      <a:pt x="843" y="0"/>
                      <a:pt x="843" y="0"/>
                    </a:cubicBezTo>
                    <a:cubicBezTo>
                      <a:pt x="379" y="0"/>
                      <a:pt x="1" y="377"/>
                      <a:pt x="1" y="842"/>
                    </a:cubicBezTo>
                    <a:cubicBezTo>
                      <a:pt x="1" y="1306"/>
                      <a:pt x="377" y="1684"/>
                      <a:pt x="843" y="1684"/>
                    </a:cubicBezTo>
                    <a:cubicBezTo>
                      <a:pt x="1307" y="1684"/>
                      <a:pt x="1684" y="1308"/>
                      <a:pt x="1684" y="842"/>
                    </a:cubicBezTo>
                    <a:cubicBezTo>
                      <a:pt x="1684" y="378"/>
                      <a:pt x="1308" y="0"/>
                      <a:pt x="8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4853800" y="537725"/>
                <a:ext cx="47325" cy="47300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892" extrusionOk="0">
                    <a:moveTo>
                      <a:pt x="947" y="207"/>
                    </a:moveTo>
                    <a:cubicBezTo>
                      <a:pt x="1353" y="207"/>
                      <a:pt x="1685" y="539"/>
                      <a:pt x="1685" y="946"/>
                    </a:cubicBezTo>
                    <a:cubicBezTo>
                      <a:pt x="1685" y="1354"/>
                      <a:pt x="1354" y="1686"/>
                      <a:pt x="947" y="1686"/>
                    </a:cubicBezTo>
                    <a:cubicBezTo>
                      <a:pt x="538" y="1686"/>
                      <a:pt x="207" y="1354"/>
                      <a:pt x="207" y="946"/>
                    </a:cubicBezTo>
                    <a:cubicBezTo>
                      <a:pt x="207" y="539"/>
                      <a:pt x="538" y="207"/>
                      <a:pt x="947" y="207"/>
                    </a:cubicBezTo>
                    <a:close/>
                    <a:moveTo>
                      <a:pt x="947" y="0"/>
                    </a:moveTo>
                    <a:cubicBezTo>
                      <a:pt x="425" y="0"/>
                      <a:pt x="1" y="425"/>
                      <a:pt x="1" y="946"/>
                    </a:cubicBezTo>
                    <a:cubicBezTo>
                      <a:pt x="1" y="1467"/>
                      <a:pt x="426" y="1892"/>
                      <a:pt x="947" y="1892"/>
                    </a:cubicBezTo>
                    <a:cubicBezTo>
                      <a:pt x="1467" y="1892"/>
                      <a:pt x="1892" y="1467"/>
                      <a:pt x="1892" y="946"/>
                    </a:cubicBezTo>
                    <a:cubicBezTo>
                      <a:pt x="1892" y="425"/>
                      <a:pt x="1467" y="0"/>
                      <a:pt x="94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4920325" y="540325"/>
                <a:ext cx="42100" cy="42100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1684" extrusionOk="0">
                    <a:moveTo>
                      <a:pt x="844" y="0"/>
                    </a:moveTo>
                    <a:cubicBezTo>
                      <a:pt x="843" y="0"/>
                      <a:pt x="843" y="0"/>
                      <a:pt x="842" y="0"/>
                    </a:cubicBezTo>
                    <a:cubicBezTo>
                      <a:pt x="378" y="0"/>
                      <a:pt x="0" y="377"/>
                      <a:pt x="0" y="842"/>
                    </a:cubicBezTo>
                    <a:cubicBezTo>
                      <a:pt x="0" y="1306"/>
                      <a:pt x="376" y="1684"/>
                      <a:pt x="842" y="1684"/>
                    </a:cubicBezTo>
                    <a:cubicBezTo>
                      <a:pt x="1306" y="1684"/>
                      <a:pt x="1684" y="1308"/>
                      <a:pt x="1684" y="842"/>
                    </a:cubicBezTo>
                    <a:cubicBezTo>
                      <a:pt x="1684" y="378"/>
                      <a:pt x="1307" y="0"/>
                      <a:pt x="8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4917725" y="537725"/>
                <a:ext cx="47300" cy="47300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1892" extrusionOk="0">
                    <a:moveTo>
                      <a:pt x="946" y="207"/>
                    </a:moveTo>
                    <a:cubicBezTo>
                      <a:pt x="1353" y="207"/>
                      <a:pt x="1685" y="539"/>
                      <a:pt x="1685" y="946"/>
                    </a:cubicBezTo>
                    <a:cubicBezTo>
                      <a:pt x="1685" y="1354"/>
                      <a:pt x="1353" y="1686"/>
                      <a:pt x="946" y="1686"/>
                    </a:cubicBezTo>
                    <a:cubicBezTo>
                      <a:pt x="538" y="1686"/>
                      <a:pt x="207" y="1354"/>
                      <a:pt x="207" y="946"/>
                    </a:cubicBezTo>
                    <a:cubicBezTo>
                      <a:pt x="207" y="539"/>
                      <a:pt x="538" y="207"/>
                      <a:pt x="946" y="207"/>
                    </a:cubicBezTo>
                    <a:close/>
                    <a:moveTo>
                      <a:pt x="946" y="0"/>
                    </a:moveTo>
                    <a:cubicBezTo>
                      <a:pt x="424" y="0"/>
                      <a:pt x="0" y="425"/>
                      <a:pt x="0" y="946"/>
                    </a:cubicBezTo>
                    <a:cubicBezTo>
                      <a:pt x="0" y="1467"/>
                      <a:pt x="425" y="1892"/>
                      <a:pt x="946" y="1892"/>
                    </a:cubicBezTo>
                    <a:cubicBezTo>
                      <a:pt x="1467" y="1892"/>
                      <a:pt x="1892" y="1467"/>
                      <a:pt x="1892" y="946"/>
                    </a:cubicBezTo>
                    <a:cubicBezTo>
                      <a:pt x="1892" y="425"/>
                      <a:pt x="1467" y="0"/>
                      <a:pt x="9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3792350" y="622850"/>
                <a:ext cx="1217025" cy="1051075"/>
              </a:xfrm>
              <a:custGeom>
                <a:avLst/>
                <a:gdLst/>
                <a:ahLst/>
                <a:cxnLst/>
                <a:rect l="l" t="t" r="r" b="b"/>
                <a:pathLst>
                  <a:path w="48681" h="42043" extrusionOk="0">
                    <a:moveTo>
                      <a:pt x="1" y="1"/>
                    </a:moveTo>
                    <a:lnTo>
                      <a:pt x="1" y="39040"/>
                    </a:lnTo>
                    <a:cubicBezTo>
                      <a:pt x="1" y="40698"/>
                      <a:pt x="1344" y="42042"/>
                      <a:pt x="3003" y="42042"/>
                    </a:cubicBezTo>
                    <a:lnTo>
                      <a:pt x="45678" y="42042"/>
                    </a:lnTo>
                    <a:cubicBezTo>
                      <a:pt x="47336" y="42042"/>
                      <a:pt x="48681" y="40698"/>
                      <a:pt x="48681" y="39040"/>
                    </a:cubicBezTo>
                    <a:lnTo>
                      <a:pt x="4868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3796125" y="596700"/>
                <a:ext cx="1209300" cy="22325"/>
              </a:xfrm>
              <a:custGeom>
                <a:avLst/>
                <a:gdLst/>
                <a:ahLst/>
                <a:cxnLst/>
                <a:rect l="l" t="t" r="r" b="b"/>
                <a:pathLst>
                  <a:path w="48372" h="893" extrusionOk="0">
                    <a:moveTo>
                      <a:pt x="0" y="1"/>
                    </a:moveTo>
                    <a:lnTo>
                      <a:pt x="0" y="892"/>
                    </a:lnTo>
                    <a:lnTo>
                      <a:pt x="48372" y="892"/>
                    </a:lnTo>
                    <a:lnTo>
                      <a:pt x="48372" y="1"/>
                    </a:lnTo>
                    <a:close/>
                  </a:path>
                </a:pathLst>
              </a:custGeom>
              <a:solidFill>
                <a:srgbClr val="FF89BC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3806825" y="511000"/>
                <a:ext cx="366700" cy="101800"/>
              </a:xfrm>
              <a:custGeom>
                <a:avLst/>
                <a:gdLst/>
                <a:ahLst/>
                <a:cxnLst/>
                <a:rect l="l" t="t" r="r" b="b"/>
                <a:pathLst>
                  <a:path w="14668" h="4072" extrusionOk="0">
                    <a:moveTo>
                      <a:pt x="2679" y="0"/>
                    </a:moveTo>
                    <a:cubicBezTo>
                      <a:pt x="1102" y="0"/>
                      <a:pt x="0" y="1069"/>
                      <a:pt x="0" y="2599"/>
                    </a:cubicBezTo>
                    <a:lnTo>
                      <a:pt x="0" y="3771"/>
                    </a:lnTo>
                    <a:cubicBezTo>
                      <a:pt x="0" y="3937"/>
                      <a:pt x="135" y="4072"/>
                      <a:pt x="301" y="4072"/>
                    </a:cubicBezTo>
                    <a:cubicBezTo>
                      <a:pt x="466" y="4072"/>
                      <a:pt x="602" y="3938"/>
                      <a:pt x="601" y="3771"/>
                    </a:cubicBezTo>
                    <a:lnTo>
                      <a:pt x="601" y="2599"/>
                    </a:lnTo>
                    <a:cubicBezTo>
                      <a:pt x="601" y="1405"/>
                      <a:pt x="1436" y="602"/>
                      <a:pt x="2679" y="602"/>
                    </a:cubicBezTo>
                    <a:lnTo>
                      <a:pt x="14366" y="602"/>
                    </a:lnTo>
                    <a:cubicBezTo>
                      <a:pt x="14532" y="602"/>
                      <a:pt x="14667" y="467"/>
                      <a:pt x="14667" y="301"/>
                    </a:cubicBezTo>
                    <a:cubicBezTo>
                      <a:pt x="14667" y="135"/>
                      <a:pt x="14531" y="0"/>
                      <a:pt x="143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3788625" y="619175"/>
                <a:ext cx="1224425" cy="1058425"/>
              </a:xfrm>
              <a:custGeom>
                <a:avLst/>
                <a:gdLst/>
                <a:ahLst/>
                <a:cxnLst/>
                <a:rect l="l" t="t" r="r" b="b"/>
                <a:pathLst>
                  <a:path w="48977" h="42337" extrusionOk="0">
                    <a:moveTo>
                      <a:pt x="48681" y="295"/>
                    </a:moveTo>
                    <a:lnTo>
                      <a:pt x="48681" y="39186"/>
                    </a:lnTo>
                    <a:cubicBezTo>
                      <a:pt x="48681" y="40760"/>
                      <a:pt x="47400" y="42041"/>
                      <a:pt x="45826" y="42041"/>
                    </a:cubicBezTo>
                    <a:lnTo>
                      <a:pt x="3151" y="42041"/>
                    </a:lnTo>
                    <a:cubicBezTo>
                      <a:pt x="1577" y="42041"/>
                      <a:pt x="297" y="40760"/>
                      <a:pt x="297" y="39186"/>
                    </a:cubicBezTo>
                    <a:lnTo>
                      <a:pt x="297" y="295"/>
                    </a:lnTo>
                    <a:close/>
                    <a:moveTo>
                      <a:pt x="0" y="0"/>
                    </a:moveTo>
                    <a:lnTo>
                      <a:pt x="0" y="39186"/>
                    </a:lnTo>
                    <a:cubicBezTo>
                      <a:pt x="0" y="40923"/>
                      <a:pt x="1414" y="42337"/>
                      <a:pt x="3151" y="42337"/>
                    </a:cubicBezTo>
                    <a:lnTo>
                      <a:pt x="45826" y="42337"/>
                    </a:lnTo>
                    <a:cubicBezTo>
                      <a:pt x="47563" y="42337"/>
                      <a:pt x="48977" y="40924"/>
                      <a:pt x="48976" y="39187"/>
                    </a:cubicBezTo>
                    <a:lnTo>
                      <a:pt x="48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0" name="Google Shape;150;p5"/>
          <p:cNvSpPr txBox="1">
            <a:spLocks noGrp="1"/>
          </p:cNvSpPr>
          <p:nvPr>
            <p:ph type="subTitle" idx="1"/>
          </p:nvPr>
        </p:nvSpPr>
        <p:spPr>
          <a:xfrm>
            <a:off x="1447013" y="2666050"/>
            <a:ext cx="2481000" cy="12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⇨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1" name="Google Shape;151;p5"/>
          <p:cNvSpPr txBox="1">
            <a:spLocks noGrp="1"/>
          </p:cNvSpPr>
          <p:nvPr>
            <p:ph type="subTitle" idx="2"/>
          </p:nvPr>
        </p:nvSpPr>
        <p:spPr>
          <a:xfrm>
            <a:off x="5218838" y="2666038"/>
            <a:ext cx="2478000" cy="12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⇨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720000" y="74017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title" idx="3"/>
          </p:nvPr>
        </p:nvSpPr>
        <p:spPr>
          <a:xfrm>
            <a:off x="1448513" y="2185975"/>
            <a:ext cx="2478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title" idx="4"/>
          </p:nvPr>
        </p:nvSpPr>
        <p:spPr>
          <a:xfrm>
            <a:off x="5218837" y="2185975"/>
            <a:ext cx="2478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 rot="2700000">
            <a:off x="467068" y="-550973"/>
            <a:ext cx="1211801" cy="1565934"/>
            <a:chOff x="5543700" y="1778175"/>
            <a:chExt cx="396425" cy="512275"/>
          </a:xfrm>
        </p:grpSpPr>
        <p:sp>
          <p:nvSpPr>
            <p:cNvPr id="156" name="Google Shape;156;p5"/>
            <p:cNvSpPr/>
            <p:nvPr/>
          </p:nvSpPr>
          <p:spPr>
            <a:xfrm>
              <a:off x="5757250" y="1784975"/>
              <a:ext cx="176150" cy="157550"/>
            </a:xfrm>
            <a:custGeom>
              <a:avLst/>
              <a:gdLst/>
              <a:ahLst/>
              <a:cxnLst/>
              <a:rect l="l" t="t" r="r" b="b"/>
              <a:pathLst>
                <a:path w="7046" h="6302" extrusionOk="0">
                  <a:moveTo>
                    <a:pt x="1929" y="0"/>
                  </a:moveTo>
                  <a:lnTo>
                    <a:pt x="0" y="3392"/>
                  </a:lnTo>
                  <a:lnTo>
                    <a:pt x="5117" y="6301"/>
                  </a:lnTo>
                  <a:lnTo>
                    <a:pt x="7046" y="2909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5795500" y="1833000"/>
              <a:ext cx="43125" cy="34800"/>
            </a:xfrm>
            <a:custGeom>
              <a:avLst/>
              <a:gdLst/>
              <a:ahLst/>
              <a:cxnLst/>
              <a:rect l="l" t="t" r="r" b="b"/>
              <a:pathLst>
                <a:path w="1725" h="1392" extrusionOk="0">
                  <a:moveTo>
                    <a:pt x="347" y="0"/>
                  </a:moveTo>
                  <a:lnTo>
                    <a:pt x="1" y="608"/>
                  </a:lnTo>
                  <a:lnTo>
                    <a:pt x="1379" y="1391"/>
                  </a:lnTo>
                  <a:lnTo>
                    <a:pt x="1724" y="783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5851825" y="1864775"/>
              <a:ext cx="43100" cy="34825"/>
            </a:xfrm>
            <a:custGeom>
              <a:avLst/>
              <a:gdLst/>
              <a:ahLst/>
              <a:cxnLst/>
              <a:rect l="l" t="t" r="r" b="b"/>
              <a:pathLst>
                <a:path w="1724" h="1393" extrusionOk="0">
                  <a:moveTo>
                    <a:pt x="346" y="0"/>
                  </a:moveTo>
                  <a:lnTo>
                    <a:pt x="0" y="609"/>
                  </a:lnTo>
                  <a:lnTo>
                    <a:pt x="1378" y="1392"/>
                  </a:lnTo>
                  <a:lnTo>
                    <a:pt x="1724" y="783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5757025" y="1850925"/>
              <a:ext cx="138750" cy="91700"/>
            </a:xfrm>
            <a:custGeom>
              <a:avLst/>
              <a:gdLst/>
              <a:ahLst/>
              <a:cxnLst/>
              <a:rect l="l" t="t" r="r" b="b"/>
              <a:pathLst>
                <a:path w="5550" h="3668" extrusionOk="0">
                  <a:moveTo>
                    <a:pt x="432" y="1"/>
                  </a:moveTo>
                  <a:lnTo>
                    <a:pt x="1" y="758"/>
                  </a:lnTo>
                  <a:lnTo>
                    <a:pt x="5118" y="3667"/>
                  </a:lnTo>
                  <a:lnTo>
                    <a:pt x="5549" y="2910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rgbClr val="9EA2E0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5750150" y="1778175"/>
              <a:ext cx="189975" cy="171400"/>
            </a:xfrm>
            <a:custGeom>
              <a:avLst/>
              <a:gdLst/>
              <a:ahLst/>
              <a:cxnLst/>
              <a:rect l="l" t="t" r="r" b="b"/>
              <a:pathLst>
                <a:path w="7599" h="6856" extrusionOk="0">
                  <a:moveTo>
                    <a:pt x="2280" y="553"/>
                  </a:moveTo>
                  <a:lnTo>
                    <a:pt x="7045" y="3260"/>
                  </a:lnTo>
                  <a:lnTo>
                    <a:pt x="5316" y="6300"/>
                  </a:lnTo>
                  <a:lnTo>
                    <a:pt x="552" y="3592"/>
                  </a:lnTo>
                  <a:lnTo>
                    <a:pt x="2280" y="553"/>
                  </a:lnTo>
                  <a:close/>
                  <a:moveTo>
                    <a:pt x="2129" y="1"/>
                  </a:moveTo>
                  <a:lnTo>
                    <a:pt x="0" y="3746"/>
                  </a:lnTo>
                  <a:lnTo>
                    <a:pt x="5470" y="6855"/>
                  </a:lnTo>
                  <a:lnTo>
                    <a:pt x="7598" y="3110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5549250" y="1858025"/>
              <a:ext cx="355600" cy="427275"/>
            </a:xfrm>
            <a:custGeom>
              <a:avLst/>
              <a:gdLst/>
              <a:ahLst/>
              <a:cxnLst/>
              <a:rect l="l" t="t" r="r" b="b"/>
              <a:pathLst>
                <a:path w="14224" h="17091" extrusionOk="0">
                  <a:moveTo>
                    <a:pt x="7478" y="1"/>
                  </a:moveTo>
                  <a:lnTo>
                    <a:pt x="1060" y="11294"/>
                  </a:lnTo>
                  <a:cubicBezTo>
                    <a:pt x="0" y="13156"/>
                    <a:pt x="652" y="15524"/>
                    <a:pt x="2515" y="16583"/>
                  </a:cubicBezTo>
                  <a:cubicBezTo>
                    <a:pt x="3120" y="16927"/>
                    <a:pt x="3779" y="17091"/>
                    <a:pt x="4429" y="17091"/>
                  </a:cubicBezTo>
                  <a:cubicBezTo>
                    <a:pt x="5779" y="17091"/>
                    <a:pt x="7090" y="16385"/>
                    <a:pt x="7805" y="15128"/>
                  </a:cubicBezTo>
                  <a:lnTo>
                    <a:pt x="14223" y="3835"/>
                  </a:lnTo>
                  <a:lnTo>
                    <a:pt x="74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5612600" y="1906250"/>
              <a:ext cx="292250" cy="379025"/>
            </a:xfrm>
            <a:custGeom>
              <a:avLst/>
              <a:gdLst/>
              <a:ahLst/>
              <a:cxnLst/>
              <a:rect l="l" t="t" r="r" b="b"/>
              <a:pathLst>
                <a:path w="11690" h="15161" extrusionOk="0">
                  <a:moveTo>
                    <a:pt x="8337" y="0"/>
                  </a:moveTo>
                  <a:lnTo>
                    <a:pt x="1" y="14664"/>
                  </a:lnTo>
                  <a:cubicBezTo>
                    <a:pt x="601" y="15001"/>
                    <a:pt x="1252" y="15161"/>
                    <a:pt x="1895" y="15161"/>
                  </a:cubicBezTo>
                  <a:cubicBezTo>
                    <a:pt x="3245" y="15161"/>
                    <a:pt x="4556" y="14455"/>
                    <a:pt x="5271" y="13199"/>
                  </a:cubicBezTo>
                  <a:lnTo>
                    <a:pt x="11689" y="1906"/>
                  </a:lnTo>
                  <a:lnTo>
                    <a:pt x="83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5604750" y="1945300"/>
              <a:ext cx="297100" cy="336300"/>
            </a:xfrm>
            <a:custGeom>
              <a:avLst/>
              <a:gdLst/>
              <a:ahLst/>
              <a:cxnLst/>
              <a:rect l="l" t="t" r="r" b="b"/>
              <a:pathLst>
                <a:path w="11884" h="13452" extrusionOk="0">
                  <a:moveTo>
                    <a:pt x="11531" y="1"/>
                  </a:moveTo>
                  <a:lnTo>
                    <a:pt x="5217" y="11107"/>
                  </a:lnTo>
                  <a:cubicBezTo>
                    <a:pt x="4675" y="12063"/>
                    <a:pt x="3898" y="12695"/>
                    <a:pt x="2972" y="12938"/>
                  </a:cubicBezTo>
                  <a:cubicBezTo>
                    <a:pt x="2698" y="13010"/>
                    <a:pt x="2416" y="13045"/>
                    <a:pt x="2133" y="13045"/>
                  </a:cubicBezTo>
                  <a:cubicBezTo>
                    <a:pt x="1481" y="13045"/>
                    <a:pt x="819" y="12857"/>
                    <a:pt x="210" y="12490"/>
                  </a:cubicBezTo>
                  <a:lnTo>
                    <a:pt x="0" y="12838"/>
                  </a:lnTo>
                  <a:cubicBezTo>
                    <a:pt x="34" y="12858"/>
                    <a:pt x="65" y="12876"/>
                    <a:pt x="98" y="12895"/>
                  </a:cubicBezTo>
                  <a:cubicBezTo>
                    <a:pt x="746" y="13263"/>
                    <a:pt x="1443" y="13452"/>
                    <a:pt x="2133" y="13452"/>
                  </a:cubicBezTo>
                  <a:cubicBezTo>
                    <a:pt x="2451" y="13452"/>
                    <a:pt x="2767" y="13412"/>
                    <a:pt x="3075" y="13330"/>
                  </a:cubicBezTo>
                  <a:cubicBezTo>
                    <a:pt x="4109" y="13059"/>
                    <a:pt x="4971" y="12360"/>
                    <a:pt x="5570" y="11308"/>
                  </a:cubicBezTo>
                  <a:lnTo>
                    <a:pt x="11883" y="201"/>
                  </a:lnTo>
                  <a:lnTo>
                    <a:pt x="115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5817025" y="1952675"/>
              <a:ext cx="64825" cy="42850"/>
            </a:xfrm>
            <a:custGeom>
              <a:avLst/>
              <a:gdLst/>
              <a:ahLst/>
              <a:cxnLst/>
              <a:rect l="l" t="t" r="r" b="b"/>
              <a:pathLst>
                <a:path w="2593" h="1714" extrusionOk="0">
                  <a:moveTo>
                    <a:pt x="201" y="0"/>
                  </a:moveTo>
                  <a:lnTo>
                    <a:pt x="0" y="354"/>
                  </a:lnTo>
                  <a:lnTo>
                    <a:pt x="2392" y="1713"/>
                  </a:lnTo>
                  <a:lnTo>
                    <a:pt x="2593" y="136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5834350" y="1922175"/>
              <a:ext cx="64850" cy="42850"/>
            </a:xfrm>
            <a:custGeom>
              <a:avLst/>
              <a:gdLst/>
              <a:ahLst/>
              <a:cxnLst/>
              <a:rect l="l" t="t" r="r" b="b"/>
              <a:pathLst>
                <a:path w="2594" h="1714" extrusionOk="0">
                  <a:moveTo>
                    <a:pt x="202" y="1"/>
                  </a:moveTo>
                  <a:lnTo>
                    <a:pt x="1" y="353"/>
                  </a:lnTo>
                  <a:lnTo>
                    <a:pt x="2392" y="1714"/>
                  </a:lnTo>
                  <a:lnTo>
                    <a:pt x="2593" y="136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5811850" y="1961675"/>
              <a:ext cx="64825" cy="42825"/>
            </a:xfrm>
            <a:custGeom>
              <a:avLst/>
              <a:gdLst/>
              <a:ahLst/>
              <a:cxnLst/>
              <a:rect l="l" t="t" r="r" b="b"/>
              <a:pathLst>
                <a:path w="2593" h="1713" extrusionOk="0">
                  <a:moveTo>
                    <a:pt x="200" y="0"/>
                  </a:moveTo>
                  <a:lnTo>
                    <a:pt x="0" y="353"/>
                  </a:lnTo>
                  <a:lnTo>
                    <a:pt x="2393" y="1713"/>
                  </a:lnTo>
                  <a:lnTo>
                    <a:pt x="2593" y="136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5715375" y="1894975"/>
              <a:ext cx="64825" cy="42825"/>
            </a:xfrm>
            <a:custGeom>
              <a:avLst/>
              <a:gdLst/>
              <a:ahLst/>
              <a:cxnLst/>
              <a:rect l="l" t="t" r="r" b="b"/>
              <a:pathLst>
                <a:path w="2593" h="1713" extrusionOk="0">
                  <a:moveTo>
                    <a:pt x="201" y="0"/>
                  </a:moveTo>
                  <a:lnTo>
                    <a:pt x="0" y="354"/>
                  </a:lnTo>
                  <a:lnTo>
                    <a:pt x="2393" y="1713"/>
                  </a:lnTo>
                  <a:lnTo>
                    <a:pt x="2593" y="135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5593050" y="1864900"/>
              <a:ext cx="210750" cy="260425"/>
            </a:xfrm>
            <a:custGeom>
              <a:avLst/>
              <a:gdLst/>
              <a:ahLst/>
              <a:cxnLst/>
              <a:rect l="l" t="t" r="r" b="b"/>
              <a:pathLst>
                <a:path w="8430" h="10417" extrusionOk="0">
                  <a:moveTo>
                    <a:pt x="5805" y="1"/>
                  </a:moveTo>
                  <a:lnTo>
                    <a:pt x="56" y="10114"/>
                  </a:lnTo>
                  <a:cubicBezTo>
                    <a:pt x="0" y="10211"/>
                    <a:pt x="35" y="10335"/>
                    <a:pt x="132" y="10390"/>
                  </a:cubicBezTo>
                  <a:cubicBezTo>
                    <a:pt x="163" y="10408"/>
                    <a:pt x="198" y="10416"/>
                    <a:pt x="232" y="10416"/>
                  </a:cubicBezTo>
                  <a:cubicBezTo>
                    <a:pt x="302" y="10416"/>
                    <a:pt x="371" y="10379"/>
                    <a:pt x="409" y="10314"/>
                  </a:cubicBezTo>
                  <a:lnTo>
                    <a:pt x="5958" y="553"/>
                  </a:lnTo>
                  <a:lnTo>
                    <a:pt x="8098" y="1770"/>
                  </a:lnTo>
                  <a:cubicBezTo>
                    <a:pt x="8129" y="1788"/>
                    <a:pt x="8163" y="1796"/>
                    <a:pt x="8197" y="1796"/>
                  </a:cubicBezTo>
                  <a:cubicBezTo>
                    <a:pt x="8268" y="1796"/>
                    <a:pt x="8336" y="1759"/>
                    <a:pt x="8373" y="1693"/>
                  </a:cubicBezTo>
                  <a:cubicBezTo>
                    <a:pt x="8429" y="1596"/>
                    <a:pt x="8395" y="1472"/>
                    <a:pt x="8298" y="1418"/>
                  </a:cubicBez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5728275" y="1890950"/>
              <a:ext cx="56650" cy="38100"/>
            </a:xfrm>
            <a:custGeom>
              <a:avLst/>
              <a:gdLst/>
              <a:ahLst/>
              <a:cxnLst/>
              <a:rect l="l" t="t" r="r" b="b"/>
              <a:pathLst>
                <a:path w="2266" h="1524" extrusionOk="0">
                  <a:moveTo>
                    <a:pt x="199" y="0"/>
                  </a:moveTo>
                  <a:lnTo>
                    <a:pt x="1" y="349"/>
                  </a:lnTo>
                  <a:lnTo>
                    <a:pt x="2068" y="1523"/>
                  </a:lnTo>
                  <a:lnTo>
                    <a:pt x="2266" y="117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5543700" y="1851225"/>
              <a:ext cx="368275" cy="439225"/>
            </a:xfrm>
            <a:custGeom>
              <a:avLst/>
              <a:gdLst/>
              <a:ahLst/>
              <a:cxnLst/>
              <a:rect l="l" t="t" r="r" b="b"/>
              <a:pathLst>
                <a:path w="14731" h="17569" extrusionOk="0">
                  <a:moveTo>
                    <a:pt x="7785" y="555"/>
                  </a:moveTo>
                  <a:lnTo>
                    <a:pt x="14176" y="4187"/>
                  </a:lnTo>
                  <a:lnTo>
                    <a:pt x="7857" y="15303"/>
                  </a:lnTo>
                  <a:cubicBezTo>
                    <a:pt x="7181" y="16493"/>
                    <a:pt x="5935" y="17162"/>
                    <a:pt x="4655" y="17162"/>
                  </a:cubicBezTo>
                  <a:cubicBezTo>
                    <a:pt x="4040" y="17162"/>
                    <a:pt x="3417" y="17008"/>
                    <a:pt x="2845" y="16683"/>
                  </a:cubicBezTo>
                  <a:cubicBezTo>
                    <a:pt x="1083" y="15682"/>
                    <a:pt x="463" y="13433"/>
                    <a:pt x="1466" y="11671"/>
                  </a:cubicBezTo>
                  <a:lnTo>
                    <a:pt x="7785" y="555"/>
                  </a:lnTo>
                  <a:close/>
                  <a:moveTo>
                    <a:pt x="7633" y="0"/>
                  </a:moveTo>
                  <a:lnTo>
                    <a:pt x="1114" y="11470"/>
                  </a:lnTo>
                  <a:cubicBezTo>
                    <a:pt x="0" y="13427"/>
                    <a:pt x="687" y="15922"/>
                    <a:pt x="2644" y="17036"/>
                  </a:cubicBezTo>
                  <a:cubicBezTo>
                    <a:pt x="3280" y="17397"/>
                    <a:pt x="3972" y="17568"/>
                    <a:pt x="4655" y="17568"/>
                  </a:cubicBezTo>
                  <a:cubicBezTo>
                    <a:pt x="6076" y="17568"/>
                    <a:pt x="7458" y="16826"/>
                    <a:pt x="8211" y="15505"/>
                  </a:cubicBezTo>
                  <a:lnTo>
                    <a:pt x="14730" y="4035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5"/>
          <p:cNvSpPr/>
          <p:nvPr/>
        </p:nvSpPr>
        <p:spPr>
          <a:xfrm>
            <a:off x="334712" y="1272701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/>
          <p:nvPr/>
        </p:nvSpPr>
        <p:spPr>
          <a:xfrm rot="-1804257" flipH="1">
            <a:off x="4286189" y="-47484"/>
            <a:ext cx="7222466" cy="7420029"/>
          </a:xfrm>
          <a:custGeom>
            <a:avLst/>
            <a:gdLst/>
            <a:ahLst/>
            <a:cxnLst/>
            <a:rect l="l" t="t" r="r" b="b"/>
            <a:pathLst>
              <a:path w="49609" h="50966" extrusionOk="0">
                <a:moveTo>
                  <a:pt x="6871" y="45273"/>
                </a:moveTo>
                <a:cubicBezTo>
                  <a:pt x="6871" y="45273"/>
                  <a:pt x="1" y="36777"/>
                  <a:pt x="11156" y="31660"/>
                </a:cubicBezTo>
                <a:cubicBezTo>
                  <a:pt x="22312" y="26543"/>
                  <a:pt x="4727" y="12038"/>
                  <a:pt x="12942" y="6020"/>
                </a:cubicBezTo>
                <a:cubicBezTo>
                  <a:pt x="21156" y="1"/>
                  <a:pt x="45681" y="2119"/>
                  <a:pt x="45561" y="15428"/>
                </a:cubicBezTo>
                <a:cubicBezTo>
                  <a:pt x="45561" y="15428"/>
                  <a:pt x="49609" y="29550"/>
                  <a:pt x="37109" y="30499"/>
                </a:cubicBezTo>
                <a:cubicBezTo>
                  <a:pt x="24609" y="31447"/>
                  <a:pt x="33159" y="44730"/>
                  <a:pt x="25253" y="46153"/>
                </a:cubicBezTo>
                <a:cubicBezTo>
                  <a:pt x="17347" y="47578"/>
                  <a:pt x="13299" y="50966"/>
                  <a:pt x="6871" y="45273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" name="Google Shape;174;p6"/>
          <p:cNvGrpSpPr/>
          <p:nvPr/>
        </p:nvGrpSpPr>
        <p:grpSpPr>
          <a:xfrm>
            <a:off x="117674" y="137079"/>
            <a:ext cx="7855267" cy="4348941"/>
            <a:chOff x="627130" y="128603"/>
            <a:chExt cx="8316852" cy="4604490"/>
          </a:xfrm>
        </p:grpSpPr>
        <p:grpSp>
          <p:nvGrpSpPr>
            <p:cNvPr id="175" name="Google Shape;175;p6"/>
            <p:cNvGrpSpPr/>
            <p:nvPr/>
          </p:nvGrpSpPr>
          <p:grpSpPr>
            <a:xfrm>
              <a:off x="627130" y="128603"/>
              <a:ext cx="8316852" cy="4604490"/>
              <a:chOff x="627130" y="428622"/>
              <a:chExt cx="8316852" cy="4568400"/>
            </a:xfrm>
          </p:grpSpPr>
          <p:sp>
            <p:nvSpPr>
              <p:cNvPr id="176" name="Google Shape;176;p6"/>
              <p:cNvSpPr/>
              <p:nvPr/>
            </p:nvSpPr>
            <p:spPr>
              <a:xfrm>
                <a:off x="627182" y="428622"/>
                <a:ext cx="8316600" cy="4568400"/>
              </a:xfrm>
              <a:prstGeom prst="roundRect">
                <a:avLst>
                  <a:gd name="adj" fmla="val 47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7" name="Google Shape;177;p6"/>
              <p:cNvGrpSpPr/>
              <p:nvPr/>
            </p:nvGrpSpPr>
            <p:grpSpPr>
              <a:xfrm>
                <a:off x="627130" y="428636"/>
                <a:ext cx="8316852" cy="490301"/>
                <a:chOff x="280295" y="238126"/>
                <a:chExt cx="9047924" cy="533400"/>
              </a:xfrm>
            </p:grpSpPr>
            <p:sp>
              <p:nvSpPr>
                <p:cNvPr id="178" name="Google Shape;178;p6"/>
                <p:cNvSpPr/>
                <p:nvPr/>
              </p:nvSpPr>
              <p:spPr>
                <a:xfrm>
                  <a:off x="280520" y="238126"/>
                  <a:ext cx="9047700" cy="533400"/>
                </a:xfrm>
                <a:prstGeom prst="round2SameRect">
                  <a:avLst>
                    <a:gd name="adj1" fmla="val 43305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6"/>
                <p:cNvSpPr/>
                <p:nvPr/>
              </p:nvSpPr>
              <p:spPr>
                <a:xfrm>
                  <a:off x="280295" y="685650"/>
                  <a:ext cx="9047620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0" name="Google Shape;180;p6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181" name="Google Shape;181;p6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" name="Google Shape;182;p6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" name="Google Shape;183;p6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" name="Google Shape;184;p6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" name="Google Shape;185;p6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" name="Google Shape;186;p6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87" name="Google Shape;187;p6"/>
            <p:cNvSpPr/>
            <p:nvPr/>
          </p:nvSpPr>
          <p:spPr>
            <a:xfrm>
              <a:off x="727576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6"/>
          <p:cNvGrpSpPr/>
          <p:nvPr/>
        </p:nvGrpSpPr>
        <p:grpSpPr>
          <a:xfrm>
            <a:off x="323141" y="1412175"/>
            <a:ext cx="6275065" cy="3537739"/>
            <a:chOff x="627130" y="128605"/>
            <a:chExt cx="8316852" cy="4688852"/>
          </a:xfrm>
        </p:grpSpPr>
        <p:grpSp>
          <p:nvGrpSpPr>
            <p:cNvPr id="189" name="Google Shape;189;p6"/>
            <p:cNvGrpSpPr/>
            <p:nvPr/>
          </p:nvGrpSpPr>
          <p:grpSpPr>
            <a:xfrm>
              <a:off x="627130" y="128605"/>
              <a:ext cx="8316852" cy="4688852"/>
              <a:chOff x="627130" y="428624"/>
              <a:chExt cx="8316852" cy="4652100"/>
            </a:xfrm>
          </p:grpSpPr>
          <p:sp>
            <p:nvSpPr>
              <p:cNvPr id="190" name="Google Shape;190;p6"/>
              <p:cNvSpPr/>
              <p:nvPr/>
            </p:nvSpPr>
            <p:spPr>
              <a:xfrm>
                <a:off x="627175" y="428624"/>
                <a:ext cx="8316600" cy="4652100"/>
              </a:xfrm>
              <a:prstGeom prst="roundRect">
                <a:avLst>
                  <a:gd name="adj" fmla="val 47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1" name="Google Shape;191;p6"/>
              <p:cNvGrpSpPr/>
              <p:nvPr/>
            </p:nvGrpSpPr>
            <p:grpSpPr>
              <a:xfrm>
                <a:off x="627130" y="428636"/>
                <a:ext cx="8316852" cy="490301"/>
                <a:chOff x="280295" y="238126"/>
                <a:chExt cx="9047924" cy="533400"/>
              </a:xfrm>
            </p:grpSpPr>
            <p:sp>
              <p:nvSpPr>
                <p:cNvPr id="192" name="Google Shape;192;p6"/>
                <p:cNvSpPr/>
                <p:nvPr/>
              </p:nvSpPr>
              <p:spPr>
                <a:xfrm>
                  <a:off x="280520" y="238126"/>
                  <a:ext cx="9047700" cy="533400"/>
                </a:xfrm>
                <a:prstGeom prst="round2SameRect">
                  <a:avLst>
                    <a:gd name="adj1" fmla="val 43064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6"/>
                <p:cNvSpPr/>
                <p:nvPr/>
              </p:nvSpPr>
              <p:spPr>
                <a:xfrm>
                  <a:off x="280295" y="685650"/>
                  <a:ext cx="9047620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94" name="Google Shape;194;p6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195" name="Google Shape;195;p6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" name="Google Shape;196;p6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" name="Google Shape;197;p6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" name="Google Shape;198;p6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" name="Google Shape;199;p6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" name="Google Shape;200;p6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201" name="Google Shape;201;p6"/>
            <p:cNvSpPr/>
            <p:nvPr/>
          </p:nvSpPr>
          <p:spPr>
            <a:xfrm>
              <a:off x="727576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6"/>
          <p:cNvSpPr txBox="1">
            <a:spLocks noGrp="1"/>
          </p:cNvSpPr>
          <p:nvPr>
            <p:ph type="title"/>
          </p:nvPr>
        </p:nvSpPr>
        <p:spPr>
          <a:xfrm>
            <a:off x="720000" y="74017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7"/>
          <p:cNvGrpSpPr/>
          <p:nvPr/>
        </p:nvGrpSpPr>
        <p:grpSpPr>
          <a:xfrm>
            <a:off x="390475" y="239026"/>
            <a:ext cx="8534121" cy="4711003"/>
            <a:chOff x="171400" y="128593"/>
            <a:chExt cx="8772740" cy="4795891"/>
          </a:xfrm>
        </p:grpSpPr>
        <p:grpSp>
          <p:nvGrpSpPr>
            <p:cNvPr id="205" name="Google Shape;205;p7"/>
            <p:cNvGrpSpPr/>
            <p:nvPr/>
          </p:nvGrpSpPr>
          <p:grpSpPr>
            <a:xfrm>
              <a:off x="171400" y="128593"/>
              <a:ext cx="8772740" cy="4795891"/>
              <a:chOff x="171400" y="428612"/>
              <a:chExt cx="8772740" cy="4758300"/>
            </a:xfrm>
          </p:grpSpPr>
          <p:sp>
            <p:nvSpPr>
              <p:cNvPr id="206" name="Google Shape;206;p7"/>
              <p:cNvSpPr/>
              <p:nvPr/>
            </p:nvSpPr>
            <p:spPr>
              <a:xfrm>
                <a:off x="386868" y="428612"/>
                <a:ext cx="8556900" cy="4758300"/>
              </a:xfrm>
              <a:prstGeom prst="roundRect">
                <a:avLst>
                  <a:gd name="adj" fmla="val 47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" name="Google Shape;207;p7"/>
              <p:cNvGrpSpPr/>
              <p:nvPr/>
            </p:nvGrpSpPr>
            <p:grpSpPr>
              <a:xfrm>
                <a:off x="171400" y="428629"/>
                <a:ext cx="8772740" cy="490301"/>
                <a:chOff x="-215495" y="238118"/>
                <a:chExt cx="9543886" cy="533400"/>
              </a:xfrm>
            </p:grpSpPr>
            <p:sp>
              <p:nvSpPr>
                <p:cNvPr id="208" name="Google Shape;208;p7"/>
                <p:cNvSpPr/>
                <p:nvPr/>
              </p:nvSpPr>
              <p:spPr>
                <a:xfrm>
                  <a:off x="19091" y="238118"/>
                  <a:ext cx="9309300" cy="533400"/>
                </a:xfrm>
                <a:prstGeom prst="round2SameRect">
                  <a:avLst>
                    <a:gd name="adj1" fmla="val 43854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7"/>
                <p:cNvSpPr/>
                <p:nvPr/>
              </p:nvSpPr>
              <p:spPr>
                <a:xfrm>
                  <a:off x="-215495" y="685650"/>
                  <a:ext cx="9543433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0" name="Google Shape;210;p7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211" name="Google Shape;211;p7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" name="Google Shape;212;p7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" name="Google Shape;213;p7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" name="Google Shape;214;p7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" name="Google Shape;215;p7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" name="Google Shape;216;p7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217" name="Google Shape;217;p7"/>
            <p:cNvSpPr/>
            <p:nvPr/>
          </p:nvSpPr>
          <p:spPr>
            <a:xfrm>
              <a:off x="251326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Google Shape;218;p7"/>
          <p:cNvSpPr/>
          <p:nvPr/>
        </p:nvSpPr>
        <p:spPr>
          <a:xfrm>
            <a:off x="2073250" y="4513150"/>
            <a:ext cx="153048" cy="1807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" name="Google Shape;219;p7"/>
          <p:cNvGrpSpPr/>
          <p:nvPr/>
        </p:nvGrpSpPr>
        <p:grpSpPr>
          <a:xfrm>
            <a:off x="7542383" y="1045587"/>
            <a:ext cx="1060298" cy="1060535"/>
            <a:chOff x="2494400" y="653125"/>
            <a:chExt cx="340625" cy="434325"/>
          </a:xfrm>
        </p:grpSpPr>
        <p:sp>
          <p:nvSpPr>
            <p:cNvPr id="220" name="Google Shape;220;p7"/>
            <p:cNvSpPr/>
            <p:nvPr/>
          </p:nvSpPr>
          <p:spPr>
            <a:xfrm>
              <a:off x="2498250" y="656375"/>
              <a:ext cx="333300" cy="423900"/>
            </a:xfrm>
            <a:prstGeom prst="roundRect">
              <a:avLst>
                <a:gd name="adj" fmla="val 705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2494400" y="653125"/>
              <a:ext cx="340625" cy="434325"/>
            </a:xfrm>
            <a:custGeom>
              <a:avLst/>
              <a:gdLst/>
              <a:ahLst/>
              <a:cxnLst/>
              <a:rect l="l" t="t" r="r" b="b"/>
              <a:pathLst>
                <a:path w="13625" h="17373" extrusionOk="0">
                  <a:moveTo>
                    <a:pt x="1100" y="295"/>
                  </a:moveTo>
                  <a:lnTo>
                    <a:pt x="1100" y="296"/>
                  </a:lnTo>
                  <a:lnTo>
                    <a:pt x="12525" y="296"/>
                  </a:lnTo>
                  <a:cubicBezTo>
                    <a:pt x="12968" y="296"/>
                    <a:pt x="13329" y="657"/>
                    <a:pt x="13329" y="1100"/>
                  </a:cubicBezTo>
                  <a:lnTo>
                    <a:pt x="13329" y="16273"/>
                  </a:lnTo>
                  <a:cubicBezTo>
                    <a:pt x="13329" y="16716"/>
                    <a:pt x="12968" y="17077"/>
                    <a:pt x="12525" y="17077"/>
                  </a:cubicBezTo>
                  <a:lnTo>
                    <a:pt x="1100" y="17077"/>
                  </a:lnTo>
                  <a:cubicBezTo>
                    <a:pt x="657" y="17077"/>
                    <a:pt x="296" y="16716"/>
                    <a:pt x="296" y="16273"/>
                  </a:cubicBezTo>
                  <a:lnTo>
                    <a:pt x="296" y="1099"/>
                  </a:lnTo>
                  <a:cubicBezTo>
                    <a:pt x="296" y="655"/>
                    <a:pt x="657" y="295"/>
                    <a:pt x="1100" y="295"/>
                  </a:cubicBezTo>
                  <a:close/>
                  <a:moveTo>
                    <a:pt x="1100" y="1"/>
                  </a:moveTo>
                  <a:cubicBezTo>
                    <a:pt x="493" y="1"/>
                    <a:pt x="0" y="494"/>
                    <a:pt x="0" y="1100"/>
                  </a:cubicBezTo>
                  <a:lnTo>
                    <a:pt x="0" y="16273"/>
                  </a:lnTo>
                  <a:cubicBezTo>
                    <a:pt x="0" y="16880"/>
                    <a:pt x="493" y="17372"/>
                    <a:pt x="1100" y="17372"/>
                  </a:cubicBezTo>
                  <a:lnTo>
                    <a:pt x="12525" y="17372"/>
                  </a:lnTo>
                  <a:cubicBezTo>
                    <a:pt x="13131" y="17372"/>
                    <a:pt x="13625" y="16880"/>
                    <a:pt x="13625" y="16275"/>
                  </a:cubicBezTo>
                  <a:lnTo>
                    <a:pt x="13625" y="1100"/>
                  </a:lnTo>
                  <a:cubicBezTo>
                    <a:pt x="13625" y="494"/>
                    <a:pt x="13131" y="1"/>
                    <a:pt x="125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2541875" y="659850"/>
              <a:ext cx="246875" cy="71175"/>
            </a:xfrm>
            <a:custGeom>
              <a:avLst/>
              <a:gdLst/>
              <a:ahLst/>
              <a:cxnLst/>
              <a:rect l="l" t="t" r="r" b="b"/>
              <a:pathLst>
                <a:path w="9875" h="2847" extrusionOk="0">
                  <a:moveTo>
                    <a:pt x="0" y="1"/>
                  </a:moveTo>
                  <a:lnTo>
                    <a:pt x="0" y="2847"/>
                  </a:lnTo>
                  <a:lnTo>
                    <a:pt x="9875" y="2847"/>
                  </a:lnTo>
                  <a:lnTo>
                    <a:pt x="9875" y="1"/>
                  </a:lnTo>
                  <a:close/>
                </a:path>
              </a:pathLst>
            </a:custGeom>
            <a:solidFill>
              <a:srgbClr val="FF89BC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2501800" y="660550"/>
              <a:ext cx="52250" cy="419475"/>
            </a:xfrm>
            <a:custGeom>
              <a:avLst/>
              <a:gdLst/>
              <a:ahLst/>
              <a:cxnLst/>
              <a:rect l="l" t="t" r="r" b="b"/>
              <a:pathLst>
                <a:path w="2090" h="16779" extrusionOk="0">
                  <a:moveTo>
                    <a:pt x="795" y="0"/>
                  </a:moveTo>
                  <a:cubicBezTo>
                    <a:pt x="358" y="0"/>
                    <a:pt x="1" y="357"/>
                    <a:pt x="1" y="795"/>
                  </a:cubicBezTo>
                  <a:lnTo>
                    <a:pt x="1" y="15977"/>
                  </a:lnTo>
                  <a:cubicBezTo>
                    <a:pt x="1" y="16419"/>
                    <a:pt x="361" y="16779"/>
                    <a:pt x="803" y="16779"/>
                  </a:cubicBezTo>
                  <a:lnTo>
                    <a:pt x="1941" y="16779"/>
                  </a:lnTo>
                  <a:cubicBezTo>
                    <a:pt x="2023" y="16779"/>
                    <a:pt x="2088" y="16712"/>
                    <a:pt x="2089" y="16629"/>
                  </a:cubicBezTo>
                  <a:cubicBezTo>
                    <a:pt x="2089" y="16548"/>
                    <a:pt x="2024" y="16482"/>
                    <a:pt x="1942" y="16482"/>
                  </a:cubicBezTo>
                  <a:lnTo>
                    <a:pt x="803" y="16482"/>
                  </a:lnTo>
                  <a:cubicBezTo>
                    <a:pt x="524" y="16482"/>
                    <a:pt x="296" y="16255"/>
                    <a:pt x="296" y="15976"/>
                  </a:cubicBezTo>
                  <a:lnTo>
                    <a:pt x="296" y="795"/>
                  </a:lnTo>
                  <a:cubicBezTo>
                    <a:pt x="296" y="519"/>
                    <a:pt x="521" y="295"/>
                    <a:pt x="795" y="295"/>
                  </a:cubicBezTo>
                  <a:lnTo>
                    <a:pt x="1046" y="295"/>
                  </a:lnTo>
                  <a:cubicBezTo>
                    <a:pt x="1127" y="295"/>
                    <a:pt x="1193" y="230"/>
                    <a:pt x="1193" y="148"/>
                  </a:cubicBezTo>
                  <a:cubicBezTo>
                    <a:pt x="1193" y="67"/>
                    <a:pt x="1127" y="0"/>
                    <a:pt x="1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2533025" y="675900"/>
              <a:ext cx="264650" cy="64025"/>
            </a:xfrm>
            <a:custGeom>
              <a:avLst/>
              <a:gdLst/>
              <a:ahLst/>
              <a:cxnLst/>
              <a:rect l="l" t="t" r="r" b="b"/>
              <a:pathLst>
                <a:path w="10586" h="2561" extrusionOk="0">
                  <a:moveTo>
                    <a:pt x="104" y="1"/>
                  </a:moveTo>
                  <a:cubicBezTo>
                    <a:pt x="46" y="1"/>
                    <a:pt x="1" y="48"/>
                    <a:pt x="1" y="105"/>
                  </a:cubicBezTo>
                  <a:lnTo>
                    <a:pt x="1" y="2456"/>
                  </a:lnTo>
                  <a:cubicBezTo>
                    <a:pt x="1" y="2514"/>
                    <a:pt x="48" y="2560"/>
                    <a:pt x="104" y="2560"/>
                  </a:cubicBezTo>
                  <a:lnTo>
                    <a:pt x="10481" y="2560"/>
                  </a:lnTo>
                  <a:cubicBezTo>
                    <a:pt x="10538" y="2560"/>
                    <a:pt x="10585" y="2514"/>
                    <a:pt x="10586" y="2456"/>
                  </a:cubicBezTo>
                  <a:lnTo>
                    <a:pt x="10586" y="105"/>
                  </a:lnTo>
                  <a:cubicBezTo>
                    <a:pt x="10586" y="47"/>
                    <a:pt x="10538" y="1"/>
                    <a:pt x="10481" y="1"/>
                  </a:cubicBezTo>
                  <a:cubicBezTo>
                    <a:pt x="10424" y="1"/>
                    <a:pt x="10377" y="48"/>
                    <a:pt x="10377" y="105"/>
                  </a:cubicBezTo>
                  <a:lnTo>
                    <a:pt x="10377" y="2353"/>
                  </a:lnTo>
                  <a:lnTo>
                    <a:pt x="208" y="2353"/>
                  </a:lnTo>
                  <a:lnTo>
                    <a:pt x="208" y="105"/>
                  </a:lnTo>
                  <a:cubicBezTo>
                    <a:pt x="208" y="47"/>
                    <a:pt x="161" y="1"/>
                    <a:pt x="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2498100" y="727325"/>
              <a:ext cx="333250" cy="7400"/>
            </a:xfrm>
            <a:custGeom>
              <a:avLst/>
              <a:gdLst/>
              <a:ahLst/>
              <a:cxnLst/>
              <a:rect l="l" t="t" r="r" b="b"/>
              <a:pathLst>
                <a:path w="13330" h="296" extrusionOk="0">
                  <a:moveTo>
                    <a:pt x="1" y="0"/>
                  </a:moveTo>
                  <a:lnTo>
                    <a:pt x="1" y="295"/>
                  </a:lnTo>
                  <a:lnTo>
                    <a:pt x="13329" y="295"/>
                  </a:lnTo>
                  <a:lnTo>
                    <a:pt x="133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2785050" y="656800"/>
              <a:ext cx="7400" cy="74225"/>
            </a:xfrm>
            <a:custGeom>
              <a:avLst/>
              <a:gdLst/>
              <a:ahLst/>
              <a:cxnLst/>
              <a:rect l="l" t="t" r="r" b="b"/>
              <a:pathLst>
                <a:path w="296" h="2969" extrusionOk="0">
                  <a:moveTo>
                    <a:pt x="1" y="1"/>
                  </a:moveTo>
                  <a:lnTo>
                    <a:pt x="1" y="2969"/>
                  </a:lnTo>
                  <a:lnTo>
                    <a:pt x="295" y="296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2538175" y="656800"/>
              <a:ext cx="7400" cy="74225"/>
            </a:xfrm>
            <a:custGeom>
              <a:avLst/>
              <a:gdLst/>
              <a:ahLst/>
              <a:cxnLst/>
              <a:rect l="l" t="t" r="r" b="b"/>
              <a:pathLst>
                <a:path w="296" h="2969" extrusionOk="0">
                  <a:moveTo>
                    <a:pt x="1" y="1"/>
                  </a:moveTo>
                  <a:lnTo>
                    <a:pt x="1" y="2969"/>
                  </a:lnTo>
                  <a:lnTo>
                    <a:pt x="296" y="2969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7"/>
          <p:cNvGrpSpPr/>
          <p:nvPr/>
        </p:nvGrpSpPr>
        <p:grpSpPr>
          <a:xfrm>
            <a:off x="7542290" y="2275945"/>
            <a:ext cx="1055095" cy="1058580"/>
            <a:chOff x="2879000" y="653125"/>
            <a:chExt cx="340650" cy="434325"/>
          </a:xfrm>
        </p:grpSpPr>
        <p:sp>
          <p:nvSpPr>
            <p:cNvPr id="229" name="Google Shape;229;p7"/>
            <p:cNvSpPr/>
            <p:nvPr/>
          </p:nvSpPr>
          <p:spPr>
            <a:xfrm>
              <a:off x="2883738" y="659125"/>
              <a:ext cx="333300" cy="423900"/>
            </a:xfrm>
            <a:prstGeom prst="roundRect">
              <a:avLst>
                <a:gd name="adj" fmla="val 705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2879000" y="653125"/>
              <a:ext cx="340650" cy="434325"/>
            </a:xfrm>
            <a:custGeom>
              <a:avLst/>
              <a:gdLst/>
              <a:ahLst/>
              <a:cxnLst/>
              <a:rect l="l" t="t" r="r" b="b"/>
              <a:pathLst>
                <a:path w="13626" h="17373" extrusionOk="0">
                  <a:moveTo>
                    <a:pt x="1101" y="295"/>
                  </a:moveTo>
                  <a:lnTo>
                    <a:pt x="1101" y="296"/>
                  </a:lnTo>
                  <a:lnTo>
                    <a:pt x="12527" y="296"/>
                  </a:lnTo>
                  <a:cubicBezTo>
                    <a:pt x="12969" y="296"/>
                    <a:pt x="13329" y="657"/>
                    <a:pt x="13329" y="1100"/>
                  </a:cubicBezTo>
                  <a:lnTo>
                    <a:pt x="13329" y="16273"/>
                  </a:lnTo>
                  <a:cubicBezTo>
                    <a:pt x="13329" y="16716"/>
                    <a:pt x="12969" y="17077"/>
                    <a:pt x="12527" y="17077"/>
                  </a:cubicBezTo>
                  <a:lnTo>
                    <a:pt x="1101" y="17077"/>
                  </a:lnTo>
                  <a:cubicBezTo>
                    <a:pt x="657" y="17077"/>
                    <a:pt x="297" y="16716"/>
                    <a:pt x="297" y="16273"/>
                  </a:cubicBezTo>
                  <a:lnTo>
                    <a:pt x="297" y="1099"/>
                  </a:lnTo>
                  <a:cubicBezTo>
                    <a:pt x="297" y="655"/>
                    <a:pt x="657" y="295"/>
                    <a:pt x="1101" y="295"/>
                  </a:cubicBezTo>
                  <a:close/>
                  <a:moveTo>
                    <a:pt x="1101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6273"/>
                  </a:lnTo>
                  <a:cubicBezTo>
                    <a:pt x="1" y="16880"/>
                    <a:pt x="494" y="17372"/>
                    <a:pt x="1101" y="17372"/>
                  </a:cubicBezTo>
                  <a:lnTo>
                    <a:pt x="12527" y="17372"/>
                  </a:lnTo>
                  <a:cubicBezTo>
                    <a:pt x="13133" y="17372"/>
                    <a:pt x="13626" y="16880"/>
                    <a:pt x="13626" y="16275"/>
                  </a:cubicBezTo>
                  <a:lnTo>
                    <a:pt x="13626" y="1100"/>
                  </a:lnTo>
                  <a:cubicBezTo>
                    <a:pt x="13626" y="494"/>
                    <a:pt x="13133" y="1"/>
                    <a:pt x="12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2926475" y="659850"/>
              <a:ext cx="246925" cy="71175"/>
            </a:xfrm>
            <a:custGeom>
              <a:avLst/>
              <a:gdLst/>
              <a:ahLst/>
              <a:cxnLst/>
              <a:rect l="l" t="t" r="r" b="b"/>
              <a:pathLst>
                <a:path w="9877" h="2847" extrusionOk="0">
                  <a:moveTo>
                    <a:pt x="1" y="1"/>
                  </a:moveTo>
                  <a:lnTo>
                    <a:pt x="1" y="2847"/>
                  </a:lnTo>
                  <a:lnTo>
                    <a:pt x="9876" y="2847"/>
                  </a:lnTo>
                  <a:lnTo>
                    <a:pt x="9876" y="1"/>
                  </a:lnTo>
                  <a:close/>
                </a:path>
              </a:pathLst>
            </a:custGeom>
            <a:solidFill>
              <a:srgbClr val="27C1E6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2886425" y="660550"/>
              <a:ext cx="52250" cy="419475"/>
            </a:xfrm>
            <a:custGeom>
              <a:avLst/>
              <a:gdLst/>
              <a:ahLst/>
              <a:cxnLst/>
              <a:rect l="l" t="t" r="r" b="b"/>
              <a:pathLst>
                <a:path w="2090" h="16779" extrusionOk="0">
                  <a:moveTo>
                    <a:pt x="795" y="0"/>
                  </a:moveTo>
                  <a:cubicBezTo>
                    <a:pt x="357" y="0"/>
                    <a:pt x="0" y="357"/>
                    <a:pt x="0" y="795"/>
                  </a:cubicBezTo>
                  <a:lnTo>
                    <a:pt x="0" y="15977"/>
                  </a:lnTo>
                  <a:cubicBezTo>
                    <a:pt x="0" y="16419"/>
                    <a:pt x="359" y="16779"/>
                    <a:pt x="801" y="16779"/>
                  </a:cubicBezTo>
                  <a:lnTo>
                    <a:pt x="1941" y="16779"/>
                  </a:lnTo>
                  <a:cubicBezTo>
                    <a:pt x="2022" y="16779"/>
                    <a:pt x="2090" y="16712"/>
                    <a:pt x="2089" y="16629"/>
                  </a:cubicBezTo>
                  <a:cubicBezTo>
                    <a:pt x="2089" y="16548"/>
                    <a:pt x="2022" y="16482"/>
                    <a:pt x="1941" y="16482"/>
                  </a:cubicBezTo>
                  <a:lnTo>
                    <a:pt x="801" y="16482"/>
                  </a:lnTo>
                  <a:cubicBezTo>
                    <a:pt x="522" y="16482"/>
                    <a:pt x="295" y="16255"/>
                    <a:pt x="295" y="15976"/>
                  </a:cubicBezTo>
                  <a:lnTo>
                    <a:pt x="295" y="795"/>
                  </a:lnTo>
                  <a:cubicBezTo>
                    <a:pt x="295" y="519"/>
                    <a:pt x="520" y="295"/>
                    <a:pt x="795" y="295"/>
                  </a:cubicBezTo>
                  <a:lnTo>
                    <a:pt x="1044" y="295"/>
                  </a:lnTo>
                  <a:cubicBezTo>
                    <a:pt x="1126" y="295"/>
                    <a:pt x="1191" y="230"/>
                    <a:pt x="1191" y="148"/>
                  </a:cubicBezTo>
                  <a:cubicBezTo>
                    <a:pt x="1191" y="67"/>
                    <a:pt x="1126" y="0"/>
                    <a:pt x="10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2917625" y="675900"/>
              <a:ext cx="264650" cy="64025"/>
            </a:xfrm>
            <a:custGeom>
              <a:avLst/>
              <a:gdLst/>
              <a:ahLst/>
              <a:cxnLst/>
              <a:rect l="l" t="t" r="r" b="b"/>
              <a:pathLst>
                <a:path w="10586" h="2561" extrusionOk="0">
                  <a:moveTo>
                    <a:pt x="104" y="1"/>
                  </a:moveTo>
                  <a:cubicBezTo>
                    <a:pt x="46" y="1"/>
                    <a:pt x="0" y="48"/>
                    <a:pt x="0" y="105"/>
                  </a:cubicBezTo>
                  <a:lnTo>
                    <a:pt x="0" y="2456"/>
                  </a:lnTo>
                  <a:cubicBezTo>
                    <a:pt x="0" y="2514"/>
                    <a:pt x="47" y="2560"/>
                    <a:pt x="104" y="2560"/>
                  </a:cubicBezTo>
                  <a:lnTo>
                    <a:pt x="10482" y="2560"/>
                  </a:lnTo>
                  <a:cubicBezTo>
                    <a:pt x="10540" y="2560"/>
                    <a:pt x="10585" y="2514"/>
                    <a:pt x="10586" y="2456"/>
                  </a:cubicBezTo>
                  <a:lnTo>
                    <a:pt x="10586" y="105"/>
                  </a:lnTo>
                  <a:cubicBezTo>
                    <a:pt x="10586" y="47"/>
                    <a:pt x="10540" y="1"/>
                    <a:pt x="10483" y="1"/>
                  </a:cubicBezTo>
                  <a:cubicBezTo>
                    <a:pt x="10425" y="1"/>
                    <a:pt x="10379" y="48"/>
                    <a:pt x="10379" y="105"/>
                  </a:cubicBezTo>
                  <a:lnTo>
                    <a:pt x="10379" y="2353"/>
                  </a:lnTo>
                  <a:lnTo>
                    <a:pt x="207" y="2353"/>
                  </a:lnTo>
                  <a:lnTo>
                    <a:pt x="207" y="105"/>
                  </a:lnTo>
                  <a:cubicBezTo>
                    <a:pt x="207" y="47"/>
                    <a:pt x="161" y="1"/>
                    <a:pt x="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2882750" y="727325"/>
              <a:ext cx="333225" cy="7400"/>
            </a:xfrm>
            <a:custGeom>
              <a:avLst/>
              <a:gdLst/>
              <a:ahLst/>
              <a:cxnLst/>
              <a:rect l="l" t="t" r="r" b="b"/>
              <a:pathLst>
                <a:path w="13329" h="296" extrusionOk="0">
                  <a:moveTo>
                    <a:pt x="0" y="0"/>
                  </a:moveTo>
                  <a:lnTo>
                    <a:pt x="0" y="295"/>
                  </a:lnTo>
                  <a:lnTo>
                    <a:pt x="13329" y="295"/>
                  </a:lnTo>
                  <a:lnTo>
                    <a:pt x="133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3169700" y="656800"/>
              <a:ext cx="7375" cy="74225"/>
            </a:xfrm>
            <a:custGeom>
              <a:avLst/>
              <a:gdLst/>
              <a:ahLst/>
              <a:cxnLst/>
              <a:rect l="l" t="t" r="r" b="b"/>
              <a:pathLst>
                <a:path w="295" h="2969" extrusionOk="0">
                  <a:moveTo>
                    <a:pt x="0" y="1"/>
                  </a:moveTo>
                  <a:lnTo>
                    <a:pt x="0" y="2969"/>
                  </a:lnTo>
                  <a:lnTo>
                    <a:pt x="295" y="296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2922825" y="656800"/>
              <a:ext cx="7375" cy="74225"/>
            </a:xfrm>
            <a:custGeom>
              <a:avLst/>
              <a:gdLst/>
              <a:ahLst/>
              <a:cxnLst/>
              <a:rect l="l" t="t" r="r" b="b"/>
              <a:pathLst>
                <a:path w="295" h="2969" extrusionOk="0">
                  <a:moveTo>
                    <a:pt x="0" y="1"/>
                  </a:moveTo>
                  <a:lnTo>
                    <a:pt x="0" y="2969"/>
                  </a:lnTo>
                  <a:lnTo>
                    <a:pt x="295" y="296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7"/>
          <p:cNvGrpSpPr/>
          <p:nvPr/>
        </p:nvGrpSpPr>
        <p:grpSpPr>
          <a:xfrm>
            <a:off x="7542376" y="3504235"/>
            <a:ext cx="1060340" cy="1058580"/>
            <a:chOff x="3265747" y="653121"/>
            <a:chExt cx="355783" cy="434325"/>
          </a:xfrm>
        </p:grpSpPr>
        <p:sp>
          <p:nvSpPr>
            <p:cNvPr id="238" name="Google Shape;238;p7"/>
            <p:cNvSpPr/>
            <p:nvPr/>
          </p:nvSpPr>
          <p:spPr>
            <a:xfrm>
              <a:off x="3272788" y="657350"/>
              <a:ext cx="333300" cy="423900"/>
            </a:xfrm>
            <a:prstGeom prst="roundRect">
              <a:avLst>
                <a:gd name="adj" fmla="val 705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3265747" y="653121"/>
              <a:ext cx="355783" cy="434325"/>
            </a:xfrm>
            <a:custGeom>
              <a:avLst/>
              <a:gdLst/>
              <a:ahLst/>
              <a:cxnLst/>
              <a:rect l="l" t="t" r="r" b="b"/>
              <a:pathLst>
                <a:path w="13625" h="17373" extrusionOk="0">
                  <a:moveTo>
                    <a:pt x="1100" y="295"/>
                  </a:moveTo>
                  <a:lnTo>
                    <a:pt x="1100" y="296"/>
                  </a:lnTo>
                  <a:lnTo>
                    <a:pt x="12525" y="296"/>
                  </a:lnTo>
                  <a:cubicBezTo>
                    <a:pt x="12969" y="296"/>
                    <a:pt x="13329" y="657"/>
                    <a:pt x="13329" y="1100"/>
                  </a:cubicBezTo>
                  <a:lnTo>
                    <a:pt x="13329" y="16273"/>
                  </a:lnTo>
                  <a:cubicBezTo>
                    <a:pt x="13329" y="16716"/>
                    <a:pt x="12969" y="17077"/>
                    <a:pt x="12525" y="17077"/>
                  </a:cubicBezTo>
                  <a:lnTo>
                    <a:pt x="1100" y="17077"/>
                  </a:lnTo>
                  <a:cubicBezTo>
                    <a:pt x="657" y="17077"/>
                    <a:pt x="297" y="16716"/>
                    <a:pt x="297" y="16273"/>
                  </a:cubicBezTo>
                  <a:lnTo>
                    <a:pt x="297" y="1099"/>
                  </a:lnTo>
                  <a:cubicBezTo>
                    <a:pt x="297" y="655"/>
                    <a:pt x="657" y="295"/>
                    <a:pt x="1100" y="295"/>
                  </a:cubicBezTo>
                  <a:close/>
                  <a:moveTo>
                    <a:pt x="1100" y="1"/>
                  </a:moveTo>
                  <a:cubicBezTo>
                    <a:pt x="494" y="1"/>
                    <a:pt x="0" y="494"/>
                    <a:pt x="0" y="1100"/>
                  </a:cubicBezTo>
                  <a:lnTo>
                    <a:pt x="0" y="16273"/>
                  </a:lnTo>
                  <a:cubicBezTo>
                    <a:pt x="0" y="16880"/>
                    <a:pt x="494" y="17372"/>
                    <a:pt x="1100" y="17372"/>
                  </a:cubicBezTo>
                  <a:lnTo>
                    <a:pt x="12525" y="17372"/>
                  </a:lnTo>
                  <a:cubicBezTo>
                    <a:pt x="13132" y="17372"/>
                    <a:pt x="13624" y="16880"/>
                    <a:pt x="13624" y="16275"/>
                  </a:cubicBezTo>
                  <a:lnTo>
                    <a:pt x="13624" y="1100"/>
                  </a:lnTo>
                  <a:cubicBezTo>
                    <a:pt x="13624" y="494"/>
                    <a:pt x="13132" y="1"/>
                    <a:pt x="125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3313275" y="659850"/>
              <a:ext cx="246875" cy="71175"/>
            </a:xfrm>
            <a:custGeom>
              <a:avLst/>
              <a:gdLst/>
              <a:ahLst/>
              <a:cxnLst/>
              <a:rect l="l" t="t" r="r" b="b"/>
              <a:pathLst>
                <a:path w="9875" h="2847" extrusionOk="0">
                  <a:moveTo>
                    <a:pt x="0" y="1"/>
                  </a:moveTo>
                  <a:lnTo>
                    <a:pt x="0" y="2847"/>
                  </a:lnTo>
                  <a:lnTo>
                    <a:pt x="9875" y="2847"/>
                  </a:lnTo>
                  <a:lnTo>
                    <a:pt x="9875" y="1"/>
                  </a:lnTo>
                  <a:close/>
                </a:path>
              </a:pathLst>
            </a:custGeom>
            <a:solidFill>
              <a:srgbClr val="CF7CC7">
                <a:alpha val="49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3273150" y="660550"/>
              <a:ext cx="52275" cy="419475"/>
            </a:xfrm>
            <a:custGeom>
              <a:avLst/>
              <a:gdLst/>
              <a:ahLst/>
              <a:cxnLst/>
              <a:rect l="l" t="t" r="r" b="b"/>
              <a:pathLst>
                <a:path w="2091" h="16779" extrusionOk="0">
                  <a:moveTo>
                    <a:pt x="795" y="0"/>
                  </a:moveTo>
                  <a:cubicBezTo>
                    <a:pt x="356" y="0"/>
                    <a:pt x="1" y="357"/>
                    <a:pt x="1" y="795"/>
                  </a:cubicBezTo>
                  <a:lnTo>
                    <a:pt x="1" y="15977"/>
                  </a:lnTo>
                  <a:cubicBezTo>
                    <a:pt x="1" y="16419"/>
                    <a:pt x="360" y="16779"/>
                    <a:pt x="801" y="16779"/>
                  </a:cubicBezTo>
                  <a:lnTo>
                    <a:pt x="1942" y="16779"/>
                  </a:lnTo>
                  <a:cubicBezTo>
                    <a:pt x="2024" y="16779"/>
                    <a:pt x="2090" y="16712"/>
                    <a:pt x="2089" y="16629"/>
                  </a:cubicBezTo>
                  <a:cubicBezTo>
                    <a:pt x="2089" y="16548"/>
                    <a:pt x="2023" y="16482"/>
                    <a:pt x="1942" y="16482"/>
                  </a:cubicBezTo>
                  <a:lnTo>
                    <a:pt x="801" y="16482"/>
                  </a:lnTo>
                  <a:cubicBezTo>
                    <a:pt x="523" y="16482"/>
                    <a:pt x="295" y="16255"/>
                    <a:pt x="295" y="15976"/>
                  </a:cubicBezTo>
                  <a:lnTo>
                    <a:pt x="295" y="795"/>
                  </a:lnTo>
                  <a:cubicBezTo>
                    <a:pt x="295" y="519"/>
                    <a:pt x="520" y="295"/>
                    <a:pt x="795" y="295"/>
                  </a:cubicBezTo>
                  <a:lnTo>
                    <a:pt x="1045" y="295"/>
                  </a:lnTo>
                  <a:cubicBezTo>
                    <a:pt x="1127" y="295"/>
                    <a:pt x="1192" y="230"/>
                    <a:pt x="1192" y="148"/>
                  </a:cubicBezTo>
                  <a:cubicBezTo>
                    <a:pt x="1192" y="67"/>
                    <a:pt x="1127" y="0"/>
                    <a:pt x="10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3304375" y="675900"/>
              <a:ext cx="264675" cy="64025"/>
            </a:xfrm>
            <a:custGeom>
              <a:avLst/>
              <a:gdLst/>
              <a:ahLst/>
              <a:cxnLst/>
              <a:rect l="l" t="t" r="r" b="b"/>
              <a:pathLst>
                <a:path w="10587" h="2561" extrusionOk="0">
                  <a:moveTo>
                    <a:pt x="105" y="1"/>
                  </a:moveTo>
                  <a:cubicBezTo>
                    <a:pt x="47" y="1"/>
                    <a:pt x="1" y="48"/>
                    <a:pt x="1" y="105"/>
                  </a:cubicBezTo>
                  <a:lnTo>
                    <a:pt x="1" y="2456"/>
                  </a:lnTo>
                  <a:cubicBezTo>
                    <a:pt x="1" y="2514"/>
                    <a:pt x="48" y="2560"/>
                    <a:pt x="105" y="2560"/>
                  </a:cubicBezTo>
                  <a:lnTo>
                    <a:pt x="10482" y="2560"/>
                  </a:lnTo>
                  <a:cubicBezTo>
                    <a:pt x="10538" y="2560"/>
                    <a:pt x="10584" y="2514"/>
                    <a:pt x="10587" y="2456"/>
                  </a:cubicBezTo>
                  <a:lnTo>
                    <a:pt x="10587" y="105"/>
                  </a:lnTo>
                  <a:cubicBezTo>
                    <a:pt x="10587" y="47"/>
                    <a:pt x="10539" y="1"/>
                    <a:pt x="10483" y="1"/>
                  </a:cubicBezTo>
                  <a:cubicBezTo>
                    <a:pt x="10426" y="1"/>
                    <a:pt x="10379" y="48"/>
                    <a:pt x="10379" y="105"/>
                  </a:cubicBezTo>
                  <a:lnTo>
                    <a:pt x="10379" y="2353"/>
                  </a:lnTo>
                  <a:lnTo>
                    <a:pt x="208" y="2353"/>
                  </a:lnTo>
                  <a:lnTo>
                    <a:pt x="208" y="105"/>
                  </a:lnTo>
                  <a:cubicBezTo>
                    <a:pt x="208" y="47"/>
                    <a:pt x="162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3269475" y="727325"/>
              <a:ext cx="333225" cy="7400"/>
            </a:xfrm>
            <a:custGeom>
              <a:avLst/>
              <a:gdLst/>
              <a:ahLst/>
              <a:cxnLst/>
              <a:rect l="l" t="t" r="r" b="b"/>
              <a:pathLst>
                <a:path w="13329" h="296" extrusionOk="0">
                  <a:moveTo>
                    <a:pt x="1" y="0"/>
                  </a:moveTo>
                  <a:lnTo>
                    <a:pt x="1" y="295"/>
                  </a:lnTo>
                  <a:lnTo>
                    <a:pt x="13328" y="295"/>
                  </a:lnTo>
                  <a:lnTo>
                    <a:pt x="133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3556400" y="656800"/>
              <a:ext cx="7450" cy="74225"/>
            </a:xfrm>
            <a:custGeom>
              <a:avLst/>
              <a:gdLst/>
              <a:ahLst/>
              <a:cxnLst/>
              <a:rect l="l" t="t" r="r" b="b"/>
              <a:pathLst>
                <a:path w="298" h="2969" extrusionOk="0">
                  <a:moveTo>
                    <a:pt x="1" y="1"/>
                  </a:moveTo>
                  <a:lnTo>
                    <a:pt x="1" y="2969"/>
                  </a:lnTo>
                  <a:lnTo>
                    <a:pt x="297" y="2969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3309525" y="656800"/>
              <a:ext cx="7425" cy="74225"/>
            </a:xfrm>
            <a:custGeom>
              <a:avLst/>
              <a:gdLst/>
              <a:ahLst/>
              <a:cxnLst/>
              <a:rect l="l" t="t" r="r" b="b"/>
              <a:pathLst>
                <a:path w="297" h="2969" extrusionOk="0">
                  <a:moveTo>
                    <a:pt x="1" y="1"/>
                  </a:moveTo>
                  <a:lnTo>
                    <a:pt x="1" y="2969"/>
                  </a:lnTo>
                  <a:lnTo>
                    <a:pt x="297" y="2969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7"/>
          <p:cNvGrpSpPr/>
          <p:nvPr/>
        </p:nvGrpSpPr>
        <p:grpSpPr>
          <a:xfrm>
            <a:off x="215157" y="134071"/>
            <a:ext cx="7528414" cy="4167985"/>
            <a:chOff x="627130" y="128603"/>
            <a:chExt cx="8316852" cy="4604490"/>
          </a:xfrm>
        </p:grpSpPr>
        <p:grpSp>
          <p:nvGrpSpPr>
            <p:cNvPr id="247" name="Google Shape;247;p7"/>
            <p:cNvGrpSpPr/>
            <p:nvPr/>
          </p:nvGrpSpPr>
          <p:grpSpPr>
            <a:xfrm>
              <a:off x="627130" y="128603"/>
              <a:ext cx="8316852" cy="4604490"/>
              <a:chOff x="627130" y="428622"/>
              <a:chExt cx="8316852" cy="4568400"/>
            </a:xfrm>
          </p:grpSpPr>
          <p:sp>
            <p:nvSpPr>
              <p:cNvPr id="248" name="Google Shape;248;p7"/>
              <p:cNvSpPr/>
              <p:nvPr/>
            </p:nvSpPr>
            <p:spPr>
              <a:xfrm>
                <a:off x="627182" y="428622"/>
                <a:ext cx="8316600" cy="4568400"/>
              </a:xfrm>
              <a:prstGeom prst="roundRect">
                <a:avLst>
                  <a:gd name="adj" fmla="val 47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9" name="Google Shape;249;p7"/>
              <p:cNvGrpSpPr/>
              <p:nvPr/>
            </p:nvGrpSpPr>
            <p:grpSpPr>
              <a:xfrm>
                <a:off x="627130" y="428636"/>
                <a:ext cx="8316852" cy="490301"/>
                <a:chOff x="280295" y="238126"/>
                <a:chExt cx="9047924" cy="533400"/>
              </a:xfrm>
            </p:grpSpPr>
            <p:sp>
              <p:nvSpPr>
                <p:cNvPr id="250" name="Google Shape;250;p7"/>
                <p:cNvSpPr/>
                <p:nvPr/>
              </p:nvSpPr>
              <p:spPr>
                <a:xfrm>
                  <a:off x="280520" y="238126"/>
                  <a:ext cx="9047700" cy="533400"/>
                </a:xfrm>
                <a:prstGeom prst="round2SameRect">
                  <a:avLst>
                    <a:gd name="adj1" fmla="val 47158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7"/>
                <p:cNvSpPr/>
                <p:nvPr/>
              </p:nvSpPr>
              <p:spPr>
                <a:xfrm>
                  <a:off x="280295" y="685650"/>
                  <a:ext cx="9047620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52" name="Google Shape;252;p7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253" name="Google Shape;253;p7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4" name="Google Shape;254;p7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5" name="Google Shape;255;p7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" name="Google Shape;256;p7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" name="Google Shape;257;p7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8" name="Google Shape;258;p7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259" name="Google Shape;259;p7"/>
            <p:cNvSpPr/>
            <p:nvPr/>
          </p:nvSpPr>
          <p:spPr>
            <a:xfrm>
              <a:off x="727576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7"/>
          <p:cNvSpPr txBox="1">
            <a:spLocks noGrp="1"/>
          </p:cNvSpPr>
          <p:nvPr>
            <p:ph type="title"/>
          </p:nvPr>
        </p:nvSpPr>
        <p:spPr>
          <a:xfrm>
            <a:off x="720000" y="740175"/>
            <a:ext cx="4737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7"/>
          <p:cNvSpPr txBox="1">
            <a:spLocks noGrp="1"/>
          </p:cNvSpPr>
          <p:nvPr>
            <p:ph type="subTitle" idx="1"/>
          </p:nvPr>
        </p:nvSpPr>
        <p:spPr>
          <a:xfrm rot="-218">
            <a:off x="720000" y="1613600"/>
            <a:ext cx="4737900" cy="21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⇨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8"/>
          <p:cNvGrpSpPr/>
          <p:nvPr/>
        </p:nvGrpSpPr>
        <p:grpSpPr>
          <a:xfrm>
            <a:off x="171400" y="128600"/>
            <a:ext cx="8772695" cy="4795891"/>
            <a:chOff x="171400" y="128600"/>
            <a:chExt cx="8772695" cy="4795891"/>
          </a:xfrm>
        </p:grpSpPr>
        <p:grpSp>
          <p:nvGrpSpPr>
            <p:cNvPr id="264" name="Google Shape;264;p8"/>
            <p:cNvGrpSpPr/>
            <p:nvPr/>
          </p:nvGrpSpPr>
          <p:grpSpPr>
            <a:xfrm>
              <a:off x="171400" y="128600"/>
              <a:ext cx="8772695" cy="4795891"/>
              <a:chOff x="171400" y="428619"/>
              <a:chExt cx="8772695" cy="4758300"/>
            </a:xfrm>
          </p:grpSpPr>
          <p:sp>
            <p:nvSpPr>
              <p:cNvPr id="265" name="Google Shape;265;p8"/>
              <p:cNvSpPr/>
              <p:nvPr/>
            </p:nvSpPr>
            <p:spPr>
              <a:xfrm>
                <a:off x="171450" y="428619"/>
                <a:ext cx="8772300" cy="4758300"/>
              </a:xfrm>
              <a:prstGeom prst="roundRect">
                <a:avLst>
                  <a:gd name="adj" fmla="val 47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6" name="Google Shape;266;p8"/>
              <p:cNvGrpSpPr/>
              <p:nvPr/>
            </p:nvGrpSpPr>
            <p:grpSpPr>
              <a:xfrm>
                <a:off x="171400" y="428636"/>
                <a:ext cx="8772695" cy="490301"/>
                <a:chOff x="-215495" y="238126"/>
                <a:chExt cx="9543837" cy="533400"/>
              </a:xfrm>
            </p:grpSpPr>
            <p:sp>
              <p:nvSpPr>
                <p:cNvPr id="267" name="Google Shape;267;p8"/>
                <p:cNvSpPr/>
                <p:nvPr/>
              </p:nvSpPr>
              <p:spPr>
                <a:xfrm>
                  <a:off x="-215259" y="238126"/>
                  <a:ext cx="9543600" cy="533400"/>
                </a:xfrm>
                <a:prstGeom prst="round2SameRect">
                  <a:avLst>
                    <a:gd name="adj1" fmla="val 36935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8"/>
                <p:cNvSpPr/>
                <p:nvPr/>
              </p:nvSpPr>
              <p:spPr>
                <a:xfrm>
                  <a:off x="-215495" y="685650"/>
                  <a:ext cx="9543433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9" name="Google Shape;269;p8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270" name="Google Shape;270;p8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1" name="Google Shape;271;p8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2" name="Google Shape;272;p8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3" name="Google Shape;273;p8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4" name="Google Shape;274;p8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5" name="Google Shape;275;p8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276" name="Google Shape;276;p8"/>
            <p:cNvSpPr/>
            <p:nvPr/>
          </p:nvSpPr>
          <p:spPr>
            <a:xfrm>
              <a:off x="251326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8"/>
          <p:cNvSpPr txBox="1">
            <a:spLocks noGrp="1"/>
          </p:cNvSpPr>
          <p:nvPr>
            <p:ph type="title"/>
          </p:nvPr>
        </p:nvSpPr>
        <p:spPr>
          <a:xfrm>
            <a:off x="720000" y="1133550"/>
            <a:ext cx="5565600" cy="28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78" name="Google Shape;278;p8"/>
          <p:cNvSpPr/>
          <p:nvPr/>
        </p:nvSpPr>
        <p:spPr>
          <a:xfrm>
            <a:off x="403700" y="3362959"/>
            <a:ext cx="166902" cy="19710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8"/>
          <p:cNvSpPr/>
          <p:nvPr/>
        </p:nvSpPr>
        <p:spPr>
          <a:xfrm>
            <a:off x="2449000" y="4504947"/>
            <a:ext cx="166902" cy="19710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"/>
          <p:cNvSpPr/>
          <p:nvPr/>
        </p:nvSpPr>
        <p:spPr>
          <a:xfrm rot="4169147" flipH="1">
            <a:off x="825650" y="-2009192"/>
            <a:ext cx="5647939" cy="8580874"/>
          </a:xfrm>
          <a:custGeom>
            <a:avLst/>
            <a:gdLst/>
            <a:ahLst/>
            <a:cxnLst/>
            <a:rect l="l" t="t" r="r" b="b"/>
            <a:pathLst>
              <a:path w="23104" h="35102" extrusionOk="0">
                <a:moveTo>
                  <a:pt x="10974" y="1"/>
                </a:moveTo>
                <a:cubicBezTo>
                  <a:pt x="8879" y="1"/>
                  <a:pt x="6722" y="747"/>
                  <a:pt x="5151" y="1961"/>
                </a:cubicBezTo>
                <a:cubicBezTo>
                  <a:pt x="3714" y="3072"/>
                  <a:pt x="2832" y="4652"/>
                  <a:pt x="2132" y="6304"/>
                </a:cubicBezTo>
                <a:cubicBezTo>
                  <a:pt x="1358" y="8136"/>
                  <a:pt x="959" y="10149"/>
                  <a:pt x="1433" y="12115"/>
                </a:cubicBezTo>
                <a:cubicBezTo>
                  <a:pt x="1675" y="13117"/>
                  <a:pt x="2159" y="13987"/>
                  <a:pt x="2675" y="14870"/>
                </a:cubicBezTo>
                <a:cubicBezTo>
                  <a:pt x="3194" y="15757"/>
                  <a:pt x="3732" y="16703"/>
                  <a:pt x="3830" y="17748"/>
                </a:cubicBezTo>
                <a:cubicBezTo>
                  <a:pt x="4020" y="19788"/>
                  <a:pt x="2420" y="21307"/>
                  <a:pt x="1381" y="22871"/>
                </a:cubicBezTo>
                <a:cubicBezTo>
                  <a:pt x="488" y="24218"/>
                  <a:pt x="1" y="25812"/>
                  <a:pt x="260" y="27430"/>
                </a:cubicBezTo>
                <a:cubicBezTo>
                  <a:pt x="492" y="28879"/>
                  <a:pt x="1335" y="30155"/>
                  <a:pt x="2522" y="31002"/>
                </a:cubicBezTo>
                <a:cubicBezTo>
                  <a:pt x="4075" y="32113"/>
                  <a:pt x="5983" y="32151"/>
                  <a:pt x="7776" y="32592"/>
                </a:cubicBezTo>
                <a:cubicBezTo>
                  <a:pt x="8842" y="32854"/>
                  <a:pt x="9811" y="33288"/>
                  <a:pt x="10781" y="33793"/>
                </a:cubicBezTo>
                <a:cubicBezTo>
                  <a:pt x="11645" y="34243"/>
                  <a:pt x="12521" y="34712"/>
                  <a:pt x="13471" y="34955"/>
                </a:cubicBezTo>
                <a:cubicBezTo>
                  <a:pt x="13862" y="35055"/>
                  <a:pt x="14239" y="35101"/>
                  <a:pt x="14601" y="35101"/>
                </a:cubicBezTo>
                <a:cubicBezTo>
                  <a:pt x="17110" y="35101"/>
                  <a:pt x="18927" y="32866"/>
                  <a:pt x="20020" y="30681"/>
                </a:cubicBezTo>
                <a:cubicBezTo>
                  <a:pt x="20777" y="29168"/>
                  <a:pt x="21257" y="27567"/>
                  <a:pt x="21717" y="25944"/>
                </a:cubicBezTo>
                <a:cubicBezTo>
                  <a:pt x="22028" y="24842"/>
                  <a:pt x="22467" y="23782"/>
                  <a:pt x="22770" y="22681"/>
                </a:cubicBezTo>
                <a:cubicBezTo>
                  <a:pt x="23019" y="21772"/>
                  <a:pt x="23104" y="20802"/>
                  <a:pt x="22821" y="19884"/>
                </a:cubicBezTo>
                <a:cubicBezTo>
                  <a:pt x="22364" y="18403"/>
                  <a:pt x="21225" y="17383"/>
                  <a:pt x="19988" y="16530"/>
                </a:cubicBezTo>
                <a:cubicBezTo>
                  <a:pt x="19597" y="16261"/>
                  <a:pt x="19194" y="15997"/>
                  <a:pt x="18806" y="15717"/>
                </a:cubicBezTo>
                <a:cubicBezTo>
                  <a:pt x="18719" y="15606"/>
                  <a:pt x="18634" y="15494"/>
                  <a:pt x="18552" y="15379"/>
                </a:cubicBezTo>
                <a:cubicBezTo>
                  <a:pt x="18168" y="14629"/>
                  <a:pt x="17880" y="13825"/>
                  <a:pt x="17679" y="13018"/>
                </a:cubicBezTo>
                <a:cubicBezTo>
                  <a:pt x="17254" y="11321"/>
                  <a:pt x="17274" y="9653"/>
                  <a:pt x="17365" y="7924"/>
                </a:cubicBezTo>
                <a:cubicBezTo>
                  <a:pt x="17506" y="5227"/>
                  <a:pt x="16889" y="1992"/>
                  <a:pt x="14215" y="699"/>
                </a:cubicBezTo>
                <a:cubicBezTo>
                  <a:pt x="13221" y="219"/>
                  <a:pt x="12107" y="1"/>
                  <a:pt x="10974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" name="Google Shape;282;p9"/>
          <p:cNvGrpSpPr/>
          <p:nvPr/>
        </p:nvGrpSpPr>
        <p:grpSpPr>
          <a:xfrm>
            <a:off x="1529621" y="877036"/>
            <a:ext cx="7171621" cy="3970452"/>
            <a:chOff x="627130" y="128603"/>
            <a:chExt cx="8316852" cy="4604490"/>
          </a:xfrm>
        </p:grpSpPr>
        <p:grpSp>
          <p:nvGrpSpPr>
            <p:cNvPr id="283" name="Google Shape;283;p9"/>
            <p:cNvGrpSpPr/>
            <p:nvPr/>
          </p:nvGrpSpPr>
          <p:grpSpPr>
            <a:xfrm>
              <a:off x="627130" y="128603"/>
              <a:ext cx="8316852" cy="4604490"/>
              <a:chOff x="627130" y="428622"/>
              <a:chExt cx="8316852" cy="4568400"/>
            </a:xfrm>
          </p:grpSpPr>
          <p:sp>
            <p:nvSpPr>
              <p:cNvPr id="284" name="Google Shape;284;p9"/>
              <p:cNvSpPr/>
              <p:nvPr/>
            </p:nvSpPr>
            <p:spPr>
              <a:xfrm>
                <a:off x="627182" y="428622"/>
                <a:ext cx="8316600" cy="4568400"/>
              </a:xfrm>
              <a:prstGeom prst="roundRect">
                <a:avLst>
                  <a:gd name="adj" fmla="val 47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5" name="Google Shape;285;p9"/>
              <p:cNvGrpSpPr/>
              <p:nvPr/>
            </p:nvGrpSpPr>
            <p:grpSpPr>
              <a:xfrm>
                <a:off x="627130" y="428636"/>
                <a:ext cx="8316852" cy="490301"/>
                <a:chOff x="280295" y="238126"/>
                <a:chExt cx="9047924" cy="533400"/>
              </a:xfrm>
            </p:grpSpPr>
            <p:sp>
              <p:nvSpPr>
                <p:cNvPr id="286" name="Google Shape;286;p9"/>
                <p:cNvSpPr/>
                <p:nvPr/>
              </p:nvSpPr>
              <p:spPr>
                <a:xfrm>
                  <a:off x="280520" y="238126"/>
                  <a:ext cx="9047700" cy="533400"/>
                </a:xfrm>
                <a:prstGeom prst="round2SameRect">
                  <a:avLst>
                    <a:gd name="adj1" fmla="val 37210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9"/>
                <p:cNvSpPr/>
                <p:nvPr/>
              </p:nvSpPr>
              <p:spPr>
                <a:xfrm>
                  <a:off x="280295" y="685650"/>
                  <a:ext cx="9047620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88" name="Google Shape;288;p9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289" name="Google Shape;289;p9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290;p9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9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9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9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4" name="Google Shape;294;p9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295" name="Google Shape;295;p9"/>
            <p:cNvSpPr/>
            <p:nvPr/>
          </p:nvSpPr>
          <p:spPr>
            <a:xfrm>
              <a:off x="727576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9"/>
          <p:cNvGrpSpPr/>
          <p:nvPr/>
        </p:nvGrpSpPr>
        <p:grpSpPr>
          <a:xfrm>
            <a:off x="1124808" y="586524"/>
            <a:ext cx="7171621" cy="3970452"/>
            <a:chOff x="627130" y="128603"/>
            <a:chExt cx="8316852" cy="4604490"/>
          </a:xfrm>
        </p:grpSpPr>
        <p:grpSp>
          <p:nvGrpSpPr>
            <p:cNvPr id="297" name="Google Shape;297;p9"/>
            <p:cNvGrpSpPr/>
            <p:nvPr/>
          </p:nvGrpSpPr>
          <p:grpSpPr>
            <a:xfrm>
              <a:off x="627130" y="128603"/>
              <a:ext cx="8316852" cy="4604490"/>
              <a:chOff x="627130" y="428622"/>
              <a:chExt cx="8316852" cy="4568400"/>
            </a:xfrm>
          </p:grpSpPr>
          <p:sp>
            <p:nvSpPr>
              <p:cNvPr id="298" name="Google Shape;298;p9"/>
              <p:cNvSpPr/>
              <p:nvPr/>
            </p:nvSpPr>
            <p:spPr>
              <a:xfrm>
                <a:off x="627182" y="428622"/>
                <a:ext cx="8316600" cy="4568400"/>
              </a:xfrm>
              <a:prstGeom prst="roundRect">
                <a:avLst>
                  <a:gd name="adj" fmla="val 47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9" name="Google Shape;299;p9"/>
              <p:cNvGrpSpPr/>
              <p:nvPr/>
            </p:nvGrpSpPr>
            <p:grpSpPr>
              <a:xfrm>
                <a:off x="627130" y="428636"/>
                <a:ext cx="8316852" cy="490301"/>
                <a:chOff x="280295" y="238126"/>
                <a:chExt cx="9047924" cy="533400"/>
              </a:xfrm>
            </p:grpSpPr>
            <p:sp>
              <p:nvSpPr>
                <p:cNvPr id="300" name="Google Shape;300;p9"/>
                <p:cNvSpPr/>
                <p:nvPr/>
              </p:nvSpPr>
              <p:spPr>
                <a:xfrm>
                  <a:off x="280520" y="238126"/>
                  <a:ext cx="9047700" cy="533400"/>
                </a:xfrm>
                <a:prstGeom prst="round2SameRect">
                  <a:avLst>
                    <a:gd name="adj1" fmla="val 40589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9"/>
                <p:cNvSpPr/>
                <p:nvPr/>
              </p:nvSpPr>
              <p:spPr>
                <a:xfrm>
                  <a:off x="280295" y="685650"/>
                  <a:ext cx="9047620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02" name="Google Shape;302;p9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303" name="Google Shape;303;p9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304;p9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305;p9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306;p9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307;p9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" name="Google Shape;308;p9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309" name="Google Shape;309;p9"/>
            <p:cNvSpPr/>
            <p:nvPr/>
          </p:nvSpPr>
          <p:spPr>
            <a:xfrm>
              <a:off x="727576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9"/>
          <p:cNvGrpSpPr/>
          <p:nvPr/>
        </p:nvGrpSpPr>
        <p:grpSpPr>
          <a:xfrm>
            <a:off x="719996" y="296011"/>
            <a:ext cx="7171621" cy="3970452"/>
            <a:chOff x="627130" y="128603"/>
            <a:chExt cx="8316852" cy="4604490"/>
          </a:xfrm>
        </p:grpSpPr>
        <p:grpSp>
          <p:nvGrpSpPr>
            <p:cNvPr id="311" name="Google Shape;311;p9"/>
            <p:cNvGrpSpPr/>
            <p:nvPr/>
          </p:nvGrpSpPr>
          <p:grpSpPr>
            <a:xfrm>
              <a:off x="627130" y="128603"/>
              <a:ext cx="8316852" cy="4604490"/>
              <a:chOff x="627130" y="428622"/>
              <a:chExt cx="8316852" cy="4568400"/>
            </a:xfrm>
          </p:grpSpPr>
          <p:sp>
            <p:nvSpPr>
              <p:cNvPr id="312" name="Google Shape;312;p9"/>
              <p:cNvSpPr/>
              <p:nvPr/>
            </p:nvSpPr>
            <p:spPr>
              <a:xfrm>
                <a:off x="627182" y="428622"/>
                <a:ext cx="8316600" cy="4568400"/>
              </a:xfrm>
              <a:prstGeom prst="roundRect">
                <a:avLst>
                  <a:gd name="adj" fmla="val 47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3" name="Google Shape;313;p9"/>
              <p:cNvGrpSpPr/>
              <p:nvPr/>
            </p:nvGrpSpPr>
            <p:grpSpPr>
              <a:xfrm>
                <a:off x="627130" y="428636"/>
                <a:ext cx="8316852" cy="490301"/>
                <a:chOff x="280295" y="238126"/>
                <a:chExt cx="9047924" cy="533400"/>
              </a:xfrm>
            </p:grpSpPr>
            <p:sp>
              <p:nvSpPr>
                <p:cNvPr id="314" name="Google Shape;314;p9"/>
                <p:cNvSpPr/>
                <p:nvPr/>
              </p:nvSpPr>
              <p:spPr>
                <a:xfrm>
                  <a:off x="280520" y="238126"/>
                  <a:ext cx="9047700" cy="533400"/>
                </a:xfrm>
                <a:prstGeom prst="round2SameRect">
                  <a:avLst>
                    <a:gd name="adj1" fmla="val 43968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9"/>
                <p:cNvSpPr/>
                <p:nvPr/>
              </p:nvSpPr>
              <p:spPr>
                <a:xfrm>
                  <a:off x="280295" y="685650"/>
                  <a:ext cx="9047620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6" name="Google Shape;316;p9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317" name="Google Shape;317;p9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" name="Google Shape;318;p9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9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320;p9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321;p9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322;p9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323" name="Google Shape;323;p9"/>
            <p:cNvSpPr/>
            <p:nvPr/>
          </p:nvSpPr>
          <p:spPr>
            <a:xfrm>
              <a:off x="727576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" name="Google Shape;324;p9"/>
          <p:cNvSpPr txBox="1">
            <a:spLocks noGrp="1"/>
          </p:cNvSpPr>
          <p:nvPr>
            <p:ph type="title"/>
          </p:nvPr>
        </p:nvSpPr>
        <p:spPr>
          <a:xfrm>
            <a:off x="1759257" y="1316750"/>
            <a:ext cx="50931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5" name="Google Shape;325;p9"/>
          <p:cNvSpPr txBox="1">
            <a:spLocks noGrp="1"/>
          </p:cNvSpPr>
          <p:nvPr>
            <p:ph type="subTitle" idx="1"/>
          </p:nvPr>
        </p:nvSpPr>
        <p:spPr>
          <a:xfrm>
            <a:off x="1757307" y="2411250"/>
            <a:ext cx="50970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9"/>
          <p:cNvSpPr/>
          <p:nvPr/>
        </p:nvSpPr>
        <p:spPr>
          <a:xfrm>
            <a:off x="2645077" y="4192712"/>
            <a:ext cx="151142" cy="178492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9"/>
          <p:cNvSpPr/>
          <p:nvPr/>
        </p:nvSpPr>
        <p:spPr>
          <a:xfrm>
            <a:off x="8395725" y="1782284"/>
            <a:ext cx="166902" cy="19710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0"/>
          <p:cNvSpPr txBox="1">
            <a:spLocks noGrp="1"/>
          </p:cNvSpPr>
          <p:nvPr>
            <p:ph type="title"/>
          </p:nvPr>
        </p:nvSpPr>
        <p:spPr>
          <a:xfrm>
            <a:off x="782125" y="3238500"/>
            <a:ext cx="3728100" cy="10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0"/>
          <p:cNvSpPr/>
          <p:nvPr/>
        </p:nvSpPr>
        <p:spPr>
          <a:xfrm>
            <a:off x="847022" y="539998"/>
            <a:ext cx="168267" cy="198751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>
            <a:off x="463825" y="845925"/>
            <a:ext cx="256174" cy="302550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/>
          <p:nvPr/>
        </p:nvSpPr>
        <p:spPr>
          <a:xfrm>
            <a:off x="8423988" y="4040600"/>
            <a:ext cx="256275" cy="302650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0"/>
          <p:cNvSpPr/>
          <p:nvPr/>
        </p:nvSpPr>
        <p:spPr>
          <a:xfrm>
            <a:off x="8086022" y="4504123"/>
            <a:ext cx="168267" cy="198751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0"/>
          <p:cNvSpPr/>
          <p:nvPr/>
        </p:nvSpPr>
        <p:spPr>
          <a:xfrm>
            <a:off x="8086022" y="3899010"/>
            <a:ext cx="168267" cy="198751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EB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740175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Baloo 2"/>
              <a:buNone/>
              <a:defRPr sz="3100" b="1">
                <a:solidFill>
                  <a:schemeClr val="accent5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erriweather Black"/>
              <a:buNone/>
              <a:defRPr sz="31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erriweather Black"/>
              <a:buNone/>
              <a:defRPr sz="31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erriweather Black"/>
              <a:buNone/>
              <a:defRPr sz="31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erriweather Black"/>
              <a:buNone/>
              <a:defRPr sz="31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erriweather Black"/>
              <a:buNone/>
              <a:defRPr sz="31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erriweather Black"/>
              <a:buNone/>
              <a:defRPr sz="31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erriweather Black"/>
              <a:buNone/>
              <a:defRPr sz="31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erriweather Black"/>
              <a:buNone/>
              <a:defRPr sz="31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4475"/>
            <a:ext cx="7704000" cy="3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●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○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■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●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○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■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●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○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eZee"/>
              <a:buChar char="■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9BC">
            <a:alpha val="30360"/>
          </a:srgbClr>
        </a:solidFill>
        <a:effectLst/>
      </p:bgPr>
    </p:bg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2" name="Google Shape;1452;p41"/>
          <p:cNvGrpSpPr/>
          <p:nvPr/>
        </p:nvGrpSpPr>
        <p:grpSpPr>
          <a:xfrm rot="2576083">
            <a:off x="4799449" y="3835546"/>
            <a:ext cx="1188522" cy="1535887"/>
            <a:chOff x="5543700" y="1778175"/>
            <a:chExt cx="396425" cy="512275"/>
          </a:xfrm>
        </p:grpSpPr>
        <p:sp>
          <p:nvSpPr>
            <p:cNvPr id="1453" name="Google Shape;1453;p41"/>
            <p:cNvSpPr/>
            <p:nvPr/>
          </p:nvSpPr>
          <p:spPr>
            <a:xfrm>
              <a:off x="5757250" y="1784975"/>
              <a:ext cx="176150" cy="157550"/>
            </a:xfrm>
            <a:custGeom>
              <a:avLst/>
              <a:gdLst/>
              <a:ahLst/>
              <a:cxnLst/>
              <a:rect l="l" t="t" r="r" b="b"/>
              <a:pathLst>
                <a:path w="7046" h="6302" extrusionOk="0">
                  <a:moveTo>
                    <a:pt x="1929" y="0"/>
                  </a:moveTo>
                  <a:lnTo>
                    <a:pt x="0" y="3392"/>
                  </a:lnTo>
                  <a:lnTo>
                    <a:pt x="5117" y="6301"/>
                  </a:lnTo>
                  <a:lnTo>
                    <a:pt x="7046" y="2909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1"/>
            <p:cNvSpPr/>
            <p:nvPr/>
          </p:nvSpPr>
          <p:spPr>
            <a:xfrm>
              <a:off x="5795500" y="1833000"/>
              <a:ext cx="43125" cy="34800"/>
            </a:xfrm>
            <a:custGeom>
              <a:avLst/>
              <a:gdLst/>
              <a:ahLst/>
              <a:cxnLst/>
              <a:rect l="l" t="t" r="r" b="b"/>
              <a:pathLst>
                <a:path w="1725" h="1392" extrusionOk="0">
                  <a:moveTo>
                    <a:pt x="347" y="0"/>
                  </a:moveTo>
                  <a:lnTo>
                    <a:pt x="1" y="608"/>
                  </a:lnTo>
                  <a:lnTo>
                    <a:pt x="1379" y="1391"/>
                  </a:lnTo>
                  <a:lnTo>
                    <a:pt x="1724" y="783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1"/>
            <p:cNvSpPr/>
            <p:nvPr/>
          </p:nvSpPr>
          <p:spPr>
            <a:xfrm>
              <a:off x="5851825" y="1864775"/>
              <a:ext cx="43100" cy="34825"/>
            </a:xfrm>
            <a:custGeom>
              <a:avLst/>
              <a:gdLst/>
              <a:ahLst/>
              <a:cxnLst/>
              <a:rect l="l" t="t" r="r" b="b"/>
              <a:pathLst>
                <a:path w="1724" h="1393" extrusionOk="0">
                  <a:moveTo>
                    <a:pt x="346" y="0"/>
                  </a:moveTo>
                  <a:lnTo>
                    <a:pt x="0" y="609"/>
                  </a:lnTo>
                  <a:lnTo>
                    <a:pt x="1378" y="1392"/>
                  </a:lnTo>
                  <a:lnTo>
                    <a:pt x="1724" y="783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1"/>
            <p:cNvSpPr/>
            <p:nvPr/>
          </p:nvSpPr>
          <p:spPr>
            <a:xfrm>
              <a:off x="5757025" y="1850925"/>
              <a:ext cx="138750" cy="91700"/>
            </a:xfrm>
            <a:custGeom>
              <a:avLst/>
              <a:gdLst/>
              <a:ahLst/>
              <a:cxnLst/>
              <a:rect l="l" t="t" r="r" b="b"/>
              <a:pathLst>
                <a:path w="5550" h="3668" extrusionOk="0">
                  <a:moveTo>
                    <a:pt x="432" y="1"/>
                  </a:moveTo>
                  <a:lnTo>
                    <a:pt x="1" y="758"/>
                  </a:lnTo>
                  <a:lnTo>
                    <a:pt x="5118" y="3667"/>
                  </a:lnTo>
                  <a:lnTo>
                    <a:pt x="5549" y="2910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rgbClr val="9EA2E0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1"/>
            <p:cNvSpPr/>
            <p:nvPr/>
          </p:nvSpPr>
          <p:spPr>
            <a:xfrm>
              <a:off x="5750150" y="1778175"/>
              <a:ext cx="189975" cy="171400"/>
            </a:xfrm>
            <a:custGeom>
              <a:avLst/>
              <a:gdLst/>
              <a:ahLst/>
              <a:cxnLst/>
              <a:rect l="l" t="t" r="r" b="b"/>
              <a:pathLst>
                <a:path w="7599" h="6856" extrusionOk="0">
                  <a:moveTo>
                    <a:pt x="2280" y="553"/>
                  </a:moveTo>
                  <a:lnTo>
                    <a:pt x="7045" y="3260"/>
                  </a:lnTo>
                  <a:lnTo>
                    <a:pt x="5316" y="6300"/>
                  </a:lnTo>
                  <a:lnTo>
                    <a:pt x="552" y="3592"/>
                  </a:lnTo>
                  <a:lnTo>
                    <a:pt x="2280" y="553"/>
                  </a:lnTo>
                  <a:close/>
                  <a:moveTo>
                    <a:pt x="2129" y="1"/>
                  </a:moveTo>
                  <a:lnTo>
                    <a:pt x="0" y="3746"/>
                  </a:lnTo>
                  <a:lnTo>
                    <a:pt x="5470" y="6855"/>
                  </a:lnTo>
                  <a:lnTo>
                    <a:pt x="7598" y="3110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1"/>
            <p:cNvSpPr/>
            <p:nvPr/>
          </p:nvSpPr>
          <p:spPr>
            <a:xfrm>
              <a:off x="5549250" y="1858025"/>
              <a:ext cx="355600" cy="427275"/>
            </a:xfrm>
            <a:custGeom>
              <a:avLst/>
              <a:gdLst/>
              <a:ahLst/>
              <a:cxnLst/>
              <a:rect l="l" t="t" r="r" b="b"/>
              <a:pathLst>
                <a:path w="14224" h="17091" extrusionOk="0">
                  <a:moveTo>
                    <a:pt x="7478" y="1"/>
                  </a:moveTo>
                  <a:lnTo>
                    <a:pt x="1060" y="11294"/>
                  </a:lnTo>
                  <a:cubicBezTo>
                    <a:pt x="0" y="13156"/>
                    <a:pt x="652" y="15524"/>
                    <a:pt x="2515" y="16583"/>
                  </a:cubicBezTo>
                  <a:cubicBezTo>
                    <a:pt x="3120" y="16927"/>
                    <a:pt x="3779" y="17091"/>
                    <a:pt x="4429" y="17091"/>
                  </a:cubicBezTo>
                  <a:cubicBezTo>
                    <a:pt x="5779" y="17091"/>
                    <a:pt x="7090" y="16385"/>
                    <a:pt x="7805" y="15128"/>
                  </a:cubicBezTo>
                  <a:lnTo>
                    <a:pt x="14223" y="3835"/>
                  </a:lnTo>
                  <a:lnTo>
                    <a:pt x="74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1"/>
            <p:cNvSpPr/>
            <p:nvPr/>
          </p:nvSpPr>
          <p:spPr>
            <a:xfrm>
              <a:off x="5612600" y="1906250"/>
              <a:ext cx="292250" cy="379025"/>
            </a:xfrm>
            <a:custGeom>
              <a:avLst/>
              <a:gdLst/>
              <a:ahLst/>
              <a:cxnLst/>
              <a:rect l="l" t="t" r="r" b="b"/>
              <a:pathLst>
                <a:path w="11690" h="15161" extrusionOk="0">
                  <a:moveTo>
                    <a:pt x="8337" y="0"/>
                  </a:moveTo>
                  <a:lnTo>
                    <a:pt x="1" y="14664"/>
                  </a:lnTo>
                  <a:cubicBezTo>
                    <a:pt x="601" y="15001"/>
                    <a:pt x="1252" y="15161"/>
                    <a:pt x="1895" y="15161"/>
                  </a:cubicBezTo>
                  <a:cubicBezTo>
                    <a:pt x="3245" y="15161"/>
                    <a:pt x="4556" y="14455"/>
                    <a:pt x="5271" y="13199"/>
                  </a:cubicBezTo>
                  <a:lnTo>
                    <a:pt x="11689" y="1906"/>
                  </a:lnTo>
                  <a:lnTo>
                    <a:pt x="83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1"/>
            <p:cNvSpPr/>
            <p:nvPr/>
          </p:nvSpPr>
          <p:spPr>
            <a:xfrm>
              <a:off x="5604750" y="1945300"/>
              <a:ext cx="297100" cy="336300"/>
            </a:xfrm>
            <a:custGeom>
              <a:avLst/>
              <a:gdLst/>
              <a:ahLst/>
              <a:cxnLst/>
              <a:rect l="l" t="t" r="r" b="b"/>
              <a:pathLst>
                <a:path w="11884" h="13452" extrusionOk="0">
                  <a:moveTo>
                    <a:pt x="11531" y="1"/>
                  </a:moveTo>
                  <a:lnTo>
                    <a:pt x="5217" y="11107"/>
                  </a:lnTo>
                  <a:cubicBezTo>
                    <a:pt x="4675" y="12063"/>
                    <a:pt x="3898" y="12695"/>
                    <a:pt x="2972" y="12938"/>
                  </a:cubicBezTo>
                  <a:cubicBezTo>
                    <a:pt x="2698" y="13010"/>
                    <a:pt x="2416" y="13045"/>
                    <a:pt x="2133" y="13045"/>
                  </a:cubicBezTo>
                  <a:cubicBezTo>
                    <a:pt x="1481" y="13045"/>
                    <a:pt x="819" y="12857"/>
                    <a:pt x="210" y="12490"/>
                  </a:cubicBezTo>
                  <a:lnTo>
                    <a:pt x="0" y="12838"/>
                  </a:lnTo>
                  <a:cubicBezTo>
                    <a:pt x="34" y="12858"/>
                    <a:pt x="65" y="12876"/>
                    <a:pt x="98" y="12895"/>
                  </a:cubicBezTo>
                  <a:cubicBezTo>
                    <a:pt x="746" y="13263"/>
                    <a:pt x="1443" y="13452"/>
                    <a:pt x="2133" y="13452"/>
                  </a:cubicBezTo>
                  <a:cubicBezTo>
                    <a:pt x="2451" y="13452"/>
                    <a:pt x="2767" y="13412"/>
                    <a:pt x="3075" y="13330"/>
                  </a:cubicBezTo>
                  <a:cubicBezTo>
                    <a:pt x="4109" y="13059"/>
                    <a:pt x="4971" y="12360"/>
                    <a:pt x="5570" y="11308"/>
                  </a:cubicBezTo>
                  <a:lnTo>
                    <a:pt x="11883" y="201"/>
                  </a:lnTo>
                  <a:lnTo>
                    <a:pt x="11531" y="1"/>
                  </a:lnTo>
                  <a:close/>
                </a:path>
              </a:pathLst>
            </a:custGeom>
            <a:solidFill>
              <a:srgbClr val="474DA2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1"/>
            <p:cNvSpPr/>
            <p:nvPr/>
          </p:nvSpPr>
          <p:spPr>
            <a:xfrm>
              <a:off x="5817025" y="1952675"/>
              <a:ext cx="64825" cy="42850"/>
            </a:xfrm>
            <a:custGeom>
              <a:avLst/>
              <a:gdLst/>
              <a:ahLst/>
              <a:cxnLst/>
              <a:rect l="l" t="t" r="r" b="b"/>
              <a:pathLst>
                <a:path w="2593" h="1714" extrusionOk="0">
                  <a:moveTo>
                    <a:pt x="201" y="0"/>
                  </a:moveTo>
                  <a:lnTo>
                    <a:pt x="0" y="354"/>
                  </a:lnTo>
                  <a:lnTo>
                    <a:pt x="2392" y="1713"/>
                  </a:lnTo>
                  <a:lnTo>
                    <a:pt x="2593" y="136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1"/>
            <p:cNvSpPr/>
            <p:nvPr/>
          </p:nvSpPr>
          <p:spPr>
            <a:xfrm>
              <a:off x="5834350" y="1922175"/>
              <a:ext cx="64850" cy="42850"/>
            </a:xfrm>
            <a:custGeom>
              <a:avLst/>
              <a:gdLst/>
              <a:ahLst/>
              <a:cxnLst/>
              <a:rect l="l" t="t" r="r" b="b"/>
              <a:pathLst>
                <a:path w="2594" h="1714" extrusionOk="0">
                  <a:moveTo>
                    <a:pt x="202" y="1"/>
                  </a:moveTo>
                  <a:lnTo>
                    <a:pt x="1" y="353"/>
                  </a:lnTo>
                  <a:lnTo>
                    <a:pt x="2392" y="1714"/>
                  </a:lnTo>
                  <a:lnTo>
                    <a:pt x="2593" y="136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1"/>
            <p:cNvSpPr/>
            <p:nvPr/>
          </p:nvSpPr>
          <p:spPr>
            <a:xfrm>
              <a:off x="5811850" y="1961675"/>
              <a:ext cx="64825" cy="42825"/>
            </a:xfrm>
            <a:custGeom>
              <a:avLst/>
              <a:gdLst/>
              <a:ahLst/>
              <a:cxnLst/>
              <a:rect l="l" t="t" r="r" b="b"/>
              <a:pathLst>
                <a:path w="2593" h="1713" extrusionOk="0">
                  <a:moveTo>
                    <a:pt x="200" y="0"/>
                  </a:moveTo>
                  <a:lnTo>
                    <a:pt x="0" y="353"/>
                  </a:lnTo>
                  <a:lnTo>
                    <a:pt x="2393" y="1713"/>
                  </a:lnTo>
                  <a:lnTo>
                    <a:pt x="2593" y="136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474DA2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1"/>
            <p:cNvSpPr/>
            <p:nvPr/>
          </p:nvSpPr>
          <p:spPr>
            <a:xfrm>
              <a:off x="5715375" y="1894975"/>
              <a:ext cx="64825" cy="42825"/>
            </a:xfrm>
            <a:custGeom>
              <a:avLst/>
              <a:gdLst/>
              <a:ahLst/>
              <a:cxnLst/>
              <a:rect l="l" t="t" r="r" b="b"/>
              <a:pathLst>
                <a:path w="2593" h="1713" extrusionOk="0">
                  <a:moveTo>
                    <a:pt x="201" y="0"/>
                  </a:moveTo>
                  <a:lnTo>
                    <a:pt x="0" y="354"/>
                  </a:lnTo>
                  <a:lnTo>
                    <a:pt x="2393" y="1713"/>
                  </a:lnTo>
                  <a:lnTo>
                    <a:pt x="2593" y="135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1"/>
            <p:cNvSpPr/>
            <p:nvPr/>
          </p:nvSpPr>
          <p:spPr>
            <a:xfrm>
              <a:off x="5593050" y="1864900"/>
              <a:ext cx="210750" cy="260425"/>
            </a:xfrm>
            <a:custGeom>
              <a:avLst/>
              <a:gdLst/>
              <a:ahLst/>
              <a:cxnLst/>
              <a:rect l="l" t="t" r="r" b="b"/>
              <a:pathLst>
                <a:path w="8430" h="10417" extrusionOk="0">
                  <a:moveTo>
                    <a:pt x="5805" y="1"/>
                  </a:moveTo>
                  <a:lnTo>
                    <a:pt x="56" y="10114"/>
                  </a:lnTo>
                  <a:cubicBezTo>
                    <a:pt x="0" y="10211"/>
                    <a:pt x="35" y="10335"/>
                    <a:pt x="132" y="10390"/>
                  </a:cubicBezTo>
                  <a:cubicBezTo>
                    <a:pt x="163" y="10408"/>
                    <a:pt x="198" y="10416"/>
                    <a:pt x="232" y="10416"/>
                  </a:cubicBezTo>
                  <a:cubicBezTo>
                    <a:pt x="302" y="10416"/>
                    <a:pt x="371" y="10379"/>
                    <a:pt x="409" y="10314"/>
                  </a:cubicBezTo>
                  <a:lnTo>
                    <a:pt x="5958" y="553"/>
                  </a:lnTo>
                  <a:lnTo>
                    <a:pt x="8098" y="1770"/>
                  </a:lnTo>
                  <a:cubicBezTo>
                    <a:pt x="8129" y="1788"/>
                    <a:pt x="8163" y="1796"/>
                    <a:pt x="8197" y="1796"/>
                  </a:cubicBezTo>
                  <a:cubicBezTo>
                    <a:pt x="8268" y="1796"/>
                    <a:pt x="8336" y="1759"/>
                    <a:pt x="8373" y="1693"/>
                  </a:cubicBezTo>
                  <a:cubicBezTo>
                    <a:pt x="8429" y="1596"/>
                    <a:pt x="8395" y="1472"/>
                    <a:pt x="8298" y="1418"/>
                  </a:cubicBez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1"/>
            <p:cNvSpPr/>
            <p:nvPr/>
          </p:nvSpPr>
          <p:spPr>
            <a:xfrm>
              <a:off x="5728275" y="1890950"/>
              <a:ext cx="56650" cy="38100"/>
            </a:xfrm>
            <a:custGeom>
              <a:avLst/>
              <a:gdLst/>
              <a:ahLst/>
              <a:cxnLst/>
              <a:rect l="l" t="t" r="r" b="b"/>
              <a:pathLst>
                <a:path w="2266" h="1524" extrusionOk="0">
                  <a:moveTo>
                    <a:pt x="199" y="0"/>
                  </a:moveTo>
                  <a:lnTo>
                    <a:pt x="1" y="349"/>
                  </a:lnTo>
                  <a:lnTo>
                    <a:pt x="2068" y="1523"/>
                  </a:lnTo>
                  <a:lnTo>
                    <a:pt x="2266" y="117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1"/>
            <p:cNvSpPr/>
            <p:nvPr/>
          </p:nvSpPr>
          <p:spPr>
            <a:xfrm>
              <a:off x="5543700" y="1851225"/>
              <a:ext cx="368275" cy="439225"/>
            </a:xfrm>
            <a:custGeom>
              <a:avLst/>
              <a:gdLst/>
              <a:ahLst/>
              <a:cxnLst/>
              <a:rect l="l" t="t" r="r" b="b"/>
              <a:pathLst>
                <a:path w="14731" h="17569" extrusionOk="0">
                  <a:moveTo>
                    <a:pt x="7785" y="555"/>
                  </a:moveTo>
                  <a:lnTo>
                    <a:pt x="14176" y="4187"/>
                  </a:lnTo>
                  <a:lnTo>
                    <a:pt x="7857" y="15303"/>
                  </a:lnTo>
                  <a:cubicBezTo>
                    <a:pt x="7181" y="16493"/>
                    <a:pt x="5935" y="17162"/>
                    <a:pt x="4655" y="17162"/>
                  </a:cubicBezTo>
                  <a:cubicBezTo>
                    <a:pt x="4040" y="17162"/>
                    <a:pt x="3417" y="17008"/>
                    <a:pt x="2845" y="16683"/>
                  </a:cubicBezTo>
                  <a:cubicBezTo>
                    <a:pt x="1083" y="15682"/>
                    <a:pt x="463" y="13433"/>
                    <a:pt x="1466" y="11671"/>
                  </a:cubicBezTo>
                  <a:lnTo>
                    <a:pt x="7785" y="555"/>
                  </a:lnTo>
                  <a:close/>
                  <a:moveTo>
                    <a:pt x="7633" y="0"/>
                  </a:moveTo>
                  <a:lnTo>
                    <a:pt x="1114" y="11470"/>
                  </a:lnTo>
                  <a:cubicBezTo>
                    <a:pt x="0" y="13427"/>
                    <a:pt x="687" y="15922"/>
                    <a:pt x="2644" y="17036"/>
                  </a:cubicBezTo>
                  <a:cubicBezTo>
                    <a:pt x="3280" y="17397"/>
                    <a:pt x="3972" y="17568"/>
                    <a:pt x="4655" y="17568"/>
                  </a:cubicBezTo>
                  <a:cubicBezTo>
                    <a:pt x="6076" y="17568"/>
                    <a:pt x="7458" y="16826"/>
                    <a:pt x="8211" y="15505"/>
                  </a:cubicBezTo>
                  <a:lnTo>
                    <a:pt x="14730" y="4035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8" name="Google Shape;1468;p41"/>
          <p:cNvGrpSpPr/>
          <p:nvPr/>
        </p:nvGrpSpPr>
        <p:grpSpPr>
          <a:xfrm rot="-1462290">
            <a:off x="-134754" y="1299287"/>
            <a:ext cx="2067112" cy="4087673"/>
            <a:chOff x="5567250" y="491925"/>
            <a:chExt cx="455150" cy="900050"/>
          </a:xfrm>
        </p:grpSpPr>
        <p:sp>
          <p:nvSpPr>
            <p:cNvPr id="1469" name="Google Shape;1469;p41"/>
            <p:cNvSpPr/>
            <p:nvPr/>
          </p:nvSpPr>
          <p:spPr>
            <a:xfrm>
              <a:off x="5567250" y="491925"/>
              <a:ext cx="277375" cy="483425"/>
            </a:xfrm>
            <a:custGeom>
              <a:avLst/>
              <a:gdLst/>
              <a:ahLst/>
              <a:cxnLst/>
              <a:rect l="l" t="t" r="r" b="b"/>
              <a:pathLst>
                <a:path w="11095" h="19337" extrusionOk="0">
                  <a:moveTo>
                    <a:pt x="7913" y="0"/>
                  </a:moveTo>
                  <a:lnTo>
                    <a:pt x="7913" y="649"/>
                  </a:lnTo>
                  <a:lnTo>
                    <a:pt x="9268" y="649"/>
                  </a:lnTo>
                  <a:cubicBezTo>
                    <a:pt x="9641" y="649"/>
                    <a:pt x="9936" y="782"/>
                    <a:pt x="10146" y="1046"/>
                  </a:cubicBezTo>
                  <a:cubicBezTo>
                    <a:pt x="10340" y="1288"/>
                    <a:pt x="10446" y="1626"/>
                    <a:pt x="10446" y="1994"/>
                  </a:cubicBezTo>
                  <a:cubicBezTo>
                    <a:pt x="10446" y="2699"/>
                    <a:pt x="10041" y="3413"/>
                    <a:pt x="9268" y="3413"/>
                  </a:cubicBezTo>
                  <a:lnTo>
                    <a:pt x="3201" y="3413"/>
                  </a:lnTo>
                  <a:cubicBezTo>
                    <a:pt x="2305" y="3413"/>
                    <a:pt x="1550" y="3666"/>
                    <a:pt x="1015" y="4141"/>
                  </a:cubicBezTo>
                  <a:cubicBezTo>
                    <a:pt x="527" y="4578"/>
                    <a:pt x="258" y="5170"/>
                    <a:pt x="258" y="5811"/>
                  </a:cubicBezTo>
                  <a:cubicBezTo>
                    <a:pt x="258" y="7028"/>
                    <a:pt x="1269" y="8260"/>
                    <a:pt x="3201" y="8260"/>
                  </a:cubicBezTo>
                  <a:lnTo>
                    <a:pt x="8179" y="8260"/>
                  </a:lnTo>
                  <a:cubicBezTo>
                    <a:pt x="9645" y="8260"/>
                    <a:pt x="10301" y="9428"/>
                    <a:pt x="10301" y="10587"/>
                  </a:cubicBezTo>
                  <a:cubicBezTo>
                    <a:pt x="10301" y="11742"/>
                    <a:pt x="9637" y="12986"/>
                    <a:pt x="8179" y="12986"/>
                  </a:cubicBezTo>
                  <a:lnTo>
                    <a:pt x="3144" y="12986"/>
                  </a:lnTo>
                  <a:cubicBezTo>
                    <a:pt x="2171" y="12986"/>
                    <a:pt x="1357" y="13270"/>
                    <a:pt x="789" y="13807"/>
                  </a:cubicBezTo>
                  <a:cubicBezTo>
                    <a:pt x="280" y="14287"/>
                    <a:pt x="0" y="14941"/>
                    <a:pt x="0" y="15649"/>
                  </a:cubicBezTo>
                  <a:cubicBezTo>
                    <a:pt x="0" y="16928"/>
                    <a:pt x="995" y="18289"/>
                    <a:pt x="2840" y="18289"/>
                  </a:cubicBezTo>
                  <a:cubicBezTo>
                    <a:pt x="4276" y="18289"/>
                    <a:pt x="4775" y="19295"/>
                    <a:pt x="4795" y="19336"/>
                  </a:cubicBezTo>
                  <a:lnTo>
                    <a:pt x="5382" y="19067"/>
                  </a:lnTo>
                  <a:cubicBezTo>
                    <a:pt x="5356" y="19009"/>
                    <a:pt x="4702" y="17643"/>
                    <a:pt x="2838" y="17643"/>
                  </a:cubicBezTo>
                  <a:cubicBezTo>
                    <a:pt x="1400" y="17643"/>
                    <a:pt x="648" y="16642"/>
                    <a:pt x="648" y="15653"/>
                  </a:cubicBezTo>
                  <a:cubicBezTo>
                    <a:pt x="648" y="15125"/>
                    <a:pt x="857" y="14639"/>
                    <a:pt x="1235" y="14281"/>
                  </a:cubicBezTo>
                  <a:cubicBezTo>
                    <a:pt x="1681" y="13860"/>
                    <a:pt x="2340" y="13638"/>
                    <a:pt x="3144" y="13638"/>
                  </a:cubicBezTo>
                  <a:lnTo>
                    <a:pt x="8180" y="13638"/>
                  </a:lnTo>
                  <a:cubicBezTo>
                    <a:pt x="9999" y="13638"/>
                    <a:pt x="10951" y="12105"/>
                    <a:pt x="10951" y="10590"/>
                  </a:cubicBezTo>
                  <a:cubicBezTo>
                    <a:pt x="10951" y="9157"/>
                    <a:pt x="10084" y="7613"/>
                    <a:pt x="8180" y="7613"/>
                  </a:cubicBezTo>
                  <a:lnTo>
                    <a:pt x="3203" y="7613"/>
                  </a:lnTo>
                  <a:cubicBezTo>
                    <a:pt x="1625" y="7613"/>
                    <a:pt x="908" y="6680"/>
                    <a:pt x="908" y="5813"/>
                  </a:cubicBezTo>
                  <a:cubicBezTo>
                    <a:pt x="908" y="5361"/>
                    <a:pt x="1099" y="4940"/>
                    <a:pt x="1448" y="4629"/>
                  </a:cubicBezTo>
                  <a:cubicBezTo>
                    <a:pt x="1861" y="4259"/>
                    <a:pt x="2467" y="4065"/>
                    <a:pt x="3201" y="4065"/>
                  </a:cubicBezTo>
                  <a:lnTo>
                    <a:pt x="9268" y="4065"/>
                  </a:lnTo>
                  <a:cubicBezTo>
                    <a:pt x="10467" y="4065"/>
                    <a:pt x="11094" y="3023"/>
                    <a:pt x="11094" y="1995"/>
                  </a:cubicBezTo>
                  <a:cubicBezTo>
                    <a:pt x="11094" y="1480"/>
                    <a:pt x="10937" y="1000"/>
                    <a:pt x="10653" y="642"/>
                  </a:cubicBezTo>
                  <a:cubicBezTo>
                    <a:pt x="10320" y="222"/>
                    <a:pt x="9840" y="0"/>
                    <a:pt x="92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1"/>
            <p:cNvSpPr/>
            <p:nvPr/>
          </p:nvSpPr>
          <p:spPr>
            <a:xfrm>
              <a:off x="5700700" y="684175"/>
              <a:ext cx="137850" cy="71425"/>
            </a:xfrm>
            <a:custGeom>
              <a:avLst/>
              <a:gdLst/>
              <a:ahLst/>
              <a:cxnLst/>
              <a:rect l="l" t="t" r="r" b="b"/>
              <a:pathLst>
                <a:path w="5514" h="2857" extrusionOk="0">
                  <a:moveTo>
                    <a:pt x="81" y="0"/>
                  </a:moveTo>
                  <a:cubicBezTo>
                    <a:pt x="37" y="0"/>
                    <a:pt x="0" y="37"/>
                    <a:pt x="0" y="81"/>
                  </a:cubicBezTo>
                  <a:cubicBezTo>
                    <a:pt x="0" y="126"/>
                    <a:pt x="37" y="163"/>
                    <a:pt x="81" y="163"/>
                  </a:cubicBezTo>
                  <a:lnTo>
                    <a:pt x="2879" y="163"/>
                  </a:lnTo>
                  <a:cubicBezTo>
                    <a:pt x="4287" y="163"/>
                    <a:pt x="5350" y="1286"/>
                    <a:pt x="5350" y="2774"/>
                  </a:cubicBezTo>
                  <a:cubicBezTo>
                    <a:pt x="5350" y="2820"/>
                    <a:pt x="5387" y="2856"/>
                    <a:pt x="5431" y="2856"/>
                  </a:cubicBezTo>
                  <a:cubicBezTo>
                    <a:pt x="5476" y="2856"/>
                    <a:pt x="5513" y="2821"/>
                    <a:pt x="5512" y="2773"/>
                  </a:cubicBezTo>
                  <a:cubicBezTo>
                    <a:pt x="5512" y="1193"/>
                    <a:pt x="4379" y="0"/>
                    <a:pt x="28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1"/>
            <p:cNvSpPr/>
            <p:nvPr/>
          </p:nvSpPr>
          <p:spPr>
            <a:xfrm>
              <a:off x="5577000" y="579975"/>
              <a:ext cx="102575" cy="55500"/>
            </a:xfrm>
            <a:custGeom>
              <a:avLst/>
              <a:gdLst/>
              <a:ahLst/>
              <a:cxnLst/>
              <a:rect l="l" t="t" r="r" b="b"/>
              <a:pathLst>
                <a:path w="4103" h="2220" extrusionOk="0">
                  <a:moveTo>
                    <a:pt x="2652" y="1"/>
                  </a:moveTo>
                  <a:cubicBezTo>
                    <a:pt x="1942" y="1"/>
                    <a:pt x="1272" y="239"/>
                    <a:pt x="762" y="671"/>
                  </a:cubicBezTo>
                  <a:cubicBezTo>
                    <a:pt x="278" y="1081"/>
                    <a:pt x="0" y="1617"/>
                    <a:pt x="0" y="2139"/>
                  </a:cubicBezTo>
                  <a:cubicBezTo>
                    <a:pt x="0" y="2184"/>
                    <a:pt x="37" y="2220"/>
                    <a:pt x="82" y="2220"/>
                  </a:cubicBezTo>
                  <a:cubicBezTo>
                    <a:pt x="127" y="2220"/>
                    <a:pt x="162" y="2184"/>
                    <a:pt x="163" y="2140"/>
                  </a:cubicBezTo>
                  <a:cubicBezTo>
                    <a:pt x="163" y="1665"/>
                    <a:pt x="420" y="1175"/>
                    <a:pt x="867" y="796"/>
                  </a:cubicBezTo>
                  <a:cubicBezTo>
                    <a:pt x="1349" y="388"/>
                    <a:pt x="1981" y="164"/>
                    <a:pt x="2652" y="164"/>
                  </a:cubicBezTo>
                  <a:lnTo>
                    <a:pt x="4021" y="164"/>
                  </a:lnTo>
                  <a:cubicBezTo>
                    <a:pt x="4066" y="164"/>
                    <a:pt x="4102" y="127"/>
                    <a:pt x="4102" y="82"/>
                  </a:cubicBezTo>
                  <a:cubicBezTo>
                    <a:pt x="4102" y="37"/>
                    <a:pt x="4066" y="1"/>
                    <a:pt x="40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1"/>
            <p:cNvSpPr/>
            <p:nvPr/>
          </p:nvSpPr>
          <p:spPr>
            <a:xfrm>
              <a:off x="5579675" y="901900"/>
              <a:ext cx="104575" cy="52575"/>
            </a:xfrm>
            <a:custGeom>
              <a:avLst/>
              <a:gdLst/>
              <a:ahLst/>
              <a:cxnLst/>
              <a:rect l="l" t="t" r="r" b="b"/>
              <a:pathLst>
                <a:path w="4183" h="2103" extrusionOk="0">
                  <a:moveTo>
                    <a:pt x="94" y="0"/>
                  </a:moveTo>
                  <a:cubicBezTo>
                    <a:pt x="82" y="0"/>
                    <a:pt x="69" y="3"/>
                    <a:pt x="56" y="10"/>
                  </a:cubicBezTo>
                  <a:cubicBezTo>
                    <a:pt x="16" y="31"/>
                    <a:pt x="1" y="80"/>
                    <a:pt x="22" y="119"/>
                  </a:cubicBezTo>
                  <a:cubicBezTo>
                    <a:pt x="460" y="975"/>
                    <a:pt x="1201" y="1479"/>
                    <a:pt x="2054" y="1501"/>
                  </a:cubicBezTo>
                  <a:cubicBezTo>
                    <a:pt x="2082" y="1501"/>
                    <a:pt x="2110" y="1501"/>
                    <a:pt x="2137" y="1501"/>
                  </a:cubicBezTo>
                  <a:cubicBezTo>
                    <a:pt x="3385" y="1501"/>
                    <a:pt x="3902" y="1941"/>
                    <a:pt x="4033" y="2077"/>
                  </a:cubicBezTo>
                  <a:cubicBezTo>
                    <a:pt x="4049" y="2095"/>
                    <a:pt x="4070" y="2102"/>
                    <a:pt x="4091" y="2102"/>
                  </a:cubicBezTo>
                  <a:cubicBezTo>
                    <a:pt x="4111" y="2102"/>
                    <a:pt x="4131" y="2094"/>
                    <a:pt x="4148" y="2080"/>
                  </a:cubicBezTo>
                  <a:cubicBezTo>
                    <a:pt x="4181" y="2049"/>
                    <a:pt x="4183" y="1997"/>
                    <a:pt x="4151" y="1965"/>
                  </a:cubicBezTo>
                  <a:cubicBezTo>
                    <a:pt x="4008" y="1817"/>
                    <a:pt x="3446" y="1339"/>
                    <a:pt x="2139" y="1339"/>
                  </a:cubicBezTo>
                  <a:cubicBezTo>
                    <a:pt x="2112" y="1339"/>
                    <a:pt x="2084" y="1339"/>
                    <a:pt x="2055" y="1339"/>
                  </a:cubicBezTo>
                  <a:cubicBezTo>
                    <a:pt x="1255" y="1318"/>
                    <a:pt x="582" y="860"/>
                    <a:pt x="166" y="45"/>
                  </a:cubicBezTo>
                  <a:cubicBezTo>
                    <a:pt x="151" y="17"/>
                    <a:pt x="123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1"/>
            <p:cNvSpPr/>
            <p:nvPr/>
          </p:nvSpPr>
          <p:spPr>
            <a:xfrm>
              <a:off x="5571600" y="942975"/>
              <a:ext cx="450800" cy="444925"/>
            </a:xfrm>
            <a:custGeom>
              <a:avLst/>
              <a:gdLst/>
              <a:ahLst/>
              <a:cxnLst/>
              <a:rect l="l" t="t" r="r" b="b"/>
              <a:pathLst>
                <a:path w="18032" h="17797" extrusionOk="0">
                  <a:moveTo>
                    <a:pt x="7057" y="0"/>
                  </a:moveTo>
                  <a:cubicBezTo>
                    <a:pt x="6224" y="0"/>
                    <a:pt x="5424" y="186"/>
                    <a:pt x="4675" y="542"/>
                  </a:cubicBezTo>
                  <a:cubicBezTo>
                    <a:pt x="1363" y="2116"/>
                    <a:pt x="1" y="6565"/>
                    <a:pt x="2661" y="13492"/>
                  </a:cubicBezTo>
                  <a:cubicBezTo>
                    <a:pt x="3767" y="16197"/>
                    <a:pt x="5661" y="17797"/>
                    <a:pt x="8293" y="17797"/>
                  </a:cubicBezTo>
                  <a:cubicBezTo>
                    <a:pt x="9501" y="17797"/>
                    <a:pt x="10864" y="17460"/>
                    <a:pt x="12377" y="16740"/>
                  </a:cubicBezTo>
                  <a:cubicBezTo>
                    <a:pt x="17194" y="14451"/>
                    <a:pt x="18032" y="10894"/>
                    <a:pt x="15990" y="7153"/>
                  </a:cubicBezTo>
                  <a:cubicBezTo>
                    <a:pt x="13133" y="2174"/>
                    <a:pt x="9905" y="0"/>
                    <a:pt x="70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1"/>
            <p:cNvSpPr/>
            <p:nvPr/>
          </p:nvSpPr>
          <p:spPr>
            <a:xfrm>
              <a:off x="5591900" y="938900"/>
              <a:ext cx="416275" cy="453075"/>
            </a:xfrm>
            <a:custGeom>
              <a:avLst/>
              <a:gdLst/>
              <a:ahLst/>
              <a:cxnLst/>
              <a:rect l="l" t="t" r="r" b="b"/>
              <a:pathLst>
                <a:path w="16651" h="18123" extrusionOk="0">
                  <a:moveTo>
                    <a:pt x="6245" y="324"/>
                  </a:moveTo>
                  <a:cubicBezTo>
                    <a:pt x="9298" y="324"/>
                    <a:pt x="12420" y="2837"/>
                    <a:pt x="15035" y="7393"/>
                  </a:cubicBezTo>
                  <a:cubicBezTo>
                    <a:pt x="16051" y="9255"/>
                    <a:pt x="16313" y="10988"/>
                    <a:pt x="15809" y="12540"/>
                  </a:cubicBezTo>
                  <a:cubicBezTo>
                    <a:pt x="15258" y="14239"/>
                    <a:pt x="13807" y="15657"/>
                    <a:pt x="11496" y="16757"/>
                  </a:cubicBezTo>
                  <a:cubicBezTo>
                    <a:pt x="10044" y="17448"/>
                    <a:pt x="8694" y="17797"/>
                    <a:pt x="7482" y="17797"/>
                  </a:cubicBezTo>
                  <a:cubicBezTo>
                    <a:pt x="5019" y="17797"/>
                    <a:pt x="3122" y="16344"/>
                    <a:pt x="2000" y="13596"/>
                  </a:cubicBezTo>
                  <a:cubicBezTo>
                    <a:pt x="759" y="10368"/>
                    <a:pt x="335" y="7466"/>
                    <a:pt x="775" y="5204"/>
                  </a:cubicBezTo>
                  <a:cubicBezTo>
                    <a:pt x="1174" y="3148"/>
                    <a:pt x="2265" y="1643"/>
                    <a:pt x="3931" y="850"/>
                  </a:cubicBezTo>
                  <a:cubicBezTo>
                    <a:pt x="4667" y="502"/>
                    <a:pt x="5445" y="324"/>
                    <a:pt x="6245" y="324"/>
                  </a:cubicBezTo>
                  <a:close/>
                  <a:moveTo>
                    <a:pt x="6245" y="0"/>
                  </a:moveTo>
                  <a:cubicBezTo>
                    <a:pt x="5396" y="0"/>
                    <a:pt x="4572" y="187"/>
                    <a:pt x="3794" y="558"/>
                  </a:cubicBezTo>
                  <a:cubicBezTo>
                    <a:pt x="2031" y="1396"/>
                    <a:pt x="877" y="2981"/>
                    <a:pt x="459" y="5142"/>
                  </a:cubicBezTo>
                  <a:cubicBezTo>
                    <a:pt x="1" y="7497"/>
                    <a:pt x="419" y="10381"/>
                    <a:pt x="1700" y="13716"/>
                  </a:cubicBezTo>
                  <a:cubicBezTo>
                    <a:pt x="2878" y="16599"/>
                    <a:pt x="4878" y="18122"/>
                    <a:pt x="7483" y="18122"/>
                  </a:cubicBezTo>
                  <a:cubicBezTo>
                    <a:pt x="8744" y="18122"/>
                    <a:pt x="10141" y="17761"/>
                    <a:pt x="11635" y="17050"/>
                  </a:cubicBezTo>
                  <a:cubicBezTo>
                    <a:pt x="14030" y="15911"/>
                    <a:pt x="15538" y="14428"/>
                    <a:pt x="16118" y="12641"/>
                  </a:cubicBezTo>
                  <a:cubicBezTo>
                    <a:pt x="16651" y="11001"/>
                    <a:pt x="16383" y="9184"/>
                    <a:pt x="15319" y="7235"/>
                  </a:cubicBezTo>
                  <a:cubicBezTo>
                    <a:pt x="12641" y="2569"/>
                    <a:pt x="9419" y="0"/>
                    <a:pt x="62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1"/>
            <p:cNvSpPr/>
            <p:nvPr/>
          </p:nvSpPr>
          <p:spPr>
            <a:xfrm>
              <a:off x="5692325" y="946775"/>
              <a:ext cx="306975" cy="409450"/>
            </a:xfrm>
            <a:custGeom>
              <a:avLst/>
              <a:gdLst/>
              <a:ahLst/>
              <a:cxnLst/>
              <a:rect l="l" t="t" r="r" b="b"/>
              <a:pathLst>
                <a:path w="12279" h="16378" extrusionOk="0">
                  <a:moveTo>
                    <a:pt x="2295" y="0"/>
                  </a:moveTo>
                  <a:cubicBezTo>
                    <a:pt x="1536" y="0"/>
                    <a:pt x="792" y="166"/>
                    <a:pt x="77" y="506"/>
                  </a:cubicBezTo>
                  <a:cubicBezTo>
                    <a:pt x="24" y="531"/>
                    <a:pt x="1" y="594"/>
                    <a:pt x="26" y="648"/>
                  </a:cubicBezTo>
                  <a:cubicBezTo>
                    <a:pt x="44" y="687"/>
                    <a:pt x="83" y="709"/>
                    <a:pt x="123" y="709"/>
                  </a:cubicBezTo>
                  <a:cubicBezTo>
                    <a:pt x="138" y="709"/>
                    <a:pt x="154" y="706"/>
                    <a:pt x="168" y="700"/>
                  </a:cubicBezTo>
                  <a:cubicBezTo>
                    <a:pt x="852" y="374"/>
                    <a:pt x="1565" y="215"/>
                    <a:pt x="2294" y="215"/>
                  </a:cubicBezTo>
                  <a:cubicBezTo>
                    <a:pt x="5154" y="215"/>
                    <a:pt x="8251" y="2661"/>
                    <a:pt x="10781" y="7071"/>
                  </a:cubicBezTo>
                  <a:cubicBezTo>
                    <a:pt x="11791" y="8919"/>
                    <a:pt x="12056" y="10631"/>
                    <a:pt x="11568" y="12153"/>
                  </a:cubicBezTo>
                  <a:cubicBezTo>
                    <a:pt x="11050" y="13771"/>
                    <a:pt x="9690" y="15123"/>
                    <a:pt x="7526" y="16173"/>
                  </a:cubicBezTo>
                  <a:cubicBezTo>
                    <a:pt x="7472" y="16200"/>
                    <a:pt x="7449" y="16265"/>
                    <a:pt x="7476" y="16317"/>
                  </a:cubicBezTo>
                  <a:cubicBezTo>
                    <a:pt x="7494" y="16355"/>
                    <a:pt x="7532" y="16377"/>
                    <a:pt x="7572" y="16377"/>
                  </a:cubicBezTo>
                  <a:cubicBezTo>
                    <a:pt x="7588" y="16377"/>
                    <a:pt x="7604" y="16373"/>
                    <a:pt x="7621" y="16367"/>
                  </a:cubicBezTo>
                  <a:cubicBezTo>
                    <a:pt x="9841" y="15290"/>
                    <a:pt x="11237" y="13895"/>
                    <a:pt x="11773" y="12220"/>
                  </a:cubicBezTo>
                  <a:cubicBezTo>
                    <a:pt x="12278" y="10638"/>
                    <a:pt x="12009" y="8872"/>
                    <a:pt x="10968" y="6967"/>
                  </a:cubicBezTo>
                  <a:cubicBezTo>
                    <a:pt x="8397" y="2484"/>
                    <a:pt x="5233" y="0"/>
                    <a:pt x="2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1"/>
            <p:cNvSpPr/>
            <p:nvPr/>
          </p:nvSpPr>
          <p:spPr>
            <a:xfrm>
              <a:off x="5577975" y="959650"/>
              <a:ext cx="300075" cy="418325"/>
            </a:xfrm>
            <a:custGeom>
              <a:avLst/>
              <a:gdLst/>
              <a:ahLst/>
              <a:cxnLst/>
              <a:rect l="l" t="t" r="r" b="b"/>
              <a:pathLst>
                <a:path w="12003" h="16733" extrusionOk="0">
                  <a:moveTo>
                    <a:pt x="4533" y="0"/>
                  </a:moveTo>
                  <a:cubicBezTo>
                    <a:pt x="1322" y="1527"/>
                    <a:pt x="0" y="5841"/>
                    <a:pt x="2580" y="12558"/>
                  </a:cubicBezTo>
                  <a:cubicBezTo>
                    <a:pt x="3652" y="15181"/>
                    <a:pt x="5489" y="16733"/>
                    <a:pt x="8043" y="16733"/>
                  </a:cubicBezTo>
                  <a:cubicBezTo>
                    <a:pt x="9214" y="16733"/>
                    <a:pt x="10535" y="16407"/>
                    <a:pt x="12002" y="15709"/>
                  </a:cubicBezTo>
                  <a:lnTo>
                    <a:pt x="45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1"/>
            <p:cNvSpPr/>
            <p:nvPr/>
          </p:nvSpPr>
          <p:spPr>
            <a:xfrm>
              <a:off x="5582000" y="960500"/>
              <a:ext cx="298550" cy="423825"/>
            </a:xfrm>
            <a:custGeom>
              <a:avLst/>
              <a:gdLst/>
              <a:ahLst/>
              <a:cxnLst/>
              <a:rect l="l" t="t" r="r" b="b"/>
              <a:pathLst>
                <a:path w="11942" h="16953" extrusionOk="0">
                  <a:moveTo>
                    <a:pt x="4305" y="0"/>
                  </a:moveTo>
                  <a:cubicBezTo>
                    <a:pt x="4281" y="0"/>
                    <a:pt x="4258" y="5"/>
                    <a:pt x="4235" y="16"/>
                  </a:cubicBezTo>
                  <a:cubicBezTo>
                    <a:pt x="725" y="1684"/>
                    <a:pt x="0" y="6511"/>
                    <a:pt x="2345" y="12614"/>
                  </a:cubicBezTo>
                  <a:cubicBezTo>
                    <a:pt x="3171" y="14635"/>
                    <a:pt x="4381" y="15970"/>
                    <a:pt x="5942" y="16582"/>
                  </a:cubicBezTo>
                  <a:cubicBezTo>
                    <a:pt x="6572" y="16828"/>
                    <a:pt x="7249" y="16952"/>
                    <a:pt x="7970" y="16952"/>
                  </a:cubicBezTo>
                  <a:cubicBezTo>
                    <a:pt x="9142" y="16952"/>
                    <a:pt x="10430" y="16627"/>
                    <a:pt x="11824" y="15976"/>
                  </a:cubicBezTo>
                  <a:cubicBezTo>
                    <a:pt x="11906" y="15938"/>
                    <a:pt x="11941" y="15842"/>
                    <a:pt x="11903" y="15760"/>
                  </a:cubicBezTo>
                  <a:cubicBezTo>
                    <a:pt x="11876" y="15701"/>
                    <a:pt x="11817" y="15666"/>
                    <a:pt x="11756" y="15666"/>
                  </a:cubicBezTo>
                  <a:cubicBezTo>
                    <a:pt x="11733" y="15666"/>
                    <a:pt x="11710" y="15671"/>
                    <a:pt x="11688" y="15681"/>
                  </a:cubicBezTo>
                  <a:cubicBezTo>
                    <a:pt x="10338" y="16310"/>
                    <a:pt x="9095" y="16626"/>
                    <a:pt x="7970" y="16626"/>
                  </a:cubicBezTo>
                  <a:cubicBezTo>
                    <a:pt x="7289" y="16626"/>
                    <a:pt x="6653" y="16510"/>
                    <a:pt x="6062" y="16279"/>
                  </a:cubicBezTo>
                  <a:cubicBezTo>
                    <a:pt x="4586" y="15701"/>
                    <a:pt x="3438" y="14427"/>
                    <a:pt x="2648" y="12493"/>
                  </a:cubicBezTo>
                  <a:cubicBezTo>
                    <a:pt x="371" y="6566"/>
                    <a:pt x="1031" y="1898"/>
                    <a:pt x="4375" y="308"/>
                  </a:cubicBezTo>
                  <a:cubicBezTo>
                    <a:pt x="4455" y="269"/>
                    <a:pt x="4489" y="174"/>
                    <a:pt x="4450" y="93"/>
                  </a:cubicBezTo>
                  <a:cubicBezTo>
                    <a:pt x="4423" y="34"/>
                    <a:pt x="4366" y="0"/>
                    <a:pt x="4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1"/>
            <p:cNvSpPr/>
            <p:nvPr/>
          </p:nvSpPr>
          <p:spPr>
            <a:xfrm>
              <a:off x="5685500" y="956025"/>
              <a:ext cx="101625" cy="202375"/>
            </a:xfrm>
            <a:custGeom>
              <a:avLst/>
              <a:gdLst/>
              <a:ahLst/>
              <a:cxnLst/>
              <a:rect l="l" t="t" r="r" b="b"/>
              <a:pathLst>
                <a:path w="4065" h="8095" extrusionOk="0">
                  <a:moveTo>
                    <a:pt x="184" y="0"/>
                  </a:moveTo>
                  <a:cubicBezTo>
                    <a:pt x="161" y="0"/>
                    <a:pt x="137" y="5"/>
                    <a:pt x="115" y="16"/>
                  </a:cubicBezTo>
                  <a:cubicBezTo>
                    <a:pt x="35" y="54"/>
                    <a:pt x="0" y="151"/>
                    <a:pt x="38" y="232"/>
                  </a:cubicBezTo>
                  <a:lnTo>
                    <a:pt x="3734" y="8002"/>
                  </a:lnTo>
                  <a:cubicBezTo>
                    <a:pt x="3763" y="8060"/>
                    <a:pt x="3821" y="8095"/>
                    <a:pt x="3881" y="8095"/>
                  </a:cubicBezTo>
                  <a:cubicBezTo>
                    <a:pt x="3905" y="8095"/>
                    <a:pt x="3929" y="8090"/>
                    <a:pt x="3950" y="8079"/>
                  </a:cubicBezTo>
                  <a:cubicBezTo>
                    <a:pt x="4030" y="8041"/>
                    <a:pt x="4064" y="7944"/>
                    <a:pt x="4025" y="7863"/>
                  </a:cubicBezTo>
                  <a:lnTo>
                    <a:pt x="330" y="93"/>
                  </a:lnTo>
                  <a:cubicBezTo>
                    <a:pt x="303" y="34"/>
                    <a:pt x="245" y="0"/>
                    <a:pt x="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1"/>
            <p:cNvSpPr/>
            <p:nvPr/>
          </p:nvSpPr>
          <p:spPr>
            <a:xfrm>
              <a:off x="5650750" y="1005350"/>
              <a:ext cx="112350" cy="136325"/>
            </a:xfrm>
            <a:custGeom>
              <a:avLst/>
              <a:gdLst/>
              <a:ahLst/>
              <a:cxnLst/>
              <a:rect l="l" t="t" r="r" b="b"/>
              <a:pathLst>
                <a:path w="4494" h="5453" extrusionOk="0">
                  <a:moveTo>
                    <a:pt x="2331" y="1"/>
                  </a:moveTo>
                  <a:lnTo>
                    <a:pt x="604" y="822"/>
                  </a:lnTo>
                  <a:cubicBezTo>
                    <a:pt x="180" y="1024"/>
                    <a:pt x="0" y="1531"/>
                    <a:pt x="201" y="1954"/>
                  </a:cubicBezTo>
                  <a:lnTo>
                    <a:pt x="1635" y="4968"/>
                  </a:lnTo>
                  <a:cubicBezTo>
                    <a:pt x="1780" y="5274"/>
                    <a:pt x="2086" y="5453"/>
                    <a:pt x="2404" y="5453"/>
                  </a:cubicBezTo>
                  <a:cubicBezTo>
                    <a:pt x="2526" y="5453"/>
                    <a:pt x="2650" y="5426"/>
                    <a:pt x="2767" y="5371"/>
                  </a:cubicBezTo>
                  <a:lnTo>
                    <a:pt x="4494" y="4550"/>
                  </a:lnTo>
                  <a:lnTo>
                    <a:pt x="2331" y="1"/>
                  </a:lnTo>
                  <a:close/>
                </a:path>
              </a:pathLst>
            </a:custGeom>
            <a:solidFill>
              <a:srgbClr val="000000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1"/>
            <p:cNvSpPr/>
            <p:nvPr/>
          </p:nvSpPr>
          <p:spPr>
            <a:xfrm>
              <a:off x="5694150" y="957850"/>
              <a:ext cx="94600" cy="195425"/>
            </a:xfrm>
            <a:custGeom>
              <a:avLst/>
              <a:gdLst/>
              <a:ahLst/>
              <a:cxnLst/>
              <a:rect l="l" t="t" r="r" b="b"/>
              <a:pathLst>
                <a:path w="3784" h="7817" extrusionOk="0">
                  <a:moveTo>
                    <a:pt x="56" y="0"/>
                  </a:moveTo>
                  <a:cubicBezTo>
                    <a:pt x="49" y="0"/>
                    <a:pt x="42" y="2"/>
                    <a:pt x="36" y="5"/>
                  </a:cubicBezTo>
                  <a:cubicBezTo>
                    <a:pt x="11" y="16"/>
                    <a:pt x="0" y="46"/>
                    <a:pt x="12" y="69"/>
                  </a:cubicBezTo>
                  <a:lnTo>
                    <a:pt x="3684" y="7789"/>
                  </a:lnTo>
                  <a:cubicBezTo>
                    <a:pt x="3692" y="7806"/>
                    <a:pt x="3709" y="7817"/>
                    <a:pt x="3728" y="7817"/>
                  </a:cubicBezTo>
                  <a:cubicBezTo>
                    <a:pt x="3735" y="7817"/>
                    <a:pt x="3741" y="7816"/>
                    <a:pt x="3749" y="7812"/>
                  </a:cubicBezTo>
                  <a:cubicBezTo>
                    <a:pt x="3773" y="7802"/>
                    <a:pt x="3783" y="7771"/>
                    <a:pt x="3772" y="7748"/>
                  </a:cubicBezTo>
                  <a:lnTo>
                    <a:pt x="100" y="28"/>
                  </a:lnTo>
                  <a:cubicBezTo>
                    <a:pt x="93" y="11"/>
                    <a:pt x="74" y="0"/>
                    <a:pt x="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1"/>
            <p:cNvSpPr/>
            <p:nvPr/>
          </p:nvSpPr>
          <p:spPr>
            <a:xfrm>
              <a:off x="5682950" y="962000"/>
              <a:ext cx="96400" cy="196975"/>
            </a:xfrm>
            <a:custGeom>
              <a:avLst/>
              <a:gdLst/>
              <a:ahLst/>
              <a:cxnLst/>
              <a:rect l="l" t="t" r="r" b="b"/>
              <a:pathLst>
                <a:path w="3856" h="7879" extrusionOk="0">
                  <a:moveTo>
                    <a:pt x="93" y="0"/>
                  </a:moveTo>
                  <a:cubicBezTo>
                    <a:pt x="81" y="0"/>
                    <a:pt x="69" y="3"/>
                    <a:pt x="58" y="8"/>
                  </a:cubicBezTo>
                  <a:cubicBezTo>
                    <a:pt x="17" y="27"/>
                    <a:pt x="0" y="76"/>
                    <a:pt x="20" y="117"/>
                  </a:cubicBezTo>
                  <a:lnTo>
                    <a:pt x="3690" y="7834"/>
                  </a:lnTo>
                  <a:cubicBezTo>
                    <a:pt x="3704" y="7862"/>
                    <a:pt x="3734" y="7879"/>
                    <a:pt x="3763" y="7879"/>
                  </a:cubicBezTo>
                  <a:cubicBezTo>
                    <a:pt x="3776" y="7879"/>
                    <a:pt x="3787" y="7877"/>
                    <a:pt x="3798" y="7872"/>
                  </a:cubicBezTo>
                  <a:cubicBezTo>
                    <a:pt x="3839" y="7853"/>
                    <a:pt x="3856" y="7804"/>
                    <a:pt x="3836" y="7763"/>
                  </a:cubicBezTo>
                  <a:lnTo>
                    <a:pt x="165" y="46"/>
                  </a:lnTo>
                  <a:cubicBezTo>
                    <a:pt x="152" y="18"/>
                    <a:pt x="124" y="0"/>
                    <a:pt x="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1"/>
            <p:cNvSpPr/>
            <p:nvPr/>
          </p:nvSpPr>
          <p:spPr>
            <a:xfrm>
              <a:off x="5690175" y="1001450"/>
              <a:ext cx="96125" cy="119475"/>
            </a:xfrm>
            <a:custGeom>
              <a:avLst/>
              <a:gdLst/>
              <a:ahLst/>
              <a:cxnLst/>
              <a:rect l="l" t="t" r="r" b="b"/>
              <a:pathLst>
                <a:path w="3845" h="4779" extrusionOk="0">
                  <a:moveTo>
                    <a:pt x="1349" y="0"/>
                  </a:moveTo>
                  <a:cubicBezTo>
                    <a:pt x="1178" y="0"/>
                    <a:pt x="1005" y="37"/>
                    <a:pt x="841" y="115"/>
                  </a:cubicBezTo>
                  <a:cubicBezTo>
                    <a:pt x="250" y="396"/>
                    <a:pt x="0" y="1102"/>
                    <a:pt x="280" y="1692"/>
                  </a:cubicBezTo>
                  <a:lnTo>
                    <a:pt x="1427" y="4104"/>
                  </a:lnTo>
                  <a:cubicBezTo>
                    <a:pt x="1630" y="4530"/>
                    <a:pt x="2054" y="4779"/>
                    <a:pt x="2496" y="4779"/>
                  </a:cubicBezTo>
                  <a:cubicBezTo>
                    <a:pt x="2667" y="4779"/>
                    <a:pt x="2840" y="4742"/>
                    <a:pt x="3004" y="4664"/>
                  </a:cubicBezTo>
                  <a:cubicBezTo>
                    <a:pt x="3594" y="4384"/>
                    <a:pt x="3845" y="3678"/>
                    <a:pt x="3564" y="3087"/>
                  </a:cubicBezTo>
                  <a:lnTo>
                    <a:pt x="2417" y="676"/>
                  </a:lnTo>
                  <a:cubicBezTo>
                    <a:pt x="2215" y="249"/>
                    <a:pt x="1791" y="0"/>
                    <a:pt x="1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1"/>
            <p:cNvSpPr/>
            <p:nvPr/>
          </p:nvSpPr>
          <p:spPr>
            <a:xfrm>
              <a:off x="5739800" y="1013825"/>
              <a:ext cx="37050" cy="70375"/>
            </a:xfrm>
            <a:custGeom>
              <a:avLst/>
              <a:gdLst/>
              <a:ahLst/>
              <a:cxnLst/>
              <a:rect l="l" t="t" r="r" b="b"/>
              <a:pathLst>
                <a:path w="1482" h="2815" extrusionOk="0">
                  <a:moveTo>
                    <a:pt x="122" y="0"/>
                  </a:moveTo>
                  <a:cubicBezTo>
                    <a:pt x="107" y="0"/>
                    <a:pt x="92" y="4"/>
                    <a:pt x="77" y="10"/>
                  </a:cubicBezTo>
                  <a:cubicBezTo>
                    <a:pt x="23" y="35"/>
                    <a:pt x="1" y="99"/>
                    <a:pt x="26" y="153"/>
                  </a:cubicBezTo>
                  <a:lnTo>
                    <a:pt x="1263" y="2754"/>
                  </a:lnTo>
                  <a:cubicBezTo>
                    <a:pt x="1282" y="2792"/>
                    <a:pt x="1321" y="2815"/>
                    <a:pt x="1361" y="2815"/>
                  </a:cubicBezTo>
                  <a:cubicBezTo>
                    <a:pt x="1377" y="2815"/>
                    <a:pt x="1393" y="2812"/>
                    <a:pt x="1405" y="2805"/>
                  </a:cubicBezTo>
                  <a:cubicBezTo>
                    <a:pt x="1460" y="2780"/>
                    <a:pt x="1482" y="2717"/>
                    <a:pt x="1457" y="2663"/>
                  </a:cubicBezTo>
                  <a:lnTo>
                    <a:pt x="219" y="62"/>
                  </a:lnTo>
                  <a:cubicBezTo>
                    <a:pt x="201" y="23"/>
                    <a:pt x="16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4" name="Google Shape;1484;p41"/>
          <p:cNvGrpSpPr/>
          <p:nvPr/>
        </p:nvGrpSpPr>
        <p:grpSpPr>
          <a:xfrm>
            <a:off x="7949387" y="828740"/>
            <a:ext cx="380623" cy="505928"/>
            <a:chOff x="5382225" y="1510350"/>
            <a:chExt cx="54075" cy="71875"/>
          </a:xfrm>
        </p:grpSpPr>
        <p:sp>
          <p:nvSpPr>
            <p:cNvPr id="1485" name="Google Shape;1485;p41"/>
            <p:cNvSpPr/>
            <p:nvPr/>
          </p:nvSpPr>
          <p:spPr>
            <a:xfrm>
              <a:off x="5384450" y="1512525"/>
              <a:ext cx="49500" cy="67525"/>
            </a:xfrm>
            <a:custGeom>
              <a:avLst/>
              <a:gdLst/>
              <a:ahLst/>
              <a:cxnLst/>
              <a:rect l="l" t="t" r="r" b="b"/>
              <a:pathLst>
                <a:path w="1980" h="2701" extrusionOk="0">
                  <a:moveTo>
                    <a:pt x="15" y="1"/>
                  </a:moveTo>
                  <a:lnTo>
                    <a:pt x="0" y="2001"/>
                  </a:lnTo>
                  <a:lnTo>
                    <a:pt x="562" y="1358"/>
                  </a:lnTo>
                  <a:lnTo>
                    <a:pt x="1469" y="2701"/>
                  </a:lnTo>
                  <a:lnTo>
                    <a:pt x="1725" y="2528"/>
                  </a:lnTo>
                  <a:lnTo>
                    <a:pt x="1979" y="2357"/>
                  </a:lnTo>
                  <a:lnTo>
                    <a:pt x="1062" y="999"/>
                  </a:lnTo>
                  <a:lnTo>
                    <a:pt x="1876" y="73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1"/>
            <p:cNvSpPr/>
            <p:nvPr/>
          </p:nvSpPr>
          <p:spPr>
            <a:xfrm>
              <a:off x="5382225" y="1510350"/>
              <a:ext cx="54075" cy="71875"/>
            </a:xfrm>
            <a:custGeom>
              <a:avLst/>
              <a:gdLst/>
              <a:ahLst/>
              <a:cxnLst/>
              <a:rect l="l" t="t" r="r" b="b"/>
              <a:pathLst>
                <a:path w="2163" h="2875" extrusionOk="0">
                  <a:moveTo>
                    <a:pt x="192" y="215"/>
                  </a:moveTo>
                  <a:lnTo>
                    <a:pt x="1709" y="813"/>
                  </a:lnTo>
                  <a:lnTo>
                    <a:pt x="1124" y="1003"/>
                  </a:lnTo>
                  <a:cubicBezTo>
                    <a:pt x="1098" y="1011"/>
                    <a:pt x="1078" y="1031"/>
                    <a:pt x="1069" y="1057"/>
                  </a:cubicBezTo>
                  <a:cubicBezTo>
                    <a:pt x="1060" y="1083"/>
                    <a:pt x="1063" y="1113"/>
                    <a:pt x="1079" y="1135"/>
                  </a:cubicBezTo>
                  <a:lnTo>
                    <a:pt x="1949" y="2419"/>
                  </a:lnTo>
                  <a:lnTo>
                    <a:pt x="1583" y="2667"/>
                  </a:lnTo>
                  <a:lnTo>
                    <a:pt x="724" y="1397"/>
                  </a:lnTo>
                  <a:cubicBezTo>
                    <a:pt x="708" y="1374"/>
                    <a:pt x="683" y="1360"/>
                    <a:pt x="656" y="1358"/>
                  </a:cubicBezTo>
                  <a:lnTo>
                    <a:pt x="651" y="1358"/>
                  </a:lnTo>
                  <a:cubicBezTo>
                    <a:pt x="626" y="1358"/>
                    <a:pt x="600" y="1368"/>
                    <a:pt x="587" y="1388"/>
                  </a:cubicBezTo>
                  <a:lnTo>
                    <a:pt x="180" y="1854"/>
                  </a:lnTo>
                  <a:lnTo>
                    <a:pt x="192" y="215"/>
                  </a:lnTo>
                  <a:close/>
                  <a:moveTo>
                    <a:pt x="102" y="0"/>
                  </a:moveTo>
                  <a:cubicBezTo>
                    <a:pt x="85" y="0"/>
                    <a:pt x="68" y="5"/>
                    <a:pt x="52" y="15"/>
                  </a:cubicBezTo>
                  <a:cubicBezTo>
                    <a:pt x="29" y="31"/>
                    <a:pt x="14" y="57"/>
                    <a:pt x="14" y="87"/>
                  </a:cubicBezTo>
                  <a:lnTo>
                    <a:pt x="1" y="2087"/>
                  </a:lnTo>
                  <a:cubicBezTo>
                    <a:pt x="1" y="2123"/>
                    <a:pt x="24" y="2155"/>
                    <a:pt x="58" y="2168"/>
                  </a:cubicBezTo>
                  <a:cubicBezTo>
                    <a:pt x="68" y="2172"/>
                    <a:pt x="79" y="2174"/>
                    <a:pt x="90" y="2174"/>
                  </a:cubicBezTo>
                  <a:cubicBezTo>
                    <a:pt x="114" y="2174"/>
                    <a:pt x="137" y="2164"/>
                    <a:pt x="153" y="2145"/>
                  </a:cubicBezTo>
                  <a:lnTo>
                    <a:pt x="640" y="1587"/>
                  </a:lnTo>
                  <a:lnTo>
                    <a:pt x="1486" y="2836"/>
                  </a:lnTo>
                  <a:cubicBezTo>
                    <a:pt x="1499" y="2856"/>
                    <a:pt x="1519" y="2870"/>
                    <a:pt x="1541" y="2873"/>
                  </a:cubicBezTo>
                  <a:cubicBezTo>
                    <a:pt x="1547" y="2875"/>
                    <a:pt x="1553" y="2875"/>
                    <a:pt x="1558" y="2875"/>
                  </a:cubicBezTo>
                  <a:cubicBezTo>
                    <a:pt x="1576" y="2875"/>
                    <a:pt x="1593" y="2870"/>
                    <a:pt x="1603" y="2859"/>
                  </a:cubicBezTo>
                  <a:lnTo>
                    <a:pt x="2113" y="2514"/>
                  </a:lnTo>
                  <a:cubicBezTo>
                    <a:pt x="2154" y="2487"/>
                    <a:pt x="2163" y="2433"/>
                    <a:pt x="2136" y="2393"/>
                  </a:cubicBezTo>
                  <a:lnTo>
                    <a:pt x="1283" y="1132"/>
                  </a:lnTo>
                  <a:lnTo>
                    <a:pt x="1988" y="902"/>
                  </a:lnTo>
                  <a:cubicBezTo>
                    <a:pt x="2024" y="890"/>
                    <a:pt x="2047" y="858"/>
                    <a:pt x="2049" y="821"/>
                  </a:cubicBezTo>
                  <a:cubicBezTo>
                    <a:pt x="2050" y="784"/>
                    <a:pt x="2028" y="751"/>
                    <a:pt x="1993" y="737"/>
                  </a:cubicBezTo>
                  <a:lnTo>
                    <a:pt x="132" y="6"/>
                  </a:lnTo>
                  <a:cubicBezTo>
                    <a:pt x="123" y="2"/>
                    <a:pt x="112" y="0"/>
                    <a:pt x="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7" name="Google Shape;1487;p41"/>
          <p:cNvSpPr/>
          <p:nvPr/>
        </p:nvSpPr>
        <p:spPr>
          <a:xfrm>
            <a:off x="6832162" y="3728972"/>
            <a:ext cx="166902" cy="19710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8" name="Google Shape;1488;p41"/>
          <p:cNvGrpSpPr/>
          <p:nvPr/>
        </p:nvGrpSpPr>
        <p:grpSpPr>
          <a:xfrm rot="641240">
            <a:off x="7596806" y="3184099"/>
            <a:ext cx="1244772" cy="1383512"/>
            <a:chOff x="2127075" y="2077400"/>
            <a:chExt cx="384225" cy="427050"/>
          </a:xfrm>
        </p:grpSpPr>
        <p:sp>
          <p:nvSpPr>
            <p:cNvPr id="1489" name="Google Shape;1489;p41"/>
            <p:cNvSpPr/>
            <p:nvPr/>
          </p:nvSpPr>
          <p:spPr>
            <a:xfrm>
              <a:off x="2127075" y="2077400"/>
              <a:ext cx="384225" cy="427050"/>
            </a:xfrm>
            <a:custGeom>
              <a:avLst/>
              <a:gdLst/>
              <a:ahLst/>
              <a:cxnLst/>
              <a:rect l="l" t="t" r="r" b="b"/>
              <a:pathLst>
                <a:path w="15369" h="17082" extrusionOk="0">
                  <a:moveTo>
                    <a:pt x="9520" y="1"/>
                  </a:moveTo>
                  <a:cubicBezTo>
                    <a:pt x="8673" y="1"/>
                    <a:pt x="7805" y="380"/>
                    <a:pt x="7445" y="1122"/>
                  </a:cubicBezTo>
                  <a:cubicBezTo>
                    <a:pt x="7412" y="1183"/>
                    <a:pt x="7391" y="1249"/>
                    <a:pt x="7384" y="1317"/>
                  </a:cubicBezTo>
                  <a:lnTo>
                    <a:pt x="7072" y="4555"/>
                  </a:lnTo>
                  <a:cubicBezTo>
                    <a:pt x="6854" y="4376"/>
                    <a:pt x="6658" y="4202"/>
                    <a:pt x="6487" y="4042"/>
                  </a:cubicBezTo>
                  <a:cubicBezTo>
                    <a:pt x="6891" y="3606"/>
                    <a:pt x="6524" y="3257"/>
                    <a:pt x="6168" y="2974"/>
                  </a:cubicBezTo>
                  <a:cubicBezTo>
                    <a:pt x="6038" y="2696"/>
                    <a:pt x="5916" y="2345"/>
                    <a:pt x="5552" y="2345"/>
                  </a:cubicBezTo>
                  <a:cubicBezTo>
                    <a:pt x="5543" y="2345"/>
                    <a:pt x="5533" y="2345"/>
                    <a:pt x="5524" y="2345"/>
                  </a:cubicBezTo>
                  <a:cubicBezTo>
                    <a:pt x="5512" y="2345"/>
                    <a:pt x="5501" y="2344"/>
                    <a:pt x="5489" y="2344"/>
                  </a:cubicBezTo>
                  <a:cubicBezTo>
                    <a:pt x="5123" y="2344"/>
                    <a:pt x="5006" y="2723"/>
                    <a:pt x="4859" y="2985"/>
                  </a:cubicBezTo>
                  <a:cubicBezTo>
                    <a:pt x="4403" y="3272"/>
                    <a:pt x="4051" y="3719"/>
                    <a:pt x="4606" y="4137"/>
                  </a:cubicBezTo>
                  <a:lnTo>
                    <a:pt x="1233" y="9678"/>
                  </a:lnTo>
                  <a:cubicBezTo>
                    <a:pt x="1182" y="9763"/>
                    <a:pt x="1158" y="9858"/>
                    <a:pt x="1161" y="9953"/>
                  </a:cubicBezTo>
                  <a:cubicBezTo>
                    <a:pt x="798" y="9963"/>
                    <a:pt x="702" y="10338"/>
                    <a:pt x="554" y="10588"/>
                  </a:cubicBezTo>
                  <a:cubicBezTo>
                    <a:pt x="338" y="10795"/>
                    <a:pt x="0" y="10892"/>
                    <a:pt x="24" y="11257"/>
                  </a:cubicBezTo>
                  <a:cubicBezTo>
                    <a:pt x="30" y="11805"/>
                    <a:pt x="519" y="11639"/>
                    <a:pt x="703" y="12174"/>
                  </a:cubicBezTo>
                  <a:cubicBezTo>
                    <a:pt x="784" y="12395"/>
                    <a:pt x="1001" y="12537"/>
                    <a:pt x="1228" y="12537"/>
                  </a:cubicBezTo>
                  <a:cubicBezTo>
                    <a:pt x="1275" y="12537"/>
                    <a:pt x="1324" y="12531"/>
                    <a:pt x="1371" y="12518"/>
                  </a:cubicBezTo>
                  <a:cubicBezTo>
                    <a:pt x="1513" y="12986"/>
                    <a:pt x="1791" y="13494"/>
                    <a:pt x="2291" y="13596"/>
                  </a:cubicBezTo>
                  <a:cubicBezTo>
                    <a:pt x="2035" y="14017"/>
                    <a:pt x="2631" y="14828"/>
                    <a:pt x="3164" y="14828"/>
                  </a:cubicBezTo>
                  <a:cubicBezTo>
                    <a:pt x="3234" y="14828"/>
                    <a:pt x="3304" y="14814"/>
                    <a:pt x="3370" y="14783"/>
                  </a:cubicBezTo>
                  <a:lnTo>
                    <a:pt x="3370" y="14783"/>
                  </a:lnTo>
                  <a:cubicBezTo>
                    <a:pt x="3337" y="15449"/>
                    <a:pt x="4095" y="16075"/>
                    <a:pt x="4743" y="16075"/>
                  </a:cubicBezTo>
                  <a:cubicBezTo>
                    <a:pt x="4770" y="16075"/>
                    <a:pt x="4798" y="16074"/>
                    <a:pt x="4825" y="16072"/>
                  </a:cubicBezTo>
                  <a:cubicBezTo>
                    <a:pt x="4887" y="16512"/>
                    <a:pt x="5490" y="16591"/>
                    <a:pt x="5840" y="16721"/>
                  </a:cubicBezTo>
                  <a:cubicBezTo>
                    <a:pt x="6020" y="16780"/>
                    <a:pt x="6203" y="16816"/>
                    <a:pt x="6380" y="16816"/>
                  </a:cubicBezTo>
                  <a:cubicBezTo>
                    <a:pt x="6634" y="16816"/>
                    <a:pt x="6874" y="16742"/>
                    <a:pt x="7072" y="16559"/>
                  </a:cubicBezTo>
                  <a:cubicBezTo>
                    <a:pt x="7116" y="16926"/>
                    <a:pt x="7438" y="17081"/>
                    <a:pt x="7796" y="17081"/>
                  </a:cubicBezTo>
                  <a:cubicBezTo>
                    <a:pt x="7819" y="17081"/>
                    <a:pt x="7842" y="17081"/>
                    <a:pt x="7865" y="17079"/>
                  </a:cubicBezTo>
                  <a:cubicBezTo>
                    <a:pt x="9059" y="17075"/>
                    <a:pt x="8509" y="16402"/>
                    <a:pt x="8962" y="15796"/>
                  </a:cubicBezTo>
                  <a:lnTo>
                    <a:pt x="8962" y="15796"/>
                  </a:lnTo>
                  <a:cubicBezTo>
                    <a:pt x="9091" y="15916"/>
                    <a:pt x="9228" y="15944"/>
                    <a:pt x="9316" y="15948"/>
                  </a:cubicBezTo>
                  <a:cubicBezTo>
                    <a:pt x="9427" y="16281"/>
                    <a:pt x="9537" y="16807"/>
                    <a:pt x="9977" y="16807"/>
                  </a:cubicBezTo>
                  <a:cubicBezTo>
                    <a:pt x="9988" y="16807"/>
                    <a:pt x="10000" y="16807"/>
                    <a:pt x="10012" y="16806"/>
                  </a:cubicBezTo>
                  <a:cubicBezTo>
                    <a:pt x="10317" y="16789"/>
                    <a:pt x="10944" y="16554"/>
                    <a:pt x="11042" y="16255"/>
                  </a:cubicBezTo>
                  <a:cubicBezTo>
                    <a:pt x="11105" y="16279"/>
                    <a:pt x="11170" y="16290"/>
                    <a:pt x="11237" y="16290"/>
                  </a:cubicBezTo>
                  <a:cubicBezTo>
                    <a:pt x="11581" y="16290"/>
                    <a:pt x="11948" y="15997"/>
                    <a:pt x="12165" y="15759"/>
                  </a:cubicBezTo>
                  <a:cubicBezTo>
                    <a:pt x="12168" y="15759"/>
                    <a:pt x="12171" y="15759"/>
                    <a:pt x="12173" y="15759"/>
                  </a:cubicBezTo>
                  <a:cubicBezTo>
                    <a:pt x="12526" y="15759"/>
                    <a:pt x="12855" y="15359"/>
                    <a:pt x="13025" y="15090"/>
                  </a:cubicBezTo>
                  <a:cubicBezTo>
                    <a:pt x="13357" y="14774"/>
                    <a:pt x="13894" y="14472"/>
                    <a:pt x="13952" y="14004"/>
                  </a:cubicBezTo>
                  <a:cubicBezTo>
                    <a:pt x="14266" y="13886"/>
                    <a:pt x="14567" y="13062"/>
                    <a:pt x="14746" y="12798"/>
                  </a:cubicBezTo>
                  <a:cubicBezTo>
                    <a:pt x="14843" y="12616"/>
                    <a:pt x="14856" y="12339"/>
                    <a:pt x="14603" y="12100"/>
                  </a:cubicBezTo>
                  <a:cubicBezTo>
                    <a:pt x="14710" y="11952"/>
                    <a:pt x="14752" y="11672"/>
                    <a:pt x="14963" y="11542"/>
                  </a:cubicBezTo>
                  <a:cubicBezTo>
                    <a:pt x="15369" y="11348"/>
                    <a:pt x="15362" y="10720"/>
                    <a:pt x="14953" y="10536"/>
                  </a:cubicBezTo>
                  <a:cubicBezTo>
                    <a:pt x="14632" y="10338"/>
                    <a:pt x="14649" y="9744"/>
                    <a:pt x="14183" y="9744"/>
                  </a:cubicBezTo>
                  <a:cubicBezTo>
                    <a:pt x="14168" y="9744"/>
                    <a:pt x="14152" y="9744"/>
                    <a:pt x="14136" y="9745"/>
                  </a:cubicBezTo>
                  <a:cubicBezTo>
                    <a:pt x="14125" y="9745"/>
                    <a:pt x="14114" y="9745"/>
                    <a:pt x="14104" y="9745"/>
                  </a:cubicBezTo>
                  <a:cubicBezTo>
                    <a:pt x="13581" y="9745"/>
                    <a:pt x="13629" y="10453"/>
                    <a:pt x="13186" y="10590"/>
                  </a:cubicBezTo>
                  <a:lnTo>
                    <a:pt x="14446" y="7526"/>
                  </a:lnTo>
                  <a:cubicBezTo>
                    <a:pt x="14656" y="6649"/>
                    <a:pt x="13701" y="6852"/>
                    <a:pt x="13067" y="6801"/>
                  </a:cubicBezTo>
                  <a:cubicBezTo>
                    <a:pt x="13238" y="6562"/>
                    <a:pt x="13563" y="6470"/>
                    <a:pt x="13535" y="6122"/>
                  </a:cubicBezTo>
                  <a:cubicBezTo>
                    <a:pt x="13556" y="5775"/>
                    <a:pt x="13237" y="5683"/>
                    <a:pt x="13048" y="5460"/>
                  </a:cubicBezTo>
                  <a:cubicBezTo>
                    <a:pt x="12918" y="5182"/>
                    <a:pt x="12795" y="4831"/>
                    <a:pt x="12431" y="4831"/>
                  </a:cubicBezTo>
                  <a:cubicBezTo>
                    <a:pt x="12421" y="4831"/>
                    <a:pt x="12412" y="4831"/>
                    <a:pt x="12402" y="4831"/>
                  </a:cubicBezTo>
                  <a:cubicBezTo>
                    <a:pt x="12391" y="4831"/>
                    <a:pt x="12380" y="4830"/>
                    <a:pt x="12369" y="4830"/>
                  </a:cubicBezTo>
                  <a:cubicBezTo>
                    <a:pt x="12003" y="4830"/>
                    <a:pt x="11885" y="5210"/>
                    <a:pt x="11738" y="5472"/>
                  </a:cubicBezTo>
                  <a:cubicBezTo>
                    <a:pt x="11311" y="5746"/>
                    <a:pt x="10943" y="6157"/>
                    <a:pt x="11439" y="6591"/>
                  </a:cubicBezTo>
                  <a:cubicBezTo>
                    <a:pt x="11273" y="6560"/>
                    <a:pt x="11102" y="6524"/>
                    <a:pt x="10927" y="6482"/>
                  </a:cubicBezTo>
                  <a:cubicBezTo>
                    <a:pt x="11097" y="4949"/>
                    <a:pt x="11400" y="2941"/>
                    <a:pt x="11534" y="1406"/>
                  </a:cubicBezTo>
                  <a:cubicBezTo>
                    <a:pt x="11360" y="462"/>
                    <a:pt x="10453" y="1"/>
                    <a:pt x="95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47625" dir="6840000" algn="bl" rotWithShape="0">
                <a:srgbClr val="000000">
                  <a:alpha val="1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1"/>
            <p:cNvSpPr/>
            <p:nvPr/>
          </p:nvSpPr>
          <p:spPr>
            <a:xfrm>
              <a:off x="2167125" y="2168400"/>
              <a:ext cx="307700" cy="255675"/>
            </a:xfrm>
            <a:custGeom>
              <a:avLst/>
              <a:gdLst/>
              <a:ahLst/>
              <a:cxnLst/>
              <a:rect l="l" t="t" r="r" b="b"/>
              <a:pathLst>
                <a:path w="12308" h="10227" extrusionOk="0">
                  <a:moveTo>
                    <a:pt x="3786" y="0"/>
                  </a:moveTo>
                  <a:lnTo>
                    <a:pt x="0" y="6216"/>
                  </a:lnTo>
                  <a:cubicBezTo>
                    <a:pt x="0" y="6216"/>
                    <a:pt x="1935" y="8413"/>
                    <a:pt x="4512" y="9632"/>
                  </a:cubicBezTo>
                  <a:cubicBezTo>
                    <a:pt x="5456" y="10078"/>
                    <a:pt x="6368" y="10226"/>
                    <a:pt x="7162" y="10226"/>
                  </a:cubicBezTo>
                  <a:cubicBezTo>
                    <a:pt x="8718" y="10226"/>
                    <a:pt x="9819" y="9658"/>
                    <a:pt x="9819" y="9658"/>
                  </a:cubicBezTo>
                  <a:lnTo>
                    <a:pt x="12308" y="3605"/>
                  </a:lnTo>
                  <a:lnTo>
                    <a:pt x="12308" y="3605"/>
                  </a:lnTo>
                  <a:cubicBezTo>
                    <a:pt x="12307" y="3605"/>
                    <a:pt x="12233" y="3608"/>
                    <a:pt x="12098" y="3608"/>
                  </a:cubicBezTo>
                  <a:cubicBezTo>
                    <a:pt x="11519" y="3608"/>
                    <a:pt x="9816" y="3548"/>
                    <a:pt x="7957" y="2915"/>
                  </a:cubicBezTo>
                  <a:cubicBezTo>
                    <a:pt x="5664" y="2134"/>
                    <a:pt x="3786" y="0"/>
                    <a:pt x="3786" y="0"/>
                  </a:cubicBezTo>
                  <a:close/>
                </a:path>
              </a:pathLst>
            </a:custGeom>
            <a:solidFill>
              <a:srgbClr val="FFDF6B">
                <a:alpha val="41070"/>
              </a:srgbClr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1"/>
            <p:cNvSpPr/>
            <p:nvPr/>
          </p:nvSpPr>
          <p:spPr>
            <a:xfrm>
              <a:off x="2299475" y="2087475"/>
              <a:ext cx="101725" cy="292675"/>
            </a:xfrm>
            <a:custGeom>
              <a:avLst/>
              <a:gdLst/>
              <a:ahLst/>
              <a:cxnLst/>
              <a:rect l="l" t="t" r="r" b="b"/>
              <a:pathLst>
                <a:path w="4069" h="11707" extrusionOk="0">
                  <a:moveTo>
                    <a:pt x="2510" y="0"/>
                  </a:moveTo>
                  <a:cubicBezTo>
                    <a:pt x="2364" y="0"/>
                    <a:pt x="2229" y="17"/>
                    <a:pt x="2105" y="43"/>
                  </a:cubicBezTo>
                  <a:cubicBezTo>
                    <a:pt x="1292" y="217"/>
                    <a:pt x="927" y="881"/>
                    <a:pt x="927" y="881"/>
                  </a:cubicBezTo>
                  <a:lnTo>
                    <a:pt x="816" y="2040"/>
                  </a:lnTo>
                  <a:lnTo>
                    <a:pt x="800" y="2206"/>
                  </a:lnTo>
                  <a:lnTo>
                    <a:pt x="739" y="2829"/>
                  </a:lnTo>
                  <a:lnTo>
                    <a:pt x="563" y="4665"/>
                  </a:lnTo>
                  <a:lnTo>
                    <a:pt x="485" y="5483"/>
                  </a:lnTo>
                  <a:lnTo>
                    <a:pt x="485" y="5485"/>
                  </a:lnTo>
                  <a:lnTo>
                    <a:pt x="16" y="10364"/>
                  </a:lnTo>
                  <a:lnTo>
                    <a:pt x="0" y="10523"/>
                  </a:lnTo>
                  <a:lnTo>
                    <a:pt x="585" y="11408"/>
                  </a:lnTo>
                  <a:lnTo>
                    <a:pt x="1337" y="11706"/>
                  </a:lnTo>
                  <a:lnTo>
                    <a:pt x="1348" y="11704"/>
                  </a:lnTo>
                  <a:lnTo>
                    <a:pt x="1985" y="11549"/>
                  </a:lnTo>
                  <a:lnTo>
                    <a:pt x="2868" y="10579"/>
                  </a:lnTo>
                  <a:lnTo>
                    <a:pt x="2886" y="10559"/>
                  </a:lnTo>
                  <a:lnTo>
                    <a:pt x="3488" y="5687"/>
                  </a:lnTo>
                  <a:lnTo>
                    <a:pt x="3489" y="5687"/>
                  </a:lnTo>
                  <a:lnTo>
                    <a:pt x="3605" y="4741"/>
                  </a:lnTo>
                  <a:lnTo>
                    <a:pt x="3851" y="2753"/>
                  </a:lnTo>
                  <a:lnTo>
                    <a:pt x="3883" y="2504"/>
                  </a:lnTo>
                  <a:lnTo>
                    <a:pt x="3936" y="2067"/>
                  </a:lnTo>
                  <a:lnTo>
                    <a:pt x="4069" y="995"/>
                  </a:lnTo>
                  <a:cubicBezTo>
                    <a:pt x="4069" y="995"/>
                    <a:pt x="3933" y="126"/>
                    <a:pt x="2701" y="10"/>
                  </a:cubicBezTo>
                  <a:cubicBezTo>
                    <a:pt x="2635" y="3"/>
                    <a:pt x="2572" y="0"/>
                    <a:pt x="2510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1"/>
            <p:cNvSpPr/>
            <p:nvPr/>
          </p:nvSpPr>
          <p:spPr>
            <a:xfrm>
              <a:off x="2320000" y="2143000"/>
              <a:ext cx="23200" cy="211525"/>
            </a:xfrm>
            <a:custGeom>
              <a:avLst/>
              <a:gdLst/>
              <a:ahLst/>
              <a:cxnLst/>
              <a:rect l="l" t="t" r="r" b="b"/>
              <a:pathLst>
                <a:path w="928" h="8461" extrusionOk="0">
                  <a:moveTo>
                    <a:pt x="865" y="0"/>
                  </a:moveTo>
                  <a:lnTo>
                    <a:pt x="0" y="8454"/>
                  </a:lnTo>
                  <a:lnTo>
                    <a:pt x="63" y="8461"/>
                  </a:lnTo>
                  <a:lnTo>
                    <a:pt x="928" y="6"/>
                  </a:lnTo>
                  <a:lnTo>
                    <a:pt x="8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1"/>
            <p:cNvSpPr/>
            <p:nvPr/>
          </p:nvSpPr>
          <p:spPr>
            <a:xfrm>
              <a:off x="2348700" y="2146400"/>
              <a:ext cx="25950" cy="212975"/>
            </a:xfrm>
            <a:custGeom>
              <a:avLst/>
              <a:gdLst/>
              <a:ahLst/>
              <a:cxnLst/>
              <a:rect l="l" t="t" r="r" b="b"/>
              <a:pathLst>
                <a:path w="1038" h="8519" extrusionOk="0">
                  <a:moveTo>
                    <a:pt x="974" y="1"/>
                  </a:moveTo>
                  <a:lnTo>
                    <a:pt x="1" y="8511"/>
                  </a:lnTo>
                  <a:lnTo>
                    <a:pt x="64" y="8518"/>
                  </a:lnTo>
                  <a:lnTo>
                    <a:pt x="1037" y="8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1"/>
            <p:cNvSpPr/>
            <p:nvPr/>
          </p:nvSpPr>
          <p:spPr>
            <a:xfrm>
              <a:off x="2299500" y="2339900"/>
              <a:ext cx="71725" cy="44150"/>
            </a:xfrm>
            <a:custGeom>
              <a:avLst/>
              <a:gdLst/>
              <a:ahLst/>
              <a:cxnLst/>
              <a:rect l="l" t="t" r="r" b="b"/>
              <a:pathLst>
                <a:path w="2869" h="1766" extrusionOk="0">
                  <a:moveTo>
                    <a:pt x="1441" y="1"/>
                  </a:moveTo>
                  <a:cubicBezTo>
                    <a:pt x="1400" y="1"/>
                    <a:pt x="1359" y="6"/>
                    <a:pt x="1320" y="17"/>
                  </a:cubicBezTo>
                  <a:cubicBezTo>
                    <a:pt x="1086" y="80"/>
                    <a:pt x="939" y="314"/>
                    <a:pt x="863" y="543"/>
                  </a:cubicBezTo>
                  <a:cubicBezTo>
                    <a:pt x="862" y="541"/>
                    <a:pt x="860" y="536"/>
                    <a:pt x="859" y="532"/>
                  </a:cubicBezTo>
                  <a:cubicBezTo>
                    <a:pt x="790" y="284"/>
                    <a:pt x="584" y="174"/>
                    <a:pt x="365" y="174"/>
                  </a:cubicBezTo>
                  <a:cubicBezTo>
                    <a:pt x="246" y="174"/>
                    <a:pt x="124" y="206"/>
                    <a:pt x="16" y="267"/>
                  </a:cubicBezTo>
                  <a:lnTo>
                    <a:pt x="1" y="426"/>
                  </a:lnTo>
                  <a:lnTo>
                    <a:pt x="585" y="1311"/>
                  </a:lnTo>
                  <a:lnTo>
                    <a:pt x="1279" y="1765"/>
                  </a:lnTo>
                  <a:lnTo>
                    <a:pt x="1339" y="1739"/>
                  </a:lnTo>
                  <a:lnTo>
                    <a:pt x="1985" y="1452"/>
                  </a:lnTo>
                  <a:lnTo>
                    <a:pt x="2868" y="482"/>
                  </a:lnTo>
                  <a:cubicBezTo>
                    <a:pt x="2790" y="432"/>
                    <a:pt x="2699" y="404"/>
                    <a:pt x="2605" y="399"/>
                  </a:cubicBezTo>
                  <a:cubicBezTo>
                    <a:pt x="2591" y="397"/>
                    <a:pt x="2576" y="397"/>
                    <a:pt x="2562" y="397"/>
                  </a:cubicBezTo>
                  <a:cubicBezTo>
                    <a:pt x="2335" y="397"/>
                    <a:pt x="2113" y="533"/>
                    <a:pt x="2011" y="735"/>
                  </a:cubicBezTo>
                  <a:cubicBezTo>
                    <a:pt x="2014" y="711"/>
                    <a:pt x="2015" y="688"/>
                    <a:pt x="2015" y="664"/>
                  </a:cubicBezTo>
                  <a:lnTo>
                    <a:pt x="2015" y="663"/>
                  </a:lnTo>
                  <a:cubicBezTo>
                    <a:pt x="2015" y="490"/>
                    <a:pt x="1962" y="316"/>
                    <a:pt x="1847" y="189"/>
                  </a:cubicBezTo>
                  <a:cubicBezTo>
                    <a:pt x="1747" y="78"/>
                    <a:pt x="1601" y="5"/>
                    <a:pt x="1452" y="1"/>
                  </a:cubicBezTo>
                  <a:cubicBezTo>
                    <a:pt x="1449" y="1"/>
                    <a:pt x="1445" y="1"/>
                    <a:pt x="144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1"/>
            <p:cNvSpPr/>
            <p:nvPr/>
          </p:nvSpPr>
          <p:spPr>
            <a:xfrm>
              <a:off x="2314125" y="2366650"/>
              <a:ext cx="35000" cy="30325"/>
            </a:xfrm>
            <a:custGeom>
              <a:avLst/>
              <a:gdLst/>
              <a:ahLst/>
              <a:cxnLst/>
              <a:rect l="l" t="t" r="r" b="b"/>
              <a:pathLst>
                <a:path w="1400" h="1213" extrusionOk="0">
                  <a:moveTo>
                    <a:pt x="586" y="0"/>
                  </a:moveTo>
                  <a:cubicBezTo>
                    <a:pt x="365" y="0"/>
                    <a:pt x="152" y="75"/>
                    <a:pt x="0" y="241"/>
                  </a:cubicBezTo>
                  <a:lnTo>
                    <a:pt x="643" y="1213"/>
                  </a:lnTo>
                  <a:lnTo>
                    <a:pt x="725" y="1123"/>
                  </a:lnTo>
                  <a:lnTo>
                    <a:pt x="1400" y="382"/>
                  </a:lnTo>
                  <a:cubicBezTo>
                    <a:pt x="1248" y="197"/>
                    <a:pt x="1027" y="71"/>
                    <a:pt x="796" y="22"/>
                  </a:cubicBezTo>
                  <a:cubicBezTo>
                    <a:pt x="726" y="8"/>
                    <a:pt x="656" y="0"/>
                    <a:pt x="5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1"/>
            <p:cNvSpPr/>
            <p:nvPr/>
          </p:nvSpPr>
          <p:spPr>
            <a:xfrm>
              <a:off x="2319475" y="2087425"/>
              <a:ext cx="81725" cy="62675"/>
            </a:xfrm>
            <a:custGeom>
              <a:avLst/>
              <a:gdLst/>
              <a:ahLst/>
              <a:cxnLst/>
              <a:rect l="l" t="t" r="r" b="b"/>
              <a:pathLst>
                <a:path w="3269" h="2507" extrusionOk="0">
                  <a:moveTo>
                    <a:pt x="1706" y="0"/>
                  </a:moveTo>
                  <a:cubicBezTo>
                    <a:pt x="1561" y="0"/>
                    <a:pt x="1428" y="16"/>
                    <a:pt x="1305" y="42"/>
                  </a:cubicBezTo>
                  <a:cubicBezTo>
                    <a:pt x="492" y="216"/>
                    <a:pt x="127" y="880"/>
                    <a:pt x="127" y="880"/>
                  </a:cubicBezTo>
                  <a:lnTo>
                    <a:pt x="16" y="2040"/>
                  </a:lnTo>
                  <a:lnTo>
                    <a:pt x="0" y="2206"/>
                  </a:lnTo>
                  <a:cubicBezTo>
                    <a:pt x="349" y="2202"/>
                    <a:pt x="711" y="2082"/>
                    <a:pt x="1065" y="2077"/>
                  </a:cubicBezTo>
                  <a:cubicBezTo>
                    <a:pt x="1100" y="2077"/>
                    <a:pt x="1136" y="2077"/>
                    <a:pt x="1173" y="2078"/>
                  </a:cubicBezTo>
                  <a:cubicBezTo>
                    <a:pt x="1544" y="2082"/>
                    <a:pt x="1916" y="2130"/>
                    <a:pt x="2276" y="2220"/>
                  </a:cubicBezTo>
                  <a:cubicBezTo>
                    <a:pt x="2553" y="2290"/>
                    <a:pt x="2823" y="2385"/>
                    <a:pt x="3083" y="2506"/>
                  </a:cubicBezTo>
                  <a:lnTo>
                    <a:pt x="3136" y="2069"/>
                  </a:lnTo>
                  <a:lnTo>
                    <a:pt x="3269" y="997"/>
                  </a:lnTo>
                  <a:cubicBezTo>
                    <a:pt x="3269" y="997"/>
                    <a:pt x="3133" y="128"/>
                    <a:pt x="1901" y="9"/>
                  </a:cubicBezTo>
                  <a:cubicBezTo>
                    <a:pt x="1834" y="3"/>
                    <a:pt x="1769" y="0"/>
                    <a:pt x="170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1"/>
            <p:cNvSpPr/>
            <p:nvPr/>
          </p:nvSpPr>
          <p:spPr>
            <a:xfrm>
              <a:off x="2317975" y="2133575"/>
              <a:ext cx="79925" cy="24600"/>
            </a:xfrm>
            <a:custGeom>
              <a:avLst/>
              <a:gdLst/>
              <a:ahLst/>
              <a:cxnLst/>
              <a:rect l="l" t="t" r="r" b="b"/>
              <a:pathLst>
                <a:path w="3197" h="984" extrusionOk="0">
                  <a:moveTo>
                    <a:pt x="1500" y="1"/>
                  </a:moveTo>
                  <a:cubicBezTo>
                    <a:pt x="1414" y="1"/>
                    <a:pt x="1329" y="3"/>
                    <a:pt x="1247" y="8"/>
                  </a:cubicBezTo>
                  <a:cubicBezTo>
                    <a:pt x="778" y="31"/>
                    <a:pt x="374" y="114"/>
                    <a:pt x="77" y="194"/>
                  </a:cubicBezTo>
                  <a:lnTo>
                    <a:pt x="61" y="360"/>
                  </a:lnTo>
                  <a:lnTo>
                    <a:pt x="0" y="983"/>
                  </a:lnTo>
                  <a:cubicBezTo>
                    <a:pt x="240" y="908"/>
                    <a:pt x="577" y="818"/>
                    <a:pt x="940" y="761"/>
                  </a:cubicBezTo>
                  <a:cubicBezTo>
                    <a:pt x="1025" y="746"/>
                    <a:pt x="1113" y="736"/>
                    <a:pt x="1202" y="726"/>
                  </a:cubicBezTo>
                  <a:cubicBezTo>
                    <a:pt x="1296" y="718"/>
                    <a:pt x="1393" y="711"/>
                    <a:pt x="1489" y="708"/>
                  </a:cubicBezTo>
                  <a:cubicBezTo>
                    <a:pt x="1523" y="708"/>
                    <a:pt x="1557" y="707"/>
                    <a:pt x="1591" y="707"/>
                  </a:cubicBezTo>
                  <a:cubicBezTo>
                    <a:pt x="1798" y="707"/>
                    <a:pt x="2009" y="723"/>
                    <a:pt x="2211" y="746"/>
                  </a:cubicBezTo>
                  <a:cubicBezTo>
                    <a:pt x="2559" y="788"/>
                    <a:pt x="2882" y="856"/>
                    <a:pt x="3111" y="909"/>
                  </a:cubicBezTo>
                  <a:lnTo>
                    <a:pt x="3143" y="660"/>
                  </a:lnTo>
                  <a:lnTo>
                    <a:pt x="3196" y="223"/>
                  </a:lnTo>
                  <a:cubicBezTo>
                    <a:pt x="2885" y="134"/>
                    <a:pt x="2360" y="19"/>
                    <a:pt x="1639" y="2"/>
                  </a:cubicBezTo>
                  <a:cubicBezTo>
                    <a:pt x="1592" y="1"/>
                    <a:pt x="1546" y="1"/>
                    <a:pt x="1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1"/>
            <p:cNvSpPr/>
            <p:nvPr/>
          </p:nvSpPr>
          <p:spPr>
            <a:xfrm>
              <a:off x="2311600" y="2202475"/>
              <a:ext cx="20125" cy="25025"/>
            </a:xfrm>
            <a:custGeom>
              <a:avLst/>
              <a:gdLst/>
              <a:ahLst/>
              <a:cxnLst/>
              <a:rect l="l" t="t" r="r" b="b"/>
              <a:pathLst>
                <a:path w="805" h="1001" extrusionOk="0">
                  <a:moveTo>
                    <a:pt x="320" y="1"/>
                  </a:moveTo>
                  <a:cubicBezTo>
                    <a:pt x="232" y="1"/>
                    <a:pt x="149" y="24"/>
                    <a:pt x="78" y="64"/>
                  </a:cubicBezTo>
                  <a:lnTo>
                    <a:pt x="0" y="882"/>
                  </a:lnTo>
                  <a:lnTo>
                    <a:pt x="0" y="883"/>
                  </a:lnTo>
                  <a:cubicBezTo>
                    <a:pt x="80" y="953"/>
                    <a:pt x="184" y="997"/>
                    <a:pt x="296" y="1000"/>
                  </a:cubicBezTo>
                  <a:cubicBezTo>
                    <a:pt x="302" y="1000"/>
                    <a:pt x="307" y="1001"/>
                    <a:pt x="313" y="1001"/>
                  </a:cubicBezTo>
                  <a:cubicBezTo>
                    <a:pt x="574" y="1001"/>
                    <a:pt x="790" y="788"/>
                    <a:pt x="799" y="518"/>
                  </a:cubicBezTo>
                  <a:cubicBezTo>
                    <a:pt x="804" y="397"/>
                    <a:pt x="765" y="284"/>
                    <a:pt x="700" y="194"/>
                  </a:cubicBezTo>
                  <a:cubicBezTo>
                    <a:pt x="699" y="194"/>
                    <a:pt x="699" y="193"/>
                    <a:pt x="699" y="193"/>
                  </a:cubicBezTo>
                  <a:cubicBezTo>
                    <a:pt x="631" y="103"/>
                    <a:pt x="533" y="37"/>
                    <a:pt x="420" y="11"/>
                  </a:cubicBezTo>
                  <a:lnTo>
                    <a:pt x="418" y="11"/>
                  </a:lnTo>
                  <a:cubicBezTo>
                    <a:pt x="391" y="5"/>
                    <a:pt x="362" y="3"/>
                    <a:pt x="332" y="1"/>
                  </a:cubicBezTo>
                  <a:cubicBezTo>
                    <a:pt x="328" y="1"/>
                    <a:pt x="324" y="1"/>
                    <a:pt x="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1"/>
            <p:cNvSpPr/>
            <p:nvPr/>
          </p:nvSpPr>
          <p:spPr>
            <a:xfrm>
              <a:off x="2372125" y="2204825"/>
              <a:ext cx="17500" cy="25025"/>
            </a:xfrm>
            <a:custGeom>
              <a:avLst/>
              <a:gdLst/>
              <a:ahLst/>
              <a:cxnLst/>
              <a:rect l="l" t="t" r="r" b="b"/>
              <a:pathLst>
                <a:path w="700" h="1001" extrusionOk="0">
                  <a:moveTo>
                    <a:pt x="493" y="0"/>
                  </a:moveTo>
                  <a:cubicBezTo>
                    <a:pt x="474" y="0"/>
                    <a:pt x="456" y="1"/>
                    <a:pt x="437" y="5"/>
                  </a:cubicBezTo>
                  <a:cubicBezTo>
                    <a:pt x="319" y="19"/>
                    <a:pt x="212" y="76"/>
                    <a:pt x="136" y="164"/>
                  </a:cubicBezTo>
                  <a:cubicBezTo>
                    <a:pt x="62" y="248"/>
                    <a:pt x="15" y="359"/>
                    <a:pt x="10" y="483"/>
                  </a:cubicBezTo>
                  <a:cubicBezTo>
                    <a:pt x="0" y="759"/>
                    <a:pt x="209" y="990"/>
                    <a:pt x="477" y="1000"/>
                  </a:cubicBezTo>
                  <a:cubicBezTo>
                    <a:pt x="482" y="1000"/>
                    <a:pt x="488" y="1000"/>
                    <a:pt x="494" y="1000"/>
                  </a:cubicBezTo>
                  <a:cubicBezTo>
                    <a:pt x="523" y="1000"/>
                    <a:pt x="554" y="998"/>
                    <a:pt x="583" y="993"/>
                  </a:cubicBezTo>
                  <a:lnTo>
                    <a:pt x="584" y="993"/>
                  </a:lnTo>
                  <a:lnTo>
                    <a:pt x="700" y="47"/>
                  </a:lnTo>
                  <a:cubicBezTo>
                    <a:pt x="642" y="19"/>
                    <a:pt x="579" y="1"/>
                    <a:pt x="512" y="0"/>
                  </a:cubicBezTo>
                  <a:cubicBezTo>
                    <a:pt x="505" y="0"/>
                    <a:pt x="499" y="0"/>
                    <a:pt x="4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1"/>
            <p:cNvSpPr/>
            <p:nvPr/>
          </p:nvSpPr>
          <p:spPr>
            <a:xfrm>
              <a:off x="2321875" y="2196350"/>
              <a:ext cx="11175" cy="11275"/>
            </a:xfrm>
            <a:custGeom>
              <a:avLst/>
              <a:gdLst/>
              <a:ahLst/>
              <a:cxnLst/>
              <a:rect l="l" t="t" r="r" b="b"/>
              <a:pathLst>
                <a:path w="447" h="451" extrusionOk="0">
                  <a:moveTo>
                    <a:pt x="225" y="1"/>
                  </a:moveTo>
                  <a:cubicBezTo>
                    <a:pt x="107" y="1"/>
                    <a:pt x="10" y="96"/>
                    <a:pt x="6" y="217"/>
                  </a:cubicBezTo>
                  <a:cubicBezTo>
                    <a:pt x="1" y="343"/>
                    <a:pt x="95" y="446"/>
                    <a:pt x="215" y="450"/>
                  </a:cubicBezTo>
                  <a:cubicBezTo>
                    <a:pt x="218" y="450"/>
                    <a:pt x="220" y="450"/>
                    <a:pt x="223" y="450"/>
                  </a:cubicBezTo>
                  <a:cubicBezTo>
                    <a:pt x="341" y="450"/>
                    <a:pt x="438" y="354"/>
                    <a:pt x="442" y="233"/>
                  </a:cubicBezTo>
                  <a:cubicBezTo>
                    <a:pt x="447" y="109"/>
                    <a:pt x="352" y="6"/>
                    <a:pt x="232" y="1"/>
                  </a:cubicBezTo>
                  <a:cubicBezTo>
                    <a:pt x="230" y="1"/>
                    <a:pt x="227" y="1"/>
                    <a:pt x="2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1"/>
            <p:cNvSpPr/>
            <p:nvPr/>
          </p:nvSpPr>
          <p:spPr>
            <a:xfrm>
              <a:off x="2372150" y="2198150"/>
              <a:ext cx="11150" cy="11275"/>
            </a:xfrm>
            <a:custGeom>
              <a:avLst/>
              <a:gdLst/>
              <a:ahLst/>
              <a:cxnLst/>
              <a:rect l="l" t="t" r="r" b="b"/>
              <a:pathLst>
                <a:path w="446" h="451" extrusionOk="0">
                  <a:moveTo>
                    <a:pt x="226" y="0"/>
                  </a:moveTo>
                  <a:cubicBezTo>
                    <a:pt x="108" y="0"/>
                    <a:pt x="10" y="96"/>
                    <a:pt x="6" y="218"/>
                  </a:cubicBezTo>
                  <a:cubicBezTo>
                    <a:pt x="0" y="342"/>
                    <a:pt x="95" y="446"/>
                    <a:pt x="215" y="451"/>
                  </a:cubicBezTo>
                  <a:cubicBezTo>
                    <a:pt x="217" y="451"/>
                    <a:pt x="220" y="451"/>
                    <a:pt x="222" y="451"/>
                  </a:cubicBezTo>
                  <a:cubicBezTo>
                    <a:pt x="340" y="451"/>
                    <a:pt x="437" y="354"/>
                    <a:pt x="441" y="234"/>
                  </a:cubicBezTo>
                  <a:cubicBezTo>
                    <a:pt x="445" y="110"/>
                    <a:pt x="352" y="5"/>
                    <a:pt x="232" y="0"/>
                  </a:cubicBezTo>
                  <a:cubicBezTo>
                    <a:pt x="230" y="0"/>
                    <a:pt x="228" y="0"/>
                    <a:pt x="2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1"/>
            <p:cNvSpPr/>
            <p:nvPr/>
          </p:nvSpPr>
          <p:spPr>
            <a:xfrm>
              <a:off x="2344400" y="2201875"/>
              <a:ext cx="16825" cy="15050"/>
            </a:xfrm>
            <a:custGeom>
              <a:avLst/>
              <a:gdLst/>
              <a:ahLst/>
              <a:cxnLst/>
              <a:rect l="l" t="t" r="r" b="b"/>
              <a:pathLst>
                <a:path w="673" h="602" extrusionOk="0">
                  <a:moveTo>
                    <a:pt x="40" y="1"/>
                  </a:moveTo>
                  <a:cubicBezTo>
                    <a:pt x="19" y="1"/>
                    <a:pt x="2" y="16"/>
                    <a:pt x="2" y="37"/>
                  </a:cubicBezTo>
                  <a:cubicBezTo>
                    <a:pt x="2" y="60"/>
                    <a:pt x="0" y="582"/>
                    <a:pt x="323" y="601"/>
                  </a:cubicBezTo>
                  <a:lnTo>
                    <a:pt x="339" y="601"/>
                  </a:lnTo>
                  <a:cubicBezTo>
                    <a:pt x="400" y="601"/>
                    <a:pt x="456" y="579"/>
                    <a:pt x="502" y="538"/>
                  </a:cubicBezTo>
                  <a:cubicBezTo>
                    <a:pt x="658" y="396"/>
                    <a:pt x="673" y="62"/>
                    <a:pt x="673" y="48"/>
                  </a:cubicBezTo>
                  <a:cubicBezTo>
                    <a:pt x="673" y="27"/>
                    <a:pt x="657" y="9"/>
                    <a:pt x="636" y="8"/>
                  </a:cubicBezTo>
                  <a:cubicBezTo>
                    <a:pt x="615" y="8"/>
                    <a:pt x="598" y="24"/>
                    <a:pt x="597" y="45"/>
                  </a:cubicBezTo>
                  <a:cubicBezTo>
                    <a:pt x="597" y="48"/>
                    <a:pt x="583" y="360"/>
                    <a:pt x="451" y="481"/>
                  </a:cubicBezTo>
                  <a:cubicBezTo>
                    <a:pt x="417" y="512"/>
                    <a:pt x="379" y="527"/>
                    <a:pt x="335" y="527"/>
                  </a:cubicBezTo>
                  <a:cubicBezTo>
                    <a:pt x="332" y="527"/>
                    <a:pt x="329" y="527"/>
                    <a:pt x="327" y="527"/>
                  </a:cubicBezTo>
                  <a:cubicBezTo>
                    <a:pt x="76" y="512"/>
                    <a:pt x="77" y="44"/>
                    <a:pt x="77" y="38"/>
                  </a:cubicBezTo>
                  <a:cubicBezTo>
                    <a:pt x="78" y="17"/>
                    <a:pt x="61" y="1"/>
                    <a:pt x="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1"/>
            <p:cNvSpPr/>
            <p:nvPr/>
          </p:nvSpPr>
          <p:spPr>
            <a:xfrm>
              <a:off x="2170275" y="2363150"/>
              <a:ext cx="46200" cy="39800"/>
            </a:xfrm>
            <a:custGeom>
              <a:avLst/>
              <a:gdLst/>
              <a:ahLst/>
              <a:cxnLst/>
              <a:rect l="l" t="t" r="r" b="b"/>
              <a:pathLst>
                <a:path w="1848" h="1592" extrusionOk="0">
                  <a:moveTo>
                    <a:pt x="1194" y="0"/>
                  </a:moveTo>
                  <a:cubicBezTo>
                    <a:pt x="1120" y="0"/>
                    <a:pt x="1039" y="20"/>
                    <a:pt x="954" y="59"/>
                  </a:cubicBezTo>
                  <a:cubicBezTo>
                    <a:pt x="882" y="91"/>
                    <a:pt x="824" y="138"/>
                    <a:pt x="782" y="193"/>
                  </a:cubicBezTo>
                  <a:cubicBezTo>
                    <a:pt x="740" y="248"/>
                    <a:pt x="714" y="306"/>
                    <a:pt x="705" y="367"/>
                  </a:cubicBezTo>
                  <a:cubicBezTo>
                    <a:pt x="694" y="426"/>
                    <a:pt x="689" y="489"/>
                    <a:pt x="689" y="553"/>
                  </a:cubicBezTo>
                  <a:cubicBezTo>
                    <a:pt x="688" y="617"/>
                    <a:pt x="692" y="675"/>
                    <a:pt x="699" y="728"/>
                  </a:cubicBezTo>
                  <a:cubicBezTo>
                    <a:pt x="707" y="779"/>
                    <a:pt x="710" y="826"/>
                    <a:pt x="706" y="864"/>
                  </a:cubicBezTo>
                  <a:cubicBezTo>
                    <a:pt x="703" y="901"/>
                    <a:pt x="690" y="926"/>
                    <a:pt x="668" y="936"/>
                  </a:cubicBezTo>
                  <a:cubicBezTo>
                    <a:pt x="657" y="941"/>
                    <a:pt x="647" y="944"/>
                    <a:pt x="637" y="944"/>
                  </a:cubicBezTo>
                  <a:cubicBezTo>
                    <a:pt x="626" y="944"/>
                    <a:pt x="616" y="941"/>
                    <a:pt x="606" y="935"/>
                  </a:cubicBezTo>
                  <a:cubicBezTo>
                    <a:pt x="587" y="925"/>
                    <a:pt x="564" y="890"/>
                    <a:pt x="539" y="835"/>
                  </a:cubicBezTo>
                  <a:cubicBezTo>
                    <a:pt x="514" y="779"/>
                    <a:pt x="494" y="688"/>
                    <a:pt x="483" y="562"/>
                  </a:cubicBezTo>
                  <a:cubicBezTo>
                    <a:pt x="471" y="435"/>
                    <a:pt x="463" y="368"/>
                    <a:pt x="460" y="363"/>
                  </a:cubicBezTo>
                  <a:cubicBezTo>
                    <a:pt x="452" y="343"/>
                    <a:pt x="426" y="333"/>
                    <a:pt x="383" y="333"/>
                  </a:cubicBezTo>
                  <a:cubicBezTo>
                    <a:pt x="360" y="333"/>
                    <a:pt x="332" y="336"/>
                    <a:pt x="298" y="342"/>
                  </a:cubicBezTo>
                  <a:cubicBezTo>
                    <a:pt x="205" y="358"/>
                    <a:pt x="119" y="384"/>
                    <a:pt x="41" y="419"/>
                  </a:cubicBezTo>
                  <a:cubicBezTo>
                    <a:pt x="20" y="428"/>
                    <a:pt x="6" y="463"/>
                    <a:pt x="4" y="519"/>
                  </a:cubicBezTo>
                  <a:cubicBezTo>
                    <a:pt x="1" y="575"/>
                    <a:pt x="14" y="661"/>
                    <a:pt x="43" y="775"/>
                  </a:cubicBezTo>
                  <a:cubicBezTo>
                    <a:pt x="72" y="890"/>
                    <a:pt x="113" y="1007"/>
                    <a:pt x="167" y="1123"/>
                  </a:cubicBezTo>
                  <a:cubicBezTo>
                    <a:pt x="221" y="1241"/>
                    <a:pt x="274" y="1332"/>
                    <a:pt x="329" y="1397"/>
                  </a:cubicBezTo>
                  <a:cubicBezTo>
                    <a:pt x="383" y="1463"/>
                    <a:pt x="434" y="1510"/>
                    <a:pt x="484" y="1537"/>
                  </a:cubicBezTo>
                  <a:cubicBezTo>
                    <a:pt x="534" y="1564"/>
                    <a:pt x="585" y="1582"/>
                    <a:pt x="635" y="1587"/>
                  </a:cubicBezTo>
                  <a:cubicBezTo>
                    <a:pt x="655" y="1590"/>
                    <a:pt x="675" y="1591"/>
                    <a:pt x="695" y="1591"/>
                  </a:cubicBezTo>
                  <a:cubicBezTo>
                    <a:pt x="762" y="1591"/>
                    <a:pt x="828" y="1577"/>
                    <a:pt x="891" y="1547"/>
                  </a:cubicBezTo>
                  <a:cubicBezTo>
                    <a:pt x="972" y="1512"/>
                    <a:pt x="1034" y="1464"/>
                    <a:pt x="1079" y="1406"/>
                  </a:cubicBezTo>
                  <a:cubicBezTo>
                    <a:pt x="1125" y="1349"/>
                    <a:pt x="1154" y="1290"/>
                    <a:pt x="1166" y="1230"/>
                  </a:cubicBezTo>
                  <a:cubicBezTo>
                    <a:pt x="1178" y="1169"/>
                    <a:pt x="1183" y="1106"/>
                    <a:pt x="1183" y="1041"/>
                  </a:cubicBezTo>
                  <a:cubicBezTo>
                    <a:pt x="1183" y="977"/>
                    <a:pt x="1179" y="919"/>
                    <a:pt x="1171" y="869"/>
                  </a:cubicBezTo>
                  <a:cubicBezTo>
                    <a:pt x="1162" y="819"/>
                    <a:pt x="1158" y="774"/>
                    <a:pt x="1158" y="737"/>
                  </a:cubicBezTo>
                  <a:cubicBezTo>
                    <a:pt x="1160" y="701"/>
                    <a:pt x="1172" y="677"/>
                    <a:pt x="1194" y="667"/>
                  </a:cubicBezTo>
                  <a:cubicBezTo>
                    <a:pt x="1203" y="663"/>
                    <a:pt x="1212" y="660"/>
                    <a:pt x="1221" y="660"/>
                  </a:cubicBezTo>
                  <a:cubicBezTo>
                    <a:pt x="1234" y="660"/>
                    <a:pt x="1247" y="665"/>
                    <a:pt x="1259" y="675"/>
                  </a:cubicBezTo>
                  <a:cubicBezTo>
                    <a:pt x="1279" y="693"/>
                    <a:pt x="1304" y="731"/>
                    <a:pt x="1332" y="791"/>
                  </a:cubicBezTo>
                  <a:cubicBezTo>
                    <a:pt x="1360" y="852"/>
                    <a:pt x="1374" y="937"/>
                    <a:pt x="1376" y="1048"/>
                  </a:cubicBezTo>
                  <a:cubicBezTo>
                    <a:pt x="1378" y="1085"/>
                    <a:pt x="1379" y="1106"/>
                    <a:pt x="1382" y="1111"/>
                  </a:cubicBezTo>
                  <a:cubicBezTo>
                    <a:pt x="1396" y="1139"/>
                    <a:pt x="1442" y="1154"/>
                    <a:pt x="1521" y="1154"/>
                  </a:cubicBezTo>
                  <a:cubicBezTo>
                    <a:pt x="1531" y="1154"/>
                    <a:pt x="1542" y="1153"/>
                    <a:pt x="1553" y="1153"/>
                  </a:cubicBezTo>
                  <a:cubicBezTo>
                    <a:pt x="1651" y="1149"/>
                    <a:pt x="1737" y="1131"/>
                    <a:pt x="1809" y="1098"/>
                  </a:cubicBezTo>
                  <a:cubicBezTo>
                    <a:pt x="1830" y="1089"/>
                    <a:pt x="1842" y="1057"/>
                    <a:pt x="1845" y="1007"/>
                  </a:cubicBezTo>
                  <a:cubicBezTo>
                    <a:pt x="1847" y="957"/>
                    <a:pt x="1836" y="877"/>
                    <a:pt x="1806" y="769"/>
                  </a:cubicBezTo>
                  <a:cubicBezTo>
                    <a:pt x="1778" y="662"/>
                    <a:pt x="1732" y="539"/>
                    <a:pt x="1669" y="401"/>
                  </a:cubicBezTo>
                  <a:cubicBezTo>
                    <a:pt x="1548" y="134"/>
                    <a:pt x="1389" y="0"/>
                    <a:pt x="11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1"/>
            <p:cNvSpPr/>
            <p:nvPr/>
          </p:nvSpPr>
          <p:spPr>
            <a:xfrm>
              <a:off x="2193700" y="2390400"/>
              <a:ext cx="46425" cy="43225"/>
            </a:xfrm>
            <a:custGeom>
              <a:avLst/>
              <a:gdLst/>
              <a:ahLst/>
              <a:cxnLst/>
              <a:rect l="l" t="t" r="r" b="b"/>
              <a:pathLst>
                <a:path w="1857" h="1729" extrusionOk="0">
                  <a:moveTo>
                    <a:pt x="1016" y="1"/>
                  </a:moveTo>
                  <a:cubicBezTo>
                    <a:pt x="994" y="1"/>
                    <a:pt x="965" y="9"/>
                    <a:pt x="930" y="25"/>
                  </a:cubicBezTo>
                  <a:cubicBezTo>
                    <a:pt x="866" y="53"/>
                    <a:pt x="802" y="96"/>
                    <a:pt x="735" y="149"/>
                  </a:cubicBezTo>
                  <a:cubicBezTo>
                    <a:pt x="671" y="204"/>
                    <a:pt x="625" y="248"/>
                    <a:pt x="600" y="285"/>
                  </a:cubicBezTo>
                  <a:cubicBezTo>
                    <a:pt x="573" y="322"/>
                    <a:pt x="567" y="347"/>
                    <a:pt x="578" y="360"/>
                  </a:cubicBezTo>
                  <a:lnTo>
                    <a:pt x="781" y="606"/>
                  </a:lnTo>
                  <a:lnTo>
                    <a:pt x="19" y="1232"/>
                  </a:lnTo>
                  <a:cubicBezTo>
                    <a:pt x="3" y="1245"/>
                    <a:pt x="0" y="1263"/>
                    <a:pt x="10" y="1289"/>
                  </a:cubicBezTo>
                  <a:cubicBezTo>
                    <a:pt x="19" y="1314"/>
                    <a:pt x="55" y="1362"/>
                    <a:pt x="114" y="1435"/>
                  </a:cubicBezTo>
                  <a:cubicBezTo>
                    <a:pt x="173" y="1507"/>
                    <a:pt x="237" y="1577"/>
                    <a:pt x="304" y="1642"/>
                  </a:cubicBezTo>
                  <a:cubicBezTo>
                    <a:pt x="363" y="1700"/>
                    <a:pt x="402" y="1728"/>
                    <a:pt x="418" y="1728"/>
                  </a:cubicBezTo>
                  <a:cubicBezTo>
                    <a:pt x="421" y="1728"/>
                    <a:pt x="423" y="1727"/>
                    <a:pt x="424" y="1726"/>
                  </a:cubicBezTo>
                  <a:lnTo>
                    <a:pt x="1186" y="1100"/>
                  </a:lnTo>
                  <a:lnTo>
                    <a:pt x="1367" y="1321"/>
                  </a:lnTo>
                  <a:cubicBezTo>
                    <a:pt x="1375" y="1330"/>
                    <a:pt x="1386" y="1335"/>
                    <a:pt x="1402" y="1335"/>
                  </a:cubicBezTo>
                  <a:cubicBezTo>
                    <a:pt x="1424" y="1335"/>
                    <a:pt x="1455" y="1325"/>
                    <a:pt x="1494" y="1305"/>
                  </a:cubicBezTo>
                  <a:cubicBezTo>
                    <a:pt x="1561" y="1273"/>
                    <a:pt x="1624" y="1231"/>
                    <a:pt x="1688" y="1179"/>
                  </a:cubicBezTo>
                  <a:cubicBezTo>
                    <a:pt x="1751" y="1128"/>
                    <a:pt x="1796" y="1086"/>
                    <a:pt x="1823" y="1052"/>
                  </a:cubicBezTo>
                  <a:cubicBezTo>
                    <a:pt x="1851" y="1017"/>
                    <a:pt x="1857" y="991"/>
                    <a:pt x="1843" y="974"/>
                  </a:cubicBezTo>
                  <a:lnTo>
                    <a:pt x="1055" y="17"/>
                  </a:lnTo>
                  <a:cubicBezTo>
                    <a:pt x="1047" y="6"/>
                    <a:pt x="1034" y="1"/>
                    <a:pt x="10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1"/>
            <p:cNvSpPr/>
            <p:nvPr/>
          </p:nvSpPr>
          <p:spPr>
            <a:xfrm>
              <a:off x="2222000" y="2418025"/>
              <a:ext cx="47450" cy="46575"/>
            </a:xfrm>
            <a:custGeom>
              <a:avLst/>
              <a:gdLst/>
              <a:ahLst/>
              <a:cxnLst/>
              <a:rect l="l" t="t" r="r" b="b"/>
              <a:pathLst>
                <a:path w="1898" h="1863" extrusionOk="0">
                  <a:moveTo>
                    <a:pt x="716" y="0"/>
                  </a:moveTo>
                  <a:cubicBezTo>
                    <a:pt x="683" y="0"/>
                    <a:pt x="661" y="9"/>
                    <a:pt x="648" y="27"/>
                  </a:cubicBezTo>
                  <a:lnTo>
                    <a:pt x="167" y="718"/>
                  </a:lnTo>
                  <a:cubicBezTo>
                    <a:pt x="43" y="898"/>
                    <a:pt x="0" y="1070"/>
                    <a:pt x="44" y="1234"/>
                  </a:cubicBezTo>
                  <a:cubicBezTo>
                    <a:pt x="86" y="1397"/>
                    <a:pt x="207" y="1545"/>
                    <a:pt x="403" y="1682"/>
                  </a:cubicBezTo>
                  <a:cubicBezTo>
                    <a:pt x="576" y="1802"/>
                    <a:pt x="739" y="1863"/>
                    <a:pt x="888" y="1863"/>
                  </a:cubicBezTo>
                  <a:cubicBezTo>
                    <a:pt x="908" y="1863"/>
                    <a:pt x="927" y="1862"/>
                    <a:pt x="946" y="1860"/>
                  </a:cubicBezTo>
                  <a:cubicBezTo>
                    <a:pt x="1112" y="1841"/>
                    <a:pt x="1258" y="1742"/>
                    <a:pt x="1386" y="1562"/>
                  </a:cubicBezTo>
                  <a:lnTo>
                    <a:pt x="1880" y="851"/>
                  </a:lnTo>
                  <a:cubicBezTo>
                    <a:pt x="1892" y="835"/>
                    <a:pt x="1897" y="810"/>
                    <a:pt x="1898" y="777"/>
                  </a:cubicBezTo>
                  <a:cubicBezTo>
                    <a:pt x="1897" y="733"/>
                    <a:pt x="1856" y="684"/>
                    <a:pt x="1777" y="630"/>
                  </a:cubicBezTo>
                  <a:cubicBezTo>
                    <a:pt x="1684" y="564"/>
                    <a:pt x="1593" y="520"/>
                    <a:pt x="1506" y="496"/>
                  </a:cubicBezTo>
                  <a:cubicBezTo>
                    <a:pt x="1467" y="486"/>
                    <a:pt x="1435" y="480"/>
                    <a:pt x="1409" y="480"/>
                  </a:cubicBezTo>
                  <a:cubicBezTo>
                    <a:pt x="1375" y="480"/>
                    <a:pt x="1352" y="489"/>
                    <a:pt x="1339" y="507"/>
                  </a:cubicBezTo>
                  <a:lnTo>
                    <a:pt x="966" y="1045"/>
                  </a:lnTo>
                  <a:cubicBezTo>
                    <a:pt x="865" y="1190"/>
                    <a:pt x="795" y="1283"/>
                    <a:pt x="754" y="1321"/>
                  </a:cubicBezTo>
                  <a:cubicBezTo>
                    <a:pt x="729" y="1344"/>
                    <a:pt x="705" y="1356"/>
                    <a:pt x="683" y="1356"/>
                  </a:cubicBezTo>
                  <a:cubicBezTo>
                    <a:pt x="668" y="1356"/>
                    <a:pt x="655" y="1352"/>
                    <a:pt x="641" y="1342"/>
                  </a:cubicBezTo>
                  <a:cubicBezTo>
                    <a:pt x="606" y="1318"/>
                    <a:pt x="599" y="1278"/>
                    <a:pt x="620" y="1225"/>
                  </a:cubicBezTo>
                  <a:cubicBezTo>
                    <a:pt x="641" y="1171"/>
                    <a:pt x="701" y="1074"/>
                    <a:pt x="799" y="932"/>
                  </a:cubicBezTo>
                  <a:lnTo>
                    <a:pt x="1188" y="371"/>
                  </a:lnTo>
                  <a:cubicBezTo>
                    <a:pt x="1198" y="355"/>
                    <a:pt x="1206" y="330"/>
                    <a:pt x="1204" y="295"/>
                  </a:cubicBezTo>
                  <a:cubicBezTo>
                    <a:pt x="1202" y="252"/>
                    <a:pt x="1162" y="204"/>
                    <a:pt x="1087" y="151"/>
                  </a:cubicBezTo>
                  <a:cubicBezTo>
                    <a:pt x="993" y="85"/>
                    <a:pt x="902" y="40"/>
                    <a:pt x="813" y="16"/>
                  </a:cubicBezTo>
                  <a:cubicBezTo>
                    <a:pt x="774" y="6"/>
                    <a:pt x="742" y="0"/>
                    <a:pt x="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1"/>
            <p:cNvSpPr/>
            <p:nvPr/>
          </p:nvSpPr>
          <p:spPr>
            <a:xfrm>
              <a:off x="2258750" y="2437900"/>
              <a:ext cx="44725" cy="45150"/>
            </a:xfrm>
            <a:custGeom>
              <a:avLst/>
              <a:gdLst/>
              <a:ahLst/>
              <a:cxnLst/>
              <a:rect l="l" t="t" r="r" b="b"/>
              <a:pathLst>
                <a:path w="1789" h="1806" extrusionOk="0">
                  <a:moveTo>
                    <a:pt x="1000" y="491"/>
                  </a:moveTo>
                  <a:cubicBezTo>
                    <a:pt x="1014" y="491"/>
                    <a:pt x="1034" y="496"/>
                    <a:pt x="1062" y="505"/>
                  </a:cubicBezTo>
                  <a:cubicBezTo>
                    <a:pt x="1112" y="523"/>
                    <a:pt x="1140" y="563"/>
                    <a:pt x="1147" y="629"/>
                  </a:cubicBezTo>
                  <a:cubicBezTo>
                    <a:pt x="1152" y="694"/>
                    <a:pt x="1126" y="814"/>
                    <a:pt x="1070" y="986"/>
                  </a:cubicBezTo>
                  <a:cubicBezTo>
                    <a:pt x="1015" y="1156"/>
                    <a:pt x="963" y="1275"/>
                    <a:pt x="919" y="1336"/>
                  </a:cubicBezTo>
                  <a:cubicBezTo>
                    <a:pt x="882" y="1387"/>
                    <a:pt x="846" y="1413"/>
                    <a:pt x="810" y="1413"/>
                  </a:cubicBezTo>
                  <a:cubicBezTo>
                    <a:pt x="802" y="1413"/>
                    <a:pt x="794" y="1411"/>
                    <a:pt x="786" y="1409"/>
                  </a:cubicBezTo>
                  <a:lnTo>
                    <a:pt x="706" y="1373"/>
                  </a:lnTo>
                  <a:lnTo>
                    <a:pt x="990" y="492"/>
                  </a:lnTo>
                  <a:cubicBezTo>
                    <a:pt x="993" y="492"/>
                    <a:pt x="996" y="491"/>
                    <a:pt x="1000" y="491"/>
                  </a:cubicBezTo>
                  <a:close/>
                  <a:moveTo>
                    <a:pt x="554" y="1"/>
                  </a:moveTo>
                  <a:cubicBezTo>
                    <a:pt x="544" y="1"/>
                    <a:pt x="536" y="2"/>
                    <a:pt x="528" y="3"/>
                  </a:cubicBezTo>
                  <a:cubicBezTo>
                    <a:pt x="490" y="8"/>
                    <a:pt x="465" y="30"/>
                    <a:pt x="453" y="68"/>
                  </a:cubicBezTo>
                  <a:lnTo>
                    <a:pt x="9" y="1445"/>
                  </a:lnTo>
                  <a:cubicBezTo>
                    <a:pt x="1" y="1467"/>
                    <a:pt x="9" y="1489"/>
                    <a:pt x="30" y="1507"/>
                  </a:cubicBezTo>
                  <a:cubicBezTo>
                    <a:pt x="52" y="1525"/>
                    <a:pt x="99" y="1546"/>
                    <a:pt x="169" y="1570"/>
                  </a:cubicBezTo>
                  <a:lnTo>
                    <a:pt x="684" y="1735"/>
                  </a:lnTo>
                  <a:cubicBezTo>
                    <a:pt x="829" y="1782"/>
                    <a:pt x="957" y="1805"/>
                    <a:pt x="1067" y="1805"/>
                  </a:cubicBezTo>
                  <a:cubicBezTo>
                    <a:pt x="1166" y="1805"/>
                    <a:pt x="1250" y="1786"/>
                    <a:pt x="1320" y="1748"/>
                  </a:cubicBezTo>
                  <a:cubicBezTo>
                    <a:pt x="1468" y="1666"/>
                    <a:pt x="1589" y="1481"/>
                    <a:pt x="1683" y="1192"/>
                  </a:cubicBezTo>
                  <a:cubicBezTo>
                    <a:pt x="1777" y="903"/>
                    <a:pt x="1788" y="687"/>
                    <a:pt x="1717" y="542"/>
                  </a:cubicBezTo>
                  <a:cubicBezTo>
                    <a:pt x="1646" y="399"/>
                    <a:pt x="1472" y="282"/>
                    <a:pt x="1193" y="191"/>
                  </a:cubicBezTo>
                  <a:lnTo>
                    <a:pt x="702" y="31"/>
                  </a:lnTo>
                  <a:cubicBezTo>
                    <a:pt x="639" y="11"/>
                    <a:pt x="590" y="1"/>
                    <a:pt x="5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1"/>
            <p:cNvSpPr/>
            <p:nvPr/>
          </p:nvSpPr>
          <p:spPr>
            <a:xfrm>
              <a:off x="2305150" y="2448650"/>
              <a:ext cx="38950" cy="40825"/>
            </a:xfrm>
            <a:custGeom>
              <a:avLst/>
              <a:gdLst/>
              <a:ahLst/>
              <a:cxnLst/>
              <a:rect l="l" t="t" r="r" b="b"/>
              <a:pathLst>
                <a:path w="1558" h="1633" extrusionOk="0">
                  <a:moveTo>
                    <a:pt x="462" y="1"/>
                  </a:moveTo>
                  <a:cubicBezTo>
                    <a:pt x="357" y="1"/>
                    <a:pt x="256" y="16"/>
                    <a:pt x="159" y="44"/>
                  </a:cubicBezTo>
                  <a:cubicBezTo>
                    <a:pt x="54" y="77"/>
                    <a:pt x="3" y="110"/>
                    <a:pt x="2" y="141"/>
                  </a:cubicBezTo>
                  <a:cubicBezTo>
                    <a:pt x="1" y="194"/>
                    <a:pt x="142" y="535"/>
                    <a:pt x="427" y="1162"/>
                  </a:cubicBezTo>
                  <a:lnTo>
                    <a:pt x="415" y="1560"/>
                  </a:lnTo>
                  <a:cubicBezTo>
                    <a:pt x="413" y="1583"/>
                    <a:pt x="427" y="1602"/>
                    <a:pt x="454" y="1613"/>
                  </a:cubicBezTo>
                  <a:cubicBezTo>
                    <a:pt x="480" y="1623"/>
                    <a:pt x="541" y="1630"/>
                    <a:pt x="633" y="1632"/>
                  </a:cubicBezTo>
                  <a:cubicBezTo>
                    <a:pt x="653" y="1633"/>
                    <a:pt x="674" y="1633"/>
                    <a:pt x="694" y="1633"/>
                  </a:cubicBezTo>
                  <a:cubicBezTo>
                    <a:pt x="767" y="1633"/>
                    <a:pt x="839" y="1629"/>
                    <a:pt x="912" y="1621"/>
                  </a:cubicBezTo>
                  <a:cubicBezTo>
                    <a:pt x="1005" y="1613"/>
                    <a:pt x="1053" y="1597"/>
                    <a:pt x="1054" y="1581"/>
                  </a:cubicBezTo>
                  <a:lnTo>
                    <a:pt x="1065" y="1183"/>
                  </a:lnTo>
                  <a:cubicBezTo>
                    <a:pt x="1392" y="531"/>
                    <a:pt x="1555" y="191"/>
                    <a:pt x="1557" y="162"/>
                  </a:cubicBezTo>
                  <a:cubicBezTo>
                    <a:pt x="1558" y="132"/>
                    <a:pt x="1539" y="103"/>
                    <a:pt x="1504" y="74"/>
                  </a:cubicBezTo>
                  <a:cubicBezTo>
                    <a:pt x="1468" y="44"/>
                    <a:pt x="1402" y="29"/>
                    <a:pt x="1307" y="26"/>
                  </a:cubicBezTo>
                  <a:cubicBezTo>
                    <a:pt x="1296" y="26"/>
                    <a:pt x="1285" y="26"/>
                    <a:pt x="1274" y="26"/>
                  </a:cubicBezTo>
                  <a:cubicBezTo>
                    <a:pt x="1190" y="26"/>
                    <a:pt x="1100" y="37"/>
                    <a:pt x="1006" y="58"/>
                  </a:cubicBezTo>
                  <a:cubicBezTo>
                    <a:pt x="900" y="81"/>
                    <a:pt x="844" y="116"/>
                    <a:pt x="841" y="158"/>
                  </a:cubicBezTo>
                  <a:lnTo>
                    <a:pt x="780" y="757"/>
                  </a:lnTo>
                  <a:lnTo>
                    <a:pt x="755" y="754"/>
                  </a:lnTo>
                  <a:lnTo>
                    <a:pt x="711" y="137"/>
                  </a:lnTo>
                  <a:cubicBezTo>
                    <a:pt x="705" y="50"/>
                    <a:pt x="628" y="5"/>
                    <a:pt x="484" y="1"/>
                  </a:cubicBezTo>
                  <a:cubicBezTo>
                    <a:pt x="476" y="1"/>
                    <a:pt x="469" y="1"/>
                    <a:pt x="4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1"/>
            <p:cNvSpPr/>
            <p:nvPr/>
          </p:nvSpPr>
          <p:spPr>
            <a:xfrm>
              <a:off x="2354725" y="2436575"/>
              <a:ext cx="35825" cy="45750"/>
            </a:xfrm>
            <a:custGeom>
              <a:avLst/>
              <a:gdLst/>
              <a:ahLst/>
              <a:cxnLst/>
              <a:rect l="l" t="t" r="r" b="b"/>
              <a:pathLst>
                <a:path w="1433" h="1830" extrusionOk="0">
                  <a:moveTo>
                    <a:pt x="1224" y="0"/>
                  </a:moveTo>
                  <a:cubicBezTo>
                    <a:pt x="1220" y="0"/>
                    <a:pt x="1217" y="1"/>
                    <a:pt x="1213" y="2"/>
                  </a:cubicBezTo>
                  <a:lnTo>
                    <a:pt x="42" y="409"/>
                  </a:lnTo>
                  <a:cubicBezTo>
                    <a:pt x="12" y="420"/>
                    <a:pt x="1" y="461"/>
                    <a:pt x="6" y="530"/>
                  </a:cubicBezTo>
                  <a:cubicBezTo>
                    <a:pt x="11" y="600"/>
                    <a:pt x="28" y="676"/>
                    <a:pt x="56" y="756"/>
                  </a:cubicBezTo>
                  <a:cubicBezTo>
                    <a:pt x="84" y="836"/>
                    <a:pt x="111" y="893"/>
                    <a:pt x="137" y="930"/>
                  </a:cubicBezTo>
                  <a:cubicBezTo>
                    <a:pt x="158" y="962"/>
                    <a:pt x="176" y="978"/>
                    <a:pt x="191" y="978"/>
                  </a:cubicBezTo>
                  <a:cubicBezTo>
                    <a:pt x="194" y="978"/>
                    <a:pt x="196" y="977"/>
                    <a:pt x="198" y="977"/>
                  </a:cubicBezTo>
                  <a:lnTo>
                    <a:pt x="500" y="871"/>
                  </a:lnTo>
                  <a:lnTo>
                    <a:pt x="823" y="1802"/>
                  </a:lnTo>
                  <a:cubicBezTo>
                    <a:pt x="829" y="1820"/>
                    <a:pt x="847" y="1830"/>
                    <a:pt x="873" y="1830"/>
                  </a:cubicBezTo>
                  <a:cubicBezTo>
                    <a:pt x="900" y="1829"/>
                    <a:pt x="956" y="1813"/>
                    <a:pt x="1047" y="1782"/>
                  </a:cubicBezTo>
                  <a:cubicBezTo>
                    <a:pt x="1136" y="1752"/>
                    <a:pt x="1222" y="1717"/>
                    <a:pt x="1308" y="1676"/>
                  </a:cubicBezTo>
                  <a:cubicBezTo>
                    <a:pt x="1394" y="1636"/>
                    <a:pt x="1433" y="1608"/>
                    <a:pt x="1426" y="1593"/>
                  </a:cubicBezTo>
                  <a:lnTo>
                    <a:pt x="1102" y="662"/>
                  </a:lnTo>
                  <a:lnTo>
                    <a:pt x="1374" y="567"/>
                  </a:lnTo>
                  <a:cubicBezTo>
                    <a:pt x="1400" y="557"/>
                    <a:pt x="1411" y="516"/>
                    <a:pt x="1402" y="442"/>
                  </a:cubicBezTo>
                  <a:cubicBezTo>
                    <a:pt x="1395" y="368"/>
                    <a:pt x="1377" y="294"/>
                    <a:pt x="1351" y="218"/>
                  </a:cubicBezTo>
                  <a:cubicBezTo>
                    <a:pt x="1324" y="141"/>
                    <a:pt x="1301" y="84"/>
                    <a:pt x="1279" y="47"/>
                  </a:cubicBezTo>
                  <a:cubicBezTo>
                    <a:pt x="1261" y="16"/>
                    <a:pt x="1242" y="0"/>
                    <a:pt x="1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1"/>
            <p:cNvSpPr/>
            <p:nvPr/>
          </p:nvSpPr>
          <p:spPr>
            <a:xfrm>
              <a:off x="2387925" y="2428125"/>
              <a:ext cx="32700" cy="41200"/>
            </a:xfrm>
            <a:custGeom>
              <a:avLst/>
              <a:gdLst/>
              <a:ahLst/>
              <a:cxnLst/>
              <a:rect l="l" t="t" r="r" b="b"/>
              <a:pathLst>
                <a:path w="1308" h="1648" extrusionOk="0">
                  <a:moveTo>
                    <a:pt x="466" y="0"/>
                  </a:moveTo>
                  <a:cubicBezTo>
                    <a:pt x="424" y="0"/>
                    <a:pt x="372" y="18"/>
                    <a:pt x="311" y="54"/>
                  </a:cubicBezTo>
                  <a:cubicBezTo>
                    <a:pt x="218" y="111"/>
                    <a:pt x="140" y="175"/>
                    <a:pt x="82" y="249"/>
                  </a:cubicBezTo>
                  <a:cubicBezTo>
                    <a:pt x="22" y="322"/>
                    <a:pt x="1" y="374"/>
                    <a:pt x="18" y="402"/>
                  </a:cubicBezTo>
                  <a:lnTo>
                    <a:pt x="748" y="1627"/>
                  </a:lnTo>
                  <a:cubicBezTo>
                    <a:pt x="755" y="1640"/>
                    <a:pt x="768" y="1647"/>
                    <a:pt x="785" y="1647"/>
                  </a:cubicBezTo>
                  <a:cubicBezTo>
                    <a:pt x="790" y="1647"/>
                    <a:pt x="797" y="1646"/>
                    <a:pt x="803" y="1645"/>
                  </a:cubicBezTo>
                  <a:cubicBezTo>
                    <a:pt x="830" y="1638"/>
                    <a:pt x="883" y="1611"/>
                    <a:pt x="963" y="1563"/>
                  </a:cubicBezTo>
                  <a:cubicBezTo>
                    <a:pt x="1045" y="1514"/>
                    <a:pt x="1123" y="1463"/>
                    <a:pt x="1198" y="1406"/>
                  </a:cubicBezTo>
                  <a:cubicBezTo>
                    <a:pt x="1272" y="1350"/>
                    <a:pt x="1307" y="1316"/>
                    <a:pt x="1297" y="1300"/>
                  </a:cubicBezTo>
                  <a:lnTo>
                    <a:pt x="546" y="39"/>
                  </a:lnTo>
                  <a:cubicBezTo>
                    <a:pt x="537" y="27"/>
                    <a:pt x="526" y="16"/>
                    <a:pt x="509" y="8"/>
                  </a:cubicBezTo>
                  <a:cubicBezTo>
                    <a:pt x="496" y="3"/>
                    <a:pt x="481" y="0"/>
                    <a:pt x="4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1"/>
            <p:cNvSpPr/>
            <p:nvPr/>
          </p:nvSpPr>
          <p:spPr>
            <a:xfrm>
              <a:off x="2403475" y="2396625"/>
              <a:ext cx="59025" cy="59125"/>
            </a:xfrm>
            <a:custGeom>
              <a:avLst/>
              <a:gdLst/>
              <a:ahLst/>
              <a:cxnLst/>
              <a:rect l="l" t="t" r="r" b="b"/>
              <a:pathLst>
                <a:path w="2361" h="2365" extrusionOk="0">
                  <a:moveTo>
                    <a:pt x="1275" y="1"/>
                  </a:moveTo>
                  <a:cubicBezTo>
                    <a:pt x="1257" y="1"/>
                    <a:pt x="1235" y="8"/>
                    <a:pt x="1207" y="21"/>
                  </a:cubicBezTo>
                  <a:cubicBezTo>
                    <a:pt x="1160" y="46"/>
                    <a:pt x="1098" y="97"/>
                    <a:pt x="1021" y="172"/>
                  </a:cubicBezTo>
                  <a:cubicBezTo>
                    <a:pt x="946" y="246"/>
                    <a:pt x="887" y="326"/>
                    <a:pt x="846" y="413"/>
                  </a:cubicBezTo>
                  <a:cubicBezTo>
                    <a:pt x="805" y="498"/>
                    <a:pt x="797" y="558"/>
                    <a:pt x="818" y="595"/>
                  </a:cubicBezTo>
                  <a:lnTo>
                    <a:pt x="1121" y="1108"/>
                  </a:lnTo>
                  <a:lnTo>
                    <a:pt x="1107" y="1123"/>
                  </a:lnTo>
                  <a:lnTo>
                    <a:pt x="568" y="804"/>
                  </a:lnTo>
                  <a:cubicBezTo>
                    <a:pt x="553" y="795"/>
                    <a:pt x="535" y="790"/>
                    <a:pt x="513" y="790"/>
                  </a:cubicBezTo>
                  <a:cubicBezTo>
                    <a:pt x="495" y="790"/>
                    <a:pt x="474" y="793"/>
                    <a:pt x="451" y="799"/>
                  </a:cubicBezTo>
                  <a:cubicBezTo>
                    <a:pt x="398" y="812"/>
                    <a:pt x="335" y="857"/>
                    <a:pt x="258" y="932"/>
                  </a:cubicBezTo>
                  <a:cubicBezTo>
                    <a:pt x="182" y="1008"/>
                    <a:pt x="119" y="1086"/>
                    <a:pt x="67" y="1167"/>
                  </a:cubicBezTo>
                  <a:cubicBezTo>
                    <a:pt x="14" y="1249"/>
                    <a:pt x="0" y="1302"/>
                    <a:pt x="26" y="1327"/>
                  </a:cubicBezTo>
                  <a:lnTo>
                    <a:pt x="1047" y="2350"/>
                  </a:lnTo>
                  <a:cubicBezTo>
                    <a:pt x="1057" y="2360"/>
                    <a:pt x="1069" y="2365"/>
                    <a:pt x="1082" y="2365"/>
                  </a:cubicBezTo>
                  <a:cubicBezTo>
                    <a:pt x="1091" y="2365"/>
                    <a:pt x="1100" y="2363"/>
                    <a:pt x="1110" y="2359"/>
                  </a:cubicBezTo>
                  <a:cubicBezTo>
                    <a:pt x="1137" y="2348"/>
                    <a:pt x="1175" y="2317"/>
                    <a:pt x="1227" y="2265"/>
                  </a:cubicBezTo>
                  <a:cubicBezTo>
                    <a:pt x="1280" y="2214"/>
                    <a:pt x="1317" y="2176"/>
                    <a:pt x="1345" y="2148"/>
                  </a:cubicBezTo>
                  <a:cubicBezTo>
                    <a:pt x="1476" y="2011"/>
                    <a:pt x="1529" y="1926"/>
                    <a:pt x="1498" y="1896"/>
                  </a:cubicBezTo>
                  <a:cubicBezTo>
                    <a:pt x="1417" y="1814"/>
                    <a:pt x="1256" y="1672"/>
                    <a:pt x="1015" y="1469"/>
                  </a:cubicBezTo>
                  <a:lnTo>
                    <a:pt x="1029" y="1454"/>
                  </a:lnTo>
                  <a:lnTo>
                    <a:pt x="1539" y="1791"/>
                  </a:lnTo>
                  <a:cubicBezTo>
                    <a:pt x="1557" y="1803"/>
                    <a:pt x="1572" y="1809"/>
                    <a:pt x="1586" y="1809"/>
                  </a:cubicBezTo>
                  <a:cubicBezTo>
                    <a:pt x="1590" y="1809"/>
                    <a:pt x="1594" y="1809"/>
                    <a:pt x="1597" y="1808"/>
                  </a:cubicBezTo>
                  <a:cubicBezTo>
                    <a:pt x="1614" y="1803"/>
                    <a:pt x="1646" y="1779"/>
                    <a:pt x="1692" y="1733"/>
                  </a:cubicBezTo>
                  <a:cubicBezTo>
                    <a:pt x="1738" y="1687"/>
                    <a:pt x="1770" y="1648"/>
                    <a:pt x="1786" y="1617"/>
                  </a:cubicBezTo>
                  <a:cubicBezTo>
                    <a:pt x="1801" y="1587"/>
                    <a:pt x="1803" y="1561"/>
                    <a:pt x="1789" y="1542"/>
                  </a:cubicBezTo>
                  <a:lnTo>
                    <a:pt x="1451" y="1034"/>
                  </a:lnTo>
                  <a:lnTo>
                    <a:pt x="1466" y="1020"/>
                  </a:lnTo>
                  <a:cubicBezTo>
                    <a:pt x="1666" y="1256"/>
                    <a:pt x="1808" y="1418"/>
                    <a:pt x="1893" y="1504"/>
                  </a:cubicBezTo>
                  <a:cubicBezTo>
                    <a:pt x="1901" y="1512"/>
                    <a:pt x="1912" y="1516"/>
                    <a:pt x="1924" y="1516"/>
                  </a:cubicBezTo>
                  <a:cubicBezTo>
                    <a:pt x="1958" y="1516"/>
                    <a:pt x="2009" y="1483"/>
                    <a:pt x="2073" y="1418"/>
                  </a:cubicBezTo>
                  <a:cubicBezTo>
                    <a:pt x="2162" y="1330"/>
                    <a:pt x="2234" y="1250"/>
                    <a:pt x="2286" y="1181"/>
                  </a:cubicBezTo>
                  <a:cubicBezTo>
                    <a:pt x="2340" y="1110"/>
                    <a:pt x="2360" y="1069"/>
                    <a:pt x="2345" y="1054"/>
                  </a:cubicBezTo>
                  <a:lnTo>
                    <a:pt x="1307" y="13"/>
                  </a:lnTo>
                  <a:cubicBezTo>
                    <a:pt x="1299" y="5"/>
                    <a:pt x="1288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1"/>
            <p:cNvSpPr/>
            <p:nvPr/>
          </p:nvSpPr>
          <p:spPr>
            <a:xfrm>
              <a:off x="2434975" y="2368200"/>
              <a:ext cx="48725" cy="44650"/>
            </a:xfrm>
            <a:custGeom>
              <a:avLst/>
              <a:gdLst/>
              <a:ahLst/>
              <a:cxnLst/>
              <a:rect l="l" t="t" r="r" b="b"/>
              <a:pathLst>
                <a:path w="1949" h="1786" extrusionOk="0">
                  <a:moveTo>
                    <a:pt x="533" y="0"/>
                  </a:moveTo>
                  <a:cubicBezTo>
                    <a:pt x="517" y="0"/>
                    <a:pt x="507" y="5"/>
                    <a:pt x="501" y="16"/>
                  </a:cubicBezTo>
                  <a:lnTo>
                    <a:pt x="70" y="830"/>
                  </a:lnTo>
                  <a:cubicBezTo>
                    <a:pt x="27" y="913"/>
                    <a:pt x="5" y="973"/>
                    <a:pt x="2" y="1013"/>
                  </a:cubicBezTo>
                  <a:cubicBezTo>
                    <a:pt x="1" y="1052"/>
                    <a:pt x="16" y="1081"/>
                    <a:pt x="52" y="1099"/>
                  </a:cubicBezTo>
                  <a:lnTo>
                    <a:pt x="1335" y="1780"/>
                  </a:lnTo>
                  <a:cubicBezTo>
                    <a:pt x="1343" y="1784"/>
                    <a:pt x="1351" y="1786"/>
                    <a:pt x="1359" y="1786"/>
                  </a:cubicBezTo>
                  <a:cubicBezTo>
                    <a:pt x="1372" y="1786"/>
                    <a:pt x="1385" y="1781"/>
                    <a:pt x="1398" y="1769"/>
                  </a:cubicBezTo>
                  <a:cubicBezTo>
                    <a:pt x="1420" y="1750"/>
                    <a:pt x="1447" y="1708"/>
                    <a:pt x="1483" y="1643"/>
                  </a:cubicBezTo>
                  <a:lnTo>
                    <a:pt x="1938" y="784"/>
                  </a:lnTo>
                  <a:cubicBezTo>
                    <a:pt x="1948" y="765"/>
                    <a:pt x="1932" y="735"/>
                    <a:pt x="1889" y="696"/>
                  </a:cubicBezTo>
                  <a:cubicBezTo>
                    <a:pt x="1847" y="659"/>
                    <a:pt x="1779" y="614"/>
                    <a:pt x="1684" y="565"/>
                  </a:cubicBezTo>
                  <a:cubicBezTo>
                    <a:pt x="1623" y="532"/>
                    <a:pt x="1578" y="516"/>
                    <a:pt x="1550" y="516"/>
                  </a:cubicBezTo>
                  <a:cubicBezTo>
                    <a:pt x="1535" y="516"/>
                    <a:pt x="1525" y="521"/>
                    <a:pt x="1520" y="531"/>
                  </a:cubicBezTo>
                  <a:cubicBezTo>
                    <a:pt x="1473" y="621"/>
                    <a:pt x="1395" y="787"/>
                    <a:pt x="1288" y="1031"/>
                  </a:cubicBezTo>
                  <a:lnTo>
                    <a:pt x="1158" y="962"/>
                  </a:lnTo>
                  <a:lnTo>
                    <a:pt x="1361" y="602"/>
                  </a:lnTo>
                  <a:cubicBezTo>
                    <a:pt x="1374" y="577"/>
                    <a:pt x="1362" y="546"/>
                    <a:pt x="1325" y="509"/>
                  </a:cubicBezTo>
                  <a:cubicBezTo>
                    <a:pt x="1289" y="472"/>
                    <a:pt x="1229" y="430"/>
                    <a:pt x="1143" y="386"/>
                  </a:cubicBezTo>
                  <a:cubicBezTo>
                    <a:pt x="1096" y="361"/>
                    <a:pt x="1059" y="348"/>
                    <a:pt x="1032" y="348"/>
                  </a:cubicBezTo>
                  <a:cubicBezTo>
                    <a:pt x="1011" y="348"/>
                    <a:pt x="996" y="356"/>
                    <a:pt x="988" y="372"/>
                  </a:cubicBezTo>
                  <a:cubicBezTo>
                    <a:pt x="955" y="433"/>
                    <a:pt x="890" y="566"/>
                    <a:pt x="792" y="770"/>
                  </a:cubicBezTo>
                  <a:lnTo>
                    <a:pt x="657" y="697"/>
                  </a:lnTo>
                  <a:cubicBezTo>
                    <a:pt x="784" y="499"/>
                    <a:pt x="873" y="355"/>
                    <a:pt x="918" y="267"/>
                  </a:cubicBezTo>
                  <a:cubicBezTo>
                    <a:pt x="929" y="246"/>
                    <a:pt x="914" y="218"/>
                    <a:pt x="870" y="179"/>
                  </a:cubicBezTo>
                  <a:cubicBezTo>
                    <a:pt x="827" y="141"/>
                    <a:pt x="758" y="98"/>
                    <a:pt x="665" y="47"/>
                  </a:cubicBezTo>
                  <a:cubicBezTo>
                    <a:pt x="605" y="16"/>
                    <a:pt x="561" y="0"/>
                    <a:pt x="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1"/>
            <p:cNvSpPr/>
            <p:nvPr/>
          </p:nvSpPr>
          <p:spPr>
            <a:xfrm>
              <a:off x="2246125" y="2146600"/>
              <a:ext cx="33225" cy="39275"/>
            </a:xfrm>
            <a:custGeom>
              <a:avLst/>
              <a:gdLst/>
              <a:ahLst/>
              <a:cxnLst/>
              <a:rect l="l" t="t" r="r" b="b"/>
              <a:pathLst>
                <a:path w="1329" h="1571" extrusionOk="0">
                  <a:moveTo>
                    <a:pt x="696" y="1"/>
                  </a:moveTo>
                  <a:cubicBezTo>
                    <a:pt x="675" y="1"/>
                    <a:pt x="654" y="13"/>
                    <a:pt x="646" y="37"/>
                  </a:cubicBezTo>
                  <a:cubicBezTo>
                    <a:pt x="596" y="183"/>
                    <a:pt x="528" y="323"/>
                    <a:pt x="433" y="444"/>
                  </a:cubicBezTo>
                  <a:cubicBezTo>
                    <a:pt x="331" y="577"/>
                    <a:pt x="197" y="686"/>
                    <a:pt x="44" y="750"/>
                  </a:cubicBezTo>
                  <a:cubicBezTo>
                    <a:pt x="1" y="768"/>
                    <a:pt x="2" y="830"/>
                    <a:pt x="46" y="849"/>
                  </a:cubicBezTo>
                  <a:cubicBezTo>
                    <a:pt x="342" y="971"/>
                    <a:pt x="530" y="1203"/>
                    <a:pt x="657" y="1536"/>
                  </a:cubicBezTo>
                  <a:cubicBezTo>
                    <a:pt x="666" y="1559"/>
                    <a:pt x="686" y="1571"/>
                    <a:pt x="706" y="1571"/>
                  </a:cubicBezTo>
                  <a:cubicBezTo>
                    <a:pt x="726" y="1571"/>
                    <a:pt x="747" y="1559"/>
                    <a:pt x="756" y="1536"/>
                  </a:cubicBezTo>
                  <a:cubicBezTo>
                    <a:pt x="867" y="1261"/>
                    <a:pt x="1021" y="971"/>
                    <a:pt x="1290" y="833"/>
                  </a:cubicBezTo>
                  <a:cubicBezTo>
                    <a:pt x="1329" y="813"/>
                    <a:pt x="1328" y="758"/>
                    <a:pt x="1289" y="739"/>
                  </a:cubicBezTo>
                  <a:cubicBezTo>
                    <a:pt x="1138" y="665"/>
                    <a:pt x="1011" y="544"/>
                    <a:pt x="917" y="403"/>
                  </a:cubicBezTo>
                  <a:cubicBezTo>
                    <a:pt x="838" y="284"/>
                    <a:pt x="786" y="166"/>
                    <a:pt x="747" y="39"/>
                  </a:cubicBezTo>
                  <a:cubicBezTo>
                    <a:pt x="739" y="13"/>
                    <a:pt x="718" y="1"/>
                    <a:pt x="6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1"/>
            <p:cNvSpPr/>
            <p:nvPr/>
          </p:nvSpPr>
          <p:spPr>
            <a:xfrm>
              <a:off x="2418100" y="2208750"/>
              <a:ext cx="33200" cy="39275"/>
            </a:xfrm>
            <a:custGeom>
              <a:avLst/>
              <a:gdLst/>
              <a:ahLst/>
              <a:cxnLst/>
              <a:rect l="l" t="t" r="r" b="b"/>
              <a:pathLst>
                <a:path w="1328" h="1571" extrusionOk="0">
                  <a:moveTo>
                    <a:pt x="695" y="0"/>
                  </a:moveTo>
                  <a:cubicBezTo>
                    <a:pt x="674" y="0"/>
                    <a:pt x="652" y="12"/>
                    <a:pt x="644" y="37"/>
                  </a:cubicBezTo>
                  <a:cubicBezTo>
                    <a:pt x="596" y="182"/>
                    <a:pt x="527" y="322"/>
                    <a:pt x="433" y="443"/>
                  </a:cubicBezTo>
                  <a:cubicBezTo>
                    <a:pt x="330" y="576"/>
                    <a:pt x="196" y="685"/>
                    <a:pt x="43" y="749"/>
                  </a:cubicBezTo>
                  <a:cubicBezTo>
                    <a:pt x="0" y="768"/>
                    <a:pt x="1" y="830"/>
                    <a:pt x="44" y="848"/>
                  </a:cubicBezTo>
                  <a:cubicBezTo>
                    <a:pt x="340" y="970"/>
                    <a:pt x="528" y="1202"/>
                    <a:pt x="656" y="1536"/>
                  </a:cubicBezTo>
                  <a:cubicBezTo>
                    <a:pt x="665" y="1559"/>
                    <a:pt x="686" y="1570"/>
                    <a:pt x="706" y="1570"/>
                  </a:cubicBezTo>
                  <a:cubicBezTo>
                    <a:pt x="726" y="1570"/>
                    <a:pt x="746" y="1559"/>
                    <a:pt x="755" y="1536"/>
                  </a:cubicBezTo>
                  <a:cubicBezTo>
                    <a:pt x="865" y="1260"/>
                    <a:pt x="1020" y="970"/>
                    <a:pt x="1288" y="832"/>
                  </a:cubicBezTo>
                  <a:cubicBezTo>
                    <a:pt x="1328" y="812"/>
                    <a:pt x="1327" y="758"/>
                    <a:pt x="1287" y="738"/>
                  </a:cubicBezTo>
                  <a:cubicBezTo>
                    <a:pt x="1138" y="664"/>
                    <a:pt x="1010" y="543"/>
                    <a:pt x="917" y="402"/>
                  </a:cubicBezTo>
                  <a:cubicBezTo>
                    <a:pt x="838" y="284"/>
                    <a:pt x="785" y="165"/>
                    <a:pt x="745" y="38"/>
                  </a:cubicBezTo>
                  <a:cubicBezTo>
                    <a:pt x="738" y="13"/>
                    <a:pt x="717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1"/>
            <p:cNvSpPr/>
            <p:nvPr/>
          </p:nvSpPr>
          <p:spPr>
            <a:xfrm>
              <a:off x="2138450" y="2336600"/>
              <a:ext cx="33250" cy="39300"/>
            </a:xfrm>
            <a:custGeom>
              <a:avLst/>
              <a:gdLst/>
              <a:ahLst/>
              <a:cxnLst/>
              <a:rect l="l" t="t" r="r" b="b"/>
              <a:pathLst>
                <a:path w="1330" h="1572" extrusionOk="0">
                  <a:moveTo>
                    <a:pt x="696" y="1"/>
                  </a:moveTo>
                  <a:cubicBezTo>
                    <a:pt x="675" y="1"/>
                    <a:pt x="654" y="13"/>
                    <a:pt x="646" y="37"/>
                  </a:cubicBezTo>
                  <a:cubicBezTo>
                    <a:pt x="597" y="183"/>
                    <a:pt x="529" y="322"/>
                    <a:pt x="434" y="443"/>
                  </a:cubicBezTo>
                  <a:cubicBezTo>
                    <a:pt x="331" y="577"/>
                    <a:pt x="197" y="685"/>
                    <a:pt x="45" y="750"/>
                  </a:cubicBezTo>
                  <a:cubicBezTo>
                    <a:pt x="1" y="768"/>
                    <a:pt x="3" y="830"/>
                    <a:pt x="46" y="848"/>
                  </a:cubicBezTo>
                  <a:cubicBezTo>
                    <a:pt x="342" y="971"/>
                    <a:pt x="530" y="1203"/>
                    <a:pt x="657" y="1536"/>
                  </a:cubicBezTo>
                  <a:cubicBezTo>
                    <a:pt x="666" y="1560"/>
                    <a:pt x="686" y="1571"/>
                    <a:pt x="707" y="1571"/>
                  </a:cubicBezTo>
                  <a:cubicBezTo>
                    <a:pt x="727" y="1571"/>
                    <a:pt x="748" y="1560"/>
                    <a:pt x="756" y="1536"/>
                  </a:cubicBezTo>
                  <a:cubicBezTo>
                    <a:pt x="867" y="1261"/>
                    <a:pt x="1021" y="971"/>
                    <a:pt x="1289" y="832"/>
                  </a:cubicBezTo>
                  <a:cubicBezTo>
                    <a:pt x="1329" y="814"/>
                    <a:pt x="1328" y="758"/>
                    <a:pt x="1288" y="738"/>
                  </a:cubicBezTo>
                  <a:cubicBezTo>
                    <a:pt x="1139" y="664"/>
                    <a:pt x="1011" y="543"/>
                    <a:pt x="918" y="403"/>
                  </a:cubicBezTo>
                  <a:cubicBezTo>
                    <a:pt x="839" y="284"/>
                    <a:pt x="787" y="167"/>
                    <a:pt x="747" y="38"/>
                  </a:cubicBezTo>
                  <a:cubicBezTo>
                    <a:pt x="739" y="13"/>
                    <a:pt x="718" y="1"/>
                    <a:pt x="6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1"/>
            <p:cNvSpPr/>
            <p:nvPr/>
          </p:nvSpPr>
          <p:spPr>
            <a:xfrm>
              <a:off x="2461425" y="2331575"/>
              <a:ext cx="33200" cy="39275"/>
            </a:xfrm>
            <a:custGeom>
              <a:avLst/>
              <a:gdLst/>
              <a:ahLst/>
              <a:cxnLst/>
              <a:rect l="l" t="t" r="r" b="b"/>
              <a:pathLst>
                <a:path w="1328" h="1571" extrusionOk="0">
                  <a:moveTo>
                    <a:pt x="695" y="0"/>
                  </a:moveTo>
                  <a:cubicBezTo>
                    <a:pt x="674" y="0"/>
                    <a:pt x="653" y="12"/>
                    <a:pt x="645" y="37"/>
                  </a:cubicBezTo>
                  <a:cubicBezTo>
                    <a:pt x="595" y="183"/>
                    <a:pt x="527" y="322"/>
                    <a:pt x="432" y="443"/>
                  </a:cubicBezTo>
                  <a:cubicBezTo>
                    <a:pt x="330" y="576"/>
                    <a:pt x="196" y="685"/>
                    <a:pt x="43" y="749"/>
                  </a:cubicBezTo>
                  <a:cubicBezTo>
                    <a:pt x="0" y="768"/>
                    <a:pt x="1" y="830"/>
                    <a:pt x="45" y="848"/>
                  </a:cubicBezTo>
                  <a:cubicBezTo>
                    <a:pt x="341" y="970"/>
                    <a:pt x="529" y="1202"/>
                    <a:pt x="657" y="1536"/>
                  </a:cubicBezTo>
                  <a:cubicBezTo>
                    <a:pt x="666" y="1559"/>
                    <a:pt x="686" y="1570"/>
                    <a:pt x="707" y="1570"/>
                  </a:cubicBezTo>
                  <a:cubicBezTo>
                    <a:pt x="726" y="1570"/>
                    <a:pt x="746" y="1559"/>
                    <a:pt x="754" y="1536"/>
                  </a:cubicBezTo>
                  <a:cubicBezTo>
                    <a:pt x="865" y="1260"/>
                    <a:pt x="1021" y="970"/>
                    <a:pt x="1289" y="833"/>
                  </a:cubicBezTo>
                  <a:cubicBezTo>
                    <a:pt x="1328" y="813"/>
                    <a:pt x="1327" y="758"/>
                    <a:pt x="1288" y="738"/>
                  </a:cubicBezTo>
                  <a:cubicBezTo>
                    <a:pt x="1137" y="664"/>
                    <a:pt x="1010" y="543"/>
                    <a:pt x="916" y="402"/>
                  </a:cubicBezTo>
                  <a:cubicBezTo>
                    <a:pt x="837" y="284"/>
                    <a:pt x="785" y="166"/>
                    <a:pt x="746" y="38"/>
                  </a:cubicBezTo>
                  <a:cubicBezTo>
                    <a:pt x="738" y="13"/>
                    <a:pt x="717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1"/>
            <p:cNvSpPr/>
            <p:nvPr/>
          </p:nvSpPr>
          <p:spPr>
            <a:xfrm>
              <a:off x="2299475" y="2088475"/>
              <a:ext cx="52650" cy="308475"/>
            </a:xfrm>
            <a:custGeom>
              <a:avLst/>
              <a:gdLst/>
              <a:ahLst/>
              <a:cxnLst/>
              <a:rect l="l" t="t" r="r" b="b"/>
              <a:pathLst>
                <a:path w="2106" h="12339" extrusionOk="0">
                  <a:moveTo>
                    <a:pt x="2106" y="0"/>
                  </a:moveTo>
                  <a:lnTo>
                    <a:pt x="2106" y="0"/>
                  </a:lnTo>
                  <a:cubicBezTo>
                    <a:pt x="1294" y="174"/>
                    <a:pt x="928" y="840"/>
                    <a:pt x="927" y="840"/>
                  </a:cubicBezTo>
                  <a:lnTo>
                    <a:pt x="815" y="1999"/>
                  </a:lnTo>
                  <a:lnTo>
                    <a:pt x="799" y="2165"/>
                  </a:lnTo>
                  <a:lnTo>
                    <a:pt x="739" y="2788"/>
                  </a:lnTo>
                  <a:lnTo>
                    <a:pt x="562" y="4624"/>
                  </a:lnTo>
                  <a:lnTo>
                    <a:pt x="485" y="5442"/>
                  </a:lnTo>
                  <a:lnTo>
                    <a:pt x="485" y="5443"/>
                  </a:lnTo>
                  <a:lnTo>
                    <a:pt x="16" y="10323"/>
                  </a:lnTo>
                  <a:lnTo>
                    <a:pt x="0" y="10482"/>
                  </a:lnTo>
                  <a:lnTo>
                    <a:pt x="585" y="11367"/>
                  </a:lnTo>
                  <a:lnTo>
                    <a:pt x="1228" y="12339"/>
                  </a:lnTo>
                  <a:lnTo>
                    <a:pt x="1310" y="12249"/>
                  </a:lnTo>
                  <a:lnTo>
                    <a:pt x="1340" y="11794"/>
                  </a:lnTo>
                  <a:lnTo>
                    <a:pt x="1348" y="11664"/>
                  </a:lnTo>
                  <a:lnTo>
                    <a:pt x="1381" y="11149"/>
                  </a:lnTo>
                  <a:lnTo>
                    <a:pt x="1452" y="10057"/>
                  </a:lnTo>
                  <a:lnTo>
                    <a:pt x="1939" y="2530"/>
                  </a:lnTo>
                  <a:lnTo>
                    <a:pt x="1973" y="2036"/>
                  </a:lnTo>
                  <a:lnTo>
                    <a:pt x="1987" y="1813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rgbClr val="000000">
                <a:alpha val="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7" name="Google Shape;1517;p41"/>
          <p:cNvSpPr/>
          <p:nvPr/>
        </p:nvSpPr>
        <p:spPr>
          <a:xfrm>
            <a:off x="2632275" y="4286250"/>
            <a:ext cx="323624" cy="382176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41"/>
          <p:cNvSpPr txBox="1">
            <a:spLocks noGrp="1"/>
          </p:cNvSpPr>
          <p:nvPr>
            <p:ph type="ctrTitle"/>
          </p:nvPr>
        </p:nvSpPr>
        <p:spPr>
          <a:xfrm>
            <a:off x="1640138" y="1132275"/>
            <a:ext cx="5864100" cy="24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500"/>
              <a:t>Exploring Web Development </a:t>
            </a:r>
            <a:r>
              <a:rPr lang="en" sz="4300"/>
              <a:t>HTML, CSS, JS and Git</a:t>
            </a:r>
            <a:endParaRPr sz="4300"/>
          </a:p>
        </p:txBody>
      </p:sp>
      <p:sp>
        <p:nvSpPr>
          <p:cNvPr id="1519" name="Google Shape;1519;p41"/>
          <p:cNvSpPr/>
          <p:nvPr/>
        </p:nvSpPr>
        <p:spPr>
          <a:xfrm>
            <a:off x="1311412" y="2473197"/>
            <a:ext cx="166902" cy="19710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" name="Google Shape;1520;p41"/>
          <p:cNvSpPr/>
          <p:nvPr/>
        </p:nvSpPr>
        <p:spPr>
          <a:xfrm>
            <a:off x="7639237" y="1861547"/>
            <a:ext cx="166902" cy="19710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1" name="Google Shape;1521;p41"/>
          <p:cNvSpPr txBox="1"/>
          <p:nvPr/>
        </p:nvSpPr>
        <p:spPr>
          <a:xfrm>
            <a:off x="1873850" y="628050"/>
            <a:ext cx="53967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5"/>
                </a:solidFill>
                <a:latin typeface="Baloo 2"/>
                <a:ea typeface="Baloo 2"/>
                <a:cs typeface="Baloo 2"/>
                <a:sym typeface="Baloo 2"/>
              </a:rPr>
              <a:t>By Batul Rawat</a:t>
            </a:r>
            <a:endParaRPr sz="1800" b="1">
              <a:solidFill>
                <a:schemeClr val="accent5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50"/>
          <p:cNvSpPr txBox="1">
            <a:spLocks noGrp="1"/>
          </p:cNvSpPr>
          <p:nvPr>
            <p:ph type="title"/>
          </p:nvPr>
        </p:nvSpPr>
        <p:spPr>
          <a:xfrm>
            <a:off x="1735719" y="1164175"/>
            <a:ext cx="5093100" cy="9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1806" name="Google Shape;1806;p50"/>
          <p:cNvGrpSpPr/>
          <p:nvPr/>
        </p:nvGrpSpPr>
        <p:grpSpPr>
          <a:xfrm>
            <a:off x="8043375" y="3087328"/>
            <a:ext cx="380623" cy="505928"/>
            <a:chOff x="5382225" y="1510350"/>
            <a:chExt cx="54075" cy="71875"/>
          </a:xfrm>
        </p:grpSpPr>
        <p:sp>
          <p:nvSpPr>
            <p:cNvPr id="1807" name="Google Shape;1807;p50"/>
            <p:cNvSpPr/>
            <p:nvPr/>
          </p:nvSpPr>
          <p:spPr>
            <a:xfrm>
              <a:off x="5384450" y="1512525"/>
              <a:ext cx="49500" cy="67525"/>
            </a:xfrm>
            <a:custGeom>
              <a:avLst/>
              <a:gdLst/>
              <a:ahLst/>
              <a:cxnLst/>
              <a:rect l="l" t="t" r="r" b="b"/>
              <a:pathLst>
                <a:path w="1980" h="2701" extrusionOk="0">
                  <a:moveTo>
                    <a:pt x="15" y="1"/>
                  </a:moveTo>
                  <a:lnTo>
                    <a:pt x="0" y="2001"/>
                  </a:lnTo>
                  <a:lnTo>
                    <a:pt x="562" y="1358"/>
                  </a:lnTo>
                  <a:lnTo>
                    <a:pt x="1469" y="2701"/>
                  </a:lnTo>
                  <a:lnTo>
                    <a:pt x="1725" y="2528"/>
                  </a:lnTo>
                  <a:lnTo>
                    <a:pt x="1979" y="2357"/>
                  </a:lnTo>
                  <a:lnTo>
                    <a:pt x="1062" y="999"/>
                  </a:lnTo>
                  <a:lnTo>
                    <a:pt x="1876" y="73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0"/>
            <p:cNvSpPr/>
            <p:nvPr/>
          </p:nvSpPr>
          <p:spPr>
            <a:xfrm>
              <a:off x="5382225" y="1510350"/>
              <a:ext cx="54075" cy="71875"/>
            </a:xfrm>
            <a:custGeom>
              <a:avLst/>
              <a:gdLst/>
              <a:ahLst/>
              <a:cxnLst/>
              <a:rect l="l" t="t" r="r" b="b"/>
              <a:pathLst>
                <a:path w="2163" h="2875" extrusionOk="0">
                  <a:moveTo>
                    <a:pt x="192" y="215"/>
                  </a:moveTo>
                  <a:lnTo>
                    <a:pt x="1709" y="813"/>
                  </a:lnTo>
                  <a:lnTo>
                    <a:pt x="1124" y="1003"/>
                  </a:lnTo>
                  <a:cubicBezTo>
                    <a:pt x="1098" y="1011"/>
                    <a:pt x="1078" y="1031"/>
                    <a:pt x="1069" y="1057"/>
                  </a:cubicBezTo>
                  <a:cubicBezTo>
                    <a:pt x="1060" y="1083"/>
                    <a:pt x="1063" y="1113"/>
                    <a:pt x="1079" y="1135"/>
                  </a:cubicBezTo>
                  <a:lnTo>
                    <a:pt x="1949" y="2419"/>
                  </a:lnTo>
                  <a:lnTo>
                    <a:pt x="1583" y="2667"/>
                  </a:lnTo>
                  <a:lnTo>
                    <a:pt x="724" y="1397"/>
                  </a:lnTo>
                  <a:cubicBezTo>
                    <a:pt x="708" y="1374"/>
                    <a:pt x="683" y="1360"/>
                    <a:pt x="656" y="1358"/>
                  </a:cubicBezTo>
                  <a:lnTo>
                    <a:pt x="651" y="1358"/>
                  </a:lnTo>
                  <a:cubicBezTo>
                    <a:pt x="626" y="1358"/>
                    <a:pt x="600" y="1368"/>
                    <a:pt x="587" y="1388"/>
                  </a:cubicBezTo>
                  <a:lnTo>
                    <a:pt x="180" y="1854"/>
                  </a:lnTo>
                  <a:lnTo>
                    <a:pt x="192" y="215"/>
                  </a:lnTo>
                  <a:close/>
                  <a:moveTo>
                    <a:pt x="102" y="0"/>
                  </a:moveTo>
                  <a:cubicBezTo>
                    <a:pt x="85" y="0"/>
                    <a:pt x="68" y="5"/>
                    <a:pt x="52" y="15"/>
                  </a:cubicBezTo>
                  <a:cubicBezTo>
                    <a:pt x="29" y="31"/>
                    <a:pt x="14" y="57"/>
                    <a:pt x="14" y="87"/>
                  </a:cubicBezTo>
                  <a:lnTo>
                    <a:pt x="1" y="2087"/>
                  </a:lnTo>
                  <a:cubicBezTo>
                    <a:pt x="1" y="2123"/>
                    <a:pt x="24" y="2155"/>
                    <a:pt x="58" y="2168"/>
                  </a:cubicBezTo>
                  <a:cubicBezTo>
                    <a:pt x="68" y="2172"/>
                    <a:pt x="79" y="2174"/>
                    <a:pt x="90" y="2174"/>
                  </a:cubicBezTo>
                  <a:cubicBezTo>
                    <a:pt x="114" y="2174"/>
                    <a:pt x="137" y="2164"/>
                    <a:pt x="153" y="2145"/>
                  </a:cubicBezTo>
                  <a:lnTo>
                    <a:pt x="640" y="1587"/>
                  </a:lnTo>
                  <a:lnTo>
                    <a:pt x="1486" y="2836"/>
                  </a:lnTo>
                  <a:cubicBezTo>
                    <a:pt x="1499" y="2856"/>
                    <a:pt x="1519" y="2870"/>
                    <a:pt x="1541" y="2873"/>
                  </a:cubicBezTo>
                  <a:cubicBezTo>
                    <a:pt x="1547" y="2875"/>
                    <a:pt x="1553" y="2875"/>
                    <a:pt x="1558" y="2875"/>
                  </a:cubicBezTo>
                  <a:cubicBezTo>
                    <a:pt x="1576" y="2875"/>
                    <a:pt x="1593" y="2870"/>
                    <a:pt x="1603" y="2859"/>
                  </a:cubicBezTo>
                  <a:lnTo>
                    <a:pt x="2113" y="2514"/>
                  </a:lnTo>
                  <a:cubicBezTo>
                    <a:pt x="2154" y="2487"/>
                    <a:pt x="2163" y="2433"/>
                    <a:pt x="2136" y="2393"/>
                  </a:cubicBezTo>
                  <a:lnTo>
                    <a:pt x="1283" y="1132"/>
                  </a:lnTo>
                  <a:lnTo>
                    <a:pt x="1988" y="902"/>
                  </a:lnTo>
                  <a:cubicBezTo>
                    <a:pt x="2024" y="890"/>
                    <a:pt x="2047" y="858"/>
                    <a:pt x="2049" y="821"/>
                  </a:cubicBezTo>
                  <a:cubicBezTo>
                    <a:pt x="2050" y="784"/>
                    <a:pt x="2028" y="751"/>
                    <a:pt x="1993" y="737"/>
                  </a:cubicBezTo>
                  <a:lnTo>
                    <a:pt x="132" y="6"/>
                  </a:lnTo>
                  <a:cubicBezTo>
                    <a:pt x="123" y="2"/>
                    <a:pt x="112" y="0"/>
                    <a:pt x="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9" name="Google Shape;1809;p50"/>
          <p:cNvSpPr/>
          <p:nvPr/>
        </p:nvSpPr>
        <p:spPr>
          <a:xfrm>
            <a:off x="1362712" y="1277234"/>
            <a:ext cx="166902" cy="19710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0" name="Google Shape;1810;p50"/>
          <p:cNvSpPr/>
          <p:nvPr/>
        </p:nvSpPr>
        <p:spPr>
          <a:xfrm>
            <a:off x="7034912" y="1782284"/>
            <a:ext cx="166902" cy="19710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1" name="Google Shape;1811;p50"/>
          <p:cNvSpPr txBox="1">
            <a:spLocks noGrp="1"/>
          </p:cNvSpPr>
          <p:nvPr>
            <p:ph type="subTitle" idx="1"/>
          </p:nvPr>
        </p:nvSpPr>
        <p:spPr>
          <a:xfrm>
            <a:off x="1733775" y="2104075"/>
            <a:ext cx="5097000" cy="20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Cascading Style Sheets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Required to enhance a web page and design the tags in HTML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Format:- tag { </a:t>
            </a:r>
            <a:endParaRPr/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property1: value1; …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propertyN: valueN;</a:t>
            </a:r>
            <a:endParaRPr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p51"/>
          <p:cNvSpPr txBox="1">
            <a:spLocks noGrp="1"/>
          </p:cNvSpPr>
          <p:nvPr>
            <p:ph type="title"/>
          </p:nvPr>
        </p:nvSpPr>
        <p:spPr>
          <a:xfrm>
            <a:off x="720000" y="74017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ways to link CSS</a:t>
            </a:r>
            <a:endParaRPr/>
          </a:p>
        </p:txBody>
      </p:sp>
      <p:sp>
        <p:nvSpPr>
          <p:cNvPr id="1817" name="Google Shape;1817;p51"/>
          <p:cNvSpPr txBox="1">
            <a:spLocks noGrp="1"/>
          </p:cNvSpPr>
          <p:nvPr>
            <p:ph type="title" idx="2"/>
          </p:nvPr>
        </p:nvSpPr>
        <p:spPr>
          <a:xfrm>
            <a:off x="1004300" y="2044050"/>
            <a:ext cx="1899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Inline</a:t>
            </a:r>
            <a:endParaRPr/>
          </a:p>
        </p:txBody>
      </p:sp>
      <p:sp>
        <p:nvSpPr>
          <p:cNvPr id="1818" name="Google Shape;1818;p51"/>
          <p:cNvSpPr txBox="1">
            <a:spLocks noGrp="1"/>
          </p:cNvSpPr>
          <p:nvPr>
            <p:ph type="subTitle" idx="1"/>
          </p:nvPr>
        </p:nvSpPr>
        <p:spPr>
          <a:xfrm>
            <a:off x="1004300" y="2571750"/>
            <a:ext cx="1899900" cy="18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style attribute inside the HTML tags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&lt;img src=”color.jpg” style=”border: 4px solid #000; width: 200px” /&gt;</a:t>
            </a:r>
            <a:endParaRPr/>
          </a:p>
        </p:txBody>
      </p:sp>
      <p:sp>
        <p:nvSpPr>
          <p:cNvPr id="1819" name="Google Shape;1819;p51"/>
          <p:cNvSpPr txBox="1">
            <a:spLocks noGrp="1"/>
          </p:cNvSpPr>
          <p:nvPr>
            <p:ph type="title" idx="3"/>
          </p:nvPr>
        </p:nvSpPr>
        <p:spPr>
          <a:xfrm>
            <a:off x="3621000" y="2044050"/>
            <a:ext cx="1902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</a:t>
            </a:r>
            <a:endParaRPr/>
          </a:p>
        </p:txBody>
      </p:sp>
      <p:sp>
        <p:nvSpPr>
          <p:cNvPr id="1820" name="Google Shape;1820;p51"/>
          <p:cNvSpPr txBox="1">
            <a:spLocks noGrp="1"/>
          </p:cNvSpPr>
          <p:nvPr>
            <p:ph type="subTitle" idx="4"/>
          </p:nvPr>
        </p:nvSpPr>
        <p:spPr>
          <a:xfrm>
            <a:off x="3622500" y="2571750"/>
            <a:ext cx="1899000" cy="18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&lt;style&gt; tag in the &lt;head&gt;.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&lt;style&gt;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h1{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color: red;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 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&lt;/style&gt;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1" name="Google Shape;1821;p51"/>
          <p:cNvSpPr txBox="1">
            <a:spLocks noGrp="1"/>
          </p:cNvSpPr>
          <p:nvPr>
            <p:ph type="title" idx="5"/>
          </p:nvPr>
        </p:nvSpPr>
        <p:spPr>
          <a:xfrm>
            <a:off x="6239800" y="2044038"/>
            <a:ext cx="1902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</a:t>
            </a:r>
            <a:endParaRPr/>
          </a:p>
        </p:txBody>
      </p:sp>
      <p:sp>
        <p:nvSpPr>
          <p:cNvPr id="1822" name="Google Shape;1822;p51"/>
          <p:cNvSpPr txBox="1">
            <a:spLocks noGrp="1"/>
          </p:cNvSpPr>
          <p:nvPr>
            <p:ph type="subTitle" idx="6"/>
          </p:nvPr>
        </p:nvSpPr>
        <p:spPr>
          <a:xfrm>
            <a:off x="6239800" y="2571759"/>
            <a:ext cx="1899000" cy="18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Linking an external stylesheet, done using &lt;link&gt; tag.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&lt;link rel= “stylesheet” href=”style.css” /&gt;</a:t>
            </a:r>
            <a:endParaRPr/>
          </a:p>
        </p:txBody>
      </p:sp>
      <p:grpSp>
        <p:nvGrpSpPr>
          <p:cNvPr id="1823" name="Google Shape;1823;p51"/>
          <p:cNvGrpSpPr/>
          <p:nvPr/>
        </p:nvGrpSpPr>
        <p:grpSpPr>
          <a:xfrm>
            <a:off x="4698687" y="1016153"/>
            <a:ext cx="380623" cy="505928"/>
            <a:chOff x="5382225" y="1510350"/>
            <a:chExt cx="54075" cy="71875"/>
          </a:xfrm>
        </p:grpSpPr>
        <p:sp>
          <p:nvSpPr>
            <p:cNvPr id="1824" name="Google Shape;1824;p51"/>
            <p:cNvSpPr/>
            <p:nvPr/>
          </p:nvSpPr>
          <p:spPr>
            <a:xfrm>
              <a:off x="5384450" y="1512525"/>
              <a:ext cx="49500" cy="67525"/>
            </a:xfrm>
            <a:custGeom>
              <a:avLst/>
              <a:gdLst/>
              <a:ahLst/>
              <a:cxnLst/>
              <a:rect l="l" t="t" r="r" b="b"/>
              <a:pathLst>
                <a:path w="1980" h="2701" extrusionOk="0">
                  <a:moveTo>
                    <a:pt x="15" y="1"/>
                  </a:moveTo>
                  <a:lnTo>
                    <a:pt x="0" y="2001"/>
                  </a:lnTo>
                  <a:lnTo>
                    <a:pt x="562" y="1358"/>
                  </a:lnTo>
                  <a:lnTo>
                    <a:pt x="1469" y="2701"/>
                  </a:lnTo>
                  <a:lnTo>
                    <a:pt x="1725" y="2528"/>
                  </a:lnTo>
                  <a:lnTo>
                    <a:pt x="1979" y="2357"/>
                  </a:lnTo>
                  <a:lnTo>
                    <a:pt x="1062" y="999"/>
                  </a:lnTo>
                  <a:lnTo>
                    <a:pt x="1876" y="73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1"/>
            <p:cNvSpPr/>
            <p:nvPr/>
          </p:nvSpPr>
          <p:spPr>
            <a:xfrm>
              <a:off x="5382225" y="1510350"/>
              <a:ext cx="54075" cy="71875"/>
            </a:xfrm>
            <a:custGeom>
              <a:avLst/>
              <a:gdLst/>
              <a:ahLst/>
              <a:cxnLst/>
              <a:rect l="l" t="t" r="r" b="b"/>
              <a:pathLst>
                <a:path w="2163" h="2875" extrusionOk="0">
                  <a:moveTo>
                    <a:pt x="192" y="215"/>
                  </a:moveTo>
                  <a:lnTo>
                    <a:pt x="1709" y="813"/>
                  </a:lnTo>
                  <a:lnTo>
                    <a:pt x="1124" y="1003"/>
                  </a:lnTo>
                  <a:cubicBezTo>
                    <a:pt x="1098" y="1011"/>
                    <a:pt x="1078" y="1031"/>
                    <a:pt x="1069" y="1057"/>
                  </a:cubicBezTo>
                  <a:cubicBezTo>
                    <a:pt x="1060" y="1083"/>
                    <a:pt x="1063" y="1113"/>
                    <a:pt x="1079" y="1135"/>
                  </a:cubicBezTo>
                  <a:lnTo>
                    <a:pt x="1949" y="2419"/>
                  </a:lnTo>
                  <a:lnTo>
                    <a:pt x="1583" y="2667"/>
                  </a:lnTo>
                  <a:lnTo>
                    <a:pt x="724" y="1397"/>
                  </a:lnTo>
                  <a:cubicBezTo>
                    <a:pt x="708" y="1374"/>
                    <a:pt x="683" y="1360"/>
                    <a:pt x="656" y="1358"/>
                  </a:cubicBezTo>
                  <a:lnTo>
                    <a:pt x="651" y="1358"/>
                  </a:lnTo>
                  <a:cubicBezTo>
                    <a:pt x="626" y="1358"/>
                    <a:pt x="600" y="1368"/>
                    <a:pt x="587" y="1388"/>
                  </a:cubicBezTo>
                  <a:lnTo>
                    <a:pt x="180" y="1854"/>
                  </a:lnTo>
                  <a:lnTo>
                    <a:pt x="192" y="215"/>
                  </a:lnTo>
                  <a:close/>
                  <a:moveTo>
                    <a:pt x="102" y="0"/>
                  </a:moveTo>
                  <a:cubicBezTo>
                    <a:pt x="85" y="0"/>
                    <a:pt x="68" y="5"/>
                    <a:pt x="52" y="15"/>
                  </a:cubicBezTo>
                  <a:cubicBezTo>
                    <a:pt x="29" y="31"/>
                    <a:pt x="14" y="57"/>
                    <a:pt x="14" y="87"/>
                  </a:cubicBezTo>
                  <a:lnTo>
                    <a:pt x="1" y="2087"/>
                  </a:lnTo>
                  <a:cubicBezTo>
                    <a:pt x="1" y="2123"/>
                    <a:pt x="24" y="2155"/>
                    <a:pt x="58" y="2168"/>
                  </a:cubicBezTo>
                  <a:cubicBezTo>
                    <a:pt x="68" y="2172"/>
                    <a:pt x="79" y="2174"/>
                    <a:pt x="90" y="2174"/>
                  </a:cubicBezTo>
                  <a:cubicBezTo>
                    <a:pt x="114" y="2174"/>
                    <a:pt x="137" y="2164"/>
                    <a:pt x="153" y="2145"/>
                  </a:cubicBezTo>
                  <a:lnTo>
                    <a:pt x="640" y="1587"/>
                  </a:lnTo>
                  <a:lnTo>
                    <a:pt x="1486" y="2836"/>
                  </a:lnTo>
                  <a:cubicBezTo>
                    <a:pt x="1499" y="2856"/>
                    <a:pt x="1519" y="2870"/>
                    <a:pt x="1541" y="2873"/>
                  </a:cubicBezTo>
                  <a:cubicBezTo>
                    <a:pt x="1547" y="2875"/>
                    <a:pt x="1553" y="2875"/>
                    <a:pt x="1558" y="2875"/>
                  </a:cubicBezTo>
                  <a:cubicBezTo>
                    <a:pt x="1576" y="2875"/>
                    <a:pt x="1593" y="2870"/>
                    <a:pt x="1603" y="2859"/>
                  </a:cubicBezTo>
                  <a:lnTo>
                    <a:pt x="2113" y="2514"/>
                  </a:lnTo>
                  <a:cubicBezTo>
                    <a:pt x="2154" y="2487"/>
                    <a:pt x="2163" y="2433"/>
                    <a:pt x="2136" y="2393"/>
                  </a:cubicBezTo>
                  <a:lnTo>
                    <a:pt x="1283" y="1132"/>
                  </a:lnTo>
                  <a:lnTo>
                    <a:pt x="1988" y="902"/>
                  </a:lnTo>
                  <a:cubicBezTo>
                    <a:pt x="2024" y="890"/>
                    <a:pt x="2047" y="858"/>
                    <a:pt x="2049" y="821"/>
                  </a:cubicBezTo>
                  <a:cubicBezTo>
                    <a:pt x="2050" y="784"/>
                    <a:pt x="2028" y="751"/>
                    <a:pt x="1993" y="737"/>
                  </a:cubicBezTo>
                  <a:lnTo>
                    <a:pt x="132" y="6"/>
                  </a:lnTo>
                  <a:cubicBezTo>
                    <a:pt x="123" y="2"/>
                    <a:pt x="112" y="0"/>
                    <a:pt x="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51"/>
          <p:cNvGrpSpPr/>
          <p:nvPr/>
        </p:nvGrpSpPr>
        <p:grpSpPr>
          <a:xfrm rot="2700000">
            <a:off x="5696993" y="-242960"/>
            <a:ext cx="1211801" cy="1565934"/>
            <a:chOff x="5543700" y="1778175"/>
            <a:chExt cx="396425" cy="512275"/>
          </a:xfrm>
        </p:grpSpPr>
        <p:sp>
          <p:nvSpPr>
            <p:cNvPr id="1827" name="Google Shape;1827;p51"/>
            <p:cNvSpPr/>
            <p:nvPr/>
          </p:nvSpPr>
          <p:spPr>
            <a:xfrm>
              <a:off x="5757250" y="1784975"/>
              <a:ext cx="176150" cy="157550"/>
            </a:xfrm>
            <a:custGeom>
              <a:avLst/>
              <a:gdLst/>
              <a:ahLst/>
              <a:cxnLst/>
              <a:rect l="l" t="t" r="r" b="b"/>
              <a:pathLst>
                <a:path w="7046" h="6302" extrusionOk="0">
                  <a:moveTo>
                    <a:pt x="1929" y="0"/>
                  </a:moveTo>
                  <a:lnTo>
                    <a:pt x="0" y="3392"/>
                  </a:lnTo>
                  <a:lnTo>
                    <a:pt x="5117" y="6301"/>
                  </a:lnTo>
                  <a:lnTo>
                    <a:pt x="7046" y="2909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1"/>
            <p:cNvSpPr/>
            <p:nvPr/>
          </p:nvSpPr>
          <p:spPr>
            <a:xfrm>
              <a:off x="5795500" y="1833000"/>
              <a:ext cx="43125" cy="34800"/>
            </a:xfrm>
            <a:custGeom>
              <a:avLst/>
              <a:gdLst/>
              <a:ahLst/>
              <a:cxnLst/>
              <a:rect l="l" t="t" r="r" b="b"/>
              <a:pathLst>
                <a:path w="1725" h="1392" extrusionOk="0">
                  <a:moveTo>
                    <a:pt x="347" y="0"/>
                  </a:moveTo>
                  <a:lnTo>
                    <a:pt x="1" y="608"/>
                  </a:lnTo>
                  <a:lnTo>
                    <a:pt x="1379" y="1391"/>
                  </a:lnTo>
                  <a:lnTo>
                    <a:pt x="1724" y="783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1"/>
            <p:cNvSpPr/>
            <p:nvPr/>
          </p:nvSpPr>
          <p:spPr>
            <a:xfrm>
              <a:off x="5851825" y="1864775"/>
              <a:ext cx="43100" cy="34825"/>
            </a:xfrm>
            <a:custGeom>
              <a:avLst/>
              <a:gdLst/>
              <a:ahLst/>
              <a:cxnLst/>
              <a:rect l="l" t="t" r="r" b="b"/>
              <a:pathLst>
                <a:path w="1724" h="1393" extrusionOk="0">
                  <a:moveTo>
                    <a:pt x="346" y="0"/>
                  </a:moveTo>
                  <a:lnTo>
                    <a:pt x="0" y="609"/>
                  </a:lnTo>
                  <a:lnTo>
                    <a:pt x="1378" y="1392"/>
                  </a:lnTo>
                  <a:lnTo>
                    <a:pt x="1724" y="783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1"/>
            <p:cNvSpPr/>
            <p:nvPr/>
          </p:nvSpPr>
          <p:spPr>
            <a:xfrm>
              <a:off x="5757025" y="1850925"/>
              <a:ext cx="138750" cy="91700"/>
            </a:xfrm>
            <a:custGeom>
              <a:avLst/>
              <a:gdLst/>
              <a:ahLst/>
              <a:cxnLst/>
              <a:rect l="l" t="t" r="r" b="b"/>
              <a:pathLst>
                <a:path w="5550" h="3668" extrusionOk="0">
                  <a:moveTo>
                    <a:pt x="432" y="1"/>
                  </a:moveTo>
                  <a:lnTo>
                    <a:pt x="1" y="758"/>
                  </a:lnTo>
                  <a:lnTo>
                    <a:pt x="5118" y="3667"/>
                  </a:lnTo>
                  <a:lnTo>
                    <a:pt x="5549" y="2910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rgbClr val="9EA2E0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1"/>
            <p:cNvSpPr/>
            <p:nvPr/>
          </p:nvSpPr>
          <p:spPr>
            <a:xfrm>
              <a:off x="5750150" y="1778175"/>
              <a:ext cx="189975" cy="171400"/>
            </a:xfrm>
            <a:custGeom>
              <a:avLst/>
              <a:gdLst/>
              <a:ahLst/>
              <a:cxnLst/>
              <a:rect l="l" t="t" r="r" b="b"/>
              <a:pathLst>
                <a:path w="7599" h="6856" extrusionOk="0">
                  <a:moveTo>
                    <a:pt x="2280" y="553"/>
                  </a:moveTo>
                  <a:lnTo>
                    <a:pt x="7045" y="3260"/>
                  </a:lnTo>
                  <a:lnTo>
                    <a:pt x="5316" y="6300"/>
                  </a:lnTo>
                  <a:lnTo>
                    <a:pt x="552" y="3592"/>
                  </a:lnTo>
                  <a:lnTo>
                    <a:pt x="2280" y="553"/>
                  </a:lnTo>
                  <a:close/>
                  <a:moveTo>
                    <a:pt x="2129" y="1"/>
                  </a:moveTo>
                  <a:lnTo>
                    <a:pt x="0" y="3746"/>
                  </a:lnTo>
                  <a:lnTo>
                    <a:pt x="5470" y="6855"/>
                  </a:lnTo>
                  <a:lnTo>
                    <a:pt x="7598" y="3110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1"/>
            <p:cNvSpPr/>
            <p:nvPr/>
          </p:nvSpPr>
          <p:spPr>
            <a:xfrm>
              <a:off x="5549250" y="1858025"/>
              <a:ext cx="355600" cy="427275"/>
            </a:xfrm>
            <a:custGeom>
              <a:avLst/>
              <a:gdLst/>
              <a:ahLst/>
              <a:cxnLst/>
              <a:rect l="l" t="t" r="r" b="b"/>
              <a:pathLst>
                <a:path w="14224" h="17091" extrusionOk="0">
                  <a:moveTo>
                    <a:pt x="7478" y="1"/>
                  </a:moveTo>
                  <a:lnTo>
                    <a:pt x="1060" y="11294"/>
                  </a:lnTo>
                  <a:cubicBezTo>
                    <a:pt x="0" y="13156"/>
                    <a:pt x="652" y="15524"/>
                    <a:pt x="2515" y="16583"/>
                  </a:cubicBezTo>
                  <a:cubicBezTo>
                    <a:pt x="3120" y="16927"/>
                    <a:pt x="3779" y="17091"/>
                    <a:pt x="4429" y="17091"/>
                  </a:cubicBezTo>
                  <a:cubicBezTo>
                    <a:pt x="5779" y="17091"/>
                    <a:pt x="7090" y="16385"/>
                    <a:pt x="7805" y="15128"/>
                  </a:cubicBezTo>
                  <a:lnTo>
                    <a:pt x="14223" y="3835"/>
                  </a:lnTo>
                  <a:lnTo>
                    <a:pt x="74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1"/>
            <p:cNvSpPr/>
            <p:nvPr/>
          </p:nvSpPr>
          <p:spPr>
            <a:xfrm>
              <a:off x="5612600" y="1906250"/>
              <a:ext cx="292250" cy="379025"/>
            </a:xfrm>
            <a:custGeom>
              <a:avLst/>
              <a:gdLst/>
              <a:ahLst/>
              <a:cxnLst/>
              <a:rect l="l" t="t" r="r" b="b"/>
              <a:pathLst>
                <a:path w="11690" h="15161" extrusionOk="0">
                  <a:moveTo>
                    <a:pt x="8337" y="0"/>
                  </a:moveTo>
                  <a:lnTo>
                    <a:pt x="1" y="14664"/>
                  </a:lnTo>
                  <a:cubicBezTo>
                    <a:pt x="601" y="15001"/>
                    <a:pt x="1252" y="15161"/>
                    <a:pt x="1895" y="15161"/>
                  </a:cubicBezTo>
                  <a:cubicBezTo>
                    <a:pt x="3245" y="15161"/>
                    <a:pt x="4556" y="14455"/>
                    <a:pt x="5271" y="13199"/>
                  </a:cubicBezTo>
                  <a:lnTo>
                    <a:pt x="11689" y="1906"/>
                  </a:lnTo>
                  <a:lnTo>
                    <a:pt x="83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1"/>
            <p:cNvSpPr/>
            <p:nvPr/>
          </p:nvSpPr>
          <p:spPr>
            <a:xfrm>
              <a:off x="5604750" y="1945300"/>
              <a:ext cx="297100" cy="336300"/>
            </a:xfrm>
            <a:custGeom>
              <a:avLst/>
              <a:gdLst/>
              <a:ahLst/>
              <a:cxnLst/>
              <a:rect l="l" t="t" r="r" b="b"/>
              <a:pathLst>
                <a:path w="11884" h="13452" extrusionOk="0">
                  <a:moveTo>
                    <a:pt x="11531" y="1"/>
                  </a:moveTo>
                  <a:lnTo>
                    <a:pt x="5217" y="11107"/>
                  </a:lnTo>
                  <a:cubicBezTo>
                    <a:pt x="4675" y="12063"/>
                    <a:pt x="3898" y="12695"/>
                    <a:pt x="2972" y="12938"/>
                  </a:cubicBezTo>
                  <a:cubicBezTo>
                    <a:pt x="2698" y="13010"/>
                    <a:pt x="2416" y="13045"/>
                    <a:pt x="2133" y="13045"/>
                  </a:cubicBezTo>
                  <a:cubicBezTo>
                    <a:pt x="1481" y="13045"/>
                    <a:pt x="819" y="12857"/>
                    <a:pt x="210" y="12490"/>
                  </a:cubicBezTo>
                  <a:lnTo>
                    <a:pt x="0" y="12838"/>
                  </a:lnTo>
                  <a:cubicBezTo>
                    <a:pt x="34" y="12858"/>
                    <a:pt x="65" y="12876"/>
                    <a:pt x="98" y="12895"/>
                  </a:cubicBezTo>
                  <a:cubicBezTo>
                    <a:pt x="746" y="13263"/>
                    <a:pt x="1443" y="13452"/>
                    <a:pt x="2133" y="13452"/>
                  </a:cubicBezTo>
                  <a:cubicBezTo>
                    <a:pt x="2451" y="13452"/>
                    <a:pt x="2767" y="13412"/>
                    <a:pt x="3075" y="13330"/>
                  </a:cubicBezTo>
                  <a:cubicBezTo>
                    <a:pt x="4109" y="13059"/>
                    <a:pt x="4971" y="12360"/>
                    <a:pt x="5570" y="11308"/>
                  </a:cubicBezTo>
                  <a:lnTo>
                    <a:pt x="11883" y="201"/>
                  </a:lnTo>
                  <a:lnTo>
                    <a:pt x="115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1"/>
            <p:cNvSpPr/>
            <p:nvPr/>
          </p:nvSpPr>
          <p:spPr>
            <a:xfrm>
              <a:off x="5817025" y="1952675"/>
              <a:ext cx="64825" cy="42850"/>
            </a:xfrm>
            <a:custGeom>
              <a:avLst/>
              <a:gdLst/>
              <a:ahLst/>
              <a:cxnLst/>
              <a:rect l="l" t="t" r="r" b="b"/>
              <a:pathLst>
                <a:path w="2593" h="1714" extrusionOk="0">
                  <a:moveTo>
                    <a:pt x="201" y="0"/>
                  </a:moveTo>
                  <a:lnTo>
                    <a:pt x="0" y="354"/>
                  </a:lnTo>
                  <a:lnTo>
                    <a:pt x="2392" y="1713"/>
                  </a:lnTo>
                  <a:lnTo>
                    <a:pt x="2593" y="136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1"/>
            <p:cNvSpPr/>
            <p:nvPr/>
          </p:nvSpPr>
          <p:spPr>
            <a:xfrm>
              <a:off x="5834350" y="1922175"/>
              <a:ext cx="64850" cy="42850"/>
            </a:xfrm>
            <a:custGeom>
              <a:avLst/>
              <a:gdLst/>
              <a:ahLst/>
              <a:cxnLst/>
              <a:rect l="l" t="t" r="r" b="b"/>
              <a:pathLst>
                <a:path w="2594" h="1714" extrusionOk="0">
                  <a:moveTo>
                    <a:pt x="202" y="1"/>
                  </a:moveTo>
                  <a:lnTo>
                    <a:pt x="1" y="353"/>
                  </a:lnTo>
                  <a:lnTo>
                    <a:pt x="2392" y="1714"/>
                  </a:lnTo>
                  <a:lnTo>
                    <a:pt x="2593" y="136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1"/>
            <p:cNvSpPr/>
            <p:nvPr/>
          </p:nvSpPr>
          <p:spPr>
            <a:xfrm>
              <a:off x="5811850" y="1961675"/>
              <a:ext cx="64825" cy="42825"/>
            </a:xfrm>
            <a:custGeom>
              <a:avLst/>
              <a:gdLst/>
              <a:ahLst/>
              <a:cxnLst/>
              <a:rect l="l" t="t" r="r" b="b"/>
              <a:pathLst>
                <a:path w="2593" h="1713" extrusionOk="0">
                  <a:moveTo>
                    <a:pt x="200" y="0"/>
                  </a:moveTo>
                  <a:lnTo>
                    <a:pt x="0" y="353"/>
                  </a:lnTo>
                  <a:lnTo>
                    <a:pt x="2393" y="1713"/>
                  </a:lnTo>
                  <a:lnTo>
                    <a:pt x="2593" y="136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1"/>
            <p:cNvSpPr/>
            <p:nvPr/>
          </p:nvSpPr>
          <p:spPr>
            <a:xfrm>
              <a:off x="5715375" y="1894975"/>
              <a:ext cx="64825" cy="42825"/>
            </a:xfrm>
            <a:custGeom>
              <a:avLst/>
              <a:gdLst/>
              <a:ahLst/>
              <a:cxnLst/>
              <a:rect l="l" t="t" r="r" b="b"/>
              <a:pathLst>
                <a:path w="2593" h="1713" extrusionOk="0">
                  <a:moveTo>
                    <a:pt x="201" y="0"/>
                  </a:moveTo>
                  <a:lnTo>
                    <a:pt x="0" y="354"/>
                  </a:lnTo>
                  <a:lnTo>
                    <a:pt x="2393" y="1713"/>
                  </a:lnTo>
                  <a:lnTo>
                    <a:pt x="2593" y="135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1"/>
            <p:cNvSpPr/>
            <p:nvPr/>
          </p:nvSpPr>
          <p:spPr>
            <a:xfrm>
              <a:off x="5593050" y="1864900"/>
              <a:ext cx="210750" cy="260425"/>
            </a:xfrm>
            <a:custGeom>
              <a:avLst/>
              <a:gdLst/>
              <a:ahLst/>
              <a:cxnLst/>
              <a:rect l="l" t="t" r="r" b="b"/>
              <a:pathLst>
                <a:path w="8430" h="10417" extrusionOk="0">
                  <a:moveTo>
                    <a:pt x="5805" y="1"/>
                  </a:moveTo>
                  <a:lnTo>
                    <a:pt x="56" y="10114"/>
                  </a:lnTo>
                  <a:cubicBezTo>
                    <a:pt x="0" y="10211"/>
                    <a:pt x="35" y="10335"/>
                    <a:pt x="132" y="10390"/>
                  </a:cubicBezTo>
                  <a:cubicBezTo>
                    <a:pt x="163" y="10408"/>
                    <a:pt x="198" y="10416"/>
                    <a:pt x="232" y="10416"/>
                  </a:cubicBezTo>
                  <a:cubicBezTo>
                    <a:pt x="302" y="10416"/>
                    <a:pt x="371" y="10379"/>
                    <a:pt x="409" y="10314"/>
                  </a:cubicBezTo>
                  <a:lnTo>
                    <a:pt x="5958" y="553"/>
                  </a:lnTo>
                  <a:lnTo>
                    <a:pt x="8098" y="1770"/>
                  </a:lnTo>
                  <a:cubicBezTo>
                    <a:pt x="8129" y="1788"/>
                    <a:pt x="8163" y="1796"/>
                    <a:pt x="8197" y="1796"/>
                  </a:cubicBezTo>
                  <a:cubicBezTo>
                    <a:pt x="8268" y="1796"/>
                    <a:pt x="8336" y="1759"/>
                    <a:pt x="8373" y="1693"/>
                  </a:cubicBezTo>
                  <a:cubicBezTo>
                    <a:pt x="8429" y="1596"/>
                    <a:pt x="8395" y="1472"/>
                    <a:pt x="8298" y="1418"/>
                  </a:cubicBez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51"/>
            <p:cNvSpPr/>
            <p:nvPr/>
          </p:nvSpPr>
          <p:spPr>
            <a:xfrm>
              <a:off x="5728275" y="1890950"/>
              <a:ext cx="56650" cy="38100"/>
            </a:xfrm>
            <a:custGeom>
              <a:avLst/>
              <a:gdLst/>
              <a:ahLst/>
              <a:cxnLst/>
              <a:rect l="l" t="t" r="r" b="b"/>
              <a:pathLst>
                <a:path w="2266" h="1524" extrusionOk="0">
                  <a:moveTo>
                    <a:pt x="199" y="0"/>
                  </a:moveTo>
                  <a:lnTo>
                    <a:pt x="1" y="349"/>
                  </a:lnTo>
                  <a:lnTo>
                    <a:pt x="2068" y="1523"/>
                  </a:lnTo>
                  <a:lnTo>
                    <a:pt x="2266" y="117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1"/>
            <p:cNvSpPr/>
            <p:nvPr/>
          </p:nvSpPr>
          <p:spPr>
            <a:xfrm>
              <a:off x="5543700" y="1851225"/>
              <a:ext cx="368275" cy="439225"/>
            </a:xfrm>
            <a:custGeom>
              <a:avLst/>
              <a:gdLst/>
              <a:ahLst/>
              <a:cxnLst/>
              <a:rect l="l" t="t" r="r" b="b"/>
              <a:pathLst>
                <a:path w="14731" h="17569" extrusionOk="0">
                  <a:moveTo>
                    <a:pt x="7785" y="555"/>
                  </a:moveTo>
                  <a:lnTo>
                    <a:pt x="14176" y="4187"/>
                  </a:lnTo>
                  <a:lnTo>
                    <a:pt x="7857" y="15303"/>
                  </a:lnTo>
                  <a:cubicBezTo>
                    <a:pt x="7181" y="16493"/>
                    <a:pt x="5935" y="17162"/>
                    <a:pt x="4655" y="17162"/>
                  </a:cubicBezTo>
                  <a:cubicBezTo>
                    <a:pt x="4040" y="17162"/>
                    <a:pt x="3417" y="17008"/>
                    <a:pt x="2845" y="16683"/>
                  </a:cubicBezTo>
                  <a:cubicBezTo>
                    <a:pt x="1083" y="15682"/>
                    <a:pt x="463" y="13433"/>
                    <a:pt x="1466" y="11671"/>
                  </a:cubicBezTo>
                  <a:lnTo>
                    <a:pt x="7785" y="555"/>
                  </a:lnTo>
                  <a:close/>
                  <a:moveTo>
                    <a:pt x="7633" y="0"/>
                  </a:moveTo>
                  <a:lnTo>
                    <a:pt x="1114" y="11470"/>
                  </a:lnTo>
                  <a:cubicBezTo>
                    <a:pt x="0" y="13427"/>
                    <a:pt x="687" y="15922"/>
                    <a:pt x="2644" y="17036"/>
                  </a:cubicBezTo>
                  <a:cubicBezTo>
                    <a:pt x="3280" y="17397"/>
                    <a:pt x="3972" y="17568"/>
                    <a:pt x="4655" y="17568"/>
                  </a:cubicBezTo>
                  <a:cubicBezTo>
                    <a:pt x="6076" y="17568"/>
                    <a:pt x="7458" y="16826"/>
                    <a:pt x="8211" y="15505"/>
                  </a:cubicBezTo>
                  <a:lnTo>
                    <a:pt x="14730" y="4035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2" name="Google Shape;1842;p51"/>
          <p:cNvSpPr/>
          <p:nvPr/>
        </p:nvSpPr>
        <p:spPr>
          <a:xfrm>
            <a:off x="5371100" y="4279651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7" name="Google Shape;1847;p52"/>
          <p:cNvGraphicFramePr/>
          <p:nvPr/>
        </p:nvGraphicFramePr>
        <p:xfrm>
          <a:off x="2780925" y="1458935"/>
          <a:ext cx="3582125" cy="2709600"/>
        </p:xfrm>
        <a:graphic>
          <a:graphicData uri="http://schemas.openxmlformats.org/drawingml/2006/table">
            <a:tbl>
              <a:tblPr>
                <a:noFill/>
                <a:tableStyleId>{80D327CF-CBF2-44B3-80DA-F45A0F1D0D2C}</a:tableStyleId>
              </a:tblPr>
              <a:tblGrid>
                <a:gridCol w="191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color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border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font-size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width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font-family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height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background-color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float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margin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text-align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padding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display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48" name="Google Shape;1848;p52"/>
          <p:cNvSpPr txBox="1">
            <a:spLocks noGrp="1"/>
          </p:cNvSpPr>
          <p:nvPr>
            <p:ph type="title"/>
          </p:nvPr>
        </p:nvSpPr>
        <p:spPr>
          <a:xfrm>
            <a:off x="720000" y="74017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Attributes</a:t>
            </a:r>
            <a:endParaRPr/>
          </a:p>
        </p:txBody>
      </p:sp>
      <p:grpSp>
        <p:nvGrpSpPr>
          <p:cNvPr id="1849" name="Google Shape;1849;p52"/>
          <p:cNvGrpSpPr/>
          <p:nvPr/>
        </p:nvGrpSpPr>
        <p:grpSpPr>
          <a:xfrm>
            <a:off x="6333025" y="391803"/>
            <a:ext cx="380623" cy="505928"/>
            <a:chOff x="5382225" y="1510350"/>
            <a:chExt cx="54075" cy="71875"/>
          </a:xfrm>
        </p:grpSpPr>
        <p:sp>
          <p:nvSpPr>
            <p:cNvPr id="1850" name="Google Shape;1850;p52"/>
            <p:cNvSpPr/>
            <p:nvPr/>
          </p:nvSpPr>
          <p:spPr>
            <a:xfrm>
              <a:off x="5384450" y="1512525"/>
              <a:ext cx="49500" cy="67525"/>
            </a:xfrm>
            <a:custGeom>
              <a:avLst/>
              <a:gdLst/>
              <a:ahLst/>
              <a:cxnLst/>
              <a:rect l="l" t="t" r="r" b="b"/>
              <a:pathLst>
                <a:path w="1980" h="2701" extrusionOk="0">
                  <a:moveTo>
                    <a:pt x="15" y="1"/>
                  </a:moveTo>
                  <a:lnTo>
                    <a:pt x="0" y="2001"/>
                  </a:lnTo>
                  <a:lnTo>
                    <a:pt x="562" y="1358"/>
                  </a:lnTo>
                  <a:lnTo>
                    <a:pt x="1469" y="2701"/>
                  </a:lnTo>
                  <a:lnTo>
                    <a:pt x="1725" y="2528"/>
                  </a:lnTo>
                  <a:lnTo>
                    <a:pt x="1979" y="2357"/>
                  </a:lnTo>
                  <a:lnTo>
                    <a:pt x="1062" y="999"/>
                  </a:lnTo>
                  <a:lnTo>
                    <a:pt x="1876" y="73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52"/>
            <p:cNvSpPr/>
            <p:nvPr/>
          </p:nvSpPr>
          <p:spPr>
            <a:xfrm>
              <a:off x="5382225" y="1510350"/>
              <a:ext cx="54075" cy="71875"/>
            </a:xfrm>
            <a:custGeom>
              <a:avLst/>
              <a:gdLst/>
              <a:ahLst/>
              <a:cxnLst/>
              <a:rect l="l" t="t" r="r" b="b"/>
              <a:pathLst>
                <a:path w="2163" h="2875" extrusionOk="0">
                  <a:moveTo>
                    <a:pt x="192" y="215"/>
                  </a:moveTo>
                  <a:lnTo>
                    <a:pt x="1709" y="813"/>
                  </a:lnTo>
                  <a:lnTo>
                    <a:pt x="1124" y="1003"/>
                  </a:lnTo>
                  <a:cubicBezTo>
                    <a:pt x="1098" y="1011"/>
                    <a:pt x="1078" y="1031"/>
                    <a:pt x="1069" y="1057"/>
                  </a:cubicBezTo>
                  <a:cubicBezTo>
                    <a:pt x="1060" y="1083"/>
                    <a:pt x="1063" y="1113"/>
                    <a:pt x="1079" y="1135"/>
                  </a:cubicBezTo>
                  <a:lnTo>
                    <a:pt x="1949" y="2419"/>
                  </a:lnTo>
                  <a:lnTo>
                    <a:pt x="1583" y="2667"/>
                  </a:lnTo>
                  <a:lnTo>
                    <a:pt x="724" y="1397"/>
                  </a:lnTo>
                  <a:cubicBezTo>
                    <a:pt x="708" y="1374"/>
                    <a:pt x="683" y="1360"/>
                    <a:pt x="656" y="1358"/>
                  </a:cubicBezTo>
                  <a:lnTo>
                    <a:pt x="651" y="1358"/>
                  </a:lnTo>
                  <a:cubicBezTo>
                    <a:pt x="626" y="1358"/>
                    <a:pt x="600" y="1368"/>
                    <a:pt x="587" y="1388"/>
                  </a:cubicBezTo>
                  <a:lnTo>
                    <a:pt x="180" y="1854"/>
                  </a:lnTo>
                  <a:lnTo>
                    <a:pt x="192" y="215"/>
                  </a:lnTo>
                  <a:close/>
                  <a:moveTo>
                    <a:pt x="102" y="0"/>
                  </a:moveTo>
                  <a:cubicBezTo>
                    <a:pt x="85" y="0"/>
                    <a:pt x="68" y="5"/>
                    <a:pt x="52" y="15"/>
                  </a:cubicBezTo>
                  <a:cubicBezTo>
                    <a:pt x="29" y="31"/>
                    <a:pt x="14" y="57"/>
                    <a:pt x="14" y="87"/>
                  </a:cubicBezTo>
                  <a:lnTo>
                    <a:pt x="1" y="2087"/>
                  </a:lnTo>
                  <a:cubicBezTo>
                    <a:pt x="1" y="2123"/>
                    <a:pt x="24" y="2155"/>
                    <a:pt x="58" y="2168"/>
                  </a:cubicBezTo>
                  <a:cubicBezTo>
                    <a:pt x="68" y="2172"/>
                    <a:pt x="79" y="2174"/>
                    <a:pt x="90" y="2174"/>
                  </a:cubicBezTo>
                  <a:cubicBezTo>
                    <a:pt x="114" y="2174"/>
                    <a:pt x="137" y="2164"/>
                    <a:pt x="153" y="2145"/>
                  </a:cubicBezTo>
                  <a:lnTo>
                    <a:pt x="640" y="1587"/>
                  </a:lnTo>
                  <a:lnTo>
                    <a:pt x="1486" y="2836"/>
                  </a:lnTo>
                  <a:cubicBezTo>
                    <a:pt x="1499" y="2856"/>
                    <a:pt x="1519" y="2870"/>
                    <a:pt x="1541" y="2873"/>
                  </a:cubicBezTo>
                  <a:cubicBezTo>
                    <a:pt x="1547" y="2875"/>
                    <a:pt x="1553" y="2875"/>
                    <a:pt x="1558" y="2875"/>
                  </a:cubicBezTo>
                  <a:cubicBezTo>
                    <a:pt x="1576" y="2875"/>
                    <a:pt x="1593" y="2870"/>
                    <a:pt x="1603" y="2859"/>
                  </a:cubicBezTo>
                  <a:lnTo>
                    <a:pt x="2113" y="2514"/>
                  </a:lnTo>
                  <a:cubicBezTo>
                    <a:pt x="2154" y="2487"/>
                    <a:pt x="2163" y="2433"/>
                    <a:pt x="2136" y="2393"/>
                  </a:cubicBezTo>
                  <a:lnTo>
                    <a:pt x="1283" y="1132"/>
                  </a:lnTo>
                  <a:lnTo>
                    <a:pt x="1988" y="902"/>
                  </a:lnTo>
                  <a:cubicBezTo>
                    <a:pt x="2024" y="890"/>
                    <a:pt x="2047" y="858"/>
                    <a:pt x="2049" y="821"/>
                  </a:cubicBezTo>
                  <a:cubicBezTo>
                    <a:pt x="2050" y="784"/>
                    <a:pt x="2028" y="751"/>
                    <a:pt x="1993" y="737"/>
                  </a:cubicBezTo>
                  <a:lnTo>
                    <a:pt x="132" y="6"/>
                  </a:lnTo>
                  <a:cubicBezTo>
                    <a:pt x="123" y="2"/>
                    <a:pt x="112" y="0"/>
                    <a:pt x="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2" name="Google Shape;1852;p52"/>
          <p:cNvGrpSpPr/>
          <p:nvPr/>
        </p:nvGrpSpPr>
        <p:grpSpPr>
          <a:xfrm rot="-2576083" flipH="1">
            <a:off x="487712" y="3768871"/>
            <a:ext cx="1188522" cy="1535887"/>
            <a:chOff x="5543700" y="1778175"/>
            <a:chExt cx="396425" cy="512275"/>
          </a:xfrm>
        </p:grpSpPr>
        <p:sp>
          <p:nvSpPr>
            <p:cNvPr id="1853" name="Google Shape;1853;p52"/>
            <p:cNvSpPr/>
            <p:nvPr/>
          </p:nvSpPr>
          <p:spPr>
            <a:xfrm>
              <a:off x="5757250" y="1784975"/>
              <a:ext cx="176150" cy="157550"/>
            </a:xfrm>
            <a:custGeom>
              <a:avLst/>
              <a:gdLst/>
              <a:ahLst/>
              <a:cxnLst/>
              <a:rect l="l" t="t" r="r" b="b"/>
              <a:pathLst>
                <a:path w="7046" h="6302" extrusionOk="0">
                  <a:moveTo>
                    <a:pt x="1929" y="0"/>
                  </a:moveTo>
                  <a:lnTo>
                    <a:pt x="0" y="3392"/>
                  </a:lnTo>
                  <a:lnTo>
                    <a:pt x="5117" y="6301"/>
                  </a:lnTo>
                  <a:lnTo>
                    <a:pt x="7046" y="2909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52"/>
            <p:cNvSpPr/>
            <p:nvPr/>
          </p:nvSpPr>
          <p:spPr>
            <a:xfrm>
              <a:off x="5795500" y="1833000"/>
              <a:ext cx="43125" cy="34800"/>
            </a:xfrm>
            <a:custGeom>
              <a:avLst/>
              <a:gdLst/>
              <a:ahLst/>
              <a:cxnLst/>
              <a:rect l="l" t="t" r="r" b="b"/>
              <a:pathLst>
                <a:path w="1725" h="1392" extrusionOk="0">
                  <a:moveTo>
                    <a:pt x="347" y="0"/>
                  </a:moveTo>
                  <a:lnTo>
                    <a:pt x="1" y="608"/>
                  </a:lnTo>
                  <a:lnTo>
                    <a:pt x="1379" y="1391"/>
                  </a:lnTo>
                  <a:lnTo>
                    <a:pt x="1724" y="783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52"/>
            <p:cNvSpPr/>
            <p:nvPr/>
          </p:nvSpPr>
          <p:spPr>
            <a:xfrm>
              <a:off x="5851825" y="1864775"/>
              <a:ext cx="43100" cy="34825"/>
            </a:xfrm>
            <a:custGeom>
              <a:avLst/>
              <a:gdLst/>
              <a:ahLst/>
              <a:cxnLst/>
              <a:rect l="l" t="t" r="r" b="b"/>
              <a:pathLst>
                <a:path w="1724" h="1393" extrusionOk="0">
                  <a:moveTo>
                    <a:pt x="346" y="0"/>
                  </a:moveTo>
                  <a:lnTo>
                    <a:pt x="0" y="609"/>
                  </a:lnTo>
                  <a:lnTo>
                    <a:pt x="1378" y="1392"/>
                  </a:lnTo>
                  <a:lnTo>
                    <a:pt x="1724" y="783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52"/>
            <p:cNvSpPr/>
            <p:nvPr/>
          </p:nvSpPr>
          <p:spPr>
            <a:xfrm>
              <a:off x="5757025" y="1850925"/>
              <a:ext cx="138750" cy="91700"/>
            </a:xfrm>
            <a:custGeom>
              <a:avLst/>
              <a:gdLst/>
              <a:ahLst/>
              <a:cxnLst/>
              <a:rect l="l" t="t" r="r" b="b"/>
              <a:pathLst>
                <a:path w="5550" h="3668" extrusionOk="0">
                  <a:moveTo>
                    <a:pt x="432" y="1"/>
                  </a:moveTo>
                  <a:lnTo>
                    <a:pt x="1" y="758"/>
                  </a:lnTo>
                  <a:lnTo>
                    <a:pt x="5118" y="3667"/>
                  </a:lnTo>
                  <a:lnTo>
                    <a:pt x="5549" y="2910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rgbClr val="9EA2E0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52"/>
            <p:cNvSpPr/>
            <p:nvPr/>
          </p:nvSpPr>
          <p:spPr>
            <a:xfrm>
              <a:off x="5750150" y="1778175"/>
              <a:ext cx="189975" cy="171400"/>
            </a:xfrm>
            <a:custGeom>
              <a:avLst/>
              <a:gdLst/>
              <a:ahLst/>
              <a:cxnLst/>
              <a:rect l="l" t="t" r="r" b="b"/>
              <a:pathLst>
                <a:path w="7599" h="6856" extrusionOk="0">
                  <a:moveTo>
                    <a:pt x="2280" y="553"/>
                  </a:moveTo>
                  <a:lnTo>
                    <a:pt x="7045" y="3260"/>
                  </a:lnTo>
                  <a:lnTo>
                    <a:pt x="5316" y="6300"/>
                  </a:lnTo>
                  <a:lnTo>
                    <a:pt x="552" y="3592"/>
                  </a:lnTo>
                  <a:lnTo>
                    <a:pt x="2280" y="553"/>
                  </a:lnTo>
                  <a:close/>
                  <a:moveTo>
                    <a:pt x="2129" y="1"/>
                  </a:moveTo>
                  <a:lnTo>
                    <a:pt x="0" y="3746"/>
                  </a:lnTo>
                  <a:lnTo>
                    <a:pt x="5470" y="6855"/>
                  </a:lnTo>
                  <a:lnTo>
                    <a:pt x="7598" y="3110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52"/>
            <p:cNvSpPr/>
            <p:nvPr/>
          </p:nvSpPr>
          <p:spPr>
            <a:xfrm>
              <a:off x="5549250" y="1858025"/>
              <a:ext cx="355600" cy="427275"/>
            </a:xfrm>
            <a:custGeom>
              <a:avLst/>
              <a:gdLst/>
              <a:ahLst/>
              <a:cxnLst/>
              <a:rect l="l" t="t" r="r" b="b"/>
              <a:pathLst>
                <a:path w="14224" h="17091" extrusionOk="0">
                  <a:moveTo>
                    <a:pt x="7478" y="1"/>
                  </a:moveTo>
                  <a:lnTo>
                    <a:pt x="1060" y="11294"/>
                  </a:lnTo>
                  <a:cubicBezTo>
                    <a:pt x="0" y="13156"/>
                    <a:pt x="652" y="15524"/>
                    <a:pt x="2515" y="16583"/>
                  </a:cubicBezTo>
                  <a:cubicBezTo>
                    <a:pt x="3120" y="16927"/>
                    <a:pt x="3779" y="17091"/>
                    <a:pt x="4429" y="17091"/>
                  </a:cubicBezTo>
                  <a:cubicBezTo>
                    <a:pt x="5779" y="17091"/>
                    <a:pt x="7090" y="16385"/>
                    <a:pt x="7805" y="15128"/>
                  </a:cubicBezTo>
                  <a:lnTo>
                    <a:pt x="14223" y="3835"/>
                  </a:lnTo>
                  <a:lnTo>
                    <a:pt x="74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52"/>
            <p:cNvSpPr/>
            <p:nvPr/>
          </p:nvSpPr>
          <p:spPr>
            <a:xfrm>
              <a:off x="5612600" y="1906250"/>
              <a:ext cx="292250" cy="379025"/>
            </a:xfrm>
            <a:custGeom>
              <a:avLst/>
              <a:gdLst/>
              <a:ahLst/>
              <a:cxnLst/>
              <a:rect l="l" t="t" r="r" b="b"/>
              <a:pathLst>
                <a:path w="11690" h="15161" extrusionOk="0">
                  <a:moveTo>
                    <a:pt x="8337" y="0"/>
                  </a:moveTo>
                  <a:lnTo>
                    <a:pt x="1" y="14664"/>
                  </a:lnTo>
                  <a:cubicBezTo>
                    <a:pt x="601" y="15001"/>
                    <a:pt x="1252" y="15161"/>
                    <a:pt x="1895" y="15161"/>
                  </a:cubicBezTo>
                  <a:cubicBezTo>
                    <a:pt x="3245" y="15161"/>
                    <a:pt x="4556" y="14455"/>
                    <a:pt x="5271" y="13199"/>
                  </a:cubicBezTo>
                  <a:lnTo>
                    <a:pt x="11689" y="1906"/>
                  </a:lnTo>
                  <a:lnTo>
                    <a:pt x="83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52"/>
            <p:cNvSpPr/>
            <p:nvPr/>
          </p:nvSpPr>
          <p:spPr>
            <a:xfrm>
              <a:off x="5604750" y="1945300"/>
              <a:ext cx="297100" cy="336300"/>
            </a:xfrm>
            <a:custGeom>
              <a:avLst/>
              <a:gdLst/>
              <a:ahLst/>
              <a:cxnLst/>
              <a:rect l="l" t="t" r="r" b="b"/>
              <a:pathLst>
                <a:path w="11884" h="13452" extrusionOk="0">
                  <a:moveTo>
                    <a:pt x="11531" y="1"/>
                  </a:moveTo>
                  <a:lnTo>
                    <a:pt x="5217" y="11107"/>
                  </a:lnTo>
                  <a:cubicBezTo>
                    <a:pt x="4675" y="12063"/>
                    <a:pt x="3898" y="12695"/>
                    <a:pt x="2972" y="12938"/>
                  </a:cubicBezTo>
                  <a:cubicBezTo>
                    <a:pt x="2698" y="13010"/>
                    <a:pt x="2416" y="13045"/>
                    <a:pt x="2133" y="13045"/>
                  </a:cubicBezTo>
                  <a:cubicBezTo>
                    <a:pt x="1481" y="13045"/>
                    <a:pt x="819" y="12857"/>
                    <a:pt x="210" y="12490"/>
                  </a:cubicBezTo>
                  <a:lnTo>
                    <a:pt x="0" y="12838"/>
                  </a:lnTo>
                  <a:cubicBezTo>
                    <a:pt x="34" y="12858"/>
                    <a:pt x="65" y="12876"/>
                    <a:pt x="98" y="12895"/>
                  </a:cubicBezTo>
                  <a:cubicBezTo>
                    <a:pt x="746" y="13263"/>
                    <a:pt x="1443" y="13452"/>
                    <a:pt x="2133" y="13452"/>
                  </a:cubicBezTo>
                  <a:cubicBezTo>
                    <a:pt x="2451" y="13452"/>
                    <a:pt x="2767" y="13412"/>
                    <a:pt x="3075" y="13330"/>
                  </a:cubicBezTo>
                  <a:cubicBezTo>
                    <a:pt x="4109" y="13059"/>
                    <a:pt x="4971" y="12360"/>
                    <a:pt x="5570" y="11308"/>
                  </a:cubicBezTo>
                  <a:lnTo>
                    <a:pt x="11883" y="201"/>
                  </a:lnTo>
                  <a:lnTo>
                    <a:pt x="11531" y="1"/>
                  </a:lnTo>
                  <a:close/>
                </a:path>
              </a:pathLst>
            </a:custGeom>
            <a:solidFill>
              <a:srgbClr val="474DA2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52"/>
            <p:cNvSpPr/>
            <p:nvPr/>
          </p:nvSpPr>
          <p:spPr>
            <a:xfrm>
              <a:off x="5817025" y="1952675"/>
              <a:ext cx="64825" cy="42850"/>
            </a:xfrm>
            <a:custGeom>
              <a:avLst/>
              <a:gdLst/>
              <a:ahLst/>
              <a:cxnLst/>
              <a:rect l="l" t="t" r="r" b="b"/>
              <a:pathLst>
                <a:path w="2593" h="1714" extrusionOk="0">
                  <a:moveTo>
                    <a:pt x="201" y="0"/>
                  </a:moveTo>
                  <a:lnTo>
                    <a:pt x="0" y="354"/>
                  </a:lnTo>
                  <a:lnTo>
                    <a:pt x="2392" y="1713"/>
                  </a:lnTo>
                  <a:lnTo>
                    <a:pt x="2593" y="136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52"/>
            <p:cNvSpPr/>
            <p:nvPr/>
          </p:nvSpPr>
          <p:spPr>
            <a:xfrm>
              <a:off x="5834350" y="1922175"/>
              <a:ext cx="64850" cy="42850"/>
            </a:xfrm>
            <a:custGeom>
              <a:avLst/>
              <a:gdLst/>
              <a:ahLst/>
              <a:cxnLst/>
              <a:rect l="l" t="t" r="r" b="b"/>
              <a:pathLst>
                <a:path w="2594" h="1714" extrusionOk="0">
                  <a:moveTo>
                    <a:pt x="202" y="1"/>
                  </a:moveTo>
                  <a:lnTo>
                    <a:pt x="1" y="353"/>
                  </a:lnTo>
                  <a:lnTo>
                    <a:pt x="2392" y="1714"/>
                  </a:lnTo>
                  <a:lnTo>
                    <a:pt x="2593" y="136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52"/>
            <p:cNvSpPr/>
            <p:nvPr/>
          </p:nvSpPr>
          <p:spPr>
            <a:xfrm>
              <a:off x="5811850" y="1961675"/>
              <a:ext cx="64825" cy="42825"/>
            </a:xfrm>
            <a:custGeom>
              <a:avLst/>
              <a:gdLst/>
              <a:ahLst/>
              <a:cxnLst/>
              <a:rect l="l" t="t" r="r" b="b"/>
              <a:pathLst>
                <a:path w="2593" h="1713" extrusionOk="0">
                  <a:moveTo>
                    <a:pt x="200" y="0"/>
                  </a:moveTo>
                  <a:lnTo>
                    <a:pt x="0" y="353"/>
                  </a:lnTo>
                  <a:lnTo>
                    <a:pt x="2393" y="1713"/>
                  </a:lnTo>
                  <a:lnTo>
                    <a:pt x="2593" y="136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474DA2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52"/>
            <p:cNvSpPr/>
            <p:nvPr/>
          </p:nvSpPr>
          <p:spPr>
            <a:xfrm>
              <a:off x="5715375" y="1894975"/>
              <a:ext cx="64825" cy="42825"/>
            </a:xfrm>
            <a:custGeom>
              <a:avLst/>
              <a:gdLst/>
              <a:ahLst/>
              <a:cxnLst/>
              <a:rect l="l" t="t" r="r" b="b"/>
              <a:pathLst>
                <a:path w="2593" h="1713" extrusionOk="0">
                  <a:moveTo>
                    <a:pt x="201" y="0"/>
                  </a:moveTo>
                  <a:lnTo>
                    <a:pt x="0" y="354"/>
                  </a:lnTo>
                  <a:lnTo>
                    <a:pt x="2393" y="1713"/>
                  </a:lnTo>
                  <a:lnTo>
                    <a:pt x="2593" y="135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52"/>
            <p:cNvSpPr/>
            <p:nvPr/>
          </p:nvSpPr>
          <p:spPr>
            <a:xfrm>
              <a:off x="5593050" y="1864900"/>
              <a:ext cx="210750" cy="260425"/>
            </a:xfrm>
            <a:custGeom>
              <a:avLst/>
              <a:gdLst/>
              <a:ahLst/>
              <a:cxnLst/>
              <a:rect l="l" t="t" r="r" b="b"/>
              <a:pathLst>
                <a:path w="8430" h="10417" extrusionOk="0">
                  <a:moveTo>
                    <a:pt x="5805" y="1"/>
                  </a:moveTo>
                  <a:lnTo>
                    <a:pt x="56" y="10114"/>
                  </a:lnTo>
                  <a:cubicBezTo>
                    <a:pt x="0" y="10211"/>
                    <a:pt x="35" y="10335"/>
                    <a:pt x="132" y="10390"/>
                  </a:cubicBezTo>
                  <a:cubicBezTo>
                    <a:pt x="163" y="10408"/>
                    <a:pt x="198" y="10416"/>
                    <a:pt x="232" y="10416"/>
                  </a:cubicBezTo>
                  <a:cubicBezTo>
                    <a:pt x="302" y="10416"/>
                    <a:pt x="371" y="10379"/>
                    <a:pt x="409" y="10314"/>
                  </a:cubicBezTo>
                  <a:lnTo>
                    <a:pt x="5958" y="553"/>
                  </a:lnTo>
                  <a:lnTo>
                    <a:pt x="8098" y="1770"/>
                  </a:lnTo>
                  <a:cubicBezTo>
                    <a:pt x="8129" y="1788"/>
                    <a:pt x="8163" y="1796"/>
                    <a:pt x="8197" y="1796"/>
                  </a:cubicBezTo>
                  <a:cubicBezTo>
                    <a:pt x="8268" y="1796"/>
                    <a:pt x="8336" y="1759"/>
                    <a:pt x="8373" y="1693"/>
                  </a:cubicBezTo>
                  <a:cubicBezTo>
                    <a:pt x="8429" y="1596"/>
                    <a:pt x="8395" y="1472"/>
                    <a:pt x="8298" y="1418"/>
                  </a:cubicBez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52"/>
            <p:cNvSpPr/>
            <p:nvPr/>
          </p:nvSpPr>
          <p:spPr>
            <a:xfrm>
              <a:off x="5728275" y="1890950"/>
              <a:ext cx="56650" cy="38100"/>
            </a:xfrm>
            <a:custGeom>
              <a:avLst/>
              <a:gdLst/>
              <a:ahLst/>
              <a:cxnLst/>
              <a:rect l="l" t="t" r="r" b="b"/>
              <a:pathLst>
                <a:path w="2266" h="1524" extrusionOk="0">
                  <a:moveTo>
                    <a:pt x="199" y="0"/>
                  </a:moveTo>
                  <a:lnTo>
                    <a:pt x="1" y="349"/>
                  </a:lnTo>
                  <a:lnTo>
                    <a:pt x="2068" y="1523"/>
                  </a:lnTo>
                  <a:lnTo>
                    <a:pt x="2266" y="117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52"/>
            <p:cNvSpPr/>
            <p:nvPr/>
          </p:nvSpPr>
          <p:spPr>
            <a:xfrm>
              <a:off x="5543700" y="1851225"/>
              <a:ext cx="368275" cy="439225"/>
            </a:xfrm>
            <a:custGeom>
              <a:avLst/>
              <a:gdLst/>
              <a:ahLst/>
              <a:cxnLst/>
              <a:rect l="l" t="t" r="r" b="b"/>
              <a:pathLst>
                <a:path w="14731" h="17569" extrusionOk="0">
                  <a:moveTo>
                    <a:pt x="7785" y="555"/>
                  </a:moveTo>
                  <a:lnTo>
                    <a:pt x="14176" y="4187"/>
                  </a:lnTo>
                  <a:lnTo>
                    <a:pt x="7857" y="15303"/>
                  </a:lnTo>
                  <a:cubicBezTo>
                    <a:pt x="7181" y="16493"/>
                    <a:pt x="5935" y="17162"/>
                    <a:pt x="4655" y="17162"/>
                  </a:cubicBezTo>
                  <a:cubicBezTo>
                    <a:pt x="4040" y="17162"/>
                    <a:pt x="3417" y="17008"/>
                    <a:pt x="2845" y="16683"/>
                  </a:cubicBezTo>
                  <a:cubicBezTo>
                    <a:pt x="1083" y="15682"/>
                    <a:pt x="463" y="13433"/>
                    <a:pt x="1466" y="11671"/>
                  </a:cubicBezTo>
                  <a:lnTo>
                    <a:pt x="7785" y="555"/>
                  </a:lnTo>
                  <a:close/>
                  <a:moveTo>
                    <a:pt x="7633" y="0"/>
                  </a:moveTo>
                  <a:lnTo>
                    <a:pt x="1114" y="11470"/>
                  </a:lnTo>
                  <a:cubicBezTo>
                    <a:pt x="0" y="13427"/>
                    <a:pt x="687" y="15922"/>
                    <a:pt x="2644" y="17036"/>
                  </a:cubicBezTo>
                  <a:cubicBezTo>
                    <a:pt x="3280" y="17397"/>
                    <a:pt x="3972" y="17568"/>
                    <a:pt x="4655" y="17568"/>
                  </a:cubicBezTo>
                  <a:cubicBezTo>
                    <a:pt x="6076" y="17568"/>
                    <a:pt x="7458" y="16826"/>
                    <a:pt x="8211" y="15505"/>
                  </a:cubicBezTo>
                  <a:lnTo>
                    <a:pt x="14730" y="4035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8" name="Google Shape;1868;p52"/>
          <p:cNvSpPr/>
          <p:nvPr/>
        </p:nvSpPr>
        <p:spPr>
          <a:xfrm>
            <a:off x="7438375" y="799075"/>
            <a:ext cx="153048" cy="1807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9" name="Google Shape;1869;p52"/>
          <p:cNvSpPr/>
          <p:nvPr/>
        </p:nvSpPr>
        <p:spPr>
          <a:xfrm>
            <a:off x="5968225" y="1123762"/>
            <a:ext cx="153048" cy="1807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4" name="Google Shape;1874;p53"/>
          <p:cNvGraphicFramePr/>
          <p:nvPr/>
        </p:nvGraphicFramePr>
        <p:xfrm>
          <a:off x="2917138" y="1491635"/>
          <a:ext cx="3309700" cy="2709600"/>
        </p:xfrm>
        <a:graphic>
          <a:graphicData uri="http://schemas.openxmlformats.org/drawingml/2006/table">
            <a:tbl>
              <a:tblPr>
                <a:noFill/>
                <a:tableStyleId>{80D327CF-CBF2-44B3-80DA-F45A0F1D0D2C}</a:tableStyleId>
              </a:tblPr>
              <a:tblGrid>
                <a:gridCol w="169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transition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border-radius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text-transform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box-sizing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text-decoration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position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letter-spacing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opacity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outline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z-index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list-style-type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Math funcs - ()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75" name="Google Shape;1875;p53"/>
          <p:cNvSpPr txBox="1">
            <a:spLocks noGrp="1"/>
          </p:cNvSpPr>
          <p:nvPr>
            <p:ph type="title"/>
          </p:nvPr>
        </p:nvSpPr>
        <p:spPr>
          <a:xfrm>
            <a:off x="720000" y="74017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Attributes</a:t>
            </a:r>
            <a:endParaRPr/>
          </a:p>
        </p:txBody>
      </p:sp>
      <p:grpSp>
        <p:nvGrpSpPr>
          <p:cNvPr id="1876" name="Google Shape;1876;p53"/>
          <p:cNvGrpSpPr/>
          <p:nvPr/>
        </p:nvGrpSpPr>
        <p:grpSpPr>
          <a:xfrm>
            <a:off x="6333025" y="391803"/>
            <a:ext cx="380623" cy="505928"/>
            <a:chOff x="5382225" y="1510350"/>
            <a:chExt cx="54075" cy="71875"/>
          </a:xfrm>
        </p:grpSpPr>
        <p:sp>
          <p:nvSpPr>
            <p:cNvPr id="1877" name="Google Shape;1877;p53"/>
            <p:cNvSpPr/>
            <p:nvPr/>
          </p:nvSpPr>
          <p:spPr>
            <a:xfrm>
              <a:off x="5384450" y="1512525"/>
              <a:ext cx="49500" cy="67525"/>
            </a:xfrm>
            <a:custGeom>
              <a:avLst/>
              <a:gdLst/>
              <a:ahLst/>
              <a:cxnLst/>
              <a:rect l="l" t="t" r="r" b="b"/>
              <a:pathLst>
                <a:path w="1980" h="2701" extrusionOk="0">
                  <a:moveTo>
                    <a:pt x="15" y="1"/>
                  </a:moveTo>
                  <a:lnTo>
                    <a:pt x="0" y="2001"/>
                  </a:lnTo>
                  <a:lnTo>
                    <a:pt x="562" y="1358"/>
                  </a:lnTo>
                  <a:lnTo>
                    <a:pt x="1469" y="2701"/>
                  </a:lnTo>
                  <a:lnTo>
                    <a:pt x="1725" y="2528"/>
                  </a:lnTo>
                  <a:lnTo>
                    <a:pt x="1979" y="2357"/>
                  </a:lnTo>
                  <a:lnTo>
                    <a:pt x="1062" y="999"/>
                  </a:lnTo>
                  <a:lnTo>
                    <a:pt x="1876" y="73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53"/>
            <p:cNvSpPr/>
            <p:nvPr/>
          </p:nvSpPr>
          <p:spPr>
            <a:xfrm>
              <a:off x="5382225" y="1510350"/>
              <a:ext cx="54075" cy="71875"/>
            </a:xfrm>
            <a:custGeom>
              <a:avLst/>
              <a:gdLst/>
              <a:ahLst/>
              <a:cxnLst/>
              <a:rect l="l" t="t" r="r" b="b"/>
              <a:pathLst>
                <a:path w="2163" h="2875" extrusionOk="0">
                  <a:moveTo>
                    <a:pt x="192" y="215"/>
                  </a:moveTo>
                  <a:lnTo>
                    <a:pt x="1709" y="813"/>
                  </a:lnTo>
                  <a:lnTo>
                    <a:pt x="1124" y="1003"/>
                  </a:lnTo>
                  <a:cubicBezTo>
                    <a:pt x="1098" y="1011"/>
                    <a:pt x="1078" y="1031"/>
                    <a:pt x="1069" y="1057"/>
                  </a:cubicBezTo>
                  <a:cubicBezTo>
                    <a:pt x="1060" y="1083"/>
                    <a:pt x="1063" y="1113"/>
                    <a:pt x="1079" y="1135"/>
                  </a:cubicBezTo>
                  <a:lnTo>
                    <a:pt x="1949" y="2419"/>
                  </a:lnTo>
                  <a:lnTo>
                    <a:pt x="1583" y="2667"/>
                  </a:lnTo>
                  <a:lnTo>
                    <a:pt x="724" y="1397"/>
                  </a:lnTo>
                  <a:cubicBezTo>
                    <a:pt x="708" y="1374"/>
                    <a:pt x="683" y="1360"/>
                    <a:pt x="656" y="1358"/>
                  </a:cubicBezTo>
                  <a:lnTo>
                    <a:pt x="651" y="1358"/>
                  </a:lnTo>
                  <a:cubicBezTo>
                    <a:pt x="626" y="1358"/>
                    <a:pt x="600" y="1368"/>
                    <a:pt x="587" y="1388"/>
                  </a:cubicBezTo>
                  <a:lnTo>
                    <a:pt x="180" y="1854"/>
                  </a:lnTo>
                  <a:lnTo>
                    <a:pt x="192" y="215"/>
                  </a:lnTo>
                  <a:close/>
                  <a:moveTo>
                    <a:pt x="102" y="0"/>
                  </a:moveTo>
                  <a:cubicBezTo>
                    <a:pt x="85" y="0"/>
                    <a:pt x="68" y="5"/>
                    <a:pt x="52" y="15"/>
                  </a:cubicBezTo>
                  <a:cubicBezTo>
                    <a:pt x="29" y="31"/>
                    <a:pt x="14" y="57"/>
                    <a:pt x="14" y="87"/>
                  </a:cubicBezTo>
                  <a:lnTo>
                    <a:pt x="1" y="2087"/>
                  </a:lnTo>
                  <a:cubicBezTo>
                    <a:pt x="1" y="2123"/>
                    <a:pt x="24" y="2155"/>
                    <a:pt x="58" y="2168"/>
                  </a:cubicBezTo>
                  <a:cubicBezTo>
                    <a:pt x="68" y="2172"/>
                    <a:pt x="79" y="2174"/>
                    <a:pt x="90" y="2174"/>
                  </a:cubicBezTo>
                  <a:cubicBezTo>
                    <a:pt x="114" y="2174"/>
                    <a:pt x="137" y="2164"/>
                    <a:pt x="153" y="2145"/>
                  </a:cubicBezTo>
                  <a:lnTo>
                    <a:pt x="640" y="1587"/>
                  </a:lnTo>
                  <a:lnTo>
                    <a:pt x="1486" y="2836"/>
                  </a:lnTo>
                  <a:cubicBezTo>
                    <a:pt x="1499" y="2856"/>
                    <a:pt x="1519" y="2870"/>
                    <a:pt x="1541" y="2873"/>
                  </a:cubicBezTo>
                  <a:cubicBezTo>
                    <a:pt x="1547" y="2875"/>
                    <a:pt x="1553" y="2875"/>
                    <a:pt x="1558" y="2875"/>
                  </a:cubicBezTo>
                  <a:cubicBezTo>
                    <a:pt x="1576" y="2875"/>
                    <a:pt x="1593" y="2870"/>
                    <a:pt x="1603" y="2859"/>
                  </a:cubicBezTo>
                  <a:lnTo>
                    <a:pt x="2113" y="2514"/>
                  </a:lnTo>
                  <a:cubicBezTo>
                    <a:pt x="2154" y="2487"/>
                    <a:pt x="2163" y="2433"/>
                    <a:pt x="2136" y="2393"/>
                  </a:cubicBezTo>
                  <a:lnTo>
                    <a:pt x="1283" y="1132"/>
                  </a:lnTo>
                  <a:lnTo>
                    <a:pt x="1988" y="902"/>
                  </a:lnTo>
                  <a:cubicBezTo>
                    <a:pt x="2024" y="890"/>
                    <a:pt x="2047" y="858"/>
                    <a:pt x="2049" y="821"/>
                  </a:cubicBezTo>
                  <a:cubicBezTo>
                    <a:pt x="2050" y="784"/>
                    <a:pt x="2028" y="751"/>
                    <a:pt x="1993" y="737"/>
                  </a:cubicBezTo>
                  <a:lnTo>
                    <a:pt x="132" y="6"/>
                  </a:lnTo>
                  <a:cubicBezTo>
                    <a:pt x="123" y="2"/>
                    <a:pt x="112" y="0"/>
                    <a:pt x="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9" name="Google Shape;1879;p53"/>
          <p:cNvGrpSpPr/>
          <p:nvPr/>
        </p:nvGrpSpPr>
        <p:grpSpPr>
          <a:xfrm rot="-2576083" flipH="1">
            <a:off x="487712" y="3768871"/>
            <a:ext cx="1188522" cy="1535887"/>
            <a:chOff x="5543700" y="1778175"/>
            <a:chExt cx="396425" cy="512275"/>
          </a:xfrm>
        </p:grpSpPr>
        <p:sp>
          <p:nvSpPr>
            <p:cNvPr id="1880" name="Google Shape;1880;p53"/>
            <p:cNvSpPr/>
            <p:nvPr/>
          </p:nvSpPr>
          <p:spPr>
            <a:xfrm>
              <a:off x="5757250" y="1784975"/>
              <a:ext cx="176150" cy="157550"/>
            </a:xfrm>
            <a:custGeom>
              <a:avLst/>
              <a:gdLst/>
              <a:ahLst/>
              <a:cxnLst/>
              <a:rect l="l" t="t" r="r" b="b"/>
              <a:pathLst>
                <a:path w="7046" h="6302" extrusionOk="0">
                  <a:moveTo>
                    <a:pt x="1929" y="0"/>
                  </a:moveTo>
                  <a:lnTo>
                    <a:pt x="0" y="3392"/>
                  </a:lnTo>
                  <a:lnTo>
                    <a:pt x="5117" y="6301"/>
                  </a:lnTo>
                  <a:lnTo>
                    <a:pt x="7046" y="2909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53"/>
            <p:cNvSpPr/>
            <p:nvPr/>
          </p:nvSpPr>
          <p:spPr>
            <a:xfrm>
              <a:off x="5795500" y="1833000"/>
              <a:ext cx="43125" cy="34800"/>
            </a:xfrm>
            <a:custGeom>
              <a:avLst/>
              <a:gdLst/>
              <a:ahLst/>
              <a:cxnLst/>
              <a:rect l="l" t="t" r="r" b="b"/>
              <a:pathLst>
                <a:path w="1725" h="1392" extrusionOk="0">
                  <a:moveTo>
                    <a:pt x="347" y="0"/>
                  </a:moveTo>
                  <a:lnTo>
                    <a:pt x="1" y="608"/>
                  </a:lnTo>
                  <a:lnTo>
                    <a:pt x="1379" y="1391"/>
                  </a:lnTo>
                  <a:lnTo>
                    <a:pt x="1724" y="783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53"/>
            <p:cNvSpPr/>
            <p:nvPr/>
          </p:nvSpPr>
          <p:spPr>
            <a:xfrm>
              <a:off x="5851825" y="1864775"/>
              <a:ext cx="43100" cy="34825"/>
            </a:xfrm>
            <a:custGeom>
              <a:avLst/>
              <a:gdLst/>
              <a:ahLst/>
              <a:cxnLst/>
              <a:rect l="l" t="t" r="r" b="b"/>
              <a:pathLst>
                <a:path w="1724" h="1393" extrusionOk="0">
                  <a:moveTo>
                    <a:pt x="346" y="0"/>
                  </a:moveTo>
                  <a:lnTo>
                    <a:pt x="0" y="609"/>
                  </a:lnTo>
                  <a:lnTo>
                    <a:pt x="1378" y="1392"/>
                  </a:lnTo>
                  <a:lnTo>
                    <a:pt x="1724" y="783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53"/>
            <p:cNvSpPr/>
            <p:nvPr/>
          </p:nvSpPr>
          <p:spPr>
            <a:xfrm>
              <a:off x="5757025" y="1850925"/>
              <a:ext cx="138750" cy="91700"/>
            </a:xfrm>
            <a:custGeom>
              <a:avLst/>
              <a:gdLst/>
              <a:ahLst/>
              <a:cxnLst/>
              <a:rect l="l" t="t" r="r" b="b"/>
              <a:pathLst>
                <a:path w="5550" h="3668" extrusionOk="0">
                  <a:moveTo>
                    <a:pt x="432" y="1"/>
                  </a:moveTo>
                  <a:lnTo>
                    <a:pt x="1" y="758"/>
                  </a:lnTo>
                  <a:lnTo>
                    <a:pt x="5118" y="3667"/>
                  </a:lnTo>
                  <a:lnTo>
                    <a:pt x="5549" y="2910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rgbClr val="9EA2E0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53"/>
            <p:cNvSpPr/>
            <p:nvPr/>
          </p:nvSpPr>
          <p:spPr>
            <a:xfrm>
              <a:off x="5750150" y="1778175"/>
              <a:ext cx="189975" cy="171400"/>
            </a:xfrm>
            <a:custGeom>
              <a:avLst/>
              <a:gdLst/>
              <a:ahLst/>
              <a:cxnLst/>
              <a:rect l="l" t="t" r="r" b="b"/>
              <a:pathLst>
                <a:path w="7599" h="6856" extrusionOk="0">
                  <a:moveTo>
                    <a:pt x="2280" y="553"/>
                  </a:moveTo>
                  <a:lnTo>
                    <a:pt x="7045" y="3260"/>
                  </a:lnTo>
                  <a:lnTo>
                    <a:pt x="5316" y="6300"/>
                  </a:lnTo>
                  <a:lnTo>
                    <a:pt x="552" y="3592"/>
                  </a:lnTo>
                  <a:lnTo>
                    <a:pt x="2280" y="553"/>
                  </a:lnTo>
                  <a:close/>
                  <a:moveTo>
                    <a:pt x="2129" y="1"/>
                  </a:moveTo>
                  <a:lnTo>
                    <a:pt x="0" y="3746"/>
                  </a:lnTo>
                  <a:lnTo>
                    <a:pt x="5470" y="6855"/>
                  </a:lnTo>
                  <a:lnTo>
                    <a:pt x="7598" y="3110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53"/>
            <p:cNvSpPr/>
            <p:nvPr/>
          </p:nvSpPr>
          <p:spPr>
            <a:xfrm>
              <a:off x="5549250" y="1858025"/>
              <a:ext cx="355600" cy="427275"/>
            </a:xfrm>
            <a:custGeom>
              <a:avLst/>
              <a:gdLst/>
              <a:ahLst/>
              <a:cxnLst/>
              <a:rect l="l" t="t" r="r" b="b"/>
              <a:pathLst>
                <a:path w="14224" h="17091" extrusionOk="0">
                  <a:moveTo>
                    <a:pt x="7478" y="1"/>
                  </a:moveTo>
                  <a:lnTo>
                    <a:pt x="1060" y="11294"/>
                  </a:lnTo>
                  <a:cubicBezTo>
                    <a:pt x="0" y="13156"/>
                    <a:pt x="652" y="15524"/>
                    <a:pt x="2515" y="16583"/>
                  </a:cubicBezTo>
                  <a:cubicBezTo>
                    <a:pt x="3120" y="16927"/>
                    <a:pt x="3779" y="17091"/>
                    <a:pt x="4429" y="17091"/>
                  </a:cubicBezTo>
                  <a:cubicBezTo>
                    <a:pt x="5779" y="17091"/>
                    <a:pt x="7090" y="16385"/>
                    <a:pt x="7805" y="15128"/>
                  </a:cubicBezTo>
                  <a:lnTo>
                    <a:pt x="14223" y="3835"/>
                  </a:lnTo>
                  <a:lnTo>
                    <a:pt x="74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53"/>
            <p:cNvSpPr/>
            <p:nvPr/>
          </p:nvSpPr>
          <p:spPr>
            <a:xfrm>
              <a:off x="5612600" y="1906250"/>
              <a:ext cx="292250" cy="379025"/>
            </a:xfrm>
            <a:custGeom>
              <a:avLst/>
              <a:gdLst/>
              <a:ahLst/>
              <a:cxnLst/>
              <a:rect l="l" t="t" r="r" b="b"/>
              <a:pathLst>
                <a:path w="11690" h="15161" extrusionOk="0">
                  <a:moveTo>
                    <a:pt x="8337" y="0"/>
                  </a:moveTo>
                  <a:lnTo>
                    <a:pt x="1" y="14664"/>
                  </a:lnTo>
                  <a:cubicBezTo>
                    <a:pt x="601" y="15001"/>
                    <a:pt x="1252" y="15161"/>
                    <a:pt x="1895" y="15161"/>
                  </a:cubicBezTo>
                  <a:cubicBezTo>
                    <a:pt x="3245" y="15161"/>
                    <a:pt x="4556" y="14455"/>
                    <a:pt x="5271" y="13199"/>
                  </a:cubicBezTo>
                  <a:lnTo>
                    <a:pt x="11689" y="1906"/>
                  </a:lnTo>
                  <a:lnTo>
                    <a:pt x="83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53"/>
            <p:cNvSpPr/>
            <p:nvPr/>
          </p:nvSpPr>
          <p:spPr>
            <a:xfrm>
              <a:off x="5604750" y="1945300"/>
              <a:ext cx="297100" cy="336300"/>
            </a:xfrm>
            <a:custGeom>
              <a:avLst/>
              <a:gdLst/>
              <a:ahLst/>
              <a:cxnLst/>
              <a:rect l="l" t="t" r="r" b="b"/>
              <a:pathLst>
                <a:path w="11884" h="13452" extrusionOk="0">
                  <a:moveTo>
                    <a:pt x="11531" y="1"/>
                  </a:moveTo>
                  <a:lnTo>
                    <a:pt x="5217" y="11107"/>
                  </a:lnTo>
                  <a:cubicBezTo>
                    <a:pt x="4675" y="12063"/>
                    <a:pt x="3898" y="12695"/>
                    <a:pt x="2972" y="12938"/>
                  </a:cubicBezTo>
                  <a:cubicBezTo>
                    <a:pt x="2698" y="13010"/>
                    <a:pt x="2416" y="13045"/>
                    <a:pt x="2133" y="13045"/>
                  </a:cubicBezTo>
                  <a:cubicBezTo>
                    <a:pt x="1481" y="13045"/>
                    <a:pt x="819" y="12857"/>
                    <a:pt x="210" y="12490"/>
                  </a:cubicBezTo>
                  <a:lnTo>
                    <a:pt x="0" y="12838"/>
                  </a:lnTo>
                  <a:cubicBezTo>
                    <a:pt x="34" y="12858"/>
                    <a:pt x="65" y="12876"/>
                    <a:pt x="98" y="12895"/>
                  </a:cubicBezTo>
                  <a:cubicBezTo>
                    <a:pt x="746" y="13263"/>
                    <a:pt x="1443" y="13452"/>
                    <a:pt x="2133" y="13452"/>
                  </a:cubicBezTo>
                  <a:cubicBezTo>
                    <a:pt x="2451" y="13452"/>
                    <a:pt x="2767" y="13412"/>
                    <a:pt x="3075" y="13330"/>
                  </a:cubicBezTo>
                  <a:cubicBezTo>
                    <a:pt x="4109" y="13059"/>
                    <a:pt x="4971" y="12360"/>
                    <a:pt x="5570" y="11308"/>
                  </a:cubicBezTo>
                  <a:lnTo>
                    <a:pt x="11883" y="201"/>
                  </a:lnTo>
                  <a:lnTo>
                    <a:pt x="11531" y="1"/>
                  </a:lnTo>
                  <a:close/>
                </a:path>
              </a:pathLst>
            </a:custGeom>
            <a:solidFill>
              <a:srgbClr val="474DA2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53"/>
            <p:cNvSpPr/>
            <p:nvPr/>
          </p:nvSpPr>
          <p:spPr>
            <a:xfrm>
              <a:off x="5817025" y="1952675"/>
              <a:ext cx="64825" cy="42850"/>
            </a:xfrm>
            <a:custGeom>
              <a:avLst/>
              <a:gdLst/>
              <a:ahLst/>
              <a:cxnLst/>
              <a:rect l="l" t="t" r="r" b="b"/>
              <a:pathLst>
                <a:path w="2593" h="1714" extrusionOk="0">
                  <a:moveTo>
                    <a:pt x="201" y="0"/>
                  </a:moveTo>
                  <a:lnTo>
                    <a:pt x="0" y="354"/>
                  </a:lnTo>
                  <a:lnTo>
                    <a:pt x="2392" y="1713"/>
                  </a:lnTo>
                  <a:lnTo>
                    <a:pt x="2593" y="136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53"/>
            <p:cNvSpPr/>
            <p:nvPr/>
          </p:nvSpPr>
          <p:spPr>
            <a:xfrm>
              <a:off x="5834350" y="1922175"/>
              <a:ext cx="64850" cy="42850"/>
            </a:xfrm>
            <a:custGeom>
              <a:avLst/>
              <a:gdLst/>
              <a:ahLst/>
              <a:cxnLst/>
              <a:rect l="l" t="t" r="r" b="b"/>
              <a:pathLst>
                <a:path w="2594" h="1714" extrusionOk="0">
                  <a:moveTo>
                    <a:pt x="202" y="1"/>
                  </a:moveTo>
                  <a:lnTo>
                    <a:pt x="1" y="353"/>
                  </a:lnTo>
                  <a:lnTo>
                    <a:pt x="2392" y="1714"/>
                  </a:lnTo>
                  <a:lnTo>
                    <a:pt x="2593" y="136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53"/>
            <p:cNvSpPr/>
            <p:nvPr/>
          </p:nvSpPr>
          <p:spPr>
            <a:xfrm>
              <a:off x="5811850" y="1961675"/>
              <a:ext cx="64825" cy="42825"/>
            </a:xfrm>
            <a:custGeom>
              <a:avLst/>
              <a:gdLst/>
              <a:ahLst/>
              <a:cxnLst/>
              <a:rect l="l" t="t" r="r" b="b"/>
              <a:pathLst>
                <a:path w="2593" h="1713" extrusionOk="0">
                  <a:moveTo>
                    <a:pt x="200" y="0"/>
                  </a:moveTo>
                  <a:lnTo>
                    <a:pt x="0" y="353"/>
                  </a:lnTo>
                  <a:lnTo>
                    <a:pt x="2393" y="1713"/>
                  </a:lnTo>
                  <a:lnTo>
                    <a:pt x="2593" y="136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474DA2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53"/>
            <p:cNvSpPr/>
            <p:nvPr/>
          </p:nvSpPr>
          <p:spPr>
            <a:xfrm>
              <a:off x="5715375" y="1894975"/>
              <a:ext cx="64825" cy="42825"/>
            </a:xfrm>
            <a:custGeom>
              <a:avLst/>
              <a:gdLst/>
              <a:ahLst/>
              <a:cxnLst/>
              <a:rect l="l" t="t" r="r" b="b"/>
              <a:pathLst>
                <a:path w="2593" h="1713" extrusionOk="0">
                  <a:moveTo>
                    <a:pt x="201" y="0"/>
                  </a:moveTo>
                  <a:lnTo>
                    <a:pt x="0" y="354"/>
                  </a:lnTo>
                  <a:lnTo>
                    <a:pt x="2393" y="1713"/>
                  </a:lnTo>
                  <a:lnTo>
                    <a:pt x="2593" y="135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53"/>
            <p:cNvSpPr/>
            <p:nvPr/>
          </p:nvSpPr>
          <p:spPr>
            <a:xfrm>
              <a:off x="5593050" y="1864900"/>
              <a:ext cx="210750" cy="260425"/>
            </a:xfrm>
            <a:custGeom>
              <a:avLst/>
              <a:gdLst/>
              <a:ahLst/>
              <a:cxnLst/>
              <a:rect l="l" t="t" r="r" b="b"/>
              <a:pathLst>
                <a:path w="8430" h="10417" extrusionOk="0">
                  <a:moveTo>
                    <a:pt x="5805" y="1"/>
                  </a:moveTo>
                  <a:lnTo>
                    <a:pt x="56" y="10114"/>
                  </a:lnTo>
                  <a:cubicBezTo>
                    <a:pt x="0" y="10211"/>
                    <a:pt x="35" y="10335"/>
                    <a:pt x="132" y="10390"/>
                  </a:cubicBezTo>
                  <a:cubicBezTo>
                    <a:pt x="163" y="10408"/>
                    <a:pt x="198" y="10416"/>
                    <a:pt x="232" y="10416"/>
                  </a:cubicBezTo>
                  <a:cubicBezTo>
                    <a:pt x="302" y="10416"/>
                    <a:pt x="371" y="10379"/>
                    <a:pt x="409" y="10314"/>
                  </a:cubicBezTo>
                  <a:lnTo>
                    <a:pt x="5958" y="553"/>
                  </a:lnTo>
                  <a:lnTo>
                    <a:pt x="8098" y="1770"/>
                  </a:lnTo>
                  <a:cubicBezTo>
                    <a:pt x="8129" y="1788"/>
                    <a:pt x="8163" y="1796"/>
                    <a:pt x="8197" y="1796"/>
                  </a:cubicBezTo>
                  <a:cubicBezTo>
                    <a:pt x="8268" y="1796"/>
                    <a:pt x="8336" y="1759"/>
                    <a:pt x="8373" y="1693"/>
                  </a:cubicBezTo>
                  <a:cubicBezTo>
                    <a:pt x="8429" y="1596"/>
                    <a:pt x="8395" y="1472"/>
                    <a:pt x="8298" y="1418"/>
                  </a:cubicBez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53"/>
            <p:cNvSpPr/>
            <p:nvPr/>
          </p:nvSpPr>
          <p:spPr>
            <a:xfrm>
              <a:off x="5728275" y="1890950"/>
              <a:ext cx="56650" cy="38100"/>
            </a:xfrm>
            <a:custGeom>
              <a:avLst/>
              <a:gdLst/>
              <a:ahLst/>
              <a:cxnLst/>
              <a:rect l="l" t="t" r="r" b="b"/>
              <a:pathLst>
                <a:path w="2266" h="1524" extrusionOk="0">
                  <a:moveTo>
                    <a:pt x="199" y="0"/>
                  </a:moveTo>
                  <a:lnTo>
                    <a:pt x="1" y="349"/>
                  </a:lnTo>
                  <a:lnTo>
                    <a:pt x="2068" y="1523"/>
                  </a:lnTo>
                  <a:lnTo>
                    <a:pt x="2266" y="117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3"/>
            <p:cNvSpPr/>
            <p:nvPr/>
          </p:nvSpPr>
          <p:spPr>
            <a:xfrm>
              <a:off x="5543700" y="1851225"/>
              <a:ext cx="368275" cy="439225"/>
            </a:xfrm>
            <a:custGeom>
              <a:avLst/>
              <a:gdLst/>
              <a:ahLst/>
              <a:cxnLst/>
              <a:rect l="l" t="t" r="r" b="b"/>
              <a:pathLst>
                <a:path w="14731" h="17569" extrusionOk="0">
                  <a:moveTo>
                    <a:pt x="7785" y="555"/>
                  </a:moveTo>
                  <a:lnTo>
                    <a:pt x="14176" y="4187"/>
                  </a:lnTo>
                  <a:lnTo>
                    <a:pt x="7857" y="15303"/>
                  </a:lnTo>
                  <a:cubicBezTo>
                    <a:pt x="7181" y="16493"/>
                    <a:pt x="5935" y="17162"/>
                    <a:pt x="4655" y="17162"/>
                  </a:cubicBezTo>
                  <a:cubicBezTo>
                    <a:pt x="4040" y="17162"/>
                    <a:pt x="3417" y="17008"/>
                    <a:pt x="2845" y="16683"/>
                  </a:cubicBezTo>
                  <a:cubicBezTo>
                    <a:pt x="1083" y="15682"/>
                    <a:pt x="463" y="13433"/>
                    <a:pt x="1466" y="11671"/>
                  </a:cubicBezTo>
                  <a:lnTo>
                    <a:pt x="7785" y="555"/>
                  </a:lnTo>
                  <a:close/>
                  <a:moveTo>
                    <a:pt x="7633" y="0"/>
                  </a:moveTo>
                  <a:lnTo>
                    <a:pt x="1114" y="11470"/>
                  </a:lnTo>
                  <a:cubicBezTo>
                    <a:pt x="0" y="13427"/>
                    <a:pt x="687" y="15922"/>
                    <a:pt x="2644" y="17036"/>
                  </a:cubicBezTo>
                  <a:cubicBezTo>
                    <a:pt x="3280" y="17397"/>
                    <a:pt x="3972" y="17568"/>
                    <a:pt x="4655" y="17568"/>
                  </a:cubicBezTo>
                  <a:cubicBezTo>
                    <a:pt x="6076" y="17568"/>
                    <a:pt x="7458" y="16826"/>
                    <a:pt x="8211" y="15505"/>
                  </a:cubicBezTo>
                  <a:lnTo>
                    <a:pt x="14730" y="4035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5" name="Google Shape;1895;p53"/>
          <p:cNvSpPr/>
          <p:nvPr/>
        </p:nvSpPr>
        <p:spPr>
          <a:xfrm>
            <a:off x="7438375" y="799075"/>
            <a:ext cx="153048" cy="1807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53"/>
          <p:cNvSpPr/>
          <p:nvPr/>
        </p:nvSpPr>
        <p:spPr>
          <a:xfrm>
            <a:off x="5968225" y="1123762"/>
            <a:ext cx="153048" cy="1807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1" name="Google Shape;1901;p54"/>
          <p:cNvGrpSpPr/>
          <p:nvPr/>
        </p:nvGrpSpPr>
        <p:grpSpPr>
          <a:xfrm>
            <a:off x="1261725" y="1135125"/>
            <a:ext cx="3826874" cy="1300374"/>
            <a:chOff x="4716495" y="128594"/>
            <a:chExt cx="4227655" cy="1436560"/>
          </a:xfrm>
        </p:grpSpPr>
        <p:grpSp>
          <p:nvGrpSpPr>
            <p:cNvPr id="1902" name="Google Shape;1902;p54"/>
            <p:cNvGrpSpPr/>
            <p:nvPr/>
          </p:nvGrpSpPr>
          <p:grpSpPr>
            <a:xfrm>
              <a:off x="4716495" y="128594"/>
              <a:ext cx="4227655" cy="1436560"/>
              <a:chOff x="4716494" y="428613"/>
              <a:chExt cx="4227655" cy="1425300"/>
            </a:xfrm>
          </p:grpSpPr>
          <p:sp>
            <p:nvSpPr>
              <p:cNvPr id="1903" name="Google Shape;1903;p54"/>
              <p:cNvSpPr/>
              <p:nvPr/>
            </p:nvSpPr>
            <p:spPr>
              <a:xfrm>
                <a:off x="4716550" y="428613"/>
                <a:ext cx="4227600" cy="1425300"/>
              </a:xfrm>
              <a:prstGeom prst="roundRect">
                <a:avLst>
                  <a:gd name="adj" fmla="val 9646"/>
                </a:avLst>
              </a:prstGeom>
              <a:solidFill>
                <a:schemeClr val="lt1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04" name="Google Shape;1904;p54"/>
              <p:cNvGrpSpPr/>
              <p:nvPr/>
            </p:nvGrpSpPr>
            <p:grpSpPr>
              <a:xfrm>
                <a:off x="4716494" y="428627"/>
                <a:ext cx="4227482" cy="490301"/>
                <a:chOff x="4729125" y="238117"/>
                <a:chExt cx="4599089" cy="533400"/>
              </a:xfrm>
            </p:grpSpPr>
            <p:sp>
              <p:nvSpPr>
                <p:cNvPr id="1905" name="Google Shape;1905;p54"/>
                <p:cNvSpPr/>
                <p:nvPr/>
              </p:nvSpPr>
              <p:spPr>
                <a:xfrm>
                  <a:off x="4729239" y="238117"/>
                  <a:ext cx="4598400" cy="533400"/>
                </a:xfrm>
                <a:prstGeom prst="round2SameRect">
                  <a:avLst>
                    <a:gd name="adj1" fmla="val 25120"/>
                    <a:gd name="adj2" fmla="val 0"/>
                  </a:avLst>
                </a:prstGeom>
                <a:solidFill>
                  <a:schemeClr val="lt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6" name="Google Shape;1906;p54"/>
                <p:cNvSpPr/>
                <p:nvPr/>
              </p:nvSpPr>
              <p:spPr>
                <a:xfrm>
                  <a:off x="4729125" y="685646"/>
                  <a:ext cx="4599089" cy="7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2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48372" y="892"/>
                      </a:lnTo>
                      <a:lnTo>
                        <a:pt x="48372" y="1"/>
                      </a:lnTo>
                      <a:close/>
                    </a:path>
                  </a:pathLst>
                </a:custGeom>
                <a:solidFill>
                  <a:srgbClr val="FF89BC">
                    <a:alpha val="303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907" name="Google Shape;1907;p54"/>
                <p:cNvGrpSpPr/>
                <p:nvPr/>
              </p:nvGrpSpPr>
              <p:grpSpPr>
                <a:xfrm>
                  <a:off x="8425674" y="386584"/>
                  <a:ext cx="655694" cy="176896"/>
                  <a:chOff x="13400537" y="1039026"/>
                  <a:chExt cx="495013" cy="133547"/>
                </a:xfrm>
              </p:grpSpPr>
              <p:sp>
                <p:nvSpPr>
                  <p:cNvPr id="1908" name="Google Shape;1908;p54"/>
                  <p:cNvSpPr/>
                  <p:nvPr/>
                </p:nvSpPr>
                <p:spPr>
                  <a:xfrm>
                    <a:off x="13408019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2" y="0"/>
                          <a:pt x="842" y="0"/>
                        </a:cubicBezTo>
                        <a:cubicBezTo>
                          <a:pt x="377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3" y="1308"/>
                          <a:pt x="1683" y="842"/>
                        </a:cubicBezTo>
                        <a:cubicBezTo>
                          <a:pt x="1683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9" name="Google Shape;1909;p54"/>
                  <p:cNvSpPr/>
                  <p:nvPr/>
                </p:nvSpPr>
                <p:spPr>
                  <a:xfrm>
                    <a:off x="13400537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4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6" y="1686"/>
                        </a:cubicBezTo>
                        <a:cubicBezTo>
                          <a:pt x="539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9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1" y="425"/>
                          <a:pt x="1" y="946"/>
                        </a:cubicBezTo>
                        <a:cubicBezTo>
                          <a:pt x="1" y="1467"/>
                          <a:pt x="424" y="1892"/>
                          <a:pt x="946" y="1892"/>
                        </a:cubicBezTo>
                        <a:cubicBezTo>
                          <a:pt x="1469" y="1892"/>
                          <a:pt x="1891" y="1467"/>
                          <a:pt x="1891" y="946"/>
                        </a:cubicBezTo>
                        <a:cubicBezTo>
                          <a:pt x="1891" y="425"/>
                          <a:pt x="1466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0" name="Google Shape;1910;p54"/>
                  <p:cNvSpPr/>
                  <p:nvPr/>
                </p:nvSpPr>
                <p:spPr>
                  <a:xfrm>
                    <a:off x="13588857" y="1046367"/>
                    <a:ext cx="118936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" h="1684" extrusionOk="0">
                        <a:moveTo>
                          <a:pt x="845" y="0"/>
                        </a:moveTo>
                        <a:cubicBezTo>
                          <a:pt x="844" y="0"/>
                          <a:pt x="843" y="0"/>
                          <a:pt x="843" y="0"/>
                        </a:cubicBezTo>
                        <a:cubicBezTo>
                          <a:pt x="379" y="0"/>
                          <a:pt x="1" y="377"/>
                          <a:pt x="1" y="842"/>
                        </a:cubicBezTo>
                        <a:cubicBezTo>
                          <a:pt x="1" y="1306"/>
                          <a:pt x="377" y="1684"/>
                          <a:pt x="843" y="1684"/>
                        </a:cubicBezTo>
                        <a:cubicBezTo>
                          <a:pt x="1307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8" y="0"/>
                          <a:pt x="8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1" name="Google Shape;1911;p54"/>
                  <p:cNvSpPr/>
                  <p:nvPr/>
                </p:nvSpPr>
                <p:spPr>
                  <a:xfrm>
                    <a:off x="13581517" y="1039026"/>
                    <a:ext cx="13361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" h="1892" extrusionOk="0">
                        <a:moveTo>
                          <a:pt x="947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4" y="1686"/>
                          <a:pt x="947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7" y="207"/>
                        </a:cubicBezTo>
                        <a:close/>
                        <a:moveTo>
                          <a:pt x="947" y="0"/>
                        </a:moveTo>
                        <a:cubicBezTo>
                          <a:pt x="425" y="0"/>
                          <a:pt x="1" y="425"/>
                          <a:pt x="1" y="946"/>
                        </a:cubicBezTo>
                        <a:cubicBezTo>
                          <a:pt x="1" y="1467"/>
                          <a:pt x="426" y="1892"/>
                          <a:pt x="947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2" name="Google Shape;1912;p54"/>
                  <p:cNvSpPr/>
                  <p:nvPr/>
                </p:nvSpPr>
                <p:spPr>
                  <a:xfrm>
                    <a:off x="13769343" y="1046367"/>
                    <a:ext cx="118865" cy="118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1684" extrusionOk="0">
                        <a:moveTo>
                          <a:pt x="844" y="0"/>
                        </a:moveTo>
                        <a:cubicBezTo>
                          <a:pt x="843" y="0"/>
                          <a:pt x="843" y="0"/>
                          <a:pt x="842" y="0"/>
                        </a:cubicBezTo>
                        <a:cubicBezTo>
                          <a:pt x="378" y="0"/>
                          <a:pt x="0" y="377"/>
                          <a:pt x="0" y="842"/>
                        </a:cubicBezTo>
                        <a:cubicBezTo>
                          <a:pt x="0" y="1306"/>
                          <a:pt x="376" y="1684"/>
                          <a:pt x="842" y="1684"/>
                        </a:cubicBezTo>
                        <a:cubicBezTo>
                          <a:pt x="1306" y="1684"/>
                          <a:pt x="1684" y="1308"/>
                          <a:pt x="1684" y="842"/>
                        </a:cubicBezTo>
                        <a:cubicBezTo>
                          <a:pt x="1684" y="378"/>
                          <a:pt x="1307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3" name="Google Shape;1913;p54"/>
                  <p:cNvSpPr/>
                  <p:nvPr/>
                </p:nvSpPr>
                <p:spPr>
                  <a:xfrm>
                    <a:off x="13762002" y="1039026"/>
                    <a:ext cx="133547" cy="13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2" h="1892" extrusionOk="0">
                        <a:moveTo>
                          <a:pt x="946" y="207"/>
                        </a:moveTo>
                        <a:cubicBezTo>
                          <a:pt x="1353" y="207"/>
                          <a:pt x="1685" y="539"/>
                          <a:pt x="1685" y="946"/>
                        </a:cubicBezTo>
                        <a:cubicBezTo>
                          <a:pt x="1685" y="1354"/>
                          <a:pt x="1353" y="1686"/>
                          <a:pt x="946" y="1686"/>
                        </a:cubicBezTo>
                        <a:cubicBezTo>
                          <a:pt x="538" y="1686"/>
                          <a:pt x="207" y="1354"/>
                          <a:pt x="207" y="946"/>
                        </a:cubicBezTo>
                        <a:cubicBezTo>
                          <a:pt x="207" y="539"/>
                          <a:pt x="538" y="207"/>
                          <a:pt x="946" y="207"/>
                        </a:cubicBezTo>
                        <a:close/>
                        <a:moveTo>
                          <a:pt x="946" y="0"/>
                        </a:moveTo>
                        <a:cubicBezTo>
                          <a:pt x="424" y="0"/>
                          <a:pt x="0" y="425"/>
                          <a:pt x="0" y="946"/>
                        </a:cubicBezTo>
                        <a:cubicBezTo>
                          <a:pt x="0" y="1467"/>
                          <a:pt x="425" y="1892"/>
                          <a:pt x="946" y="1892"/>
                        </a:cubicBezTo>
                        <a:cubicBezTo>
                          <a:pt x="1467" y="1892"/>
                          <a:pt x="1892" y="1467"/>
                          <a:pt x="1892" y="946"/>
                        </a:cubicBezTo>
                        <a:cubicBezTo>
                          <a:pt x="1892" y="425"/>
                          <a:pt x="146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914" name="Google Shape;1914;p54"/>
            <p:cNvSpPr/>
            <p:nvPr/>
          </p:nvSpPr>
          <p:spPr>
            <a:xfrm>
              <a:off x="4790684" y="194725"/>
              <a:ext cx="937359" cy="260221"/>
            </a:xfrm>
            <a:custGeom>
              <a:avLst/>
              <a:gdLst/>
              <a:ahLst/>
              <a:cxnLst/>
              <a:rect l="l" t="t" r="r" b="b"/>
              <a:pathLst>
                <a:path w="14668" h="4072" extrusionOk="0">
                  <a:moveTo>
                    <a:pt x="2679" y="0"/>
                  </a:moveTo>
                  <a:cubicBezTo>
                    <a:pt x="1102" y="0"/>
                    <a:pt x="0" y="1069"/>
                    <a:pt x="0" y="2599"/>
                  </a:cubicBezTo>
                  <a:lnTo>
                    <a:pt x="0" y="3771"/>
                  </a:lnTo>
                  <a:cubicBezTo>
                    <a:pt x="0" y="3937"/>
                    <a:pt x="135" y="4072"/>
                    <a:pt x="301" y="4072"/>
                  </a:cubicBezTo>
                  <a:cubicBezTo>
                    <a:pt x="466" y="4072"/>
                    <a:pt x="602" y="3938"/>
                    <a:pt x="601" y="3771"/>
                  </a:cubicBezTo>
                  <a:lnTo>
                    <a:pt x="601" y="2599"/>
                  </a:lnTo>
                  <a:cubicBezTo>
                    <a:pt x="601" y="1405"/>
                    <a:pt x="1436" y="602"/>
                    <a:pt x="2679" y="602"/>
                  </a:cubicBezTo>
                  <a:lnTo>
                    <a:pt x="14366" y="602"/>
                  </a:lnTo>
                  <a:cubicBezTo>
                    <a:pt x="14532" y="602"/>
                    <a:pt x="14667" y="467"/>
                    <a:pt x="14667" y="301"/>
                  </a:cubicBezTo>
                  <a:cubicBezTo>
                    <a:pt x="14667" y="135"/>
                    <a:pt x="14531" y="0"/>
                    <a:pt x="14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5" name="Google Shape;1915;p54"/>
          <p:cNvSpPr txBox="1">
            <a:spLocks noGrp="1"/>
          </p:cNvSpPr>
          <p:nvPr>
            <p:ph type="title"/>
          </p:nvPr>
        </p:nvSpPr>
        <p:spPr>
          <a:xfrm>
            <a:off x="1676925" y="1683150"/>
            <a:ext cx="2956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</a:t>
            </a:r>
            <a:endParaRPr/>
          </a:p>
        </p:txBody>
      </p:sp>
      <p:sp>
        <p:nvSpPr>
          <p:cNvPr id="1916" name="Google Shape;1916;p54"/>
          <p:cNvSpPr txBox="1">
            <a:spLocks noGrp="1"/>
          </p:cNvSpPr>
          <p:nvPr>
            <p:ph type="subTitle" idx="1"/>
          </p:nvPr>
        </p:nvSpPr>
        <p:spPr>
          <a:xfrm rot="-355">
            <a:off x="3334000" y="2642277"/>
            <a:ext cx="29076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To change the view sizes of a website, we use the media queries available in CSS.</a:t>
            </a:r>
            <a:endParaRPr/>
          </a:p>
        </p:txBody>
      </p:sp>
      <p:sp>
        <p:nvSpPr>
          <p:cNvPr id="1917" name="Google Shape;1917;p54"/>
          <p:cNvSpPr/>
          <p:nvPr/>
        </p:nvSpPr>
        <p:spPr>
          <a:xfrm>
            <a:off x="6512888" y="1530588"/>
            <a:ext cx="1221581" cy="2435903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1918" name="Google Shape;1918;p54"/>
          <p:cNvPicPr preferRelativeResize="0"/>
          <p:nvPr/>
        </p:nvPicPr>
        <p:blipFill rotWithShape="1">
          <a:blip r:embed="rId3">
            <a:alphaModFix/>
          </a:blip>
          <a:srcRect l="54939" r="13219"/>
          <a:stretch/>
        </p:blipFill>
        <p:spPr>
          <a:xfrm>
            <a:off x="6537465" y="1708029"/>
            <a:ext cx="1177733" cy="2080644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919" name="Google Shape;1919;p54"/>
          <p:cNvGrpSpPr/>
          <p:nvPr/>
        </p:nvGrpSpPr>
        <p:grpSpPr>
          <a:xfrm rot="-1462290">
            <a:off x="-313554" y="606162"/>
            <a:ext cx="2067112" cy="4087673"/>
            <a:chOff x="5567250" y="491925"/>
            <a:chExt cx="455150" cy="900050"/>
          </a:xfrm>
        </p:grpSpPr>
        <p:sp>
          <p:nvSpPr>
            <p:cNvPr id="1920" name="Google Shape;1920;p54"/>
            <p:cNvSpPr/>
            <p:nvPr/>
          </p:nvSpPr>
          <p:spPr>
            <a:xfrm>
              <a:off x="5567250" y="491925"/>
              <a:ext cx="277375" cy="483425"/>
            </a:xfrm>
            <a:custGeom>
              <a:avLst/>
              <a:gdLst/>
              <a:ahLst/>
              <a:cxnLst/>
              <a:rect l="l" t="t" r="r" b="b"/>
              <a:pathLst>
                <a:path w="11095" h="19337" extrusionOk="0">
                  <a:moveTo>
                    <a:pt x="7913" y="0"/>
                  </a:moveTo>
                  <a:lnTo>
                    <a:pt x="7913" y="649"/>
                  </a:lnTo>
                  <a:lnTo>
                    <a:pt x="9268" y="649"/>
                  </a:lnTo>
                  <a:cubicBezTo>
                    <a:pt x="9641" y="649"/>
                    <a:pt x="9936" y="782"/>
                    <a:pt x="10146" y="1046"/>
                  </a:cubicBezTo>
                  <a:cubicBezTo>
                    <a:pt x="10340" y="1288"/>
                    <a:pt x="10446" y="1626"/>
                    <a:pt x="10446" y="1994"/>
                  </a:cubicBezTo>
                  <a:cubicBezTo>
                    <a:pt x="10446" y="2699"/>
                    <a:pt x="10041" y="3413"/>
                    <a:pt x="9268" y="3413"/>
                  </a:cubicBezTo>
                  <a:lnTo>
                    <a:pt x="3201" y="3413"/>
                  </a:lnTo>
                  <a:cubicBezTo>
                    <a:pt x="2305" y="3413"/>
                    <a:pt x="1550" y="3666"/>
                    <a:pt x="1015" y="4141"/>
                  </a:cubicBezTo>
                  <a:cubicBezTo>
                    <a:pt x="527" y="4578"/>
                    <a:pt x="258" y="5170"/>
                    <a:pt x="258" y="5811"/>
                  </a:cubicBezTo>
                  <a:cubicBezTo>
                    <a:pt x="258" y="7028"/>
                    <a:pt x="1269" y="8260"/>
                    <a:pt x="3201" y="8260"/>
                  </a:cubicBezTo>
                  <a:lnTo>
                    <a:pt x="8179" y="8260"/>
                  </a:lnTo>
                  <a:cubicBezTo>
                    <a:pt x="9645" y="8260"/>
                    <a:pt x="10301" y="9428"/>
                    <a:pt x="10301" y="10587"/>
                  </a:cubicBezTo>
                  <a:cubicBezTo>
                    <a:pt x="10301" y="11742"/>
                    <a:pt x="9637" y="12986"/>
                    <a:pt x="8179" y="12986"/>
                  </a:cubicBezTo>
                  <a:lnTo>
                    <a:pt x="3144" y="12986"/>
                  </a:lnTo>
                  <a:cubicBezTo>
                    <a:pt x="2171" y="12986"/>
                    <a:pt x="1357" y="13270"/>
                    <a:pt x="789" y="13807"/>
                  </a:cubicBezTo>
                  <a:cubicBezTo>
                    <a:pt x="280" y="14287"/>
                    <a:pt x="0" y="14941"/>
                    <a:pt x="0" y="15649"/>
                  </a:cubicBezTo>
                  <a:cubicBezTo>
                    <a:pt x="0" y="16928"/>
                    <a:pt x="995" y="18289"/>
                    <a:pt x="2840" y="18289"/>
                  </a:cubicBezTo>
                  <a:cubicBezTo>
                    <a:pt x="4276" y="18289"/>
                    <a:pt x="4775" y="19295"/>
                    <a:pt x="4795" y="19336"/>
                  </a:cubicBezTo>
                  <a:lnTo>
                    <a:pt x="5382" y="19067"/>
                  </a:lnTo>
                  <a:cubicBezTo>
                    <a:pt x="5356" y="19009"/>
                    <a:pt x="4702" y="17643"/>
                    <a:pt x="2838" y="17643"/>
                  </a:cubicBezTo>
                  <a:cubicBezTo>
                    <a:pt x="1400" y="17643"/>
                    <a:pt x="648" y="16642"/>
                    <a:pt x="648" y="15653"/>
                  </a:cubicBezTo>
                  <a:cubicBezTo>
                    <a:pt x="648" y="15125"/>
                    <a:pt x="857" y="14639"/>
                    <a:pt x="1235" y="14281"/>
                  </a:cubicBezTo>
                  <a:cubicBezTo>
                    <a:pt x="1681" y="13860"/>
                    <a:pt x="2340" y="13638"/>
                    <a:pt x="3144" y="13638"/>
                  </a:cubicBezTo>
                  <a:lnTo>
                    <a:pt x="8180" y="13638"/>
                  </a:lnTo>
                  <a:cubicBezTo>
                    <a:pt x="9999" y="13638"/>
                    <a:pt x="10951" y="12105"/>
                    <a:pt x="10951" y="10590"/>
                  </a:cubicBezTo>
                  <a:cubicBezTo>
                    <a:pt x="10951" y="9157"/>
                    <a:pt x="10084" y="7613"/>
                    <a:pt x="8180" y="7613"/>
                  </a:cubicBezTo>
                  <a:lnTo>
                    <a:pt x="3203" y="7613"/>
                  </a:lnTo>
                  <a:cubicBezTo>
                    <a:pt x="1625" y="7613"/>
                    <a:pt x="908" y="6680"/>
                    <a:pt x="908" y="5813"/>
                  </a:cubicBezTo>
                  <a:cubicBezTo>
                    <a:pt x="908" y="5361"/>
                    <a:pt x="1099" y="4940"/>
                    <a:pt x="1448" y="4629"/>
                  </a:cubicBezTo>
                  <a:cubicBezTo>
                    <a:pt x="1861" y="4259"/>
                    <a:pt x="2467" y="4065"/>
                    <a:pt x="3201" y="4065"/>
                  </a:cubicBezTo>
                  <a:lnTo>
                    <a:pt x="9268" y="4065"/>
                  </a:lnTo>
                  <a:cubicBezTo>
                    <a:pt x="10467" y="4065"/>
                    <a:pt x="11094" y="3023"/>
                    <a:pt x="11094" y="1995"/>
                  </a:cubicBezTo>
                  <a:cubicBezTo>
                    <a:pt x="11094" y="1480"/>
                    <a:pt x="10937" y="1000"/>
                    <a:pt x="10653" y="642"/>
                  </a:cubicBezTo>
                  <a:cubicBezTo>
                    <a:pt x="10320" y="222"/>
                    <a:pt x="9840" y="0"/>
                    <a:pt x="92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4"/>
            <p:cNvSpPr/>
            <p:nvPr/>
          </p:nvSpPr>
          <p:spPr>
            <a:xfrm>
              <a:off x="5700700" y="684175"/>
              <a:ext cx="137850" cy="71425"/>
            </a:xfrm>
            <a:custGeom>
              <a:avLst/>
              <a:gdLst/>
              <a:ahLst/>
              <a:cxnLst/>
              <a:rect l="l" t="t" r="r" b="b"/>
              <a:pathLst>
                <a:path w="5514" h="2857" extrusionOk="0">
                  <a:moveTo>
                    <a:pt x="81" y="0"/>
                  </a:moveTo>
                  <a:cubicBezTo>
                    <a:pt x="37" y="0"/>
                    <a:pt x="0" y="37"/>
                    <a:pt x="0" y="81"/>
                  </a:cubicBezTo>
                  <a:cubicBezTo>
                    <a:pt x="0" y="126"/>
                    <a:pt x="37" y="163"/>
                    <a:pt x="81" y="163"/>
                  </a:cubicBezTo>
                  <a:lnTo>
                    <a:pt x="2879" y="163"/>
                  </a:lnTo>
                  <a:cubicBezTo>
                    <a:pt x="4287" y="163"/>
                    <a:pt x="5350" y="1286"/>
                    <a:pt x="5350" y="2774"/>
                  </a:cubicBezTo>
                  <a:cubicBezTo>
                    <a:pt x="5350" y="2820"/>
                    <a:pt x="5387" y="2856"/>
                    <a:pt x="5431" y="2856"/>
                  </a:cubicBezTo>
                  <a:cubicBezTo>
                    <a:pt x="5476" y="2856"/>
                    <a:pt x="5513" y="2821"/>
                    <a:pt x="5512" y="2773"/>
                  </a:cubicBezTo>
                  <a:cubicBezTo>
                    <a:pt x="5512" y="1193"/>
                    <a:pt x="4379" y="0"/>
                    <a:pt x="28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4"/>
            <p:cNvSpPr/>
            <p:nvPr/>
          </p:nvSpPr>
          <p:spPr>
            <a:xfrm>
              <a:off x="5577000" y="579975"/>
              <a:ext cx="102575" cy="55500"/>
            </a:xfrm>
            <a:custGeom>
              <a:avLst/>
              <a:gdLst/>
              <a:ahLst/>
              <a:cxnLst/>
              <a:rect l="l" t="t" r="r" b="b"/>
              <a:pathLst>
                <a:path w="4103" h="2220" extrusionOk="0">
                  <a:moveTo>
                    <a:pt x="2652" y="1"/>
                  </a:moveTo>
                  <a:cubicBezTo>
                    <a:pt x="1942" y="1"/>
                    <a:pt x="1272" y="239"/>
                    <a:pt x="762" y="671"/>
                  </a:cubicBezTo>
                  <a:cubicBezTo>
                    <a:pt x="278" y="1081"/>
                    <a:pt x="0" y="1617"/>
                    <a:pt x="0" y="2139"/>
                  </a:cubicBezTo>
                  <a:cubicBezTo>
                    <a:pt x="0" y="2184"/>
                    <a:pt x="37" y="2220"/>
                    <a:pt x="82" y="2220"/>
                  </a:cubicBezTo>
                  <a:cubicBezTo>
                    <a:pt x="127" y="2220"/>
                    <a:pt x="162" y="2184"/>
                    <a:pt x="163" y="2140"/>
                  </a:cubicBezTo>
                  <a:cubicBezTo>
                    <a:pt x="163" y="1665"/>
                    <a:pt x="420" y="1175"/>
                    <a:pt x="867" y="796"/>
                  </a:cubicBezTo>
                  <a:cubicBezTo>
                    <a:pt x="1349" y="388"/>
                    <a:pt x="1981" y="164"/>
                    <a:pt x="2652" y="164"/>
                  </a:cubicBezTo>
                  <a:lnTo>
                    <a:pt x="4021" y="164"/>
                  </a:lnTo>
                  <a:cubicBezTo>
                    <a:pt x="4066" y="164"/>
                    <a:pt x="4102" y="127"/>
                    <a:pt x="4102" y="82"/>
                  </a:cubicBezTo>
                  <a:cubicBezTo>
                    <a:pt x="4102" y="37"/>
                    <a:pt x="4066" y="1"/>
                    <a:pt x="40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4"/>
            <p:cNvSpPr/>
            <p:nvPr/>
          </p:nvSpPr>
          <p:spPr>
            <a:xfrm>
              <a:off x="5579675" y="901900"/>
              <a:ext cx="104575" cy="52575"/>
            </a:xfrm>
            <a:custGeom>
              <a:avLst/>
              <a:gdLst/>
              <a:ahLst/>
              <a:cxnLst/>
              <a:rect l="l" t="t" r="r" b="b"/>
              <a:pathLst>
                <a:path w="4183" h="2103" extrusionOk="0">
                  <a:moveTo>
                    <a:pt x="94" y="0"/>
                  </a:moveTo>
                  <a:cubicBezTo>
                    <a:pt x="82" y="0"/>
                    <a:pt x="69" y="3"/>
                    <a:pt x="56" y="10"/>
                  </a:cubicBezTo>
                  <a:cubicBezTo>
                    <a:pt x="16" y="31"/>
                    <a:pt x="1" y="80"/>
                    <a:pt x="22" y="119"/>
                  </a:cubicBezTo>
                  <a:cubicBezTo>
                    <a:pt x="460" y="975"/>
                    <a:pt x="1201" y="1479"/>
                    <a:pt x="2054" y="1501"/>
                  </a:cubicBezTo>
                  <a:cubicBezTo>
                    <a:pt x="2082" y="1501"/>
                    <a:pt x="2110" y="1501"/>
                    <a:pt x="2137" y="1501"/>
                  </a:cubicBezTo>
                  <a:cubicBezTo>
                    <a:pt x="3385" y="1501"/>
                    <a:pt x="3902" y="1941"/>
                    <a:pt x="4033" y="2077"/>
                  </a:cubicBezTo>
                  <a:cubicBezTo>
                    <a:pt x="4049" y="2095"/>
                    <a:pt x="4070" y="2102"/>
                    <a:pt x="4091" y="2102"/>
                  </a:cubicBezTo>
                  <a:cubicBezTo>
                    <a:pt x="4111" y="2102"/>
                    <a:pt x="4131" y="2094"/>
                    <a:pt x="4148" y="2080"/>
                  </a:cubicBezTo>
                  <a:cubicBezTo>
                    <a:pt x="4181" y="2049"/>
                    <a:pt x="4183" y="1997"/>
                    <a:pt x="4151" y="1965"/>
                  </a:cubicBezTo>
                  <a:cubicBezTo>
                    <a:pt x="4008" y="1817"/>
                    <a:pt x="3446" y="1339"/>
                    <a:pt x="2139" y="1339"/>
                  </a:cubicBezTo>
                  <a:cubicBezTo>
                    <a:pt x="2112" y="1339"/>
                    <a:pt x="2084" y="1339"/>
                    <a:pt x="2055" y="1339"/>
                  </a:cubicBezTo>
                  <a:cubicBezTo>
                    <a:pt x="1255" y="1318"/>
                    <a:pt x="582" y="860"/>
                    <a:pt x="166" y="45"/>
                  </a:cubicBezTo>
                  <a:cubicBezTo>
                    <a:pt x="151" y="17"/>
                    <a:pt x="123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4"/>
            <p:cNvSpPr/>
            <p:nvPr/>
          </p:nvSpPr>
          <p:spPr>
            <a:xfrm>
              <a:off x="5571600" y="942975"/>
              <a:ext cx="450800" cy="444925"/>
            </a:xfrm>
            <a:custGeom>
              <a:avLst/>
              <a:gdLst/>
              <a:ahLst/>
              <a:cxnLst/>
              <a:rect l="l" t="t" r="r" b="b"/>
              <a:pathLst>
                <a:path w="18032" h="17797" extrusionOk="0">
                  <a:moveTo>
                    <a:pt x="7057" y="0"/>
                  </a:moveTo>
                  <a:cubicBezTo>
                    <a:pt x="6224" y="0"/>
                    <a:pt x="5424" y="186"/>
                    <a:pt x="4675" y="542"/>
                  </a:cubicBezTo>
                  <a:cubicBezTo>
                    <a:pt x="1363" y="2116"/>
                    <a:pt x="1" y="6565"/>
                    <a:pt x="2661" y="13492"/>
                  </a:cubicBezTo>
                  <a:cubicBezTo>
                    <a:pt x="3767" y="16197"/>
                    <a:pt x="5661" y="17797"/>
                    <a:pt x="8293" y="17797"/>
                  </a:cubicBezTo>
                  <a:cubicBezTo>
                    <a:pt x="9501" y="17797"/>
                    <a:pt x="10864" y="17460"/>
                    <a:pt x="12377" y="16740"/>
                  </a:cubicBezTo>
                  <a:cubicBezTo>
                    <a:pt x="17194" y="14451"/>
                    <a:pt x="18032" y="10894"/>
                    <a:pt x="15990" y="7153"/>
                  </a:cubicBezTo>
                  <a:cubicBezTo>
                    <a:pt x="13133" y="2174"/>
                    <a:pt x="9905" y="0"/>
                    <a:pt x="70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4"/>
            <p:cNvSpPr/>
            <p:nvPr/>
          </p:nvSpPr>
          <p:spPr>
            <a:xfrm>
              <a:off x="5591900" y="938900"/>
              <a:ext cx="416275" cy="453075"/>
            </a:xfrm>
            <a:custGeom>
              <a:avLst/>
              <a:gdLst/>
              <a:ahLst/>
              <a:cxnLst/>
              <a:rect l="l" t="t" r="r" b="b"/>
              <a:pathLst>
                <a:path w="16651" h="18123" extrusionOk="0">
                  <a:moveTo>
                    <a:pt x="6245" y="324"/>
                  </a:moveTo>
                  <a:cubicBezTo>
                    <a:pt x="9298" y="324"/>
                    <a:pt x="12420" y="2837"/>
                    <a:pt x="15035" y="7393"/>
                  </a:cubicBezTo>
                  <a:cubicBezTo>
                    <a:pt x="16051" y="9255"/>
                    <a:pt x="16313" y="10988"/>
                    <a:pt x="15809" y="12540"/>
                  </a:cubicBezTo>
                  <a:cubicBezTo>
                    <a:pt x="15258" y="14239"/>
                    <a:pt x="13807" y="15657"/>
                    <a:pt x="11496" y="16757"/>
                  </a:cubicBezTo>
                  <a:cubicBezTo>
                    <a:pt x="10044" y="17448"/>
                    <a:pt x="8694" y="17797"/>
                    <a:pt x="7482" y="17797"/>
                  </a:cubicBezTo>
                  <a:cubicBezTo>
                    <a:pt x="5019" y="17797"/>
                    <a:pt x="3122" y="16344"/>
                    <a:pt x="2000" y="13596"/>
                  </a:cubicBezTo>
                  <a:cubicBezTo>
                    <a:pt x="759" y="10368"/>
                    <a:pt x="335" y="7466"/>
                    <a:pt x="775" y="5204"/>
                  </a:cubicBezTo>
                  <a:cubicBezTo>
                    <a:pt x="1174" y="3148"/>
                    <a:pt x="2265" y="1643"/>
                    <a:pt x="3931" y="850"/>
                  </a:cubicBezTo>
                  <a:cubicBezTo>
                    <a:pt x="4667" y="502"/>
                    <a:pt x="5445" y="324"/>
                    <a:pt x="6245" y="324"/>
                  </a:cubicBezTo>
                  <a:close/>
                  <a:moveTo>
                    <a:pt x="6245" y="0"/>
                  </a:moveTo>
                  <a:cubicBezTo>
                    <a:pt x="5396" y="0"/>
                    <a:pt x="4572" y="187"/>
                    <a:pt x="3794" y="558"/>
                  </a:cubicBezTo>
                  <a:cubicBezTo>
                    <a:pt x="2031" y="1396"/>
                    <a:pt x="877" y="2981"/>
                    <a:pt x="459" y="5142"/>
                  </a:cubicBezTo>
                  <a:cubicBezTo>
                    <a:pt x="1" y="7497"/>
                    <a:pt x="419" y="10381"/>
                    <a:pt x="1700" y="13716"/>
                  </a:cubicBezTo>
                  <a:cubicBezTo>
                    <a:pt x="2878" y="16599"/>
                    <a:pt x="4878" y="18122"/>
                    <a:pt x="7483" y="18122"/>
                  </a:cubicBezTo>
                  <a:cubicBezTo>
                    <a:pt x="8744" y="18122"/>
                    <a:pt x="10141" y="17761"/>
                    <a:pt x="11635" y="17050"/>
                  </a:cubicBezTo>
                  <a:cubicBezTo>
                    <a:pt x="14030" y="15911"/>
                    <a:pt x="15538" y="14428"/>
                    <a:pt x="16118" y="12641"/>
                  </a:cubicBezTo>
                  <a:cubicBezTo>
                    <a:pt x="16651" y="11001"/>
                    <a:pt x="16383" y="9184"/>
                    <a:pt x="15319" y="7235"/>
                  </a:cubicBezTo>
                  <a:cubicBezTo>
                    <a:pt x="12641" y="2569"/>
                    <a:pt x="9419" y="0"/>
                    <a:pt x="62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4"/>
            <p:cNvSpPr/>
            <p:nvPr/>
          </p:nvSpPr>
          <p:spPr>
            <a:xfrm>
              <a:off x="5692325" y="946775"/>
              <a:ext cx="306975" cy="409450"/>
            </a:xfrm>
            <a:custGeom>
              <a:avLst/>
              <a:gdLst/>
              <a:ahLst/>
              <a:cxnLst/>
              <a:rect l="l" t="t" r="r" b="b"/>
              <a:pathLst>
                <a:path w="12279" h="16378" extrusionOk="0">
                  <a:moveTo>
                    <a:pt x="2295" y="0"/>
                  </a:moveTo>
                  <a:cubicBezTo>
                    <a:pt x="1536" y="0"/>
                    <a:pt x="792" y="166"/>
                    <a:pt x="77" y="506"/>
                  </a:cubicBezTo>
                  <a:cubicBezTo>
                    <a:pt x="24" y="531"/>
                    <a:pt x="1" y="594"/>
                    <a:pt x="26" y="648"/>
                  </a:cubicBezTo>
                  <a:cubicBezTo>
                    <a:pt x="44" y="687"/>
                    <a:pt x="83" y="709"/>
                    <a:pt x="123" y="709"/>
                  </a:cubicBezTo>
                  <a:cubicBezTo>
                    <a:pt x="138" y="709"/>
                    <a:pt x="154" y="706"/>
                    <a:pt x="168" y="700"/>
                  </a:cubicBezTo>
                  <a:cubicBezTo>
                    <a:pt x="852" y="374"/>
                    <a:pt x="1565" y="215"/>
                    <a:pt x="2294" y="215"/>
                  </a:cubicBezTo>
                  <a:cubicBezTo>
                    <a:pt x="5154" y="215"/>
                    <a:pt x="8251" y="2661"/>
                    <a:pt x="10781" y="7071"/>
                  </a:cubicBezTo>
                  <a:cubicBezTo>
                    <a:pt x="11791" y="8919"/>
                    <a:pt x="12056" y="10631"/>
                    <a:pt x="11568" y="12153"/>
                  </a:cubicBezTo>
                  <a:cubicBezTo>
                    <a:pt x="11050" y="13771"/>
                    <a:pt x="9690" y="15123"/>
                    <a:pt x="7526" y="16173"/>
                  </a:cubicBezTo>
                  <a:cubicBezTo>
                    <a:pt x="7472" y="16200"/>
                    <a:pt x="7449" y="16265"/>
                    <a:pt x="7476" y="16317"/>
                  </a:cubicBezTo>
                  <a:cubicBezTo>
                    <a:pt x="7494" y="16355"/>
                    <a:pt x="7532" y="16377"/>
                    <a:pt x="7572" y="16377"/>
                  </a:cubicBezTo>
                  <a:cubicBezTo>
                    <a:pt x="7588" y="16377"/>
                    <a:pt x="7604" y="16373"/>
                    <a:pt x="7621" y="16367"/>
                  </a:cubicBezTo>
                  <a:cubicBezTo>
                    <a:pt x="9841" y="15290"/>
                    <a:pt x="11237" y="13895"/>
                    <a:pt x="11773" y="12220"/>
                  </a:cubicBezTo>
                  <a:cubicBezTo>
                    <a:pt x="12278" y="10638"/>
                    <a:pt x="12009" y="8872"/>
                    <a:pt x="10968" y="6967"/>
                  </a:cubicBezTo>
                  <a:cubicBezTo>
                    <a:pt x="8397" y="2484"/>
                    <a:pt x="5233" y="0"/>
                    <a:pt x="2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4"/>
            <p:cNvSpPr/>
            <p:nvPr/>
          </p:nvSpPr>
          <p:spPr>
            <a:xfrm>
              <a:off x="5577975" y="959650"/>
              <a:ext cx="300075" cy="418325"/>
            </a:xfrm>
            <a:custGeom>
              <a:avLst/>
              <a:gdLst/>
              <a:ahLst/>
              <a:cxnLst/>
              <a:rect l="l" t="t" r="r" b="b"/>
              <a:pathLst>
                <a:path w="12003" h="16733" extrusionOk="0">
                  <a:moveTo>
                    <a:pt x="4533" y="0"/>
                  </a:moveTo>
                  <a:cubicBezTo>
                    <a:pt x="1322" y="1527"/>
                    <a:pt x="0" y="5841"/>
                    <a:pt x="2580" y="12558"/>
                  </a:cubicBezTo>
                  <a:cubicBezTo>
                    <a:pt x="3652" y="15181"/>
                    <a:pt x="5489" y="16733"/>
                    <a:pt x="8043" y="16733"/>
                  </a:cubicBezTo>
                  <a:cubicBezTo>
                    <a:pt x="9214" y="16733"/>
                    <a:pt x="10535" y="16407"/>
                    <a:pt x="12002" y="15709"/>
                  </a:cubicBezTo>
                  <a:lnTo>
                    <a:pt x="45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4"/>
            <p:cNvSpPr/>
            <p:nvPr/>
          </p:nvSpPr>
          <p:spPr>
            <a:xfrm>
              <a:off x="5582000" y="960500"/>
              <a:ext cx="298550" cy="423825"/>
            </a:xfrm>
            <a:custGeom>
              <a:avLst/>
              <a:gdLst/>
              <a:ahLst/>
              <a:cxnLst/>
              <a:rect l="l" t="t" r="r" b="b"/>
              <a:pathLst>
                <a:path w="11942" h="16953" extrusionOk="0">
                  <a:moveTo>
                    <a:pt x="4305" y="0"/>
                  </a:moveTo>
                  <a:cubicBezTo>
                    <a:pt x="4281" y="0"/>
                    <a:pt x="4258" y="5"/>
                    <a:pt x="4235" y="16"/>
                  </a:cubicBezTo>
                  <a:cubicBezTo>
                    <a:pt x="725" y="1684"/>
                    <a:pt x="0" y="6511"/>
                    <a:pt x="2345" y="12614"/>
                  </a:cubicBezTo>
                  <a:cubicBezTo>
                    <a:pt x="3171" y="14635"/>
                    <a:pt x="4381" y="15970"/>
                    <a:pt x="5942" y="16582"/>
                  </a:cubicBezTo>
                  <a:cubicBezTo>
                    <a:pt x="6572" y="16828"/>
                    <a:pt x="7249" y="16952"/>
                    <a:pt x="7970" y="16952"/>
                  </a:cubicBezTo>
                  <a:cubicBezTo>
                    <a:pt x="9142" y="16952"/>
                    <a:pt x="10430" y="16627"/>
                    <a:pt x="11824" y="15976"/>
                  </a:cubicBezTo>
                  <a:cubicBezTo>
                    <a:pt x="11906" y="15938"/>
                    <a:pt x="11941" y="15842"/>
                    <a:pt x="11903" y="15760"/>
                  </a:cubicBezTo>
                  <a:cubicBezTo>
                    <a:pt x="11876" y="15701"/>
                    <a:pt x="11817" y="15666"/>
                    <a:pt x="11756" y="15666"/>
                  </a:cubicBezTo>
                  <a:cubicBezTo>
                    <a:pt x="11733" y="15666"/>
                    <a:pt x="11710" y="15671"/>
                    <a:pt x="11688" y="15681"/>
                  </a:cubicBezTo>
                  <a:cubicBezTo>
                    <a:pt x="10338" y="16310"/>
                    <a:pt x="9095" y="16626"/>
                    <a:pt x="7970" y="16626"/>
                  </a:cubicBezTo>
                  <a:cubicBezTo>
                    <a:pt x="7289" y="16626"/>
                    <a:pt x="6653" y="16510"/>
                    <a:pt x="6062" y="16279"/>
                  </a:cubicBezTo>
                  <a:cubicBezTo>
                    <a:pt x="4586" y="15701"/>
                    <a:pt x="3438" y="14427"/>
                    <a:pt x="2648" y="12493"/>
                  </a:cubicBezTo>
                  <a:cubicBezTo>
                    <a:pt x="371" y="6566"/>
                    <a:pt x="1031" y="1898"/>
                    <a:pt x="4375" y="308"/>
                  </a:cubicBezTo>
                  <a:cubicBezTo>
                    <a:pt x="4455" y="269"/>
                    <a:pt x="4489" y="174"/>
                    <a:pt x="4450" y="93"/>
                  </a:cubicBezTo>
                  <a:cubicBezTo>
                    <a:pt x="4423" y="34"/>
                    <a:pt x="4366" y="0"/>
                    <a:pt x="4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4"/>
            <p:cNvSpPr/>
            <p:nvPr/>
          </p:nvSpPr>
          <p:spPr>
            <a:xfrm>
              <a:off x="5685500" y="956025"/>
              <a:ext cx="101625" cy="202375"/>
            </a:xfrm>
            <a:custGeom>
              <a:avLst/>
              <a:gdLst/>
              <a:ahLst/>
              <a:cxnLst/>
              <a:rect l="l" t="t" r="r" b="b"/>
              <a:pathLst>
                <a:path w="4065" h="8095" extrusionOk="0">
                  <a:moveTo>
                    <a:pt x="184" y="0"/>
                  </a:moveTo>
                  <a:cubicBezTo>
                    <a:pt x="161" y="0"/>
                    <a:pt x="137" y="5"/>
                    <a:pt x="115" y="16"/>
                  </a:cubicBezTo>
                  <a:cubicBezTo>
                    <a:pt x="35" y="54"/>
                    <a:pt x="0" y="151"/>
                    <a:pt x="38" y="232"/>
                  </a:cubicBezTo>
                  <a:lnTo>
                    <a:pt x="3734" y="8002"/>
                  </a:lnTo>
                  <a:cubicBezTo>
                    <a:pt x="3763" y="8060"/>
                    <a:pt x="3821" y="8095"/>
                    <a:pt x="3881" y="8095"/>
                  </a:cubicBezTo>
                  <a:cubicBezTo>
                    <a:pt x="3905" y="8095"/>
                    <a:pt x="3929" y="8090"/>
                    <a:pt x="3950" y="8079"/>
                  </a:cubicBezTo>
                  <a:cubicBezTo>
                    <a:pt x="4030" y="8041"/>
                    <a:pt x="4064" y="7944"/>
                    <a:pt x="4025" y="7863"/>
                  </a:cubicBezTo>
                  <a:lnTo>
                    <a:pt x="330" y="93"/>
                  </a:lnTo>
                  <a:cubicBezTo>
                    <a:pt x="303" y="34"/>
                    <a:pt x="245" y="0"/>
                    <a:pt x="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54"/>
            <p:cNvSpPr/>
            <p:nvPr/>
          </p:nvSpPr>
          <p:spPr>
            <a:xfrm>
              <a:off x="5650750" y="1005350"/>
              <a:ext cx="112350" cy="136325"/>
            </a:xfrm>
            <a:custGeom>
              <a:avLst/>
              <a:gdLst/>
              <a:ahLst/>
              <a:cxnLst/>
              <a:rect l="l" t="t" r="r" b="b"/>
              <a:pathLst>
                <a:path w="4494" h="5453" extrusionOk="0">
                  <a:moveTo>
                    <a:pt x="2331" y="1"/>
                  </a:moveTo>
                  <a:lnTo>
                    <a:pt x="604" y="822"/>
                  </a:lnTo>
                  <a:cubicBezTo>
                    <a:pt x="180" y="1024"/>
                    <a:pt x="0" y="1531"/>
                    <a:pt x="201" y="1954"/>
                  </a:cubicBezTo>
                  <a:lnTo>
                    <a:pt x="1635" y="4968"/>
                  </a:lnTo>
                  <a:cubicBezTo>
                    <a:pt x="1780" y="5274"/>
                    <a:pt x="2086" y="5453"/>
                    <a:pt x="2404" y="5453"/>
                  </a:cubicBezTo>
                  <a:cubicBezTo>
                    <a:pt x="2526" y="5453"/>
                    <a:pt x="2650" y="5426"/>
                    <a:pt x="2767" y="5371"/>
                  </a:cubicBezTo>
                  <a:lnTo>
                    <a:pt x="4494" y="4550"/>
                  </a:lnTo>
                  <a:lnTo>
                    <a:pt x="2331" y="1"/>
                  </a:lnTo>
                  <a:close/>
                </a:path>
              </a:pathLst>
            </a:custGeom>
            <a:solidFill>
              <a:srgbClr val="000000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54"/>
            <p:cNvSpPr/>
            <p:nvPr/>
          </p:nvSpPr>
          <p:spPr>
            <a:xfrm>
              <a:off x="5694150" y="957850"/>
              <a:ext cx="94600" cy="195425"/>
            </a:xfrm>
            <a:custGeom>
              <a:avLst/>
              <a:gdLst/>
              <a:ahLst/>
              <a:cxnLst/>
              <a:rect l="l" t="t" r="r" b="b"/>
              <a:pathLst>
                <a:path w="3784" h="7817" extrusionOk="0">
                  <a:moveTo>
                    <a:pt x="56" y="0"/>
                  </a:moveTo>
                  <a:cubicBezTo>
                    <a:pt x="49" y="0"/>
                    <a:pt x="42" y="2"/>
                    <a:pt x="36" y="5"/>
                  </a:cubicBezTo>
                  <a:cubicBezTo>
                    <a:pt x="11" y="16"/>
                    <a:pt x="0" y="46"/>
                    <a:pt x="12" y="69"/>
                  </a:cubicBezTo>
                  <a:lnTo>
                    <a:pt x="3684" y="7789"/>
                  </a:lnTo>
                  <a:cubicBezTo>
                    <a:pt x="3692" y="7806"/>
                    <a:pt x="3709" y="7817"/>
                    <a:pt x="3728" y="7817"/>
                  </a:cubicBezTo>
                  <a:cubicBezTo>
                    <a:pt x="3735" y="7817"/>
                    <a:pt x="3741" y="7816"/>
                    <a:pt x="3749" y="7812"/>
                  </a:cubicBezTo>
                  <a:cubicBezTo>
                    <a:pt x="3773" y="7802"/>
                    <a:pt x="3783" y="7771"/>
                    <a:pt x="3772" y="7748"/>
                  </a:cubicBezTo>
                  <a:lnTo>
                    <a:pt x="100" y="28"/>
                  </a:lnTo>
                  <a:cubicBezTo>
                    <a:pt x="93" y="11"/>
                    <a:pt x="74" y="0"/>
                    <a:pt x="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4"/>
            <p:cNvSpPr/>
            <p:nvPr/>
          </p:nvSpPr>
          <p:spPr>
            <a:xfrm>
              <a:off x="5682950" y="962000"/>
              <a:ext cx="96400" cy="196975"/>
            </a:xfrm>
            <a:custGeom>
              <a:avLst/>
              <a:gdLst/>
              <a:ahLst/>
              <a:cxnLst/>
              <a:rect l="l" t="t" r="r" b="b"/>
              <a:pathLst>
                <a:path w="3856" h="7879" extrusionOk="0">
                  <a:moveTo>
                    <a:pt x="93" y="0"/>
                  </a:moveTo>
                  <a:cubicBezTo>
                    <a:pt x="81" y="0"/>
                    <a:pt x="69" y="3"/>
                    <a:pt x="58" y="8"/>
                  </a:cubicBezTo>
                  <a:cubicBezTo>
                    <a:pt x="17" y="27"/>
                    <a:pt x="0" y="76"/>
                    <a:pt x="20" y="117"/>
                  </a:cubicBezTo>
                  <a:lnTo>
                    <a:pt x="3690" y="7834"/>
                  </a:lnTo>
                  <a:cubicBezTo>
                    <a:pt x="3704" y="7862"/>
                    <a:pt x="3734" y="7879"/>
                    <a:pt x="3763" y="7879"/>
                  </a:cubicBezTo>
                  <a:cubicBezTo>
                    <a:pt x="3776" y="7879"/>
                    <a:pt x="3787" y="7877"/>
                    <a:pt x="3798" y="7872"/>
                  </a:cubicBezTo>
                  <a:cubicBezTo>
                    <a:pt x="3839" y="7853"/>
                    <a:pt x="3856" y="7804"/>
                    <a:pt x="3836" y="7763"/>
                  </a:cubicBezTo>
                  <a:lnTo>
                    <a:pt x="165" y="46"/>
                  </a:lnTo>
                  <a:cubicBezTo>
                    <a:pt x="152" y="18"/>
                    <a:pt x="124" y="0"/>
                    <a:pt x="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54"/>
            <p:cNvSpPr/>
            <p:nvPr/>
          </p:nvSpPr>
          <p:spPr>
            <a:xfrm>
              <a:off x="5690175" y="1001450"/>
              <a:ext cx="96125" cy="119475"/>
            </a:xfrm>
            <a:custGeom>
              <a:avLst/>
              <a:gdLst/>
              <a:ahLst/>
              <a:cxnLst/>
              <a:rect l="l" t="t" r="r" b="b"/>
              <a:pathLst>
                <a:path w="3845" h="4779" extrusionOk="0">
                  <a:moveTo>
                    <a:pt x="1349" y="0"/>
                  </a:moveTo>
                  <a:cubicBezTo>
                    <a:pt x="1178" y="0"/>
                    <a:pt x="1005" y="37"/>
                    <a:pt x="841" y="115"/>
                  </a:cubicBezTo>
                  <a:cubicBezTo>
                    <a:pt x="250" y="396"/>
                    <a:pt x="0" y="1102"/>
                    <a:pt x="280" y="1692"/>
                  </a:cubicBezTo>
                  <a:lnTo>
                    <a:pt x="1427" y="4104"/>
                  </a:lnTo>
                  <a:cubicBezTo>
                    <a:pt x="1630" y="4530"/>
                    <a:pt x="2054" y="4779"/>
                    <a:pt x="2496" y="4779"/>
                  </a:cubicBezTo>
                  <a:cubicBezTo>
                    <a:pt x="2667" y="4779"/>
                    <a:pt x="2840" y="4742"/>
                    <a:pt x="3004" y="4664"/>
                  </a:cubicBezTo>
                  <a:cubicBezTo>
                    <a:pt x="3594" y="4384"/>
                    <a:pt x="3845" y="3678"/>
                    <a:pt x="3564" y="3087"/>
                  </a:cubicBezTo>
                  <a:lnTo>
                    <a:pt x="2417" y="676"/>
                  </a:lnTo>
                  <a:cubicBezTo>
                    <a:pt x="2215" y="249"/>
                    <a:pt x="1791" y="0"/>
                    <a:pt x="1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54"/>
            <p:cNvSpPr/>
            <p:nvPr/>
          </p:nvSpPr>
          <p:spPr>
            <a:xfrm>
              <a:off x="5739800" y="1013825"/>
              <a:ext cx="37050" cy="70375"/>
            </a:xfrm>
            <a:custGeom>
              <a:avLst/>
              <a:gdLst/>
              <a:ahLst/>
              <a:cxnLst/>
              <a:rect l="l" t="t" r="r" b="b"/>
              <a:pathLst>
                <a:path w="1482" h="2815" extrusionOk="0">
                  <a:moveTo>
                    <a:pt x="122" y="0"/>
                  </a:moveTo>
                  <a:cubicBezTo>
                    <a:pt x="107" y="0"/>
                    <a:pt x="92" y="4"/>
                    <a:pt x="77" y="10"/>
                  </a:cubicBezTo>
                  <a:cubicBezTo>
                    <a:pt x="23" y="35"/>
                    <a:pt x="1" y="99"/>
                    <a:pt x="26" y="153"/>
                  </a:cubicBezTo>
                  <a:lnTo>
                    <a:pt x="1263" y="2754"/>
                  </a:lnTo>
                  <a:cubicBezTo>
                    <a:pt x="1282" y="2792"/>
                    <a:pt x="1321" y="2815"/>
                    <a:pt x="1361" y="2815"/>
                  </a:cubicBezTo>
                  <a:cubicBezTo>
                    <a:pt x="1377" y="2815"/>
                    <a:pt x="1393" y="2812"/>
                    <a:pt x="1405" y="2805"/>
                  </a:cubicBezTo>
                  <a:cubicBezTo>
                    <a:pt x="1460" y="2780"/>
                    <a:pt x="1482" y="2717"/>
                    <a:pt x="1457" y="2663"/>
                  </a:cubicBezTo>
                  <a:lnTo>
                    <a:pt x="219" y="62"/>
                  </a:lnTo>
                  <a:cubicBezTo>
                    <a:pt x="201" y="23"/>
                    <a:pt x="16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5" name="Google Shape;1935;p54"/>
          <p:cNvGrpSpPr/>
          <p:nvPr/>
        </p:nvGrpSpPr>
        <p:grpSpPr>
          <a:xfrm>
            <a:off x="4909075" y="1683140"/>
            <a:ext cx="380623" cy="505928"/>
            <a:chOff x="5382225" y="1510350"/>
            <a:chExt cx="54075" cy="71875"/>
          </a:xfrm>
        </p:grpSpPr>
        <p:sp>
          <p:nvSpPr>
            <p:cNvPr id="1936" name="Google Shape;1936;p54"/>
            <p:cNvSpPr/>
            <p:nvPr/>
          </p:nvSpPr>
          <p:spPr>
            <a:xfrm>
              <a:off x="5384450" y="1512525"/>
              <a:ext cx="49500" cy="67525"/>
            </a:xfrm>
            <a:custGeom>
              <a:avLst/>
              <a:gdLst/>
              <a:ahLst/>
              <a:cxnLst/>
              <a:rect l="l" t="t" r="r" b="b"/>
              <a:pathLst>
                <a:path w="1980" h="2701" extrusionOk="0">
                  <a:moveTo>
                    <a:pt x="15" y="1"/>
                  </a:moveTo>
                  <a:lnTo>
                    <a:pt x="0" y="2001"/>
                  </a:lnTo>
                  <a:lnTo>
                    <a:pt x="562" y="1358"/>
                  </a:lnTo>
                  <a:lnTo>
                    <a:pt x="1469" y="2701"/>
                  </a:lnTo>
                  <a:lnTo>
                    <a:pt x="1725" y="2528"/>
                  </a:lnTo>
                  <a:lnTo>
                    <a:pt x="1979" y="2357"/>
                  </a:lnTo>
                  <a:lnTo>
                    <a:pt x="1062" y="999"/>
                  </a:lnTo>
                  <a:lnTo>
                    <a:pt x="1876" y="73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4"/>
            <p:cNvSpPr/>
            <p:nvPr/>
          </p:nvSpPr>
          <p:spPr>
            <a:xfrm>
              <a:off x="5382225" y="1510350"/>
              <a:ext cx="54075" cy="71875"/>
            </a:xfrm>
            <a:custGeom>
              <a:avLst/>
              <a:gdLst/>
              <a:ahLst/>
              <a:cxnLst/>
              <a:rect l="l" t="t" r="r" b="b"/>
              <a:pathLst>
                <a:path w="2163" h="2875" extrusionOk="0">
                  <a:moveTo>
                    <a:pt x="192" y="215"/>
                  </a:moveTo>
                  <a:lnTo>
                    <a:pt x="1709" y="813"/>
                  </a:lnTo>
                  <a:lnTo>
                    <a:pt x="1124" y="1003"/>
                  </a:lnTo>
                  <a:cubicBezTo>
                    <a:pt x="1098" y="1011"/>
                    <a:pt x="1078" y="1031"/>
                    <a:pt x="1069" y="1057"/>
                  </a:cubicBezTo>
                  <a:cubicBezTo>
                    <a:pt x="1060" y="1083"/>
                    <a:pt x="1063" y="1113"/>
                    <a:pt x="1079" y="1135"/>
                  </a:cubicBezTo>
                  <a:lnTo>
                    <a:pt x="1949" y="2419"/>
                  </a:lnTo>
                  <a:lnTo>
                    <a:pt x="1583" y="2667"/>
                  </a:lnTo>
                  <a:lnTo>
                    <a:pt x="724" y="1397"/>
                  </a:lnTo>
                  <a:cubicBezTo>
                    <a:pt x="708" y="1374"/>
                    <a:pt x="683" y="1360"/>
                    <a:pt x="656" y="1358"/>
                  </a:cubicBezTo>
                  <a:lnTo>
                    <a:pt x="651" y="1358"/>
                  </a:lnTo>
                  <a:cubicBezTo>
                    <a:pt x="626" y="1358"/>
                    <a:pt x="600" y="1368"/>
                    <a:pt x="587" y="1388"/>
                  </a:cubicBezTo>
                  <a:lnTo>
                    <a:pt x="180" y="1854"/>
                  </a:lnTo>
                  <a:lnTo>
                    <a:pt x="192" y="215"/>
                  </a:lnTo>
                  <a:close/>
                  <a:moveTo>
                    <a:pt x="102" y="0"/>
                  </a:moveTo>
                  <a:cubicBezTo>
                    <a:pt x="85" y="0"/>
                    <a:pt x="68" y="5"/>
                    <a:pt x="52" y="15"/>
                  </a:cubicBezTo>
                  <a:cubicBezTo>
                    <a:pt x="29" y="31"/>
                    <a:pt x="14" y="57"/>
                    <a:pt x="14" y="87"/>
                  </a:cubicBezTo>
                  <a:lnTo>
                    <a:pt x="1" y="2087"/>
                  </a:lnTo>
                  <a:cubicBezTo>
                    <a:pt x="1" y="2123"/>
                    <a:pt x="24" y="2155"/>
                    <a:pt x="58" y="2168"/>
                  </a:cubicBezTo>
                  <a:cubicBezTo>
                    <a:pt x="68" y="2172"/>
                    <a:pt x="79" y="2174"/>
                    <a:pt x="90" y="2174"/>
                  </a:cubicBezTo>
                  <a:cubicBezTo>
                    <a:pt x="114" y="2174"/>
                    <a:pt x="137" y="2164"/>
                    <a:pt x="153" y="2145"/>
                  </a:cubicBezTo>
                  <a:lnTo>
                    <a:pt x="640" y="1587"/>
                  </a:lnTo>
                  <a:lnTo>
                    <a:pt x="1486" y="2836"/>
                  </a:lnTo>
                  <a:cubicBezTo>
                    <a:pt x="1499" y="2856"/>
                    <a:pt x="1519" y="2870"/>
                    <a:pt x="1541" y="2873"/>
                  </a:cubicBezTo>
                  <a:cubicBezTo>
                    <a:pt x="1547" y="2875"/>
                    <a:pt x="1553" y="2875"/>
                    <a:pt x="1558" y="2875"/>
                  </a:cubicBezTo>
                  <a:cubicBezTo>
                    <a:pt x="1576" y="2875"/>
                    <a:pt x="1593" y="2870"/>
                    <a:pt x="1603" y="2859"/>
                  </a:cubicBezTo>
                  <a:lnTo>
                    <a:pt x="2113" y="2514"/>
                  </a:lnTo>
                  <a:cubicBezTo>
                    <a:pt x="2154" y="2487"/>
                    <a:pt x="2163" y="2433"/>
                    <a:pt x="2136" y="2393"/>
                  </a:cubicBezTo>
                  <a:lnTo>
                    <a:pt x="1283" y="1132"/>
                  </a:lnTo>
                  <a:lnTo>
                    <a:pt x="1988" y="902"/>
                  </a:lnTo>
                  <a:cubicBezTo>
                    <a:pt x="2024" y="890"/>
                    <a:pt x="2047" y="858"/>
                    <a:pt x="2049" y="821"/>
                  </a:cubicBezTo>
                  <a:cubicBezTo>
                    <a:pt x="2050" y="784"/>
                    <a:pt x="2028" y="751"/>
                    <a:pt x="1993" y="737"/>
                  </a:cubicBezTo>
                  <a:lnTo>
                    <a:pt x="132" y="6"/>
                  </a:lnTo>
                  <a:cubicBezTo>
                    <a:pt x="123" y="2"/>
                    <a:pt x="112" y="0"/>
                    <a:pt x="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8" name="Google Shape;1938;p54"/>
          <p:cNvSpPr/>
          <p:nvPr/>
        </p:nvSpPr>
        <p:spPr>
          <a:xfrm>
            <a:off x="5888975" y="1353001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54"/>
          <p:cNvSpPr/>
          <p:nvPr/>
        </p:nvSpPr>
        <p:spPr>
          <a:xfrm>
            <a:off x="8019525" y="3914851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" name="Google Shape;1940;p54"/>
          <p:cNvSpPr/>
          <p:nvPr/>
        </p:nvSpPr>
        <p:spPr>
          <a:xfrm>
            <a:off x="5088600" y="4092451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1" name="Google Shape;1941;p54"/>
          <p:cNvSpPr txBox="1">
            <a:spLocks noGrp="1"/>
          </p:cNvSpPr>
          <p:nvPr>
            <p:ph type="subTitle" idx="1"/>
          </p:nvPr>
        </p:nvSpPr>
        <p:spPr>
          <a:xfrm rot="-336">
            <a:off x="3464600" y="3617791"/>
            <a:ext cx="30729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Eg: @media (max-width:480px){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		…..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		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55"/>
          <p:cNvSpPr txBox="1">
            <a:spLocks noGrp="1"/>
          </p:cNvSpPr>
          <p:nvPr>
            <p:ph type="subTitle" idx="1"/>
          </p:nvPr>
        </p:nvSpPr>
        <p:spPr>
          <a:xfrm rot="193">
            <a:off x="2118625" y="3193425"/>
            <a:ext cx="53532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functions for interactivity</a:t>
            </a:r>
            <a:endParaRPr/>
          </a:p>
        </p:txBody>
      </p:sp>
      <p:sp>
        <p:nvSpPr>
          <p:cNvPr id="1947" name="Google Shape;1947;p55"/>
          <p:cNvSpPr txBox="1">
            <a:spLocks noGrp="1"/>
          </p:cNvSpPr>
          <p:nvPr>
            <p:ph type="title"/>
          </p:nvPr>
        </p:nvSpPr>
        <p:spPr>
          <a:xfrm>
            <a:off x="1575800" y="974625"/>
            <a:ext cx="6438900" cy="22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JS!</a:t>
            </a:r>
            <a:endParaRPr/>
          </a:p>
        </p:txBody>
      </p:sp>
      <p:grpSp>
        <p:nvGrpSpPr>
          <p:cNvPr id="1948" name="Google Shape;1948;p55"/>
          <p:cNvGrpSpPr/>
          <p:nvPr/>
        </p:nvGrpSpPr>
        <p:grpSpPr>
          <a:xfrm rot="1462290" flipH="1">
            <a:off x="7494946" y="1371000"/>
            <a:ext cx="2067112" cy="4087673"/>
            <a:chOff x="5567250" y="491925"/>
            <a:chExt cx="455150" cy="900050"/>
          </a:xfrm>
        </p:grpSpPr>
        <p:sp>
          <p:nvSpPr>
            <p:cNvPr id="1949" name="Google Shape;1949;p55"/>
            <p:cNvSpPr/>
            <p:nvPr/>
          </p:nvSpPr>
          <p:spPr>
            <a:xfrm>
              <a:off x="5567250" y="491925"/>
              <a:ext cx="277375" cy="483425"/>
            </a:xfrm>
            <a:custGeom>
              <a:avLst/>
              <a:gdLst/>
              <a:ahLst/>
              <a:cxnLst/>
              <a:rect l="l" t="t" r="r" b="b"/>
              <a:pathLst>
                <a:path w="11095" h="19337" extrusionOk="0">
                  <a:moveTo>
                    <a:pt x="7913" y="0"/>
                  </a:moveTo>
                  <a:lnTo>
                    <a:pt x="7913" y="649"/>
                  </a:lnTo>
                  <a:lnTo>
                    <a:pt x="9268" y="649"/>
                  </a:lnTo>
                  <a:cubicBezTo>
                    <a:pt x="9641" y="649"/>
                    <a:pt x="9936" y="782"/>
                    <a:pt x="10146" y="1046"/>
                  </a:cubicBezTo>
                  <a:cubicBezTo>
                    <a:pt x="10340" y="1288"/>
                    <a:pt x="10446" y="1626"/>
                    <a:pt x="10446" y="1994"/>
                  </a:cubicBezTo>
                  <a:cubicBezTo>
                    <a:pt x="10446" y="2699"/>
                    <a:pt x="10041" y="3413"/>
                    <a:pt x="9268" y="3413"/>
                  </a:cubicBezTo>
                  <a:lnTo>
                    <a:pt x="3201" y="3413"/>
                  </a:lnTo>
                  <a:cubicBezTo>
                    <a:pt x="2305" y="3413"/>
                    <a:pt x="1550" y="3666"/>
                    <a:pt x="1015" y="4141"/>
                  </a:cubicBezTo>
                  <a:cubicBezTo>
                    <a:pt x="527" y="4578"/>
                    <a:pt x="258" y="5170"/>
                    <a:pt x="258" y="5811"/>
                  </a:cubicBezTo>
                  <a:cubicBezTo>
                    <a:pt x="258" y="7028"/>
                    <a:pt x="1269" y="8260"/>
                    <a:pt x="3201" y="8260"/>
                  </a:cubicBezTo>
                  <a:lnTo>
                    <a:pt x="8179" y="8260"/>
                  </a:lnTo>
                  <a:cubicBezTo>
                    <a:pt x="9645" y="8260"/>
                    <a:pt x="10301" y="9428"/>
                    <a:pt x="10301" y="10587"/>
                  </a:cubicBezTo>
                  <a:cubicBezTo>
                    <a:pt x="10301" y="11742"/>
                    <a:pt x="9637" y="12986"/>
                    <a:pt x="8179" y="12986"/>
                  </a:cubicBezTo>
                  <a:lnTo>
                    <a:pt x="3144" y="12986"/>
                  </a:lnTo>
                  <a:cubicBezTo>
                    <a:pt x="2171" y="12986"/>
                    <a:pt x="1357" y="13270"/>
                    <a:pt x="789" y="13807"/>
                  </a:cubicBezTo>
                  <a:cubicBezTo>
                    <a:pt x="280" y="14287"/>
                    <a:pt x="0" y="14941"/>
                    <a:pt x="0" y="15649"/>
                  </a:cubicBezTo>
                  <a:cubicBezTo>
                    <a:pt x="0" y="16928"/>
                    <a:pt x="995" y="18289"/>
                    <a:pt x="2840" y="18289"/>
                  </a:cubicBezTo>
                  <a:cubicBezTo>
                    <a:pt x="4276" y="18289"/>
                    <a:pt x="4775" y="19295"/>
                    <a:pt x="4795" y="19336"/>
                  </a:cubicBezTo>
                  <a:lnTo>
                    <a:pt x="5382" y="19067"/>
                  </a:lnTo>
                  <a:cubicBezTo>
                    <a:pt x="5356" y="19009"/>
                    <a:pt x="4702" y="17643"/>
                    <a:pt x="2838" y="17643"/>
                  </a:cubicBezTo>
                  <a:cubicBezTo>
                    <a:pt x="1400" y="17643"/>
                    <a:pt x="648" y="16642"/>
                    <a:pt x="648" y="15653"/>
                  </a:cubicBezTo>
                  <a:cubicBezTo>
                    <a:pt x="648" y="15125"/>
                    <a:pt x="857" y="14639"/>
                    <a:pt x="1235" y="14281"/>
                  </a:cubicBezTo>
                  <a:cubicBezTo>
                    <a:pt x="1681" y="13860"/>
                    <a:pt x="2340" y="13638"/>
                    <a:pt x="3144" y="13638"/>
                  </a:cubicBezTo>
                  <a:lnTo>
                    <a:pt x="8180" y="13638"/>
                  </a:lnTo>
                  <a:cubicBezTo>
                    <a:pt x="9999" y="13638"/>
                    <a:pt x="10951" y="12105"/>
                    <a:pt x="10951" y="10590"/>
                  </a:cubicBezTo>
                  <a:cubicBezTo>
                    <a:pt x="10951" y="9157"/>
                    <a:pt x="10084" y="7613"/>
                    <a:pt x="8180" y="7613"/>
                  </a:cubicBezTo>
                  <a:lnTo>
                    <a:pt x="3203" y="7613"/>
                  </a:lnTo>
                  <a:cubicBezTo>
                    <a:pt x="1625" y="7613"/>
                    <a:pt x="908" y="6680"/>
                    <a:pt x="908" y="5813"/>
                  </a:cubicBezTo>
                  <a:cubicBezTo>
                    <a:pt x="908" y="5361"/>
                    <a:pt x="1099" y="4940"/>
                    <a:pt x="1448" y="4629"/>
                  </a:cubicBezTo>
                  <a:cubicBezTo>
                    <a:pt x="1861" y="4259"/>
                    <a:pt x="2467" y="4065"/>
                    <a:pt x="3201" y="4065"/>
                  </a:cubicBezTo>
                  <a:lnTo>
                    <a:pt x="9268" y="4065"/>
                  </a:lnTo>
                  <a:cubicBezTo>
                    <a:pt x="10467" y="4065"/>
                    <a:pt x="11094" y="3023"/>
                    <a:pt x="11094" y="1995"/>
                  </a:cubicBezTo>
                  <a:cubicBezTo>
                    <a:pt x="11094" y="1480"/>
                    <a:pt x="10937" y="1000"/>
                    <a:pt x="10653" y="642"/>
                  </a:cubicBezTo>
                  <a:cubicBezTo>
                    <a:pt x="10320" y="222"/>
                    <a:pt x="9840" y="0"/>
                    <a:pt x="92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5"/>
            <p:cNvSpPr/>
            <p:nvPr/>
          </p:nvSpPr>
          <p:spPr>
            <a:xfrm>
              <a:off x="5700700" y="684175"/>
              <a:ext cx="137850" cy="71425"/>
            </a:xfrm>
            <a:custGeom>
              <a:avLst/>
              <a:gdLst/>
              <a:ahLst/>
              <a:cxnLst/>
              <a:rect l="l" t="t" r="r" b="b"/>
              <a:pathLst>
                <a:path w="5514" h="2857" extrusionOk="0">
                  <a:moveTo>
                    <a:pt x="81" y="0"/>
                  </a:moveTo>
                  <a:cubicBezTo>
                    <a:pt x="37" y="0"/>
                    <a:pt x="0" y="37"/>
                    <a:pt x="0" y="81"/>
                  </a:cubicBezTo>
                  <a:cubicBezTo>
                    <a:pt x="0" y="126"/>
                    <a:pt x="37" y="163"/>
                    <a:pt x="81" y="163"/>
                  </a:cubicBezTo>
                  <a:lnTo>
                    <a:pt x="2879" y="163"/>
                  </a:lnTo>
                  <a:cubicBezTo>
                    <a:pt x="4287" y="163"/>
                    <a:pt x="5350" y="1286"/>
                    <a:pt x="5350" y="2774"/>
                  </a:cubicBezTo>
                  <a:cubicBezTo>
                    <a:pt x="5350" y="2820"/>
                    <a:pt x="5387" y="2856"/>
                    <a:pt x="5431" y="2856"/>
                  </a:cubicBezTo>
                  <a:cubicBezTo>
                    <a:pt x="5476" y="2856"/>
                    <a:pt x="5513" y="2821"/>
                    <a:pt x="5512" y="2773"/>
                  </a:cubicBezTo>
                  <a:cubicBezTo>
                    <a:pt x="5512" y="1193"/>
                    <a:pt x="4379" y="0"/>
                    <a:pt x="28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5"/>
            <p:cNvSpPr/>
            <p:nvPr/>
          </p:nvSpPr>
          <p:spPr>
            <a:xfrm>
              <a:off x="5577000" y="579975"/>
              <a:ext cx="102575" cy="55500"/>
            </a:xfrm>
            <a:custGeom>
              <a:avLst/>
              <a:gdLst/>
              <a:ahLst/>
              <a:cxnLst/>
              <a:rect l="l" t="t" r="r" b="b"/>
              <a:pathLst>
                <a:path w="4103" h="2220" extrusionOk="0">
                  <a:moveTo>
                    <a:pt x="2652" y="1"/>
                  </a:moveTo>
                  <a:cubicBezTo>
                    <a:pt x="1942" y="1"/>
                    <a:pt x="1272" y="239"/>
                    <a:pt x="762" y="671"/>
                  </a:cubicBezTo>
                  <a:cubicBezTo>
                    <a:pt x="278" y="1081"/>
                    <a:pt x="0" y="1617"/>
                    <a:pt x="0" y="2139"/>
                  </a:cubicBezTo>
                  <a:cubicBezTo>
                    <a:pt x="0" y="2184"/>
                    <a:pt x="37" y="2220"/>
                    <a:pt x="82" y="2220"/>
                  </a:cubicBezTo>
                  <a:cubicBezTo>
                    <a:pt x="127" y="2220"/>
                    <a:pt x="162" y="2184"/>
                    <a:pt x="163" y="2140"/>
                  </a:cubicBezTo>
                  <a:cubicBezTo>
                    <a:pt x="163" y="1665"/>
                    <a:pt x="420" y="1175"/>
                    <a:pt x="867" y="796"/>
                  </a:cubicBezTo>
                  <a:cubicBezTo>
                    <a:pt x="1349" y="388"/>
                    <a:pt x="1981" y="164"/>
                    <a:pt x="2652" y="164"/>
                  </a:cubicBezTo>
                  <a:lnTo>
                    <a:pt x="4021" y="164"/>
                  </a:lnTo>
                  <a:cubicBezTo>
                    <a:pt x="4066" y="164"/>
                    <a:pt x="4102" y="127"/>
                    <a:pt x="4102" y="82"/>
                  </a:cubicBezTo>
                  <a:cubicBezTo>
                    <a:pt x="4102" y="37"/>
                    <a:pt x="4066" y="1"/>
                    <a:pt x="40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5"/>
            <p:cNvSpPr/>
            <p:nvPr/>
          </p:nvSpPr>
          <p:spPr>
            <a:xfrm>
              <a:off x="5579675" y="901900"/>
              <a:ext cx="104575" cy="52575"/>
            </a:xfrm>
            <a:custGeom>
              <a:avLst/>
              <a:gdLst/>
              <a:ahLst/>
              <a:cxnLst/>
              <a:rect l="l" t="t" r="r" b="b"/>
              <a:pathLst>
                <a:path w="4183" h="2103" extrusionOk="0">
                  <a:moveTo>
                    <a:pt x="94" y="0"/>
                  </a:moveTo>
                  <a:cubicBezTo>
                    <a:pt x="82" y="0"/>
                    <a:pt x="69" y="3"/>
                    <a:pt x="56" y="10"/>
                  </a:cubicBezTo>
                  <a:cubicBezTo>
                    <a:pt x="16" y="31"/>
                    <a:pt x="1" y="80"/>
                    <a:pt x="22" y="119"/>
                  </a:cubicBezTo>
                  <a:cubicBezTo>
                    <a:pt x="460" y="975"/>
                    <a:pt x="1201" y="1479"/>
                    <a:pt x="2054" y="1501"/>
                  </a:cubicBezTo>
                  <a:cubicBezTo>
                    <a:pt x="2082" y="1501"/>
                    <a:pt x="2110" y="1501"/>
                    <a:pt x="2137" y="1501"/>
                  </a:cubicBezTo>
                  <a:cubicBezTo>
                    <a:pt x="3385" y="1501"/>
                    <a:pt x="3902" y="1941"/>
                    <a:pt x="4033" y="2077"/>
                  </a:cubicBezTo>
                  <a:cubicBezTo>
                    <a:pt x="4049" y="2095"/>
                    <a:pt x="4070" y="2102"/>
                    <a:pt x="4091" y="2102"/>
                  </a:cubicBezTo>
                  <a:cubicBezTo>
                    <a:pt x="4111" y="2102"/>
                    <a:pt x="4131" y="2094"/>
                    <a:pt x="4148" y="2080"/>
                  </a:cubicBezTo>
                  <a:cubicBezTo>
                    <a:pt x="4181" y="2049"/>
                    <a:pt x="4183" y="1997"/>
                    <a:pt x="4151" y="1965"/>
                  </a:cubicBezTo>
                  <a:cubicBezTo>
                    <a:pt x="4008" y="1817"/>
                    <a:pt x="3446" y="1339"/>
                    <a:pt x="2139" y="1339"/>
                  </a:cubicBezTo>
                  <a:cubicBezTo>
                    <a:pt x="2112" y="1339"/>
                    <a:pt x="2084" y="1339"/>
                    <a:pt x="2055" y="1339"/>
                  </a:cubicBezTo>
                  <a:cubicBezTo>
                    <a:pt x="1255" y="1318"/>
                    <a:pt x="582" y="860"/>
                    <a:pt x="166" y="45"/>
                  </a:cubicBezTo>
                  <a:cubicBezTo>
                    <a:pt x="151" y="17"/>
                    <a:pt x="123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5"/>
            <p:cNvSpPr/>
            <p:nvPr/>
          </p:nvSpPr>
          <p:spPr>
            <a:xfrm>
              <a:off x="5571600" y="942975"/>
              <a:ext cx="450800" cy="444925"/>
            </a:xfrm>
            <a:custGeom>
              <a:avLst/>
              <a:gdLst/>
              <a:ahLst/>
              <a:cxnLst/>
              <a:rect l="l" t="t" r="r" b="b"/>
              <a:pathLst>
                <a:path w="18032" h="17797" extrusionOk="0">
                  <a:moveTo>
                    <a:pt x="7057" y="0"/>
                  </a:moveTo>
                  <a:cubicBezTo>
                    <a:pt x="6224" y="0"/>
                    <a:pt x="5424" y="186"/>
                    <a:pt x="4675" y="542"/>
                  </a:cubicBezTo>
                  <a:cubicBezTo>
                    <a:pt x="1363" y="2116"/>
                    <a:pt x="1" y="6565"/>
                    <a:pt x="2661" y="13492"/>
                  </a:cubicBezTo>
                  <a:cubicBezTo>
                    <a:pt x="3767" y="16197"/>
                    <a:pt x="5661" y="17797"/>
                    <a:pt x="8293" y="17797"/>
                  </a:cubicBezTo>
                  <a:cubicBezTo>
                    <a:pt x="9501" y="17797"/>
                    <a:pt x="10864" y="17460"/>
                    <a:pt x="12377" y="16740"/>
                  </a:cubicBezTo>
                  <a:cubicBezTo>
                    <a:pt x="17194" y="14451"/>
                    <a:pt x="18032" y="10894"/>
                    <a:pt x="15990" y="7153"/>
                  </a:cubicBezTo>
                  <a:cubicBezTo>
                    <a:pt x="13133" y="2174"/>
                    <a:pt x="9905" y="0"/>
                    <a:pt x="70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5"/>
            <p:cNvSpPr/>
            <p:nvPr/>
          </p:nvSpPr>
          <p:spPr>
            <a:xfrm>
              <a:off x="5591900" y="938900"/>
              <a:ext cx="416275" cy="453075"/>
            </a:xfrm>
            <a:custGeom>
              <a:avLst/>
              <a:gdLst/>
              <a:ahLst/>
              <a:cxnLst/>
              <a:rect l="l" t="t" r="r" b="b"/>
              <a:pathLst>
                <a:path w="16651" h="18123" extrusionOk="0">
                  <a:moveTo>
                    <a:pt x="6245" y="324"/>
                  </a:moveTo>
                  <a:cubicBezTo>
                    <a:pt x="9298" y="324"/>
                    <a:pt x="12420" y="2837"/>
                    <a:pt x="15035" y="7393"/>
                  </a:cubicBezTo>
                  <a:cubicBezTo>
                    <a:pt x="16051" y="9255"/>
                    <a:pt x="16313" y="10988"/>
                    <a:pt x="15809" y="12540"/>
                  </a:cubicBezTo>
                  <a:cubicBezTo>
                    <a:pt x="15258" y="14239"/>
                    <a:pt x="13807" y="15657"/>
                    <a:pt x="11496" y="16757"/>
                  </a:cubicBezTo>
                  <a:cubicBezTo>
                    <a:pt x="10044" y="17448"/>
                    <a:pt x="8694" y="17797"/>
                    <a:pt x="7482" y="17797"/>
                  </a:cubicBezTo>
                  <a:cubicBezTo>
                    <a:pt x="5019" y="17797"/>
                    <a:pt x="3122" y="16344"/>
                    <a:pt x="2000" y="13596"/>
                  </a:cubicBezTo>
                  <a:cubicBezTo>
                    <a:pt x="759" y="10368"/>
                    <a:pt x="335" y="7466"/>
                    <a:pt x="775" y="5204"/>
                  </a:cubicBezTo>
                  <a:cubicBezTo>
                    <a:pt x="1174" y="3148"/>
                    <a:pt x="2265" y="1643"/>
                    <a:pt x="3931" y="850"/>
                  </a:cubicBezTo>
                  <a:cubicBezTo>
                    <a:pt x="4667" y="502"/>
                    <a:pt x="5445" y="324"/>
                    <a:pt x="6245" y="324"/>
                  </a:cubicBezTo>
                  <a:close/>
                  <a:moveTo>
                    <a:pt x="6245" y="0"/>
                  </a:moveTo>
                  <a:cubicBezTo>
                    <a:pt x="5396" y="0"/>
                    <a:pt x="4572" y="187"/>
                    <a:pt x="3794" y="558"/>
                  </a:cubicBezTo>
                  <a:cubicBezTo>
                    <a:pt x="2031" y="1396"/>
                    <a:pt x="877" y="2981"/>
                    <a:pt x="459" y="5142"/>
                  </a:cubicBezTo>
                  <a:cubicBezTo>
                    <a:pt x="1" y="7497"/>
                    <a:pt x="419" y="10381"/>
                    <a:pt x="1700" y="13716"/>
                  </a:cubicBezTo>
                  <a:cubicBezTo>
                    <a:pt x="2878" y="16599"/>
                    <a:pt x="4878" y="18122"/>
                    <a:pt x="7483" y="18122"/>
                  </a:cubicBezTo>
                  <a:cubicBezTo>
                    <a:pt x="8744" y="18122"/>
                    <a:pt x="10141" y="17761"/>
                    <a:pt x="11635" y="17050"/>
                  </a:cubicBezTo>
                  <a:cubicBezTo>
                    <a:pt x="14030" y="15911"/>
                    <a:pt x="15538" y="14428"/>
                    <a:pt x="16118" y="12641"/>
                  </a:cubicBezTo>
                  <a:cubicBezTo>
                    <a:pt x="16651" y="11001"/>
                    <a:pt x="16383" y="9184"/>
                    <a:pt x="15319" y="7235"/>
                  </a:cubicBezTo>
                  <a:cubicBezTo>
                    <a:pt x="12641" y="2569"/>
                    <a:pt x="9419" y="0"/>
                    <a:pt x="62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55"/>
            <p:cNvSpPr/>
            <p:nvPr/>
          </p:nvSpPr>
          <p:spPr>
            <a:xfrm>
              <a:off x="5692325" y="946775"/>
              <a:ext cx="306975" cy="409450"/>
            </a:xfrm>
            <a:custGeom>
              <a:avLst/>
              <a:gdLst/>
              <a:ahLst/>
              <a:cxnLst/>
              <a:rect l="l" t="t" r="r" b="b"/>
              <a:pathLst>
                <a:path w="12279" h="16378" extrusionOk="0">
                  <a:moveTo>
                    <a:pt x="2295" y="0"/>
                  </a:moveTo>
                  <a:cubicBezTo>
                    <a:pt x="1536" y="0"/>
                    <a:pt x="792" y="166"/>
                    <a:pt x="77" y="506"/>
                  </a:cubicBezTo>
                  <a:cubicBezTo>
                    <a:pt x="24" y="531"/>
                    <a:pt x="1" y="594"/>
                    <a:pt x="26" y="648"/>
                  </a:cubicBezTo>
                  <a:cubicBezTo>
                    <a:pt x="44" y="687"/>
                    <a:pt x="83" y="709"/>
                    <a:pt x="123" y="709"/>
                  </a:cubicBezTo>
                  <a:cubicBezTo>
                    <a:pt x="138" y="709"/>
                    <a:pt x="154" y="706"/>
                    <a:pt x="168" y="700"/>
                  </a:cubicBezTo>
                  <a:cubicBezTo>
                    <a:pt x="852" y="374"/>
                    <a:pt x="1565" y="215"/>
                    <a:pt x="2294" y="215"/>
                  </a:cubicBezTo>
                  <a:cubicBezTo>
                    <a:pt x="5154" y="215"/>
                    <a:pt x="8251" y="2661"/>
                    <a:pt x="10781" y="7071"/>
                  </a:cubicBezTo>
                  <a:cubicBezTo>
                    <a:pt x="11791" y="8919"/>
                    <a:pt x="12056" y="10631"/>
                    <a:pt x="11568" y="12153"/>
                  </a:cubicBezTo>
                  <a:cubicBezTo>
                    <a:pt x="11050" y="13771"/>
                    <a:pt x="9690" y="15123"/>
                    <a:pt x="7526" y="16173"/>
                  </a:cubicBezTo>
                  <a:cubicBezTo>
                    <a:pt x="7472" y="16200"/>
                    <a:pt x="7449" y="16265"/>
                    <a:pt x="7476" y="16317"/>
                  </a:cubicBezTo>
                  <a:cubicBezTo>
                    <a:pt x="7494" y="16355"/>
                    <a:pt x="7532" y="16377"/>
                    <a:pt x="7572" y="16377"/>
                  </a:cubicBezTo>
                  <a:cubicBezTo>
                    <a:pt x="7588" y="16377"/>
                    <a:pt x="7604" y="16373"/>
                    <a:pt x="7621" y="16367"/>
                  </a:cubicBezTo>
                  <a:cubicBezTo>
                    <a:pt x="9841" y="15290"/>
                    <a:pt x="11237" y="13895"/>
                    <a:pt x="11773" y="12220"/>
                  </a:cubicBezTo>
                  <a:cubicBezTo>
                    <a:pt x="12278" y="10638"/>
                    <a:pt x="12009" y="8872"/>
                    <a:pt x="10968" y="6967"/>
                  </a:cubicBezTo>
                  <a:cubicBezTo>
                    <a:pt x="8397" y="2484"/>
                    <a:pt x="5233" y="0"/>
                    <a:pt x="2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5"/>
            <p:cNvSpPr/>
            <p:nvPr/>
          </p:nvSpPr>
          <p:spPr>
            <a:xfrm>
              <a:off x="5577975" y="959650"/>
              <a:ext cx="300075" cy="418325"/>
            </a:xfrm>
            <a:custGeom>
              <a:avLst/>
              <a:gdLst/>
              <a:ahLst/>
              <a:cxnLst/>
              <a:rect l="l" t="t" r="r" b="b"/>
              <a:pathLst>
                <a:path w="12003" h="16733" extrusionOk="0">
                  <a:moveTo>
                    <a:pt x="4533" y="0"/>
                  </a:moveTo>
                  <a:cubicBezTo>
                    <a:pt x="1322" y="1527"/>
                    <a:pt x="0" y="5841"/>
                    <a:pt x="2580" y="12558"/>
                  </a:cubicBezTo>
                  <a:cubicBezTo>
                    <a:pt x="3652" y="15181"/>
                    <a:pt x="5489" y="16733"/>
                    <a:pt x="8043" y="16733"/>
                  </a:cubicBezTo>
                  <a:cubicBezTo>
                    <a:pt x="9214" y="16733"/>
                    <a:pt x="10535" y="16407"/>
                    <a:pt x="12002" y="15709"/>
                  </a:cubicBezTo>
                  <a:lnTo>
                    <a:pt x="45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5"/>
            <p:cNvSpPr/>
            <p:nvPr/>
          </p:nvSpPr>
          <p:spPr>
            <a:xfrm>
              <a:off x="5582000" y="960500"/>
              <a:ext cx="298550" cy="423825"/>
            </a:xfrm>
            <a:custGeom>
              <a:avLst/>
              <a:gdLst/>
              <a:ahLst/>
              <a:cxnLst/>
              <a:rect l="l" t="t" r="r" b="b"/>
              <a:pathLst>
                <a:path w="11942" h="16953" extrusionOk="0">
                  <a:moveTo>
                    <a:pt x="4305" y="0"/>
                  </a:moveTo>
                  <a:cubicBezTo>
                    <a:pt x="4281" y="0"/>
                    <a:pt x="4258" y="5"/>
                    <a:pt x="4235" y="16"/>
                  </a:cubicBezTo>
                  <a:cubicBezTo>
                    <a:pt x="725" y="1684"/>
                    <a:pt x="0" y="6511"/>
                    <a:pt x="2345" y="12614"/>
                  </a:cubicBezTo>
                  <a:cubicBezTo>
                    <a:pt x="3171" y="14635"/>
                    <a:pt x="4381" y="15970"/>
                    <a:pt x="5942" y="16582"/>
                  </a:cubicBezTo>
                  <a:cubicBezTo>
                    <a:pt x="6572" y="16828"/>
                    <a:pt x="7249" y="16952"/>
                    <a:pt x="7970" y="16952"/>
                  </a:cubicBezTo>
                  <a:cubicBezTo>
                    <a:pt x="9142" y="16952"/>
                    <a:pt x="10430" y="16627"/>
                    <a:pt x="11824" y="15976"/>
                  </a:cubicBezTo>
                  <a:cubicBezTo>
                    <a:pt x="11906" y="15938"/>
                    <a:pt x="11941" y="15842"/>
                    <a:pt x="11903" y="15760"/>
                  </a:cubicBezTo>
                  <a:cubicBezTo>
                    <a:pt x="11876" y="15701"/>
                    <a:pt x="11817" y="15666"/>
                    <a:pt x="11756" y="15666"/>
                  </a:cubicBezTo>
                  <a:cubicBezTo>
                    <a:pt x="11733" y="15666"/>
                    <a:pt x="11710" y="15671"/>
                    <a:pt x="11688" y="15681"/>
                  </a:cubicBezTo>
                  <a:cubicBezTo>
                    <a:pt x="10338" y="16310"/>
                    <a:pt x="9095" y="16626"/>
                    <a:pt x="7970" y="16626"/>
                  </a:cubicBezTo>
                  <a:cubicBezTo>
                    <a:pt x="7289" y="16626"/>
                    <a:pt x="6653" y="16510"/>
                    <a:pt x="6062" y="16279"/>
                  </a:cubicBezTo>
                  <a:cubicBezTo>
                    <a:pt x="4586" y="15701"/>
                    <a:pt x="3438" y="14427"/>
                    <a:pt x="2648" y="12493"/>
                  </a:cubicBezTo>
                  <a:cubicBezTo>
                    <a:pt x="371" y="6566"/>
                    <a:pt x="1031" y="1898"/>
                    <a:pt x="4375" y="308"/>
                  </a:cubicBezTo>
                  <a:cubicBezTo>
                    <a:pt x="4455" y="269"/>
                    <a:pt x="4489" y="174"/>
                    <a:pt x="4450" y="93"/>
                  </a:cubicBezTo>
                  <a:cubicBezTo>
                    <a:pt x="4423" y="34"/>
                    <a:pt x="4366" y="0"/>
                    <a:pt x="4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5"/>
            <p:cNvSpPr/>
            <p:nvPr/>
          </p:nvSpPr>
          <p:spPr>
            <a:xfrm>
              <a:off x="5685500" y="956025"/>
              <a:ext cx="101625" cy="202375"/>
            </a:xfrm>
            <a:custGeom>
              <a:avLst/>
              <a:gdLst/>
              <a:ahLst/>
              <a:cxnLst/>
              <a:rect l="l" t="t" r="r" b="b"/>
              <a:pathLst>
                <a:path w="4065" h="8095" extrusionOk="0">
                  <a:moveTo>
                    <a:pt x="184" y="0"/>
                  </a:moveTo>
                  <a:cubicBezTo>
                    <a:pt x="161" y="0"/>
                    <a:pt x="137" y="5"/>
                    <a:pt x="115" y="16"/>
                  </a:cubicBezTo>
                  <a:cubicBezTo>
                    <a:pt x="35" y="54"/>
                    <a:pt x="0" y="151"/>
                    <a:pt x="38" y="232"/>
                  </a:cubicBezTo>
                  <a:lnTo>
                    <a:pt x="3734" y="8002"/>
                  </a:lnTo>
                  <a:cubicBezTo>
                    <a:pt x="3763" y="8060"/>
                    <a:pt x="3821" y="8095"/>
                    <a:pt x="3881" y="8095"/>
                  </a:cubicBezTo>
                  <a:cubicBezTo>
                    <a:pt x="3905" y="8095"/>
                    <a:pt x="3929" y="8090"/>
                    <a:pt x="3950" y="8079"/>
                  </a:cubicBezTo>
                  <a:cubicBezTo>
                    <a:pt x="4030" y="8041"/>
                    <a:pt x="4064" y="7944"/>
                    <a:pt x="4025" y="7863"/>
                  </a:cubicBezTo>
                  <a:lnTo>
                    <a:pt x="330" y="93"/>
                  </a:lnTo>
                  <a:cubicBezTo>
                    <a:pt x="303" y="34"/>
                    <a:pt x="245" y="0"/>
                    <a:pt x="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5"/>
            <p:cNvSpPr/>
            <p:nvPr/>
          </p:nvSpPr>
          <p:spPr>
            <a:xfrm>
              <a:off x="5650750" y="1005350"/>
              <a:ext cx="112350" cy="136325"/>
            </a:xfrm>
            <a:custGeom>
              <a:avLst/>
              <a:gdLst/>
              <a:ahLst/>
              <a:cxnLst/>
              <a:rect l="l" t="t" r="r" b="b"/>
              <a:pathLst>
                <a:path w="4494" h="5453" extrusionOk="0">
                  <a:moveTo>
                    <a:pt x="2331" y="1"/>
                  </a:moveTo>
                  <a:lnTo>
                    <a:pt x="604" y="822"/>
                  </a:lnTo>
                  <a:cubicBezTo>
                    <a:pt x="180" y="1024"/>
                    <a:pt x="0" y="1531"/>
                    <a:pt x="201" y="1954"/>
                  </a:cubicBezTo>
                  <a:lnTo>
                    <a:pt x="1635" y="4968"/>
                  </a:lnTo>
                  <a:cubicBezTo>
                    <a:pt x="1780" y="5274"/>
                    <a:pt x="2086" y="5453"/>
                    <a:pt x="2404" y="5453"/>
                  </a:cubicBezTo>
                  <a:cubicBezTo>
                    <a:pt x="2526" y="5453"/>
                    <a:pt x="2650" y="5426"/>
                    <a:pt x="2767" y="5371"/>
                  </a:cubicBezTo>
                  <a:lnTo>
                    <a:pt x="4494" y="4550"/>
                  </a:lnTo>
                  <a:lnTo>
                    <a:pt x="2331" y="1"/>
                  </a:lnTo>
                  <a:close/>
                </a:path>
              </a:pathLst>
            </a:custGeom>
            <a:solidFill>
              <a:srgbClr val="000000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5"/>
            <p:cNvSpPr/>
            <p:nvPr/>
          </p:nvSpPr>
          <p:spPr>
            <a:xfrm>
              <a:off x="5694150" y="957850"/>
              <a:ext cx="94600" cy="195425"/>
            </a:xfrm>
            <a:custGeom>
              <a:avLst/>
              <a:gdLst/>
              <a:ahLst/>
              <a:cxnLst/>
              <a:rect l="l" t="t" r="r" b="b"/>
              <a:pathLst>
                <a:path w="3784" h="7817" extrusionOk="0">
                  <a:moveTo>
                    <a:pt x="56" y="0"/>
                  </a:moveTo>
                  <a:cubicBezTo>
                    <a:pt x="49" y="0"/>
                    <a:pt x="42" y="2"/>
                    <a:pt x="36" y="5"/>
                  </a:cubicBezTo>
                  <a:cubicBezTo>
                    <a:pt x="11" y="16"/>
                    <a:pt x="0" y="46"/>
                    <a:pt x="12" y="69"/>
                  </a:cubicBezTo>
                  <a:lnTo>
                    <a:pt x="3684" y="7789"/>
                  </a:lnTo>
                  <a:cubicBezTo>
                    <a:pt x="3692" y="7806"/>
                    <a:pt x="3709" y="7817"/>
                    <a:pt x="3728" y="7817"/>
                  </a:cubicBezTo>
                  <a:cubicBezTo>
                    <a:pt x="3735" y="7817"/>
                    <a:pt x="3741" y="7816"/>
                    <a:pt x="3749" y="7812"/>
                  </a:cubicBezTo>
                  <a:cubicBezTo>
                    <a:pt x="3773" y="7802"/>
                    <a:pt x="3783" y="7771"/>
                    <a:pt x="3772" y="7748"/>
                  </a:cubicBezTo>
                  <a:lnTo>
                    <a:pt x="100" y="28"/>
                  </a:lnTo>
                  <a:cubicBezTo>
                    <a:pt x="93" y="11"/>
                    <a:pt x="74" y="0"/>
                    <a:pt x="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5"/>
            <p:cNvSpPr/>
            <p:nvPr/>
          </p:nvSpPr>
          <p:spPr>
            <a:xfrm>
              <a:off x="5682950" y="962000"/>
              <a:ext cx="96400" cy="196975"/>
            </a:xfrm>
            <a:custGeom>
              <a:avLst/>
              <a:gdLst/>
              <a:ahLst/>
              <a:cxnLst/>
              <a:rect l="l" t="t" r="r" b="b"/>
              <a:pathLst>
                <a:path w="3856" h="7879" extrusionOk="0">
                  <a:moveTo>
                    <a:pt x="93" y="0"/>
                  </a:moveTo>
                  <a:cubicBezTo>
                    <a:pt x="81" y="0"/>
                    <a:pt x="69" y="3"/>
                    <a:pt x="58" y="8"/>
                  </a:cubicBezTo>
                  <a:cubicBezTo>
                    <a:pt x="17" y="27"/>
                    <a:pt x="0" y="76"/>
                    <a:pt x="20" y="117"/>
                  </a:cubicBezTo>
                  <a:lnTo>
                    <a:pt x="3690" y="7834"/>
                  </a:lnTo>
                  <a:cubicBezTo>
                    <a:pt x="3704" y="7862"/>
                    <a:pt x="3734" y="7879"/>
                    <a:pt x="3763" y="7879"/>
                  </a:cubicBezTo>
                  <a:cubicBezTo>
                    <a:pt x="3776" y="7879"/>
                    <a:pt x="3787" y="7877"/>
                    <a:pt x="3798" y="7872"/>
                  </a:cubicBezTo>
                  <a:cubicBezTo>
                    <a:pt x="3839" y="7853"/>
                    <a:pt x="3856" y="7804"/>
                    <a:pt x="3836" y="7763"/>
                  </a:cubicBezTo>
                  <a:lnTo>
                    <a:pt x="165" y="46"/>
                  </a:lnTo>
                  <a:cubicBezTo>
                    <a:pt x="152" y="18"/>
                    <a:pt x="124" y="0"/>
                    <a:pt x="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55"/>
            <p:cNvSpPr/>
            <p:nvPr/>
          </p:nvSpPr>
          <p:spPr>
            <a:xfrm>
              <a:off x="5690175" y="1001450"/>
              <a:ext cx="96125" cy="119475"/>
            </a:xfrm>
            <a:custGeom>
              <a:avLst/>
              <a:gdLst/>
              <a:ahLst/>
              <a:cxnLst/>
              <a:rect l="l" t="t" r="r" b="b"/>
              <a:pathLst>
                <a:path w="3845" h="4779" extrusionOk="0">
                  <a:moveTo>
                    <a:pt x="1349" y="0"/>
                  </a:moveTo>
                  <a:cubicBezTo>
                    <a:pt x="1178" y="0"/>
                    <a:pt x="1005" y="37"/>
                    <a:pt x="841" y="115"/>
                  </a:cubicBezTo>
                  <a:cubicBezTo>
                    <a:pt x="250" y="396"/>
                    <a:pt x="0" y="1102"/>
                    <a:pt x="280" y="1692"/>
                  </a:cubicBezTo>
                  <a:lnTo>
                    <a:pt x="1427" y="4104"/>
                  </a:lnTo>
                  <a:cubicBezTo>
                    <a:pt x="1630" y="4530"/>
                    <a:pt x="2054" y="4779"/>
                    <a:pt x="2496" y="4779"/>
                  </a:cubicBezTo>
                  <a:cubicBezTo>
                    <a:pt x="2667" y="4779"/>
                    <a:pt x="2840" y="4742"/>
                    <a:pt x="3004" y="4664"/>
                  </a:cubicBezTo>
                  <a:cubicBezTo>
                    <a:pt x="3594" y="4384"/>
                    <a:pt x="3845" y="3678"/>
                    <a:pt x="3564" y="3087"/>
                  </a:cubicBezTo>
                  <a:lnTo>
                    <a:pt x="2417" y="676"/>
                  </a:lnTo>
                  <a:cubicBezTo>
                    <a:pt x="2215" y="249"/>
                    <a:pt x="1791" y="0"/>
                    <a:pt x="1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5"/>
            <p:cNvSpPr/>
            <p:nvPr/>
          </p:nvSpPr>
          <p:spPr>
            <a:xfrm>
              <a:off x="5739800" y="1013825"/>
              <a:ext cx="37050" cy="70375"/>
            </a:xfrm>
            <a:custGeom>
              <a:avLst/>
              <a:gdLst/>
              <a:ahLst/>
              <a:cxnLst/>
              <a:rect l="l" t="t" r="r" b="b"/>
              <a:pathLst>
                <a:path w="1482" h="2815" extrusionOk="0">
                  <a:moveTo>
                    <a:pt x="122" y="0"/>
                  </a:moveTo>
                  <a:cubicBezTo>
                    <a:pt x="107" y="0"/>
                    <a:pt x="92" y="4"/>
                    <a:pt x="77" y="10"/>
                  </a:cubicBezTo>
                  <a:cubicBezTo>
                    <a:pt x="23" y="35"/>
                    <a:pt x="1" y="99"/>
                    <a:pt x="26" y="153"/>
                  </a:cubicBezTo>
                  <a:lnTo>
                    <a:pt x="1263" y="2754"/>
                  </a:lnTo>
                  <a:cubicBezTo>
                    <a:pt x="1282" y="2792"/>
                    <a:pt x="1321" y="2815"/>
                    <a:pt x="1361" y="2815"/>
                  </a:cubicBezTo>
                  <a:cubicBezTo>
                    <a:pt x="1377" y="2815"/>
                    <a:pt x="1393" y="2812"/>
                    <a:pt x="1405" y="2805"/>
                  </a:cubicBezTo>
                  <a:cubicBezTo>
                    <a:pt x="1460" y="2780"/>
                    <a:pt x="1482" y="2717"/>
                    <a:pt x="1457" y="2663"/>
                  </a:cubicBezTo>
                  <a:lnTo>
                    <a:pt x="219" y="62"/>
                  </a:lnTo>
                  <a:cubicBezTo>
                    <a:pt x="201" y="23"/>
                    <a:pt x="16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4" name="Google Shape;1964;p55"/>
          <p:cNvGrpSpPr/>
          <p:nvPr/>
        </p:nvGrpSpPr>
        <p:grpSpPr>
          <a:xfrm>
            <a:off x="529687" y="3101040"/>
            <a:ext cx="380623" cy="505928"/>
            <a:chOff x="5382225" y="1510350"/>
            <a:chExt cx="54075" cy="71875"/>
          </a:xfrm>
        </p:grpSpPr>
        <p:sp>
          <p:nvSpPr>
            <p:cNvPr id="1965" name="Google Shape;1965;p55"/>
            <p:cNvSpPr/>
            <p:nvPr/>
          </p:nvSpPr>
          <p:spPr>
            <a:xfrm>
              <a:off x="5384450" y="1512525"/>
              <a:ext cx="49500" cy="67525"/>
            </a:xfrm>
            <a:custGeom>
              <a:avLst/>
              <a:gdLst/>
              <a:ahLst/>
              <a:cxnLst/>
              <a:rect l="l" t="t" r="r" b="b"/>
              <a:pathLst>
                <a:path w="1980" h="2701" extrusionOk="0">
                  <a:moveTo>
                    <a:pt x="15" y="1"/>
                  </a:moveTo>
                  <a:lnTo>
                    <a:pt x="0" y="2001"/>
                  </a:lnTo>
                  <a:lnTo>
                    <a:pt x="562" y="1358"/>
                  </a:lnTo>
                  <a:lnTo>
                    <a:pt x="1469" y="2701"/>
                  </a:lnTo>
                  <a:lnTo>
                    <a:pt x="1725" y="2528"/>
                  </a:lnTo>
                  <a:lnTo>
                    <a:pt x="1979" y="2357"/>
                  </a:lnTo>
                  <a:lnTo>
                    <a:pt x="1062" y="999"/>
                  </a:lnTo>
                  <a:lnTo>
                    <a:pt x="1876" y="73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5"/>
            <p:cNvSpPr/>
            <p:nvPr/>
          </p:nvSpPr>
          <p:spPr>
            <a:xfrm>
              <a:off x="5382225" y="1510350"/>
              <a:ext cx="54075" cy="71875"/>
            </a:xfrm>
            <a:custGeom>
              <a:avLst/>
              <a:gdLst/>
              <a:ahLst/>
              <a:cxnLst/>
              <a:rect l="l" t="t" r="r" b="b"/>
              <a:pathLst>
                <a:path w="2163" h="2875" extrusionOk="0">
                  <a:moveTo>
                    <a:pt x="192" y="215"/>
                  </a:moveTo>
                  <a:lnTo>
                    <a:pt x="1709" y="813"/>
                  </a:lnTo>
                  <a:lnTo>
                    <a:pt x="1124" y="1003"/>
                  </a:lnTo>
                  <a:cubicBezTo>
                    <a:pt x="1098" y="1011"/>
                    <a:pt x="1078" y="1031"/>
                    <a:pt x="1069" y="1057"/>
                  </a:cubicBezTo>
                  <a:cubicBezTo>
                    <a:pt x="1060" y="1083"/>
                    <a:pt x="1063" y="1113"/>
                    <a:pt x="1079" y="1135"/>
                  </a:cubicBezTo>
                  <a:lnTo>
                    <a:pt x="1949" y="2419"/>
                  </a:lnTo>
                  <a:lnTo>
                    <a:pt x="1583" y="2667"/>
                  </a:lnTo>
                  <a:lnTo>
                    <a:pt x="724" y="1397"/>
                  </a:lnTo>
                  <a:cubicBezTo>
                    <a:pt x="708" y="1374"/>
                    <a:pt x="683" y="1360"/>
                    <a:pt x="656" y="1358"/>
                  </a:cubicBezTo>
                  <a:lnTo>
                    <a:pt x="651" y="1358"/>
                  </a:lnTo>
                  <a:cubicBezTo>
                    <a:pt x="626" y="1358"/>
                    <a:pt x="600" y="1368"/>
                    <a:pt x="587" y="1388"/>
                  </a:cubicBezTo>
                  <a:lnTo>
                    <a:pt x="180" y="1854"/>
                  </a:lnTo>
                  <a:lnTo>
                    <a:pt x="192" y="215"/>
                  </a:lnTo>
                  <a:close/>
                  <a:moveTo>
                    <a:pt x="102" y="0"/>
                  </a:moveTo>
                  <a:cubicBezTo>
                    <a:pt x="85" y="0"/>
                    <a:pt x="68" y="5"/>
                    <a:pt x="52" y="15"/>
                  </a:cubicBezTo>
                  <a:cubicBezTo>
                    <a:pt x="29" y="31"/>
                    <a:pt x="14" y="57"/>
                    <a:pt x="14" y="87"/>
                  </a:cubicBezTo>
                  <a:lnTo>
                    <a:pt x="1" y="2087"/>
                  </a:lnTo>
                  <a:cubicBezTo>
                    <a:pt x="1" y="2123"/>
                    <a:pt x="24" y="2155"/>
                    <a:pt x="58" y="2168"/>
                  </a:cubicBezTo>
                  <a:cubicBezTo>
                    <a:pt x="68" y="2172"/>
                    <a:pt x="79" y="2174"/>
                    <a:pt x="90" y="2174"/>
                  </a:cubicBezTo>
                  <a:cubicBezTo>
                    <a:pt x="114" y="2174"/>
                    <a:pt x="137" y="2164"/>
                    <a:pt x="153" y="2145"/>
                  </a:cubicBezTo>
                  <a:lnTo>
                    <a:pt x="640" y="1587"/>
                  </a:lnTo>
                  <a:lnTo>
                    <a:pt x="1486" y="2836"/>
                  </a:lnTo>
                  <a:cubicBezTo>
                    <a:pt x="1499" y="2856"/>
                    <a:pt x="1519" y="2870"/>
                    <a:pt x="1541" y="2873"/>
                  </a:cubicBezTo>
                  <a:cubicBezTo>
                    <a:pt x="1547" y="2875"/>
                    <a:pt x="1553" y="2875"/>
                    <a:pt x="1558" y="2875"/>
                  </a:cubicBezTo>
                  <a:cubicBezTo>
                    <a:pt x="1576" y="2875"/>
                    <a:pt x="1593" y="2870"/>
                    <a:pt x="1603" y="2859"/>
                  </a:cubicBezTo>
                  <a:lnTo>
                    <a:pt x="2113" y="2514"/>
                  </a:lnTo>
                  <a:cubicBezTo>
                    <a:pt x="2154" y="2487"/>
                    <a:pt x="2163" y="2433"/>
                    <a:pt x="2136" y="2393"/>
                  </a:cubicBezTo>
                  <a:lnTo>
                    <a:pt x="1283" y="1132"/>
                  </a:lnTo>
                  <a:lnTo>
                    <a:pt x="1988" y="902"/>
                  </a:lnTo>
                  <a:cubicBezTo>
                    <a:pt x="2024" y="890"/>
                    <a:pt x="2047" y="858"/>
                    <a:pt x="2049" y="821"/>
                  </a:cubicBezTo>
                  <a:cubicBezTo>
                    <a:pt x="2050" y="784"/>
                    <a:pt x="2028" y="751"/>
                    <a:pt x="1993" y="737"/>
                  </a:cubicBezTo>
                  <a:lnTo>
                    <a:pt x="132" y="6"/>
                  </a:lnTo>
                  <a:cubicBezTo>
                    <a:pt x="123" y="2"/>
                    <a:pt x="112" y="0"/>
                    <a:pt x="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7" name="Google Shape;1967;p55"/>
          <p:cNvSpPr/>
          <p:nvPr/>
        </p:nvSpPr>
        <p:spPr>
          <a:xfrm>
            <a:off x="6346387" y="4119497"/>
            <a:ext cx="166902" cy="19710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8" name="Google Shape;1968;p55"/>
          <p:cNvSpPr/>
          <p:nvPr/>
        </p:nvSpPr>
        <p:spPr>
          <a:xfrm>
            <a:off x="8085408" y="1603275"/>
            <a:ext cx="237759" cy="280773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" name="Google Shape;1969;p55"/>
          <p:cNvSpPr/>
          <p:nvPr/>
        </p:nvSpPr>
        <p:spPr>
          <a:xfrm>
            <a:off x="1177412" y="2225547"/>
            <a:ext cx="166902" cy="19710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55"/>
          <p:cNvSpPr/>
          <p:nvPr/>
        </p:nvSpPr>
        <p:spPr>
          <a:xfrm>
            <a:off x="3784162" y="4881497"/>
            <a:ext cx="166902" cy="19710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1" name="Google Shape;1971;p55"/>
          <p:cNvSpPr/>
          <p:nvPr/>
        </p:nvSpPr>
        <p:spPr>
          <a:xfrm>
            <a:off x="5092187" y="888497"/>
            <a:ext cx="166902" cy="19710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56"/>
          <p:cNvSpPr txBox="1">
            <a:spLocks noGrp="1"/>
          </p:cNvSpPr>
          <p:nvPr>
            <p:ph type="title"/>
          </p:nvPr>
        </p:nvSpPr>
        <p:spPr>
          <a:xfrm>
            <a:off x="1759257" y="1316750"/>
            <a:ext cx="5093100" cy="9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1977" name="Google Shape;1977;p56"/>
          <p:cNvSpPr txBox="1">
            <a:spLocks noGrp="1"/>
          </p:cNvSpPr>
          <p:nvPr>
            <p:ph type="subTitle" idx="1"/>
          </p:nvPr>
        </p:nvSpPr>
        <p:spPr>
          <a:xfrm>
            <a:off x="1757307" y="2411250"/>
            <a:ext cx="50970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- Javascript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Helps in making the web page interactive by adding functionality to it</a:t>
            </a:r>
            <a:endParaRPr/>
          </a:p>
        </p:txBody>
      </p:sp>
      <p:grpSp>
        <p:nvGrpSpPr>
          <p:cNvPr id="1978" name="Google Shape;1978;p56"/>
          <p:cNvGrpSpPr/>
          <p:nvPr/>
        </p:nvGrpSpPr>
        <p:grpSpPr>
          <a:xfrm>
            <a:off x="8043375" y="3087328"/>
            <a:ext cx="380623" cy="505928"/>
            <a:chOff x="5382225" y="1510350"/>
            <a:chExt cx="54075" cy="71875"/>
          </a:xfrm>
        </p:grpSpPr>
        <p:sp>
          <p:nvSpPr>
            <p:cNvPr id="1979" name="Google Shape;1979;p56"/>
            <p:cNvSpPr/>
            <p:nvPr/>
          </p:nvSpPr>
          <p:spPr>
            <a:xfrm>
              <a:off x="5384450" y="1512525"/>
              <a:ext cx="49500" cy="67525"/>
            </a:xfrm>
            <a:custGeom>
              <a:avLst/>
              <a:gdLst/>
              <a:ahLst/>
              <a:cxnLst/>
              <a:rect l="l" t="t" r="r" b="b"/>
              <a:pathLst>
                <a:path w="1980" h="2701" extrusionOk="0">
                  <a:moveTo>
                    <a:pt x="15" y="1"/>
                  </a:moveTo>
                  <a:lnTo>
                    <a:pt x="0" y="2001"/>
                  </a:lnTo>
                  <a:lnTo>
                    <a:pt x="562" y="1358"/>
                  </a:lnTo>
                  <a:lnTo>
                    <a:pt x="1469" y="2701"/>
                  </a:lnTo>
                  <a:lnTo>
                    <a:pt x="1725" y="2528"/>
                  </a:lnTo>
                  <a:lnTo>
                    <a:pt x="1979" y="2357"/>
                  </a:lnTo>
                  <a:lnTo>
                    <a:pt x="1062" y="999"/>
                  </a:lnTo>
                  <a:lnTo>
                    <a:pt x="1876" y="73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6"/>
            <p:cNvSpPr/>
            <p:nvPr/>
          </p:nvSpPr>
          <p:spPr>
            <a:xfrm>
              <a:off x="5382225" y="1510350"/>
              <a:ext cx="54075" cy="71875"/>
            </a:xfrm>
            <a:custGeom>
              <a:avLst/>
              <a:gdLst/>
              <a:ahLst/>
              <a:cxnLst/>
              <a:rect l="l" t="t" r="r" b="b"/>
              <a:pathLst>
                <a:path w="2163" h="2875" extrusionOk="0">
                  <a:moveTo>
                    <a:pt x="192" y="215"/>
                  </a:moveTo>
                  <a:lnTo>
                    <a:pt x="1709" y="813"/>
                  </a:lnTo>
                  <a:lnTo>
                    <a:pt x="1124" y="1003"/>
                  </a:lnTo>
                  <a:cubicBezTo>
                    <a:pt x="1098" y="1011"/>
                    <a:pt x="1078" y="1031"/>
                    <a:pt x="1069" y="1057"/>
                  </a:cubicBezTo>
                  <a:cubicBezTo>
                    <a:pt x="1060" y="1083"/>
                    <a:pt x="1063" y="1113"/>
                    <a:pt x="1079" y="1135"/>
                  </a:cubicBezTo>
                  <a:lnTo>
                    <a:pt x="1949" y="2419"/>
                  </a:lnTo>
                  <a:lnTo>
                    <a:pt x="1583" y="2667"/>
                  </a:lnTo>
                  <a:lnTo>
                    <a:pt x="724" y="1397"/>
                  </a:lnTo>
                  <a:cubicBezTo>
                    <a:pt x="708" y="1374"/>
                    <a:pt x="683" y="1360"/>
                    <a:pt x="656" y="1358"/>
                  </a:cubicBezTo>
                  <a:lnTo>
                    <a:pt x="651" y="1358"/>
                  </a:lnTo>
                  <a:cubicBezTo>
                    <a:pt x="626" y="1358"/>
                    <a:pt x="600" y="1368"/>
                    <a:pt x="587" y="1388"/>
                  </a:cubicBezTo>
                  <a:lnTo>
                    <a:pt x="180" y="1854"/>
                  </a:lnTo>
                  <a:lnTo>
                    <a:pt x="192" y="215"/>
                  </a:lnTo>
                  <a:close/>
                  <a:moveTo>
                    <a:pt x="102" y="0"/>
                  </a:moveTo>
                  <a:cubicBezTo>
                    <a:pt x="85" y="0"/>
                    <a:pt x="68" y="5"/>
                    <a:pt x="52" y="15"/>
                  </a:cubicBezTo>
                  <a:cubicBezTo>
                    <a:pt x="29" y="31"/>
                    <a:pt x="14" y="57"/>
                    <a:pt x="14" y="87"/>
                  </a:cubicBezTo>
                  <a:lnTo>
                    <a:pt x="1" y="2087"/>
                  </a:lnTo>
                  <a:cubicBezTo>
                    <a:pt x="1" y="2123"/>
                    <a:pt x="24" y="2155"/>
                    <a:pt x="58" y="2168"/>
                  </a:cubicBezTo>
                  <a:cubicBezTo>
                    <a:pt x="68" y="2172"/>
                    <a:pt x="79" y="2174"/>
                    <a:pt x="90" y="2174"/>
                  </a:cubicBezTo>
                  <a:cubicBezTo>
                    <a:pt x="114" y="2174"/>
                    <a:pt x="137" y="2164"/>
                    <a:pt x="153" y="2145"/>
                  </a:cubicBezTo>
                  <a:lnTo>
                    <a:pt x="640" y="1587"/>
                  </a:lnTo>
                  <a:lnTo>
                    <a:pt x="1486" y="2836"/>
                  </a:lnTo>
                  <a:cubicBezTo>
                    <a:pt x="1499" y="2856"/>
                    <a:pt x="1519" y="2870"/>
                    <a:pt x="1541" y="2873"/>
                  </a:cubicBezTo>
                  <a:cubicBezTo>
                    <a:pt x="1547" y="2875"/>
                    <a:pt x="1553" y="2875"/>
                    <a:pt x="1558" y="2875"/>
                  </a:cubicBezTo>
                  <a:cubicBezTo>
                    <a:pt x="1576" y="2875"/>
                    <a:pt x="1593" y="2870"/>
                    <a:pt x="1603" y="2859"/>
                  </a:cubicBezTo>
                  <a:lnTo>
                    <a:pt x="2113" y="2514"/>
                  </a:lnTo>
                  <a:cubicBezTo>
                    <a:pt x="2154" y="2487"/>
                    <a:pt x="2163" y="2433"/>
                    <a:pt x="2136" y="2393"/>
                  </a:cubicBezTo>
                  <a:lnTo>
                    <a:pt x="1283" y="1132"/>
                  </a:lnTo>
                  <a:lnTo>
                    <a:pt x="1988" y="902"/>
                  </a:lnTo>
                  <a:cubicBezTo>
                    <a:pt x="2024" y="890"/>
                    <a:pt x="2047" y="858"/>
                    <a:pt x="2049" y="821"/>
                  </a:cubicBezTo>
                  <a:cubicBezTo>
                    <a:pt x="2050" y="784"/>
                    <a:pt x="2028" y="751"/>
                    <a:pt x="1993" y="737"/>
                  </a:cubicBezTo>
                  <a:lnTo>
                    <a:pt x="132" y="6"/>
                  </a:lnTo>
                  <a:cubicBezTo>
                    <a:pt x="123" y="2"/>
                    <a:pt x="112" y="0"/>
                    <a:pt x="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1" name="Google Shape;1981;p56"/>
          <p:cNvSpPr/>
          <p:nvPr/>
        </p:nvSpPr>
        <p:spPr>
          <a:xfrm>
            <a:off x="1362712" y="1277234"/>
            <a:ext cx="166902" cy="19710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" name="Google Shape;1982;p56"/>
          <p:cNvSpPr/>
          <p:nvPr/>
        </p:nvSpPr>
        <p:spPr>
          <a:xfrm>
            <a:off x="7034912" y="1782284"/>
            <a:ext cx="166902" cy="19710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56"/>
          <p:cNvSpPr txBox="1">
            <a:spLocks noGrp="1"/>
          </p:cNvSpPr>
          <p:nvPr>
            <p:ph type="subTitle" idx="1"/>
          </p:nvPr>
        </p:nvSpPr>
        <p:spPr>
          <a:xfrm>
            <a:off x="2700309" y="1689497"/>
            <a:ext cx="3743381" cy="1764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Variables – var, let, </a:t>
            </a:r>
            <a:r>
              <a:rPr lang="en-IN" dirty="0" err="1"/>
              <a:t>const</a:t>
            </a:r>
            <a:endParaRPr lang="en-I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Functions – arrow or normal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In-built functions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Window functions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Etc…</a:t>
            </a:r>
            <a:endParaRPr dirty="0"/>
          </a:p>
        </p:txBody>
      </p:sp>
      <p:grpSp>
        <p:nvGrpSpPr>
          <p:cNvPr id="1978" name="Google Shape;1978;p56"/>
          <p:cNvGrpSpPr/>
          <p:nvPr/>
        </p:nvGrpSpPr>
        <p:grpSpPr>
          <a:xfrm>
            <a:off x="8043375" y="3087328"/>
            <a:ext cx="380623" cy="505928"/>
            <a:chOff x="5382225" y="1510350"/>
            <a:chExt cx="54075" cy="71875"/>
          </a:xfrm>
        </p:grpSpPr>
        <p:sp>
          <p:nvSpPr>
            <p:cNvPr id="1979" name="Google Shape;1979;p56"/>
            <p:cNvSpPr/>
            <p:nvPr/>
          </p:nvSpPr>
          <p:spPr>
            <a:xfrm>
              <a:off x="5384450" y="1512525"/>
              <a:ext cx="49500" cy="67525"/>
            </a:xfrm>
            <a:custGeom>
              <a:avLst/>
              <a:gdLst/>
              <a:ahLst/>
              <a:cxnLst/>
              <a:rect l="l" t="t" r="r" b="b"/>
              <a:pathLst>
                <a:path w="1980" h="2701" extrusionOk="0">
                  <a:moveTo>
                    <a:pt x="15" y="1"/>
                  </a:moveTo>
                  <a:lnTo>
                    <a:pt x="0" y="2001"/>
                  </a:lnTo>
                  <a:lnTo>
                    <a:pt x="562" y="1358"/>
                  </a:lnTo>
                  <a:lnTo>
                    <a:pt x="1469" y="2701"/>
                  </a:lnTo>
                  <a:lnTo>
                    <a:pt x="1725" y="2528"/>
                  </a:lnTo>
                  <a:lnTo>
                    <a:pt x="1979" y="2357"/>
                  </a:lnTo>
                  <a:lnTo>
                    <a:pt x="1062" y="999"/>
                  </a:lnTo>
                  <a:lnTo>
                    <a:pt x="1876" y="73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6"/>
            <p:cNvSpPr/>
            <p:nvPr/>
          </p:nvSpPr>
          <p:spPr>
            <a:xfrm>
              <a:off x="5382225" y="1510350"/>
              <a:ext cx="54075" cy="71875"/>
            </a:xfrm>
            <a:custGeom>
              <a:avLst/>
              <a:gdLst/>
              <a:ahLst/>
              <a:cxnLst/>
              <a:rect l="l" t="t" r="r" b="b"/>
              <a:pathLst>
                <a:path w="2163" h="2875" extrusionOk="0">
                  <a:moveTo>
                    <a:pt x="192" y="215"/>
                  </a:moveTo>
                  <a:lnTo>
                    <a:pt x="1709" y="813"/>
                  </a:lnTo>
                  <a:lnTo>
                    <a:pt x="1124" y="1003"/>
                  </a:lnTo>
                  <a:cubicBezTo>
                    <a:pt x="1098" y="1011"/>
                    <a:pt x="1078" y="1031"/>
                    <a:pt x="1069" y="1057"/>
                  </a:cubicBezTo>
                  <a:cubicBezTo>
                    <a:pt x="1060" y="1083"/>
                    <a:pt x="1063" y="1113"/>
                    <a:pt x="1079" y="1135"/>
                  </a:cubicBezTo>
                  <a:lnTo>
                    <a:pt x="1949" y="2419"/>
                  </a:lnTo>
                  <a:lnTo>
                    <a:pt x="1583" y="2667"/>
                  </a:lnTo>
                  <a:lnTo>
                    <a:pt x="724" y="1397"/>
                  </a:lnTo>
                  <a:cubicBezTo>
                    <a:pt x="708" y="1374"/>
                    <a:pt x="683" y="1360"/>
                    <a:pt x="656" y="1358"/>
                  </a:cubicBezTo>
                  <a:lnTo>
                    <a:pt x="651" y="1358"/>
                  </a:lnTo>
                  <a:cubicBezTo>
                    <a:pt x="626" y="1358"/>
                    <a:pt x="600" y="1368"/>
                    <a:pt x="587" y="1388"/>
                  </a:cubicBezTo>
                  <a:lnTo>
                    <a:pt x="180" y="1854"/>
                  </a:lnTo>
                  <a:lnTo>
                    <a:pt x="192" y="215"/>
                  </a:lnTo>
                  <a:close/>
                  <a:moveTo>
                    <a:pt x="102" y="0"/>
                  </a:moveTo>
                  <a:cubicBezTo>
                    <a:pt x="85" y="0"/>
                    <a:pt x="68" y="5"/>
                    <a:pt x="52" y="15"/>
                  </a:cubicBezTo>
                  <a:cubicBezTo>
                    <a:pt x="29" y="31"/>
                    <a:pt x="14" y="57"/>
                    <a:pt x="14" y="87"/>
                  </a:cubicBezTo>
                  <a:lnTo>
                    <a:pt x="1" y="2087"/>
                  </a:lnTo>
                  <a:cubicBezTo>
                    <a:pt x="1" y="2123"/>
                    <a:pt x="24" y="2155"/>
                    <a:pt x="58" y="2168"/>
                  </a:cubicBezTo>
                  <a:cubicBezTo>
                    <a:pt x="68" y="2172"/>
                    <a:pt x="79" y="2174"/>
                    <a:pt x="90" y="2174"/>
                  </a:cubicBezTo>
                  <a:cubicBezTo>
                    <a:pt x="114" y="2174"/>
                    <a:pt x="137" y="2164"/>
                    <a:pt x="153" y="2145"/>
                  </a:cubicBezTo>
                  <a:lnTo>
                    <a:pt x="640" y="1587"/>
                  </a:lnTo>
                  <a:lnTo>
                    <a:pt x="1486" y="2836"/>
                  </a:lnTo>
                  <a:cubicBezTo>
                    <a:pt x="1499" y="2856"/>
                    <a:pt x="1519" y="2870"/>
                    <a:pt x="1541" y="2873"/>
                  </a:cubicBezTo>
                  <a:cubicBezTo>
                    <a:pt x="1547" y="2875"/>
                    <a:pt x="1553" y="2875"/>
                    <a:pt x="1558" y="2875"/>
                  </a:cubicBezTo>
                  <a:cubicBezTo>
                    <a:pt x="1576" y="2875"/>
                    <a:pt x="1593" y="2870"/>
                    <a:pt x="1603" y="2859"/>
                  </a:cubicBezTo>
                  <a:lnTo>
                    <a:pt x="2113" y="2514"/>
                  </a:lnTo>
                  <a:cubicBezTo>
                    <a:pt x="2154" y="2487"/>
                    <a:pt x="2163" y="2433"/>
                    <a:pt x="2136" y="2393"/>
                  </a:cubicBezTo>
                  <a:lnTo>
                    <a:pt x="1283" y="1132"/>
                  </a:lnTo>
                  <a:lnTo>
                    <a:pt x="1988" y="902"/>
                  </a:lnTo>
                  <a:cubicBezTo>
                    <a:pt x="2024" y="890"/>
                    <a:pt x="2047" y="858"/>
                    <a:pt x="2049" y="821"/>
                  </a:cubicBezTo>
                  <a:cubicBezTo>
                    <a:pt x="2050" y="784"/>
                    <a:pt x="2028" y="751"/>
                    <a:pt x="1993" y="737"/>
                  </a:cubicBezTo>
                  <a:lnTo>
                    <a:pt x="132" y="6"/>
                  </a:lnTo>
                  <a:cubicBezTo>
                    <a:pt x="123" y="2"/>
                    <a:pt x="112" y="0"/>
                    <a:pt x="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1" name="Google Shape;1981;p56"/>
          <p:cNvSpPr/>
          <p:nvPr/>
        </p:nvSpPr>
        <p:spPr>
          <a:xfrm>
            <a:off x="1362712" y="1277234"/>
            <a:ext cx="166902" cy="19710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" name="Google Shape;1982;p56"/>
          <p:cNvSpPr/>
          <p:nvPr/>
        </p:nvSpPr>
        <p:spPr>
          <a:xfrm>
            <a:off x="7034912" y="1782284"/>
            <a:ext cx="166902" cy="19710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434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57"/>
          <p:cNvSpPr txBox="1">
            <a:spLocks noGrp="1"/>
          </p:cNvSpPr>
          <p:nvPr>
            <p:ph type="subTitle" idx="1"/>
          </p:nvPr>
        </p:nvSpPr>
        <p:spPr>
          <a:xfrm rot="193">
            <a:off x="2118625" y="3193425"/>
            <a:ext cx="53532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way to showcase or collect all your projects in a single framework</a:t>
            </a:r>
            <a:endParaRPr/>
          </a:p>
        </p:txBody>
      </p:sp>
      <p:sp>
        <p:nvSpPr>
          <p:cNvPr id="1988" name="Google Shape;1988;p57"/>
          <p:cNvSpPr txBox="1">
            <a:spLocks noGrp="1"/>
          </p:cNvSpPr>
          <p:nvPr>
            <p:ph type="title"/>
          </p:nvPr>
        </p:nvSpPr>
        <p:spPr>
          <a:xfrm>
            <a:off x="1575800" y="974625"/>
            <a:ext cx="6438900" cy="22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GIT!</a:t>
            </a:r>
            <a:endParaRPr/>
          </a:p>
        </p:txBody>
      </p:sp>
      <p:grpSp>
        <p:nvGrpSpPr>
          <p:cNvPr id="1989" name="Google Shape;1989;p57"/>
          <p:cNvGrpSpPr/>
          <p:nvPr/>
        </p:nvGrpSpPr>
        <p:grpSpPr>
          <a:xfrm rot="1462290" flipH="1">
            <a:off x="7494946" y="1371000"/>
            <a:ext cx="2067112" cy="4087673"/>
            <a:chOff x="5567250" y="491925"/>
            <a:chExt cx="455150" cy="900050"/>
          </a:xfrm>
        </p:grpSpPr>
        <p:sp>
          <p:nvSpPr>
            <p:cNvPr id="1990" name="Google Shape;1990;p57"/>
            <p:cNvSpPr/>
            <p:nvPr/>
          </p:nvSpPr>
          <p:spPr>
            <a:xfrm>
              <a:off x="5567250" y="491925"/>
              <a:ext cx="277375" cy="483425"/>
            </a:xfrm>
            <a:custGeom>
              <a:avLst/>
              <a:gdLst/>
              <a:ahLst/>
              <a:cxnLst/>
              <a:rect l="l" t="t" r="r" b="b"/>
              <a:pathLst>
                <a:path w="11095" h="19337" extrusionOk="0">
                  <a:moveTo>
                    <a:pt x="7913" y="0"/>
                  </a:moveTo>
                  <a:lnTo>
                    <a:pt x="7913" y="649"/>
                  </a:lnTo>
                  <a:lnTo>
                    <a:pt x="9268" y="649"/>
                  </a:lnTo>
                  <a:cubicBezTo>
                    <a:pt x="9641" y="649"/>
                    <a:pt x="9936" y="782"/>
                    <a:pt x="10146" y="1046"/>
                  </a:cubicBezTo>
                  <a:cubicBezTo>
                    <a:pt x="10340" y="1288"/>
                    <a:pt x="10446" y="1626"/>
                    <a:pt x="10446" y="1994"/>
                  </a:cubicBezTo>
                  <a:cubicBezTo>
                    <a:pt x="10446" y="2699"/>
                    <a:pt x="10041" y="3413"/>
                    <a:pt x="9268" y="3413"/>
                  </a:cubicBezTo>
                  <a:lnTo>
                    <a:pt x="3201" y="3413"/>
                  </a:lnTo>
                  <a:cubicBezTo>
                    <a:pt x="2305" y="3413"/>
                    <a:pt x="1550" y="3666"/>
                    <a:pt x="1015" y="4141"/>
                  </a:cubicBezTo>
                  <a:cubicBezTo>
                    <a:pt x="527" y="4578"/>
                    <a:pt x="258" y="5170"/>
                    <a:pt x="258" y="5811"/>
                  </a:cubicBezTo>
                  <a:cubicBezTo>
                    <a:pt x="258" y="7028"/>
                    <a:pt x="1269" y="8260"/>
                    <a:pt x="3201" y="8260"/>
                  </a:cubicBezTo>
                  <a:lnTo>
                    <a:pt x="8179" y="8260"/>
                  </a:lnTo>
                  <a:cubicBezTo>
                    <a:pt x="9645" y="8260"/>
                    <a:pt x="10301" y="9428"/>
                    <a:pt x="10301" y="10587"/>
                  </a:cubicBezTo>
                  <a:cubicBezTo>
                    <a:pt x="10301" y="11742"/>
                    <a:pt x="9637" y="12986"/>
                    <a:pt x="8179" y="12986"/>
                  </a:cubicBezTo>
                  <a:lnTo>
                    <a:pt x="3144" y="12986"/>
                  </a:lnTo>
                  <a:cubicBezTo>
                    <a:pt x="2171" y="12986"/>
                    <a:pt x="1357" y="13270"/>
                    <a:pt x="789" y="13807"/>
                  </a:cubicBezTo>
                  <a:cubicBezTo>
                    <a:pt x="280" y="14287"/>
                    <a:pt x="0" y="14941"/>
                    <a:pt x="0" y="15649"/>
                  </a:cubicBezTo>
                  <a:cubicBezTo>
                    <a:pt x="0" y="16928"/>
                    <a:pt x="995" y="18289"/>
                    <a:pt x="2840" y="18289"/>
                  </a:cubicBezTo>
                  <a:cubicBezTo>
                    <a:pt x="4276" y="18289"/>
                    <a:pt x="4775" y="19295"/>
                    <a:pt x="4795" y="19336"/>
                  </a:cubicBezTo>
                  <a:lnTo>
                    <a:pt x="5382" y="19067"/>
                  </a:lnTo>
                  <a:cubicBezTo>
                    <a:pt x="5356" y="19009"/>
                    <a:pt x="4702" y="17643"/>
                    <a:pt x="2838" y="17643"/>
                  </a:cubicBezTo>
                  <a:cubicBezTo>
                    <a:pt x="1400" y="17643"/>
                    <a:pt x="648" y="16642"/>
                    <a:pt x="648" y="15653"/>
                  </a:cubicBezTo>
                  <a:cubicBezTo>
                    <a:pt x="648" y="15125"/>
                    <a:pt x="857" y="14639"/>
                    <a:pt x="1235" y="14281"/>
                  </a:cubicBezTo>
                  <a:cubicBezTo>
                    <a:pt x="1681" y="13860"/>
                    <a:pt x="2340" y="13638"/>
                    <a:pt x="3144" y="13638"/>
                  </a:cubicBezTo>
                  <a:lnTo>
                    <a:pt x="8180" y="13638"/>
                  </a:lnTo>
                  <a:cubicBezTo>
                    <a:pt x="9999" y="13638"/>
                    <a:pt x="10951" y="12105"/>
                    <a:pt x="10951" y="10590"/>
                  </a:cubicBezTo>
                  <a:cubicBezTo>
                    <a:pt x="10951" y="9157"/>
                    <a:pt x="10084" y="7613"/>
                    <a:pt x="8180" y="7613"/>
                  </a:cubicBezTo>
                  <a:lnTo>
                    <a:pt x="3203" y="7613"/>
                  </a:lnTo>
                  <a:cubicBezTo>
                    <a:pt x="1625" y="7613"/>
                    <a:pt x="908" y="6680"/>
                    <a:pt x="908" y="5813"/>
                  </a:cubicBezTo>
                  <a:cubicBezTo>
                    <a:pt x="908" y="5361"/>
                    <a:pt x="1099" y="4940"/>
                    <a:pt x="1448" y="4629"/>
                  </a:cubicBezTo>
                  <a:cubicBezTo>
                    <a:pt x="1861" y="4259"/>
                    <a:pt x="2467" y="4065"/>
                    <a:pt x="3201" y="4065"/>
                  </a:cubicBezTo>
                  <a:lnTo>
                    <a:pt x="9268" y="4065"/>
                  </a:lnTo>
                  <a:cubicBezTo>
                    <a:pt x="10467" y="4065"/>
                    <a:pt x="11094" y="3023"/>
                    <a:pt x="11094" y="1995"/>
                  </a:cubicBezTo>
                  <a:cubicBezTo>
                    <a:pt x="11094" y="1480"/>
                    <a:pt x="10937" y="1000"/>
                    <a:pt x="10653" y="642"/>
                  </a:cubicBezTo>
                  <a:cubicBezTo>
                    <a:pt x="10320" y="222"/>
                    <a:pt x="9840" y="0"/>
                    <a:pt x="92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7"/>
            <p:cNvSpPr/>
            <p:nvPr/>
          </p:nvSpPr>
          <p:spPr>
            <a:xfrm>
              <a:off x="5700700" y="684175"/>
              <a:ext cx="137850" cy="71425"/>
            </a:xfrm>
            <a:custGeom>
              <a:avLst/>
              <a:gdLst/>
              <a:ahLst/>
              <a:cxnLst/>
              <a:rect l="l" t="t" r="r" b="b"/>
              <a:pathLst>
                <a:path w="5514" h="2857" extrusionOk="0">
                  <a:moveTo>
                    <a:pt x="81" y="0"/>
                  </a:moveTo>
                  <a:cubicBezTo>
                    <a:pt x="37" y="0"/>
                    <a:pt x="0" y="37"/>
                    <a:pt x="0" y="81"/>
                  </a:cubicBezTo>
                  <a:cubicBezTo>
                    <a:pt x="0" y="126"/>
                    <a:pt x="37" y="163"/>
                    <a:pt x="81" y="163"/>
                  </a:cubicBezTo>
                  <a:lnTo>
                    <a:pt x="2879" y="163"/>
                  </a:lnTo>
                  <a:cubicBezTo>
                    <a:pt x="4287" y="163"/>
                    <a:pt x="5350" y="1286"/>
                    <a:pt x="5350" y="2774"/>
                  </a:cubicBezTo>
                  <a:cubicBezTo>
                    <a:pt x="5350" y="2820"/>
                    <a:pt x="5387" y="2856"/>
                    <a:pt x="5431" y="2856"/>
                  </a:cubicBezTo>
                  <a:cubicBezTo>
                    <a:pt x="5476" y="2856"/>
                    <a:pt x="5513" y="2821"/>
                    <a:pt x="5512" y="2773"/>
                  </a:cubicBezTo>
                  <a:cubicBezTo>
                    <a:pt x="5512" y="1193"/>
                    <a:pt x="4379" y="0"/>
                    <a:pt x="28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7"/>
            <p:cNvSpPr/>
            <p:nvPr/>
          </p:nvSpPr>
          <p:spPr>
            <a:xfrm>
              <a:off x="5577000" y="579975"/>
              <a:ext cx="102575" cy="55500"/>
            </a:xfrm>
            <a:custGeom>
              <a:avLst/>
              <a:gdLst/>
              <a:ahLst/>
              <a:cxnLst/>
              <a:rect l="l" t="t" r="r" b="b"/>
              <a:pathLst>
                <a:path w="4103" h="2220" extrusionOk="0">
                  <a:moveTo>
                    <a:pt x="2652" y="1"/>
                  </a:moveTo>
                  <a:cubicBezTo>
                    <a:pt x="1942" y="1"/>
                    <a:pt x="1272" y="239"/>
                    <a:pt x="762" y="671"/>
                  </a:cubicBezTo>
                  <a:cubicBezTo>
                    <a:pt x="278" y="1081"/>
                    <a:pt x="0" y="1617"/>
                    <a:pt x="0" y="2139"/>
                  </a:cubicBezTo>
                  <a:cubicBezTo>
                    <a:pt x="0" y="2184"/>
                    <a:pt x="37" y="2220"/>
                    <a:pt x="82" y="2220"/>
                  </a:cubicBezTo>
                  <a:cubicBezTo>
                    <a:pt x="127" y="2220"/>
                    <a:pt x="162" y="2184"/>
                    <a:pt x="163" y="2140"/>
                  </a:cubicBezTo>
                  <a:cubicBezTo>
                    <a:pt x="163" y="1665"/>
                    <a:pt x="420" y="1175"/>
                    <a:pt x="867" y="796"/>
                  </a:cubicBezTo>
                  <a:cubicBezTo>
                    <a:pt x="1349" y="388"/>
                    <a:pt x="1981" y="164"/>
                    <a:pt x="2652" y="164"/>
                  </a:cubicBezTo>
                  <a:lnTo>
                    <a:pt x="4021" y="164"/>
                  </a:lnTo>
                  <a:cubicBezTo>
                    <a:pt x="4066" y="164"/>
                    <a:pt x="4102" y="127"/>
                    <a:pt x="4102" y="82"/>
                  </a:cubicBezTo>
                  <a:cubicBezTo>
                    <a:pt x="4102" y="37"/>
                    <a:pt x="4066" y="1"/>
                    <a:pt x="40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7"/>
            <p:cNvSpPr/>
            <p:nvPr/>
          </p:nvSpPr>
          <p:spPr>
            <a:xfrm>
              <a:off x="5579675" y="901900"/>
              <a:ext cx="104575" cy="52575"/>
            </a:xfrm>
            <a:custGeom>
              <a:avLst/>
              <a:gdLst/>
              <a:ahLst/>
              <a:cxnLst/>
              <a:rect l="l" t="t" r="r" b="b"/>
              <a:pathLst>
                <a:path w="4183" h="2103" extrusionOk="0">
                  <a:moveTo>
                    <a:pt x="94" y="0"/>
                  </a:moveTo>
                  <a:cubicBezTo>
                    <a:pt x="82" y="0"/>
                    <a:pt x="69" y="3"/>
                    <a:pt x="56" y="10"/>
                  </a:cubicBezTo>
                  <a:cubicBezTo>
                    <a:pt x="16" y="31"/>
                    <a:pt x="1" y="80"/>
                    <a:pt x="22" y="119"/>
                  </a:cubicBezTo>
                  <a:cubicBezTo>
                    <a:pt x="460" y="975"/>
                    <a:pt x="1201" y="1479"/>
                    <a:pt x="2054" y="1501"/>
                  </a:cubicBezTo>
                  <a:cubicBezTo>
                    <a:pt x="2082" y="1501"/>
                    <a:pt x="2110" y="1501"/>
                    <a:pt x="2137" y="1501"/>
                  </a:cubicBezTo>
                  <a:cubicBezTo>
                    <a:pt x="3385" y="1501"/>
                    <a:pt x="3902" y="1941"/>
                    <a:pt x="4033" y="2077"/>
                  </a:cubicBezTo>
                  <a:cubicBezTo>
                    <a:pt x="4049" y="2095"/>
                    <a:pt x="4070" y="2102"/>
                    <a:pt x="4091" y="2102"/>
                  </a:cubicBezTo>
                  <a:cubicBezTo>
                    <a:pt x="4111" y="2102"/>
                    <a:pt x="4131" y="2094"/>
                    <a:pt x="4148" y="2080"/>
                  </a:cubicBezTo>
                  <a:cubicBezTo>
                    <a:pt x="4181" y="2049"/>
                    <a:pt x="4183" y="1997"/>
                    <a:pt x="4151" y="1965"/>
                  </a:cubicBezTo>
                  <a:cubicBezTo>
                    <a:pt x="4008" y="1817"/>
                    <a:pt x="3446" y="1339"/>
                    <a:pt x="2139" y="1339"/>
                  </a:cubicBezTo>
                  <a:cubicBezTo>
                    <a:pt x="2112" y="1339"/>
                    <a:pt x="2084" y="1339"/>
                    <a:pt x="2055" y="1339"/>
                  </a:cubicBezTo>
                  <a:cubicBezTo>
                    <a:pt x="1255" y="1318"/>
                    <a:pt x="582" y="860"/>
                    <a:pt x="166" y="45"/>
                  </a:cubicBezTo>
                  <a:cubicBezTo>
                    <a:pt x="151" y="17"/>
                    <a:pt x="123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7"/>
            <p:cNvSpPr/>
            <p:nvPr/>
          </p:nvSpPr>
          <p:spPr>
            <a:xfrm>
              <a:off x="5571600" y="942975"/>
              <a:ext cx="450800" cy="444925"/>
            </a:xfrm>
            <a:custGeom>
              <a:avLst/>
              <a:gdLst/>
              <a:ahLst/>
              <a:cxnLst/>
              <a:rect l="l" t="t" r="r" b="b"/>
              <a:pathLst>
                <a:path w="18032" h="17797" extrusionOk="0">
                  <a:moveTo>
                    <a:pt x="7057" y="0"/>
                  </a:moveTo>
                  <a:cubicBezTo>
                    <a:pt x="6224" y="0"/>
                    <a:pt x="5424" y="186"/>
                    <a:pt x="4675" y="542"/>
                  </a:cubicBezTo>
                  <a:cubicBezTo>
                    <a:pt x="1363" y="2116"/>
                    <a:pt x="1" y="6565"/>
                    <a:pt x="2661" y="13492"/>
                  </a:cubicBezTo>
                  <a:cubicBezTo>
                    <a:pt x="3767" y="16197"/>
                    <a:pt x="5661" y="17797"/>
                    <a:pt x="8293" y="17797"/>
                  </a:cubicBezTo>
                  <a:cubicBezTo>
                    <a:pt x="9501" y="17797"/>
                    <a:pt x="10864" y="17460"/>
                    <a:pt x="12377" y="16740"/>
                  </a:cubicBezTo>
                  <a:cubicBezTo>
                    <a:pt x="17194" y="14451"/>
                    <a:pt x="18032" y="10894"/>
                    <a:pt x="15990" y="7153"/>
                  </a:cubicBezTo>
                  <a:cubicBezTo>
                    <a:pt x="13133" y="2174"/>
                    <a:pt x="9905" y="0"/>
                    <a:pt x="70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7"/>
            <p:cNvSpPr/>
            <p:nvPr/>
          </p:nvSpPr>
          <p:spPr>
            <a:xfrm>
              <a:off x="5591900" y="938900"/>
              <a:ext cx="416275" cy="453075"/>
            </a:xfrm>
            <a:custGeom>
              <a:avLst/>
              <a:gdLst/>
              <a:ahLst/>
              <a:cxnLst/>
              <a:rect l="l" t="t" r="r" b="b"/>
              <a:pathLst>
                <a:path w="16651" h="18123" extrusionOk="0">
                  <a:moveTo>
                    <a:pt x="6245" y="324"/>
                  </a:moveTo>
                  <a:cubicBezTo>
                    <a:pt x="9298" y="324"/>
                    <a:pt x="12420" y="2837"/>
                    <a:pt x="15035" y="7393"/>
                  </a:cubicBezTo>
                  <a:cubicBezTo>
                    <a:pt x="16051" y="9255"/>
                    <a:pt x="16313" y="10988"/>
                    <a:pt x="15809" y="12540"/>
                  </a:cubicBezTo>
                  <a:cubicBezTo>
                    <a:pt x="15258" y="14239"/>
                    <a:pt x="13807" y="15657"/>
                    <a:pt x="11496" y="16757"/>
                  </a:cubicBezTo>
                  <a:cubicBezTo>
                    <a:pt x="10044" y="17448"/>
                    <a:pt x="8694" y="17797"/>
                    <a:pt x="7482" y="17797"/>
                  </a:cubicBezTo>
                  <a:cubicBezTo>
                    <a:pt x="5019" y="17797"/>
                    <a:pt x="3122" y="16344"/>
                    <a:pt x="2000" y="13596"/>
                  </a:cubicBezTo>
                  <a:cubicBezTo>
                    <a:pt x="759" y="10368"/>
                    <a:pt x="335" y="7466"/>
                    <a:pt x="775" y="5204"/>
                  </a:cubicBezTo>
                  <a:cubicBezTo>
                    <a:pt x="1174" y="3148"/>
                    <a:pt x="2265" y="1643"/>
                    <a:pt x="3931" y="850"/>
                  </a:cubicBezTo>
                  <a:cubicBezTo>
                    <a:pt x="4667" y="502"/>
                    <a:pt x="5445" y="324"/>
                    <a:pt x="6245" y="324"/>
                  </a:cubicBezTo>
                  <a:close/>
                  <a:moveTo>
                    <a:pt x="6245" y="0"/>
                  </a:moveTo>
                  <a:cubicBezTo>
                    <a:pt x="5396" y="0"/>
                    <a:pt x="4572" y="187"/>
                    <a:pt x="3794" y="558"/>
                  </a:cubicBezTo>
                  <a:cubicBezTo>
                    <a:pt x="2031" y="1396"/>
                    <a:pt x="877" y="2981"/>
                    <a:pt x="459" y="5142"/>
                  </a:cubicBezTo>
                  <a:cubicBezTo>
                    <a:pt x="1" y="7497"/>
                    <a:pt x="419" y="10381"/>
                    <a:pt x="1700" y="13716"/>
                  </a:cubicBezTo>
                  <a:cubicBezTo>
                    <a:pt x="2878" y="16599"/>
                    <a:pt x="4878" y="18122"/>
                    <a:pt x="7483" y="18122"/>
                  </a:cubicBezTo>
                  <a:cubicBezTo>
                    <a:pt x="8744" y="18122"/>
                    <a:pt x="10141" y="17761"/>
                    <a:pt x="11635" y="17050"/>
                  </a:cubicBezTo>
                  <a:cubicBezTo>
                    <a:pt x="14030" y="15911"/>
                    <a:pt x="15538" y="14428"/>
                    <a:pt x="16118" y="12641"/>
                  </a:cubicBezTo>
                  <a:cubicBezTo>
                    <a:pt x="16651" y="11001"/>
                    <a:pt x="16383" y="9184"/>
                    <a:pt x="15319" y="7235"/>
                  </a:cubicBezTo>
                  <a:cubicBezTo>
                    <a:pt x="12641" y="2569"/>
                    <a:pt x="9419" y="0"/>
                    <a:pt x="62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7"/>
            <p:cNvSpPr/>
            <p:nvPr/>
          </p:nvSpPr>
          <p:spPr>
            <a:xfrm>
              <a:off x="5692325" y="946775"/>
              <a:ext cx="306975" cy="409450"/>
            </a:xfrm>
            <a:custGeom>
              <a:avLst/>
              <a:gdLst/>
              <a:ahLst/>
              <a:cxnLst/>
              <a:rect l="l" t="t" r="r" b="b"/>
              <a:pathLst>
                <a:path w="12279" h="16378" extrusionOk="0">
                  <a:moveTo>
                    <a:pt x="2295" y="0"/>
                  </a:moveTo>
                  <a:cubicBezTo>
                    <a:pt x="1536" y="0"/>
                    <a:pt x="792" y="166"/>
                    <a:pt x="77" y="506"/>
                  </a:cubicBezTo>
                  <a:cubicBezTo>
                    <a:pt x="24" y="531"/>
                    <a:pt x="1" y="594"/>
                    <a:pt x="26" y="648"/>
                  </a:cubicBezTo>
                  <a:cubicBezTo>
                    <a:pt x="44" y="687"/>
                    <a:pt x="83" y="709"/>
                    <a:pt x="123" y="709"/>
                  </a:cubicBezTo>
                  <a:cubicBezTo>
                    <a:pt x="138" y="709"/>
                    <a:pt x="154" y="706"/>
                    <a:pt x="168" y="700"/>
                  </a:cubicBezTo>
                  <a:cubicBezTo>
                    <a:pt x="852" y="374"/>
                    <a:pt x="1565" y="215"/>
                    <a:pt x="2294" y="215"/>
                  </a:cubicBezTo>
                  <a:cubicBezTo>
                    <a:pt x="5154" y="215"/>
                    <a:pt x="8251" y="2661"/>
                    <a:pt x="10781" y="7071"/>
                  </a:cubicBezTo>
                  <a:cubicBezTo>
                    <a:pt x="11791" y="8919"/>
                    <a:pt x="12056" y="10631"/>
                    <a:pt x="11568" y="12153"/>
                  </a:cubicBezTo>
                  <a:cubicBezTo>
                    <a:pt x="11050" y="13771"/>
                    <a:pt x="9690" y="15123"/>
                    <a:pt x="7526" y="16173"/>
                  </a:cubicBezTo>
                  <a:cubicBezTo>
                    <a:pt x="7472" y="16200"/>
                    <a:pt x="7449" y="16265"/>
                    <a:pt x="7476" y="16317"/>
                  </a:cubicBezTo>
                  <a:cubicBezTo>
                    <a:pt x="7494" y="16355"/>
                    <a:pt x="7532" y="16377"/>
                    <a:pt x="7572" y="16377"/>
                  </a:cubicBezTo>
                  <a:cubicBezTo>
                    <a:pt x="7588" y="16377"/>
                    <a:pt x="7604" y="16373"/>
                    <a:pt x="7621" y="16367"/>
                  </a:cubicBezTo>
                  <a:cubicBezTo>
                    <a:pt x="9841" y="15290"/>
                    <a:pt x="11237" y="13895"/>
                    <a:pt x="11773" y="12220"/>
                  </a:cubicBezTo>
                  <a:cubicBezTo>
                    <a:pt x="12278" y="10638"/>
                    <a:pt x="12009" y="8872"/>
                    <a:pt x="10968" y="6967"/>
                  </a:cubicBezTo>
                  <a:cubicBezTo>
                    <a:pt x="8397" y="2484"/>
                    <a:pt x="5233" y="0"/>
                    <a:pt x="2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7"/>
            <p:cNvSpPr/>
            <p:nvPr/>
          </p:nvSpPr>
          <p:spPr>
            <a:xfrm>
              <a:off x="5577975" y="959650"/>
              <a:ext cx="300075" cy="418325"/>
            </a:xfrm>
            <a:custGeom>
              <a:avLst/>
              <a:gdLst/>
              <a:ahLst/>
              <a:cxnLst/>
              <a:rect l="l" t="t" r="r" b="b"/>
              <a:pathLst>
                <a:path w="12003" h="16733" extrusionOk="0">
                  <a:moveTo>
                    <a:pt x="4533" y="0"/>
                  </a:moveTo>
                  <a:cubicBezTo>
                    <a:pt x="1322" y="1527"/>
                    <a:pt x="0" y="5841"/>
                    <a:pt x="2580" y="12558"/>
                  </a:cubicBezTo>
                  <a:cubicBezTo>
                    <a:pt x="3652" y="15181"/>
                    <a:pt x="5489" y="16733"/>
                    <a:pt x="8043" y="16733"/>
                  </a:cubicBezTo>
                  <a:cubicBezTo>
                    <a:pt x="9214" y="16733"/>
                    <a:pt x="10535" y="16407"/>
                    <a:pt x="12002" y="15709"/>
                  </a:cubicBezTo>
                  <a:lnTo>
                    <a:pt x="45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7"/>
            <p:cNvSpPr/>
            <p:nvPr/>
          </p:nvSpPr>
          <p:spPr>
            <a:xfrm>
              <a:off x="5582000" y="960500"/>
              <a:ext cx="298550" cy="423825"/>
            </a:xfrm>
            <a:custGeom>
              <a:avLst/>
              <a:gdLst/>
              <a:ahLst/>
              <a:cxnLst/>
              <a:rect l="l" t="t" r="r" b="b"/>
              <a:pathLst>
                <a:path w="11942" h="16953" extrusionOk="0">
                  <a:moveTo>
                    <a:pt x="4305" y="0"/>
                  </a:moveTo>
                  <a:cubicBezTo>
                    <a:pt x="4281" y="0"/>
                    <a:pt x="4258" y="5"/>
                    <a:pt x="4235" y="16"/>
                  </a:cubicBezTo>
                  <a:cubicBezTo>
                    <a:pt x="725" y="1684"/>
                    <a:pt x="0" y="6511"/>
                    <a:pt x="2345" y="12614"/>
                  </a:cubicBezTo>
                  <a:cubicBezTo>
                    <a:pt x="3171" y="14635"/>
                    <a:pt x="4381" y="15970"/>
                    <a:pt x="5942" y="16582"/>
                  </a:cubicBezTo>
                  <a:cubicBezTo>
                    <a:pt x="6572" y="16828"/>
                    <a:pt x="7249" y="16952"/>
                    <a:pt x="7970" y="16952"/>
                  </a:cubicBezTo>
                  <a:cubicBezTo>
                    <a:pt x="9142" y="16952"/>
                    <a:pt x="10430" y="16627"/>
                    <a:pt x="11824" y="15976"/>
                  </a:cubicBezTo>
                  <a:cubicBezTo>
                    <a:pt x="11906" y="15938"/>
                    <a:pt x="11941" y="15842"/>
                    <a:pt x="11903" y="15760"/>
                  </a:cubicBezTo>
                  <a:cubicBezTo>
                    <a:pt x="11876" y="15701"/>
                    <a:pt x="11817" y="15666"/>
                    <a:pt x="11756" y="15666"/>
                  </a:cubicBezTo>
                  <a:cubicBezTo>
                    <a:pt x="11733" y="15666"/>
                    <a:pt x="11710" y="15671"/>
                    <a:pt x="11688" y="15681"/>
                  </a:cubicBezTo>
                  <a:cubicBezTo>
                    <a:pt x="10338" y="16310"/>
                    <a:pt x="9095" y="16626"/>
                    <a:pt x="7970" y="16626"/>
                  </a:cubicBezTo>
                  <a:cubicBezTo>
                    <a:pt x="7289" y="16626"/>
                    <a:pt x="6653" y="16510"/>
                    <a:pt x="6062" y="16279"/>
                  </a:cubicBezTo>
                  <a:cubicBezTo>
                    <a:pt x="4586" y="15701"/>
                    <a:pt x="3438" y="14427"/>
                    <a:pt x="2648" y="12493"/>
                  </a:cubicBezTo>
                  <a:cubicBezTo>
                    <a:pt x="371" y="6566"/>
                    <a:pt x="1031" y="1898"/>
                    <a:pt x="4375" y="308"/>
                  </a:cubicBezTo>
                  <a:cubicBezTo>
                    <a:pt x="4455" y="269"/>
                    <a:pt x="4489" y="174"/>
                    <a:pt x="4450" y="93"/>
                  </a:cubicBezTo>
                  <a:cubicBezTo>
                    <a:pt x="4423" y="34"/>
                    <a:pt x="4366" y="0"/>
                    <a:pt x="4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7"/>
            <p:cNvSpPr/>
            <p:nvPr/>
          </p:nvSpPr>
          <p:spPr>
            <a:xfrm>
              <a:off x="5685500" y="956025"/>
              <a:ext cx="101625" cy="202375"/>
            </a:xfrm>
            <a:custGeom>
              <a:avLst/>
              <a:gdLst/>
              <a:ahLst/>
              <a:cxnLst/>
              <a:rect l="l" t="t" r="r" b="b"/>
              <a:pathLst>
                <a:path w="4065" h="8095" extrusionOk="0">
                  <a:moveTo>
                    <a:pt x="184" y="0"/>
                  </a:moveTo>
                  <a:cubicBezTo>
                    <a:pt x="161" y="0"/>
                    <a:pt x="137" y="5"/>
                    <a:pt x="115" y="16"/>
                  </a:cubicBezTo>
                  <a:cubicBezTo>
                    <a:pt x="35" y="54"/>
                    <a:pt x="0" y="151"/>
                    <a:pt x="38" y="232"/>
                  </a:cubicBezTo>
                  <a:lnTo>
                    <a:pt x="3734" y="8002"/>
                  </a:lnTo>
                  <a:cubicBezTo>
                    <a:pt x="3763" y="8060"/>
                    <a:pt x="3821" y="8095"/>
                    <a:pt x="3881" y="8095"/>
                  </a:cubicBezTo>
                  <a:cubicBezTo>
                    <a:pt x="3905" y="8095"/>
                    <a:pt x="3929" y="8090"/>
                    <a:pt x="3950" y="8079"/>
                  </a:cubicBezTo>
                  <a:cubicBezTo>
                    <a:pt x="4030" y="8041"/>
                    <a:pt x="4064" y="7944"/>
                    <a:pt x="4025" y="7863"/>
                  </a:cubicBezTo>
                  <a:lnTo>
                    <a:pt x="330" y="93"/>
                  </a:lnTo>
                  <a:cubicBezTo>
                    <a:pt x="303" y="34"/>
                    <a:pt x="245" y="0"/>
                    <a:pt x="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7"/>
            <p:cNvSpPr/>
            <p:nvPr/>
          </p:nvSpPr>
          <p:spPr>
            <a:xfrm>
              <a:off x="5650750" y="1005350"/>
              <a:ext cx="112350" cy="136325"/>
            </a:xfrm>
            <a:custGeom>
              <a:avLst/>
              <a:gdLst/>
              <a:ahLst/>
              <a:cxnLst/>
              <a:rect l="l" t="t" r="r" b="b"/>
              <a:pathLst>
                <a:path w="4494" h="5453" extrusionOk="0">
                  <a:moveTo>
                    <a:pt x="2331" y="1"/>
                  </a:moveTo>
                  <a:lnTo>
                    <a:pt x="604" y="822"/>
                  </a:lnTo>
                  <a:cubicBezTo>
                    <a:pt x="180" y="1024"/>
                    <a:pt x="0" y="1531"/>
                    <a:pt x="201" y="1954"/>
                  </a:cubicBezTo>
                  <a:lnTo>
                    <a:pt x="1635" y="4968"/>
                  </a:lnTo>
                  <a:cubicBezTo>
                    <a:pt x="1780" y="5274"/>
                    <a:pt x="2086" y="5453"/>
                    <a:pt x="2404" y="5453"/>
                  </a:cubicBezTo>
                  <a:cubicBezTo>
                    <a:pt x="2526" y="5453"/>
                    <a:pt x="2650" y="5426"/>
                    <a:pt x="2767" y="5371"/>
                  </a:cubicBezTo>
                  <a:lnTo>
                    <a:pt x="4494" y="4550"/>
                  </a:lnTo>
                  <a:lnTo>
                    <a:pt x="2331" y="1"/>
                  </a:lnTo>
                  <a:close/>
                </a:path>
              </a:pathLst>
            </a:custGeom>
            <a:solidFill>
              <a:srgbClr val="000000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7"/>
            <p:cNvSpPr/>
            <p:nvPr/>
          </p:nvSpPr>
          <p:spPr>
            <a:xfrm>
              <a:off x="5694150" y="957850"/>
              <a:ext cx="94600" cy="195425"/>
            </a:xfrm>
            <a:custGeom>
              <a:avLst/>
              <a:gdLst/>
              <a:ahLst/>
              <a:cxnLst/>
              <a:rect l="l" t="t" r="r" b="b"/>
              <a:pathLst>
                <a:path w="3784" h="7817" extrusionOk="0">
                  <a:moveTo>
                    <a:pt x="56" y="0"/>
                  </a:moveTo>
                  <a:cubicBezTo>
                    <a:pt x="49" y="0"/>
                    <a:pt x="42" y="2"/>
                    <a:pt x="36" y="5"/>
                  </a:cubicBezTo>
                  <a:cubicBezTo>
                    <a:pt x="11" y="16"/>
                    <a:pt x="0" y="46"/>
                    <a:pt x="12" y="69"/>
                  </a:cubicBezTo>
                  <a:lnTo>
                    <a:pt x="3684" y="7789"/>
                  </a:lnTo>
                  <a:cubicBezTo>
                    <a:pt x="3692" y="7806"/>
                    <a:pt x="3709" y="7817"/>
                    <a:pt x="3728" y="7817"/>
                  </a:cubicBezTo>
                  <a:cubicBezTo>
                    <a:pt x="3735" y="7817"/>
                    <a:pt x="3741" y="7816"/>
                    <a:pt x="3749" y="7812"/>
                  </a:cubicBezTo>
                  <a:cubicBezTo>
                    <a:pt x="3773" y="7802"/>
                    <a:pt x="3783" y="7771"/>
                    <a:pt x="3772" y="7748"/>
                  </a:cubicBezTo>
                  <a:lnTo>
                    <a:pt x="100" y="28"/>
                  </a:lnTo>
                  <a:cubicBezTo>
                    <a:pt x="93" y="11"/>
                    <a:pt x="74" y="0"/>
                    <a:pt x="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7"/>
            <p:cNvSpPr/>
            <p:nvPr/>
          </p:nvSpPr>
          <p:spPr>
            <a:xfrm>
              <a:off x="5682950" y="962000"/>
              <a:ext cx="96400" cy="196975"/>
            </a:xfrm>
            <a:custGeom>
              <a:avLst/>
              <a:gdLst/>
              <a:ahLst/>
              <a:cxnLst/>
              <a:rect l="l" t="t" r="r" b="b"/>
              <a:pathLst>
                <a:path w="3856" h="7879" extrusionOk="0">
                  <a:moveTo>
                    <a:pt x="93" y="0"/>
                  </a:moveTo>
                  <a:cubicBezTo>
                    <a:pt x="81" y="0"/>
                    <a:pt x="69" y="3"/>
                    <a:pt x="58" y="8"/>
                  </a:cubicBezTo>
                  <a:cubicBezTo>
                    <a:pt x="17" y="27"/>
                    <a:pt x="0" y="76"/>
                    <a:pt x="20" y="117"/>
                  </a:cubicBezTo>
                  <a:lnTo>
                    <a:pt x="3690" y="7834"/>
                  </a:lnTo>
                  <a:cubicBezTo>
                    <a:pt x="3704" y="7862"/>
                    <a:pt x="3734" y="7879"/>
                    <a:pt x="3763" y="7879"/>
                  </a:cubicBezTo>
                  <a:cubicBezTo>
                    <a:pt x="3776" y="7879"/>
                    <a:pt x="3787" y="7877"/>
                    <a:pt x="3798" y="7872"/>
                  </a:cubicBezTo>
                  <a:cubicBezTo>
                    <a:pt x="3839" y="7853"/>
                    <a:pt x="3856" y="7804"/>
                    <a:pt x="3836" y="7763"/>
                  </a:cubicBezTo>
                  <a:lnTo>
                    <a:pt x="165" y="46"/>
                  </a:lnTo>
                  <a:cubicBezTo>
                    <a:pt x="152" y="18"/>
                    <a:pt x="124" y="0"/>
                    <a:pt x="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7"/>
            <p:cNvSpPr/>
            <p:nvPr/>
          </p:nvSpPr>
          <p:spPr>
            <a:xfrm>
              <a:off x="5690175" y="1001450"/>
              <a:ext cx="96125" cy="119475"/>
            </a:xfrm>
            <a:custGeom>
              <a:avLst/>
              <a:gdLst/>
              <a:ahLst/>
              <a:cxnLst/>
              <a:rect l="l" t="t" r="r" b="b"/>
              <a:pathLst>
                <a:path w="3845" h="4779" extrusionOk="0">
                  <a:moveTo>
                    <a:pt x="1349" y="0"/>
                  </a:moveTo>
                  <a:cubicBezTo>
                    <a:pt x="1178" y="0"/>
                    <a:pt x="1005" y="37"/>
                    <a:pt x="841" y="115"/>
                  </a:cubicBezTo>
                  <a:cubicBezTo>
                    <a:pt x="250" y="396"/>
                    <a:pt x="0" y="1102"/>
                    <a:pt x="280" y="1692"/>
                  </a:cubicBezTo>
                  <a:lnTo>
                    <a:pt x="1427" y="4104"/>
                  </a:lnTo>
                  <a:cubicBezTo>
                    <a:pt x="1630" y="4530"/>
                    <a:pt x="2054" y="4779"/>
                    <a:pt x="2496" y="4779"/>
                  </a:cubicBezTo>
                  <a:cubicBezTo>
                    <a:pt x="2667" y="4779"/>
                    <a:pt x="2840" y="4742"/>
                    <a:pt x="3004" y="4664"/>
                  </a:cubicBezTo>
                  <a:cubicBezTo>
                    <a:pt x="3594" y="4384"/>
                    <a:pt x="3845" y="3678"/>
                    <a:pt x="3564" y="3087"/>
                  </a:cubicBezTo>
                  <a:lnTo>
                    <a:pt x="2417" y="676"/>
                  </a:lnTo>
                  <a:cubicBezTo>
                    <a:pt x="2215" y="249"/>
                    <a:pt x="1791" y="0"/>
                    <a:pt x="1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7"/>
            <p:cNvSpPr/>
            <p:nvPr/>
          </p:nvSpPr>
          <p:spPr>
            <a:xfrm>
              <a:off x="5739800" y="1013825"/>
              <a:ext cx="37050" cy="70375"/>
            </a:xfrm>
            <a:custGeom>
              <a:avLst/>
              <a:gdLst/>
              <a:ahLst/>
              <a:cxnLst/>
              <a:rect l="l" t="t" r="r" b="b"/>
              <a:pathLst>
                <a:path w="1482" h="2815" extrusionOk="0">
                  <a:moveTo>
                    <a:pt x="122" y="0"/>
                  </a:moveTo>
                  <a:cubicBezTo>
                    <a:pt x="107" y="0"/>
                    <a:pt x="92" y="4"/>
                    <a:pt x="77" y="10"/>
                  </a:cubicBezTo>
                  <a:cubicBezTo>
                    <a:pt x="23" y="35"/>
                    <a:pt x="1" y="99"/>
                    <a:pt x="26" y="153"/>
                  </a:cubicBezTo>
                  <a:lnTo>
                    <a:pt x="1263" y="2754"/>
                  </a:lnTo>
                  <a:cubicBezTo>
                    <a:pt x="1282" y="2792"/>
                    <a:pt x="1321" y="2815"/>
                    <a:pt x="1361" y="2815"/>
                  </a:cubicBezTo>
                  <a:cubicBezTo>
                    <a:pt x="1377" y="2815"/>
                    <a:pt x="1393" y="2812"/>
                    <a:pt x="1405" y="2805"/>
                  </a:cubicBezTo>
                  <a:cubicBezTo>
                    <a:pt x="1460" y="2780"/>
                    <a:pt x="1482" y="2717"/>
                    <a:pt x="1457" y="2663"/>
                  </a:cubicBezTo>
                  <a:lnTo>
                    <a:pt x="219" y="62"/>
                  </a:lnTo>
                  <a:cubicBezTo>
                    <a:pt x="201" y="23"/>
                    <a:pt x="16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5" name="Google Shape;2005;p57"/>
          <p:cNvGrpSpPr/>
          <p:nvPr/>
        </p:nvGrpSpPr>
        <p:grpSpPr>
          <a:xfrm>
            <a:off x="529687" y="3101040"/>
            <a:ext cx="380623" cy="505928"/>
            <a:chOff x="5382225" y="1510350"/>
            <a:chExt cx="54075" cy="71875"/>
          </a:xfrm>
        </p:grpSpPr>
        <p:sp>
          <p:nvSpPr>
            <p:cNvPr id="2006" name="Google Shape;2006;p57"/>
            <p:cNvSpPr/>
            <p:nvPr/>
          </p:nvSpPr>
          <p:spPr>
            <a:xfrm>
              <a:off x="5384450" y="1512525"/>
              <a:ext cx="49500" cy="67525"/>
            </a:xfrm>
            <a:custGeom>
              <a:avLst/>
              <a:gdLst/>
              <a:ahLst/>
              <a:cxnLst/>
              <a:rect l="l" t="t" r="r" b="b"/>
              <a:pathLst>
                <a:path w="1980" h="2701" extrusionOk="0">
                  <a:moveTo>
                    <a:pt x="15" y="1"/>
                  </a:moveTo>
                  <a:lnTo>
                    <a:pt x="0" y="2001"/>
                  </a:lnTo>
                  <a:lnTo>
                    <a:pt x="562" y="1358"/>
                  </a:lnTo>
                  <a:lnTo>
                    <a:pt x="1469" y="2701"/>
                  </a:lnTo>
                  <a:lnTo>
                    <a:pt x="1725" y="2528"/>
                  </a:lnTo>
                  <a:lnTo>
                    <a:pt x="1979" y="2357"/>
                  </a:lnTo>
                  <a:lnTo>
                    <a:pt x="1062" y="999"/>
                  </a:lnTo>
                  <a:lnTo>
                    <a:pt x="1876" y="73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7"/>
            <p:cNvSpPr/>
            <p:nvPr/>
          </p:nvSpPr>
          <p:spPr>
            <a:xfrm>
              <a:off x="5382225" y="1510350"/>
              <a:ext cx="54075" cy="71875"/>
            </a:xfrm>
            <a:custGeom>
              <a:avLst/>
              <a:gdLst/>
              <a:ahLst/>
              <a:cxnLst/>
              <a:rect l="l" t="t" r="r" b="b"/>
              <a:pathLst>
                <a:path w="2163" h="2875" extrusionOk="0">
                  <a:moveTo>
                    <a:pt x="192" y="215"/>
                  </a:moveTo>
                  <a:lnTo>
                    <a:pt x="1709" y="813"/>
                  </a:lnTo>
                  <a:lnTo>
                    <a:pt x="1124" y="1003"/>
                  </a:lnTo>
                  <a:cubicBezTo>
                    <a:pt x="1098" y="1011"/>
                    <a:pt x="1078" y="1031"/>
                    <a:pt x="1069" y="1057"/>
                  </a:cubicBezTo>
                  <a:cubicBezTo>
                    <a:pt x="1060" y="1083"/>
                    <a:pt x="1063" y="1113"/>
                    <a:pt x="1079" y="1135"/>
                  </a:cubicBezTo>
                  <a:lnTo>
                    <a:pt x="1949" y="2419"/>
                  </a:lnTo>
                  <a:lnTo>
                    <a:pt x="1583" y="2667"/>
                  </a:lnTo>
                  <a:lnTo>
                    <a:pt x="724" y="1397"/>
                  </a:lnTo>
                  <a:cubicBezTo>
                    <a:pt x="708" y="1374"/>
                    <a:pt x="683" y="1360"/>
                    <a:pt x="656" y="1358"/>
                  </a:cubicBezTo>
                  <a:lnTo>
                    <a:pt x="651" y="1358"/>
                  </a:lnTo>
                  <a:cubicBezTo>
                    <a:pt x="626" y="1358"/>
                    <a:pt x="600" y="1368"/>
                    <a:pt x="587" y="1388"/>
                  </a:cubicBezTo>
                  <a:lnTo>
                    <a:pt x="180" y="1854"/>
                  </a:lnTo>
                  <a:lnTo>
                    <a:pt x="192" y="215"/>
                  </a:lnTo>
                  <a:close/>
                  <a:moveTo>
                    <a:pt x="102" y="0"/>
                  </a:moveTo>
                  <a:cubicBezTo>
                    <a:pt x="85" y="0"/>
                    <a:pt x="68" y="5"/>
                    <a:pt x="52" y="15"/>
                  </a:cubicBezTo>
                  <a:cubicBezTo>
                    <a:pt x="29" y="31"/>
                    <a:pt x="14" y="57"/>
                    <a:pt x="14" y="87"/>
                  </a:cubicBezTo>
                  <a:lnTo>
                    <a:pt x="1" y="2087"/>
                  </a:lnTo>
                  <a:cubicBezTo>
                    <a:pt x="1" y="2123"/>
                    <a:pt x="24" y="2155"/>
                    <a:pt x="58" y="2168"/>
                  </a:cubicBezTo>
                  <a:cubicBezTo>
                    <a:pt x="68" y="2172"/>
                    <a:pt x="79" y="2174"/>
                    <a:pt x="90" y="2174"/>
                  </a:cubicBezTo>
                  <a:cubicBezTo>
                    <a:pt x="114" y="2174"/>
                    <a:pt x="137" y="2164"/>
                    <a:pt x="153" y="2145"/>
                  </a:cubicBezTo>
                  <a:lnTo>
                    <a:pt x="640" y="1587"/>
                  </a:lnTo>
                  <a:lnTo>
                    <a:pt x="1486" y="2836"/>
                  </a:lnTo>
                  <a:cubicBezTo>
                    <a:pt x="1499" y="2856"/>
                    <a:pt x="1519" y="2870"/>
                    <a:pt x="1541" y="2873"/>
                  </a:cubicBezTo>
                  <a:cubicBezTo>
                    <a:pt x="1547" y="2875"/>
                    <a:pt x="1553" y="2875"/>
                    <a:pt x="1558" y="2875"/>
                  </a:cubicBezTo>
                  <a:cubicBezTo>
                    <a:pt x="1576" y="2875"/>
                    <a:pt x="1593" y="2870"/>
                    <a:pt x="1603" y="2859"/>
                  </a:cubicBezTo>
                  <a:lnTo>
                    <a:pt x="2113" y="2514"/>
                  </a:lnTo>
                  <a:cubicBezTo>
                    <a:pt x="2154" y="2487"/>
                    <a:pt x="2163" y="2433"/>
                    <a:pt x="2136" y="2393"/>
                  </a:cubicBezTo>
                  <a:lnTo>
                    <a:pt x="1283" y="1132"/>
                  </a:lnTo>
                  <a:lnTo>
                    <a:pt x="1988" y="902"/>
                  </a:lnTo>
                  <a:cubicBezTo>
                    <a:pt x="2024" y="890"/>
                    <a:pt x="2047" y="858"/>
                    <a:pt x="2049" y="821"/>
                  </a:cubicBezTo>
                  <a:cubicBezTo>
                    <a:pt x="2050" y="784"/>
                    <a:pt x="2028" y="751"/>
                    <a:pt x="1993" y="737"/>
                  </a:cubicBezTo>
                  <a:lnTo>
                    <a:pt x="132" y="6"/>
                  </a:lnTo>
                  <a:cubicBezTo>
                    <a:pt x="123" y="2"/>
                    <a:pt x="112" y="0"/>
                    <a:pt x="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8" name="Google Shape;2008;p57"/>
          <p:cNvSpPr/>
          <p:nvPr/>
        </p:nvSpPr>
        <p:spPr>
          <a:xfrm>
            <a:off x="6346387" y="4119497"/>
            <a:ext cx="166902" cy="19710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" name="Google Shape;2009;p57"/>
          <p:cNvSpPr/>
          <p:nvPr/>
        </p:nvSpPr>
        <p:spPr>
          <a:xfrm>
            <a:off x="8085408" y="1603275"/>
            <a:ext cx="237759" cy="280773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0" name="Google Shape;2010;p57"/>
          <p:cNvSpPr/>
          <p:nvPr/>
        </p:nvSpPr>
        <p:spPr>
          <a:xfrm>
            <a:off x="1177412" y="2225547"/>
            <a:ext cx="166902" cy="19710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" name="Google Shape;2011;p57"/>
          <p:cNvSpPr/>
          <p:nvPr/>
        </p:nvSpPr>
        <p:spPr>
          <a:xfrm>
            <a:off x="3784162" y="4881497"/>
            <a:ext cx="166902" cy="19710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" name="Google Shape;2012;p57"/>
          <p:cNvSpPr/>
          <p:nvPr/>
        </p:nvSpPr>
        <p:spPr>
          <a:xfrm>
            <a:off x="5092187" y="888497"/>
            <a:ext cx="166902" cy="19710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F3"/>
        </a:solidFill>
        <a:effectLst/>
      </p:bgPr>
    </p:bg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58"/>
          <p:cNvSpPr/>
          <p:nvPr/>
        </p:nvSpPr>
        <p:spPr>
          <a:xfrm>
            <a:off x="4197625" y="3915769"/>
            <a:ext cx="150423" cy="177603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" name="Google Shape;2018;p58"/>
          <p:cNvSpPr txBox="1">
            <a:spLocks noGrp="1"/>
          </p:cNvSpPr>
          <p:nvPr>
            <p:ph type="subTitle" idx="1"/>
          </p:nvPr>
        </p:nvSpPr>
        <p:spPr>
          <a:xfrm>
            <a:off x="1447013" y="2666050"/>
            <a:ext cx="2481000" cy="12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extension in Visual Studio code, we can directly attach it to a repository and commit and push changes.</a:t>
            </a:r>
            <a:endParaRPr/>
          </a:p>
        </p:txBody>
      </p:sp>
      <p:sp>
        <p:nvSpPr>
          <p:cNvPr id="2019" name="Google Shape;2019;p58"/>
          <p:cNvSpPr txBox="1">
            <a:spLocks noGrp="1"/>
          </p:cNvSpPr>
          <p:nvPr>
            <p:ph type="subTitle" idx="2"/>
          </p:nvPr>
        </p:nvSpPr>
        <p:spPr>
          <a:xfrm>
            <a:off x="5218838" y="2666038"/>
            <a:ext cx="2478000" cy="12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the account to the git desktop application and pushing and pulling the origin and committing the changes.</a:t>
            </a:r>
            <a:endParaRPr/>
          </a:p>
        </p:txBody>
      </p:sp>
      <p:sp>
        <p:nvSpPr>
          <p:cNvPr id="2020" name="Google Shape;2020;p58"/>
          <p:cNvSpPr txBox="1">
            <a:spLocks noGrp="1"/>
          </p:cNvSpPr>
          <p:nvPr>
            <p:ph type="title"/>
          </p:nvPr>
        </p:nvSpPr>
        <p:spPr>
          <a:xfrm>
            <a:off x="720000" y="74017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Ways to upload projects on Github</a:t>
            </a:r>
            <a:endParaRPr/>
          </a:p>
        </p:txBody>
      </p:sp>
      <p:sp>
        <p:nvSpPr>
          <p:cNvPr id="2021" name="Google Shape;2021;p58"/>
          <p:cNvSpPr txBox="1">
            <a:spLocks noGrp="1"/>
          </p:cNvSpPr>
          <p:nvPr>
            <p:ph type="title" idx="3"/>
          </p:nvPr>
        </p:nvSpPr>
        <p:spPr>
          <a:xfrm>
            <a:off x="1448513" y="1969162"/>
            <a:ext cx="2478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Git extension</a:t>
            </a:r>
            <a:endParaRPr/>
          </a:p>
        </p:txBody>
      </p:sp>
      <p:sp>
        <p:nvSpPr>
          <p:cNvPr id="2022" name="Google Shape;2022;p58"/>
          <p:cNvSpPr txBox="1">
            <a:spLocks noGrp="1"/>
          </p:cNvSpPr>
          <p:nvPr>
            <p:ph type="title" idx="4"/>
          </p:nvPr>
        </p:nvSpPr>
        <p:spPr>
          <a:xfrm>
            <a:off x="5218862" y="1969150"/>
            <a:ext cx="2478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Git Desktop</a:t>
            </a:r>
            <a:endParaRPr/>
          </a:p>
        </p:txBody>
      </p:sp>
      <p:sp>
        <p:nvSpPr>
          <p:cNvPr id="2023" name="Google Shape;2023;p58"/>
          <p:cNvSpPr/>
          <p:nvPr/>
        </p:nvSpPr>
        <p:spPr>
          <a:xfrm>
            <a:off x="8273587" y="1272701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" name="Google Shape;2024;p58"/>
          <p:cNvSpPr/>
          <p:nvPr/>
        </p:nvSpPr>
        <p:spPr>
          <a:xfrm>
            <a:off x="7742675" y="740176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5" name="Google Shape;2025;p58"/>
          <p:cNvSpPr/>
          <p:nvPr/>
        </p:nvSpPr>
        <p:spPr>
          <a:xfrm>
            <a:off x="2858550" y="405268"/>
            <a:ext cx="228226" cy="269460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" name="Google Shape;2026;p58"/>
          <p:cNvSpPr/>
          <p:nvPr/>
        </p:nvSpPr>
        <p:spPr>
          <a:xfrm>
            <a:off x="3777625" y="960289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p58"/>
          <p:cNvSpPr/>
          <p:nvPr/>
        </p:nvSpPr>
        <p:spPr>
          <a:xfrm>
            <a:off x="7592275" y="2144214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8" name="Google Shape;2028;p58"/>
          <p:cNvSpPr txBox="1">
            <a:spLocks noGrp="1"/>
          </p:cNvSpPr>
          <p:nvPr>
            <p:ph type="title"/>
          </p:nvPr>
        </p:nvSpPr>
        <p:spPr>
          <a:xfrm>
            <a:off x="5160375" y="3872950"/>
            <a:ext cx="27327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There are more ways…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42"/>
          <p:cNvSpPr/>
          <p:nvPr/>
        </p:nvSpPr>
        <p:spPr>
          <a:xfrm>
            <a:off x="4827950" y="3181325"/>
            <a:ext cx="3500700" cy="1143000"/>
          </a:xfrm>
          <a:prstGeom prst="roundRect">
            <a:avLst>
              <a:gd name="adj" fmla="val 6544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Google Shape;1527;p42"/>
          <p:cNvSpPr/>
          <p:nvPr/>
        </p:nvSpPr>
        <p:spPr>
          <a:xfrm>
            <a:off x="4827950" y="1570625"/>
            <a:ext cx="3500700" cy="1143000"/>
          </a:xfrm>
          <a:prstGeom prst="roundRect">
            <a:avLst>
              <a:gd name="adj" fmla="val 6544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42"/>
          <p:cNvSpPr/>
          <p:nvPr/>
        </p:nvSpPr>
        <p:spPr>
          <a:xfrm>
            <a:off x="791975" y="3181325"/>
            <a:ext cx="3542100" cy="1143000"/>
          </a:xfrm>
          <a:prstGeom prst="roundRect">
            <a:avLst>
              <a:gd name="adj" fmla="val 6544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42"/>
          <p:cNvSpPr/>
          <p:nvPr/>
        </p:nvSpPr>
        <p:spPr>
          <a:xfrm>
            <a:off x="791975" y="1570625"/>
            <a:ext cx="3542100" cy="1143000"/>
          </a:xfrm>
          <a:prstGeom prst="roundRect">
            <a:avLst>
              <a:gd name="adj" fmla="val 6544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0" name="Google Shape;1530;p42"/>
          <p:cNvGrpSpPr/>
          <p:nvPr/>
        </p:nvGrpSpPr>
        <p:grpSpPr>
          <a:xfrm>
            <a:off x="4814850" y="3181324"/>
            <a:ext cx="1143001" cy="1143013"/>
            <a:chOff x="3265750" y="653125"/>
            <a:chExt cx="340625" cy="434325"/>
          </a:xfrm>
        </p:grpSpPr>
        <p:sp>
          <p:nvSpPr>
            <p:cNvPr id="1531" name="Google Shape;1531;p42"/>
            <p:cNvSpPr/>
            <p:nvPr/>
          </p:nvSpPr>
          <p:spPr>
            <a:xfrm>
              <a:off x="3272788" y="657350"/>
              <a:ext cx="333300" cy="423900"/>
            </a:xfrm>
            <a:prstGeom prst="roundRect">
              <a:avLst>
                <a:gd name="adj" fmla="val 705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2"/>
            <p:cNvSpPr/>
            <p:nvPr/>
          </p:nvSpPr>
          <p:spPr>
            <a:xfrm>
              <a:off x="3265750" y="653125"/>
              <a:ext cx="340625" cy="434325"/>
            </a:xfrm>
            <a:custGeom>
              <a:avLst/>
              <a:gdLst/>
              <a:ahLst/>
              <a:cxnLst/>
              <a:rect l="l" t="t" r="r" b="b"/>
              <a:pathLst>
                <a:path w="13625" h="17373" extrusionOk="0">
                  <a:moveTo>
                    <a:pt x="1100" y="295"/>
                  </a:moveTo>
                  <a:lnTo>
                    <a:pt x="1100" y="296"/>
                  </a:lnTo>
                  <a:lnTo>
                    <a:pt x="12525" y="296"/>
                  </a:lnTo>
                  <a:cubicBezTo>
                    <a:pt x="12969" y="296"/>
                    <a:pt x="13329" y="657"/>
                    <a:pt x="13329" y="1100"/>
                  </a:cubicBezTo>
                  <a:lnTo>
                    <a:pt x="13329" y="16273"/>
                  </a:lnTo>
                  <a:cubicBezTo>
                    <a:pt x="13329" y="16716"/>
                    <a:pt x="12969" y="17077"/>
                    <a:pt x="12525" y="17077"/>
                  </a:cubicBezTo>
                  <a:lnTo>
                    <a:pt x="1100" y="17077"/>
                  </a:lnTo>
                  <a:cubicBezTo>
                    <a:pt x="657" y="17077"/>
                    <a:pt x="297" y="16716"/>
                    <a:pt x="297" y="16273"/>
                  </a:cubicBezTo>
                  <a:lnTo>
                    <a:pt x="297" y="1099"/>
                  </a:lnTo>
                  <a:cubicBezTo>
                    <a:pt x="297" y="655"/>
                    <a:pt x="657" y="295"/>
                    <a:pt x="1100" y="295"/>
                  </a:cubicBezTo>
                  <a:close/>
                  <a:moveTo>
                    <a:pt x="1100" y="1"/>
                  </a:moveTo>
                  <a:cubicBezTo>
                    <a:pt x="494" y="1"/>
                    <a:pt x="0" y="494"/>
                    <a:pt x="0" y="1100"/>
                  </a:cubicBezTo>
                  <a:lnTo>
                    <a:pt x="0" y="16273"/>
                  </a:lnTo>
                  <a:cubicBezTo>
                    <a:pt x="0" y="16880"/>
                    <a:pt x="494" y="17372"/>
                    <a:pt x="1100" y="17372"/>
                  </a:cubicBezTo>
                  <a:lnTo>
                    <a:pt x="12525" y="17372"/>
                  </a:lnTo>
                  <a:cubicBezTo>
                    <a:pt x="13132" y="17372"/>
                    <a:pt x="13624" y="16880"/>
                    <a:pt x="13624" y="16275"/>
                  </a:cubicBezTo>
                  <a:lnTo>
                    <a:pt x="13624" y="1100"/>
                  </a:lnTo>
                  <a:cubicBezTo>
                    <a:pt x="13624" y="494"/>
                    <a:pt x="13132" y="1"/>
                    <a:pt x="125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2"/>
            <p:cNvSpPr/>
            <p:nvPr/>
          </p:nvSpPr>
          <p:spPr>
            <a:xfrm>
              <a:off x="3313275" y="659850"/>
              <a:ext cx="246875" cy="71175"/>
            </a:xfrm>
            <a:custGeom>
              <a:avLst/>
              <a:gdLst/>
              <a:ahLst/>
              <a:cxnLst/>
              <a:rect l="l" t="t" r="r" b="b"/>
              <a:pathLst>
                <a:path w="9875" h="2847" extrusionOk="0">
                  <a:moveTo>
                    <a:pt x="0" y="1"/>
                  </a:moveTo>
                  <a:lnTo>
                    <a:pt x="0" y="2847"/>
                  </a:lnTo>
                  <a:lnTo>
                    <a:pt x="9875" y="2847"/>
                  </a:lnTo>
                  <a:lnTo>
                    <a:pt x="9875" y="1"/>
                  </a:lnTo>
                  <a:close/>
                </a:path>
              </a:pathLst>
            </a:custGeom>
            <a:solidFill>
              <a:srgbClr val="9EA2E0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2"/>
            <p:cNvSpPr/>
            <p:nvPr/>
          </p:nvSpPr>
          <p:spPr>
            <a:xfrm>
              <a:off x="3273150" y="660550"/>
              <a:ext cx="52275" cy="419475"/>
            </a:xfrm>
            <a:custGeom>
              <a:avLst/>
              <a:gdLst/>
              <a:ahLst/>
              <a:cxnLst/>
              <a:rect l="l" t="t" r="r" b="b"/>
              <a:pathLst>
                <a:path w="2091" h="16779" extrusionOk="0">
                  <a:moveTo>
                    <a:pt x="795" y="0"/>
                  </a:moveTo>
                  <a:cubicBezTo>
                    <a:pt x="356" y="0"/>
                    <a:pt x="1" y="357"/>
                    <a:pt x="1" y="795"/>
                  </a:cubicBezTo>
                  <a:lnTo>
                    <a:pt x="1" y="15977"/>
                  </a:lnTo>
                  <a:cubicBezTo>
                    <a:pt x="1" y="16419"/>
                    <a:pt x="360" y="16779"/>
                    <a:pt x="801" y="16779"/>
                  </a:cubicBezTo>
                  <a:lnTo>
                    <a:pt x="1942" y="16779"/>
                  </a:lnTo>
                  <a:cubicBezTo>
                    <a:pt x="2024" y="16779"/>
                    <a:pt x="2090" y="16712"/>
                    <a:pt x="2089" y="16629"/>
                  </a:cubicBezTo>
                  <a:cubicBezTo>
                    <a:pt x="2089" y="16548"/>
                    <a:pt x="2023" y="16482"/>
                    <a:pt x="1942" y="16482"/>
                  </a:cubicBezTo>
                  <a:lnTo>
                    <a:pt x="801" y="16482"/>
                  </a:lnTo>
                  <a:cubicBezTo>
                    <a:pt x="523" y="16482"/>
                    <a:pt x="295" y="16255"/>
                    <a:pt x="295" y="15976"/>
                  </a:cubicBezTo>
                  <a:lnTo>
                    <a:pt x="295" y="795"/>
                  </a:lnTo>
                  <a:cubicBezTo>
                    <a:pt x="295" y="519"/>
                    <a:pt x="520" y="295"/>
                    <a:pt x="795" y="295"/>
                  </a:cubicBezTo>
                  <a:lnTo>
                    <a:pt x="1045" y="295"/>
                  </a:lnTo>
                  <a:cubicBezTo>
                    <a:pt x="1127" y="295"/>
                    <a:pt x="1192" y="230"/>
                    <a:pt x="1192" y="148"/>
                  </a:cubicBezTo>
                  <a:cubicBezTo>
                    <a:pt x="1192" y="67"/>
                    <a:pt x="1127" y="0"/>
                    <a:pt x="10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2"/>
            <p:cNvSpPr/>
            <p:nvPr/>
          </p:nvSpPr>
          <p:spPr>
            <a:xfrm>
              <a:off x="3304375" y="675900"/>
              <a:ext cx="264675" cy="64025"/>
            </a:xfrm>
            <a:custGeom>
              <a:avLst/>
              <a:gdLst/>
              <a:ahLst/>
              <a:cxnLst/>
              <a:rect l="l" t="t" r="r" b="b"/>
              <a:pathLst>
                <a:path w="10587" h="2561" extrusionOk="0">
                  <a:moveTo>
                    <a:pt x="105" y="1"/>
                  </a:moveTo>
                  <a:cubicBezTo>
                    <a:pt x="47" y="1"/>
                    <a:pt x="1" y="48"/>
                    <a:pt x="1" y="105"/>
                  </a:cubicBezTo>
                  <a:lnTo>
                    <a:pt x="1" y="2456"/>
                  </a:lnTo>
                  <a:cubicBezTo>
                    <a:pt x="1" y="2514"/>
                    <a:pt x="48" y="2560"/>
                    <a:pt x="105" y="2560"/>
                  </a:cubicBezTo>
                  <a:lnTo>
                    <a:pt x="10482" y="2560"/>
                  </a:lnTo>
                  <a:cubicBezTo>
                    <a:pt x="10538" y="2560"/>
                    <a:pt x="10584" y="2514"/>
                    <a:pt x="10587" y="2456"/>
                  </a:cubicBezTo>
                  <a:lnTo>
                    <a:pt x="10587" y="105"/>
                  </a:lnTo>
                  <a:cubicBezTo>
                    <a:pt x="10587" y="47"/>
                    <a:pt x="10539" y="1"/>
                    <a:pt x="10483" y="1"/>
                  </a:cubicBezTo>
                  <a:cubicBezTo>
                    <a:pt x="10426" y="1"/>
                    <a:pt x="10379" y="48"/>
                    <a:pt x="10379" y="105"/>
                  </a:cubicBezTo>
                  <a:lnTo>
                    <a:pt x="10379" y="2353"/>
                  </a:lnTo>
                  <a:lnTo>
                    <a:pt x="208" y="2353"/>
                  </a:lnTo>
                  <a:lnTo>
                    <a:pt x="208" y="105"/>
                  </a:lnTo>
                  <a:cubicBezTo>
                    <a:pt x="208" y="47"/>
                    <a:pt x="162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2"/>
            <p:cNvSpPr/>
            <p:nvPr/>
          </p:nvSpPr>
          <p:spPr>
            <a:xfrm>
              <a:off x="3269475" y="727325"/>
              <a:ext cx="333225" cy="7400"/>
            </a:xfrm>
            <a:custGeom>
              <a:avLst/>
              <a:gdLst/>
              <a:ahLst/>
              <a:cxnLst/>
              <a:rect l="l" t="t" r="r" b="b"/>
              <a:pathLst>
                <a:path w="13329" h="296" extrusionOk="0">
                  <a:moveTo>
                    <a:pt x="1" y="0"/>
                  </a:moveTo>
                  <a:lnTo>
                    <a:pt x="1" y="295"/>
                  </a:lnTo>
                  <a:lnTo>
                    <a:pt x="13328" y="295"/>
                  </a:lnTo>
                  <a:lnTo>
                    <a:pt x="133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2"/>
            <p:cNvSpPr/>
            <p:nvPr/>
          </p:nvSpPr>
          <p:spPr>
            <a:xfrm>
              <a:off x="3556400" y="656800"/>
              <a:ext cx="7450" cy="74225"/>
            </a:xfrm>
            <a:custGeom>
              <a:avLst/>
              <a:gdLst/>
              <a:ahLst/>
              <a:cxnLst/>
              <a:rect l="l" t="t" r="r" b="b"/>
              <a:pathLst>
                <a:path w="298" h="2969" extrusionOk="0">
                  <a:moveTo>
                    <a:pt x="1" y="1"/>
                  </a:moveTo>
                  <a:lnTo>
                    <a:pt x="1" y="2969"/>
                  </a:lnTo>
                  <a:lnTo>
                    <a:pt x="297" y="2969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2"/>
            <p:cNvSpPr/>
            <p:nvPr/>
          </p:nvSpPr>
          <p:spPr>
            <a:xfrm>
              <a:off x="3309525" y="656800"/>
              <a:ext cx="7425" cy="74225"/>
            </a:xfrm>
            <a:custGeom>
              <a:avLst/>
              <a:gdLst/>
              <a:ahLst/>
              <a:cxnLst/>
              <a:rect l="l" t="t" r="r" b="b"/>
              <a:pathLst>
                <a:path w="297" h="2969" extrusionOk="0">
                  <a:moveTo>
                    <a:pt x="1" y="1"/>
                  </a:moveTo>
                  <a:lnTo>
                    <a:pt x="1" y="2969"/>
                  </a:lnTo>
                  <a:lnTo>
                    <a:pt x="297" y="2969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9" name="Google Shape;1539;p42"/>
          <p:cNvGrpSpPr/>
          <p:nvPr/>
        </p:nvGrpSpPr>
        <p:grpSpPr>
          <a:xfrm>
            <a:off x="4814852" y="1570617"/>
            <a:ext cx="1142988" cy="1143013"/>
            <a:chOff x="3265747" y="653121"/>
            <a:chExt cx="355783" cy="434325"/>
          </a:xfrm>
        </p:grpSpPr>
        <p:sp>
          <p:nvSpPr>
            <p:cNvPr id="1540" name="Google Shape;1540;p42"/>
            <p:cNvSpPr/>
            <p:nvPr/>
          </p:nvSpPr>
          <p:spPr>
            <a:xfrm>
              <a:off x="3272788" y="657350"/>
              <a:ext cx="333300" cy="423900"/>
            </a:xfrm>
            <a:prstGeom prst="roundRect">
              <a:avLst>
                <a:gd name="adj" fmla="val 705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2"/>
            <p:cNvSpPr/>
            <p:nvPr/>
          </p:nvSpPr>
          <p:spPr>
            <a:xfrm>
              <a:off x="3265747" y="653121"/>
              <a:ext cx="355783" cy="434325"/>
            </a:xfrm>
            <a:custGeom>
              <a:avLst/>
              <a:gdLst/>
              <a:ahLst/>
              <a:cxnLst/>
              <a:rect l="l" t="t" r="r" b="b"/>
              <a:pathLst>
                <a:path w="13625" h="17373" extrusionOk="0">
                  <a:moveTo>
                    <a:pt x="1100" y="295"/>
                  </a:moveTo>
                  <a:lnTo>
                    <a:pt x="1100" y="296"/>
                  </a:lnTo>
                  <a:lnTo>
                    <a:pt x="12525" y="296"/>
                  </a:lnTo>
                  <a:cubicBezTo>
                    <a:pt x="12969" y="296"/>
                    <a:pt x="13329" y="657"/>
                    <a:pt x="13329" y="1100"/>
                  </a:cubicBezTo>
                  <a:lnTo>
                    <a:pt x="13329" y="16273"/>
                  </a:lnTo>
                  <a:cubicBezTo>
                    <a:pt x="13329" y="16716"/>
                    <a:pt x="12969" y="17077"/>
                    <a:pt x="12525" y="17077"/>
                  </a:cubicBezTo>
                  <a:lnTo>
                    <a:pt x="1100" y="17077"/>
                  </a:lnTo>
                  <a:cubicBezTo>
                    <a:pt x="657" y="17077"/>
                    <a:pt x="297" y="16716"/>
                    <a:pt x="297" y="16273"/>
                  </a:cubicBezTo>
                  <a:lnTo>
                    <a:pt x="297" y="1099"/>
                  </a:lnTo>
                  <a:cubicBezTo>
                    <a:pt x="297" y="655"/>
                    <a:pt x="657" y="295"/>
                    <a:pt x="1100" y="295"/>
                  </a:cubicBezTo>
                  <a:close/>
                  <a:moveTo>
                    <a:pt x="1100" y="1"/>
                  </a:moveTo>
                  <a:cubicBezTo>
                    <a:pt x="494" y="1"/>
                    <a:pt x="0" y="494"/>
                    <a:pt x="0" y="1100"/>
                  </a:cubicBezTo>
                  <a:lnTo>
                    <a:pt x="0" y="16273"/>
                  </a:lnTo>
                  <a:cubicBezTo>
                    <a:pt x="0" y="16880"/>
                    <a:pt x="494" y="17372"/>
                    <a:pt x="1100" y="17372"/>
                  </a:cubicBezTo>
                  <a:lnTo>
                    <a:pt x="12525" y="17372"/>
                  </a:lnTo>
                  <a:cubicBezTo>
                    <a:pt x="13132" y="17372"/>
                    <a:pt x="13624" y="16880"/>
                    <a:pt x="13624" y="16275"/>
                  </a:cubicBezTo>
                  <a:lnTo>
                    <a:pt x="13624" y="1100"/>
                  </a:lnTo>
                  <a:cubicBezTo>
                    <a:pt x="13624" y="494"/>
                    <a:pt x="13132" y="1"/>
                    <a:pt x="125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2"/>
            <p:cNvSpPr/>
            <p:nvPr/>
          </p:nvSpPr>
          <p:spPr>
            <a:xfrm>
              <a:off x="3313275" y="659850"/>
              <a:ext cx="246875" cy="71175"/>
            </a:xfrm>
            <a:custGeom>
              <a:avLst/>
              <a:gdLst/>
              <a:ahLst/>
              <a:cxnLst/>
              <a:rect l="l" t="t" r="r" b="b"/>
              <a:pathLst>
                <a:path w="9875" h="2847" extrusionOk="0">
                  <a:moveTo>
                    <a:pt x="0" y="1"/>
                  </a:moveTo>
                  <a:lnTo>
                    <a:pt x="0" y="2847"/>
                  </a:lnTo>
                  <a:lnTo>
                    <a:pt x="9875" y="2847"/>
                  </a:lnTo>
                  <a:lnTo>
                    <a:pt x="9875" y="1"/>
                  </a:lnTo>
                  <a:close/>
                </a:path>
              </a:pathLst>
            </a:custGeom>
            <a:solidFill>
              <a:srgbClr val="CF7CC7">
                <a:alpha val="49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2"/>
            <p:cNvSpPr/>
            <p:nvPr/>
          </p:nvSpPr>
          <p:spPr>
            <a:xfrm>
              <a:off x="3273150" y="660550"/>
              <a:ext cx="52275" cy="419475"/>
            </a:xfrm>
            <a:custGeom>
              <a:avLst/>
              <a:gdLst/>
              <a:ahLst/>
              <a:cxnLst/>
              <a:rect l="l" t="t" r="r" b="b"/>
              <a:pathLst>
                <a:path w="2091" h="16779" extrusionOk="0">
                  <a:moveTo>
                    <a:pt x="795" y="0"/>
                  </a:moveTo>
                  <a:cubicBezTo>
                    <a:pt x="356" y="0"/>
                    <a:pt x="1" y="357"/>
                    <a:pt x="1" y="795"/>
                  </a:cubicBezTo>
                  <a:lnTo>
                    <a:pt x="1" y="15977"/>
                  </a:lnTo>
                  <a:cubicBezTo>
                    <a:pt x="1" y="16419"/>
                    <a:pt x="360" y="16779"/>
                    <a:pt x="801" y="16779"/>
                  </a:cubicBezTo>
                  <a:lnTo>
                    <a:pt x="1942" y="16779"/>
                  </a:lnTo>
                  <a:cubicBezTo>
                    <a:pt x="2024" y="16779"/>
                    <a:pt x="2090" y="16712"/>
                    <a:pt x="2089" y="16629"/>
                  </a:cubicBezTo>
                  <a:cubicBezTo>
                    <a:pt x="2089" y="16548"/>
                    <a:pt x="2023" y="16482"/>
                    <a:pt x="1942" y="16482"/>
                  </a:cubicBezTo>
                  <a:lnTo>
                    <a:pt x="801" y="16482"/>
                  </a:lnTo>
                  <a:cubicBezTo>
                    <a:pt x="523" y="16482"/>
                    <a:pt x="295" y="16255"/>
                    <a:pt x="295" y="15976"/>
                  </a:cubicBezTo>
                  <a:lnTo>
                    <a:pt x="295" y="795"/>
                  </a:lnTo>
                  <a:cubicBezTo>
                    <a:pt x="295" y="519"/>
                    <a:pt x="520" y="295"/>
                    <a:pt x="795" y="295"/>
                  </a:cubicBezTo>
                  <a:lnTo>
                    <a:pt x="1045" y="295"/>
                  </a:lnTo>
                  <a:cubicBezTo>
                    <a:pt x="1127" y="295"/>
                    <a:pt x="1192" y="230"/>
                    <a:pt x="1192" y="148"/>
                  </a:cubicBezTo>
                  <a:cubicBezTo>
                    <a:pt x="1192" y="67"/>
                    <a:pt x="1127" y="0"/>
                    <a:pt x="10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2"/>
            <p:cNvSpPr/>
            <p:nvPr/>
          </p:nvSpPr>
          <p:spPr>
            <a:xfrm>
              <a:off x="3304375" y="675900"/>
              <a:ext cx="264675" cy="64025"/>
            </a:xfrm>
            <a:custGeom>
              <a:avLst/>
              <a:gdLst/>
              <a:ahLst/>
              <a:cxnLst/>
              <a:rect l="l" t="t" r="r" b="b"/>
              <a:pathLst>
                <a:path w="10587" h="2561" extrusionOk="0">
                  <a:moveTo>
                    <a:pt x="105" y="1"/>
                  </a:moveTo>
                  <a:cubicBezTo>
                    <a:pt x="47" y="1"/>
                    <a:pt x="1" y="48"/>
                    <a:pt x="1" y="105"/>
                  </a:cubicBezTo>
                  <a:lnTo>
                    <a:pt x="1" y="2456"/>
                  </a:lnTo>
                  <a:cubicBezTo>
                    <a:pt x="1" y="2514"/>
                    <a:pt x="48" y="2560"/>
                    <a:pt x="105" y="2560"/>
                  </a:cubicBezTo>
                  <a:lnTo>
                    <a:pt x="10482" y="2560"/>
                  </a:lnTo>
                  <a:cubicBezTo>
                    <a:pt x="10538" y="2560"/>
                    <a:pt x="10584" y="2514"/>
                    <a:pt x="10587" y="2456"/>
                  </a:cubicBezTo>
                  <a:lnTo>
                    <a:pt x="10587" y="105"/>
                  </a:lnTo>
                  <a:cubicBezTo>
                    <a:pt x="10587" y="47"/>
                    <a:pt x="10539" y="1"/>
                    <a:pt x="10483" y="1"/>
                  </a:cubicBezTo>
                  <a:cubicBezTo>
                    <a:pt x="10426" y="1"/>
                    <a:pt x="10379" y="48"/>
                    <a:pt x="10379" y="105"/>
                  </a:cubicBezTo>
                  <a:lnTo>
                    <a:pt x="10379" y="2353"/>
                  </a:lnTo>
                  <a:lnTo>
                    <a:pt x="208" y="2353"/>
                  </a:lnTo>
                  <a:lnTo>
                    <a:pt x="208" y="105"/>
                  </a:lnTo>
                  <a:cubicBezTo>
                    <a:pt x="208" y="47"/>
                    <a:pt x="162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2"/>
            <p:cNvSpPr/>
            <p:nvPr/>
          </p:nvSpPr>
          <p:spPr>
            <a:xfrm>
              <a:off x="3269475" y="727325"/>
              <a:ext cx="333225" cy="7400"/>
            </a:xfrm>
            <a:custGeom>
              <a:avLst/>
              <a:gdLst/>
              <a:ahLst/>
              <a:cxnLst/>
              <a:rect l="l" t="t" r="r" b="b"/>
              <a:pathLst>
                <a:path w="13329" h="296" extrusionOk="0">
                  <a:moveTo>
                    <a:pt x="1" y="0"/>
                  </a:moveTo>
                  <a:lnTo>
                    <a:pt x="1" y="295"/>
                  </a:lnTo>
                  <a:lnTo>
                    <a:pt x="13328" y="295"/>
                  </a:lnTo>
                  <a:lnTo>
                    <a:pt x="133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2"/>
            <p:cNvSpPr/>
            <p:nvPr/>
          </p:nvSpPr>
          <p:spPr>
            <a:xfrm>
              <a:off x="3556400" y="656800"/>
              <a:ext cx="7450" cy="74225"/>
            </a:xfrm>
            <a:custGeom>
              <a:avLst/>
              <a:gdLst/>
              <a:ahLst/>
              <a:cxnLst/>
              <a:rect l="l" t="t" r="r" b="b"/>
              <a:pathLst>
                <a:path w="298" h="2969" extrusionOk="0">
                  <a:moveTo>
                    <a:pt x="1" y="1"/>
                  </a:moveTo>
                  <a:lnTo>
                    <a:pt x="1" y="2969"/>
                  </a:lnTo>
                  <a:lnTo>
                    <a:pt x="297" y="2969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2"/>
            <p:cNvSpPr/>
            <p:nvPr/>
          </p:nvSpPr>
          <p:spPr>
            <a:xfrm>
              <a:off x="3309525" y="656800"/>
              <a:ext cx="7425" cy="74225"/>
            </a:xfrm>
            <a:custGeom>
              <a:avLst/>
              <a:gdLst/>
              <a:ahLst/>
              <a:cxnLst/>
              <a:rect l="l" t="t" r="r" b="b"/>
              <a:pathLst>
                <a:path w="297" h="2969" extrusionOk="0">
                  <a:moveTo>
                    <a:pt x="1" y="1"/>
                  </a:moveTo>
                  <a:lnTo>
                    <a:pt x="1" y="2969"/>
                  </a:lnTo>
                  <a:lnTo>
                    <a:pt x="297" y="2969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8" name="Google Shape;1548;p42"/>
          <p:cNvGrpSpPr/>
          <p:nvPr/>
        </p:nvGrpSpPr>
        <p:grpSpPr>
          <a:xfrm>
            <a:off x="783942" y="1570619"/>
            <a:ext cx="1143001" cy="1143013"/>
            <a:chOff x="2494400" y="653125"/>
            <a:chExt cx="340625" cy="434325"/>
          </a:xfrm>
        </p:grpSpPr>
        <p:sp>
          <p:nvSpPr>
            <p:cNvPr id="1549" name="Google Shape;1549;p42"/>
            <p:cNvSpPr/>
            <p:nvPr/>
          </p:nvSpPr>
          <p:spPr>
            <a:xfrm>
              <a:off x="2498250" y="656375"/>
              <a:ext cx="333300" cy="423900"/>
            </a:xfrm>
            <a:prstGeom prst="roundRect">
              <a:avLst>
                <a:gd name="adj" fmla="val 705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2"/>
            <p:cNvSpPr/>
            <p:nvPr/>
          </p:nvSpPr>
          <p:spPr>
            <a:xfrm>
              <a:off x="2494400" y="653125"/>
              <a:ext cx="340625" cy="434325"/>
            </a:xfrm>
            <a:custGeom>
              <a:avLst/>
              <a:gdLst/>
              <a:ahLst/>
              <a:cxnLst/>
              <a:rect l="l" t="t" r="r" b="b"/>
              <a:pathLst>
                <a:path w="13625" h="17373" extrusionOk="0">
                  <a:moveTo>
                    <a:pt x="1100" y="295"/>
                  </a:moveTo>
                  <a:lnTo>
                    <a:pt x="1100" y="296"/>
                  </a:lnTo>
                  <a:lnTo>
                    <a:pt x="12525" y="296"/>
                  </a:lnTo>
                  <a:cubicBezTo>
                    <a:pt x="12968" y="296"/>
                    <a:pt x="13329" y="657"/>
                    <a:pt x="13329" y="1100"/>
                  </a:cubicBezTo>
                  <a:lnTo>
                    <a:pt x="13329" y="16273"/>
                  </a:lnTo>
                  <a:cubicBezTo>
                    <a:pt x="13329" y="16716"/>
                    <a:pt x="12968" y="17077"/>
                    <a:pt x="12525" y="17077"/>
                  </a:cubicBezTo>
                  <a:lnTo>
                    <a:pt x="1100" y="17077"/>
                  </a:lnTo>
                  <a:cubicBezTo>
                    <a:pt x="657" y="17077"/>
                    <a:pt x="296" y="16716"/>
                    <a:pt x="296" y="16273"/>
                  </a:cubicBezTo>
                  <a:lnTo>
                    <a:pt x="296" y="1099"/>
                  </a:lnTo>
                  <a:cubicBezTo>
                    <a:pt x="296" y="655"/>
                    <a:pt x="657" y="295"/>
                    <a:pt x="1100" y="295"/>
                  </a:cubicBezTo>
                  <a:close/>
                  <a:moveTo>
                    <a:pt x="1100" y="1"/>
                  </a:moveTo>
                  <a:cubicBezTo>
                    <a:pt x="493" y="1"/>
                    <a:pt x="0" y="494"/>
                    <a:pt x="0" y="1100"/>
                  </a:cubicBezTo>
                  <a:lnTo>
                    <a:pt x="0" y="16273"/>
                  </a:lnTo>
                  <a:cubicBezTo>
                    <a:pt x="0" y="16880"/>
                    <a:pt x="493" y="17372"/>
                    <a:pt x="1100" y="17372"/>
                  </a:cubicBezTo>
                  <a:lnTo>
                    <a:pt x="12525" y="17372"/>
                  </a:lnTo>
                  <a:cubicBezTo>
                    <a:pt x="13131" y="17372"/>
                    <a:pt x="13625" y="16880"/>
                    <a:pt x="13625" y="16275"/>
                  </a:cubicBezTo>
                  <a:lnTo>
                    <a:pt x="13625" y="1100"/>
                  </a:lnTo>
                  <a:cubicBezTo>
                    <a:pt x="13625" y="494"/>
                    <a:pt x="13131" y="1"/>
                    <a:pt x="125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2"/>
            <p:cNvSpPr/>
            <p:nvPr/>
          </p:nvSpPr>
          <p:spPr>
            <a:xfrm>
              <a:off x="2541875" y="659850"/>
              <a:ext cx="246875" cy="71175"/>
            </a:xfrm>
            <a:custGeom>
              <a:avLst/>
              <a:gdLst/>
              <a:ahLst/>
              <a:cxnLst/>
              <a:rect l="l" t="t" r="r" b="b"/>
              <a:pathLst>
                <a:path w="9875" h="2847" extrusionOk="0">
                  <a:moveTo>
                    <a:pt x="0" y="1"/>
                  </a:moveTo>
                  <a:lnTo>
                    <a:pt x="0" y="2847"/>
                  </a:lnTo>
                  <a:lnTo>
                    <a:pt x="9875" y="2847"/>
                  </a:lnTo>
                  <a:lnTo>
                    <a:pt x="9875" y="1"/>
                  </a:lnTo>
                  <a:close/>
                </a:path>
              </a:pathLst>
            </a:custGeom>
            <a:solidFill>
              <a:srgbClr val="FF89BC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2"/>
            <p:cNvSpPr/>
            <p:nvPr/>
          </p:nvSpPr>
          <p:spPr>
            <a:xfrm>
              <a:off x="2501800" y="660550"/>
              <a:ext cx="52250" cy="419475"/>
            </a:xfrm>
            <a:custGeom>
              <a:avLst/>
              <a:gdLst/>
              <a:ahLst/>
              <a:cxnLst/>
              <a:rect l="l" t="t" r="r" b="b"/>
              <a:pathLst>
                <a:path w="2090" h="16779" extrusionOk="0">
                  <a:moveTo>
                    <a:pt x="795" y="0"/>
                  </a:moveTo>
                  <a:cubicBezTo>
                    <a:pt x="358" y="0"/>
                    <a:pt x="1" y="357"/>
                    <a:pt x="1" y="795"/>
                  </a:cubicBezTo>
                  <a:lnTo>
                    <a:pt x="1" y="15977"/>
                  </a:lnTo>
                  <a:cubicBezTo>
                    <a:pt x="1" y="16419"/>
                    <a:pt x="361" y="16779"/>
                    <a:pt x="803" y="16779"/>
                  </a:cubicBezTo>
                  <a:lnTo>
                    <a:pt x="1941" y="16779"/>
                  </a:lnTo>
                  <a:cubicBezTo>
                    <a:pt x="2023" y="16779"/>
                    <a:pt x="2088" y="16712"/>
                    <a:pt x="2089" y="16629"/>
                  </a:cubicBezTo>
                  <a:cubicBezTo>
                    <a:pt x="2089" y="16548"/>
                    <a:pt x="2024" y="16482"/>
                    <a:pt x="1942" y="16482"/>
                  </a:cubicBezTo>
                  <a:lnTo>
                    <a:pt x="803" y="16482"/>
                  </a:lnTo>
                  <a:cubicBezTo>
                    <a:pt x="524" y="16482"/>
                    <a:pt x="296" y="16255"/>
                    <a:pt x="296" y="15976"/>
                  </a:cubicBezTo>
                  <a:lnTo>
                    <a:pt x="296" y="795"/>
                  </a:lnTo>
                  <a:cubicBezTo>
                    <a:pt x="296" y="519"/>
                    <a:pt x="521" y="295"/>
                    <a:pt x="795" y="295"/>
                  </a:cubicBezTo>
                  <a:lnTo>
                    <a:pt x="1046" y="295"/>
                  </a:lnTo>
                  <a:cubicBezTo>
                    <a:pt x="1127" y="295"/>
                    <a:pt x="1193" y="230"/>
                    <a:pt x="1193" y="148"/>
                  </a:cubicBezTo>
                  <a:cubicBezTo>
                    <a:pt x="1193" y="67"/>
                    <a:pt x="1127" y="0"/>
                    <a:pt x="1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2"/>
            <p:cNvSpPr/>
            <p:nvPr/>
          </p:nvSpPr>
          <p:spPr>
            <a:xfrm>
              <a:off x="2533025" y="675900"/>
              <a:ext cx="264650" cy="64025"/>
            </a:xfrm>
            <a:custGeom>
              <a:avLst/>
              <a:gdLst/>
              <a:ahLst/>
              <a:cxnLst/>
              <a:rect l="l" t="t" r="r" b="b"/>
              <a:pathLst>
                <a:path w="10586" h="2561" extrusionOk="0">
                  <a:moveTo>
                    <a:pt x="104" y="1"/>
                  </a:moveTo>
                  <a:cubicBezTo>
                    <a:pt x="46" y="1"/>
                    <a:pt x="1" y="48"/>
                    <a:pt x="1" y="105"/>
                  </a:cubicBezTo>
                  <a:lnTo>
                    <a:pt x="1" y="2456"/>
                  </a:lnTo>
                  <a:cubicBezTo>
                    <a:pt x="1" y="2514"/>
                    <a:pt x="48" y="2560"/>
                    <a:pt x="104" y="2560"/>
                  </a:cubicBezTo>
                  <a:lnTo>
                    <a:pt x="10481" y="2560"/>
                  </a:lnTo>
                  <a:cubicBezTo>
                    <a:pt x="10538" y="2560"/>
                    <a:pt x="10585" y="2514"/>
                    <a:pt x="10586" y="2456"/>
                  </a:cubicBezTo>
                  <a:lnTo>
                    <a:pt x="10586" y="105"/>
                  </a:lnTo>
                  <a:cubicBezTo>
                    <a:pt x="10586" y="47"/>
                    <a:pt x="10538" y="1"/>
                    <a:pt x="10481" y="1"/>
                  </a:cubicBezTo>
                  <a:cubicBezTo>
                    <a:pt x="10424" y="1"/>
                    <a:pt x="10377" y="48"/>
                    <a:pt x="10377" y="105"/>
                  </a:cubicBezTo>
                  <a:lnTo>
                    <a:pt x="10377" y="2353"/>
                  </a:lnTo>
                  <a:lnTo>
                    <a:pt x="208" y="2353"/>
                  </a:lnTo>
                  <a:lnTo>
                    <a:pt x="208" y="105"/>
                  </a:lnTo>
                  <a:cubicBezTo>
                    <a:pt x="208" y="47"/>
                    <a:pt x="161" y="1"/>
                    <a:pt x="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2"/>
            <p:cNvSpPr/>
            <p:nvPr/>
          </p:nvSpPr>
          <p:spPr>
            <a:xfrm>
              <a:off x="2498100" y="727325"/>
              <a:ext cx="333250" cy="7400"/>
            </a:xfrm>
            <a:custGeom>
              <a:avLst/>
              <a:gdLst/>
              <a:ahLst/>
              <a:cxnLst/>
              <a:rect l="l" t="t" r="r" b="b"/>
              <a:pathLst>
                <a:path w="13330" h="296" extrusionOk="0">
                  <a:moveTo>
                    <a:pt x="1" y="0"/>
                  </a:moveTo>
                  <a:lnTo>
                    <a:pt x="1" y="295"/>
                  </a:lnTo>
                  <a:lnTo>
                    <a:pt x="13329" y="295"/>
                  </a:lnTo>
                  <a:lnTo>
                    <a:pt x="133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2"/>
            <p:cNvSpPr/>
            <p:nvPr/>
          </p:nvSpPr>
          <p:spPr>
            <a:xfrm>
              <a:off x="2785050" y="656800"/>
              <a:ext cx="7400" cy="74225"/>
            </a:xfrm>
            <a:custGeom>
              <a:avLst/>
              <a:gdLst/>
              <a:ahLst/>
              <a:cxnLst/>
              <a:rect l="l" t="t" r="r" b="b"/>
              <a:pathLst>
                <a:path w="296" h="2969" extrusionOk="0">
                  <a:moveTo>
                    <a:pt x="1" y="1"/>
                  </a:moveTo>
                  <a:lnTo>
                    <a:pt x="1" y="2969"/>
                  </a:lnTo>
                  <a:lnTo>
                    <a:pt x="295" y="296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2"/>
            <p:cNvSpPr/>
            <p:nvPr/>
          </p:nvSpPr>
          <p:spPr>
            <a:xfrm>
              <a:off x="2538175" y="656800"/>
              <a:ext cx="7400" cy="74225"/>
            </a:xfrm>
            <a:custGeom>
              <a:avLst/>
              <a:gdLst/>
              <a:ahLst/>
              <a:cxnLst/>
              <a:rect l="l" t="t" r="r" b="b"/>
              <a:pathLst>
                <a:path w="296" h="2969" extrusionOk="0">
                  <a:moveTo>
                    <a:pt x="1" y="1"/>
                  </a:moveTo>
                  <a:lnTo>
                    <a:pt x="1" y="2969"/>
                  </a:lnTo>
                  <a:lnTo>
                    <a:pt x="296" y="2969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7" name="Google Shape;1557;p42"/>
          <p:cNvGrpSpPr/>
          <p:nvPr/>
        </p:nvGrpSpPr>
        <p:grpSpPr>
          <a:xfrm>
            <a:off x="783942" y="3176338"/>
            <a:ext cx="1143017" cy="1152959"/>
            <a:chOff x="2879000" y="653125"/>
            <a:chExt cx="340650" cy="434325"/>
          </a:xfrm>
        </p:grpSpPr>
        <p:sp>
          <p:nvSpPr>
            <p:cNvPr id="1558" name="Google Shape;1558;p42"/>
            <p:cNvSpPr/>
            <p:nvPr/>
          </p:nvSpPr>
          <p:spPr>
            <a:xfrm>
              <a:off x="2883738" y="659125"/>
              <a:ext cx="333300" cy="423900"/>
            </a:xfrm>
            <a:prstGeom prst="roundRect">
              <a:avLst>
                <a:gd name="adj" fmla="val 705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2"/>
            <p:cNvSpPr/>
            <p:nvPr/>
          </p:nvSpPr>
          <p:spPr>
            <a:xfrm>
              <a:off x="2879000" y="653125"/>
              <a:ext cx="340650" cy="434325"/>
            </a:xfrm>
            <a:custGeom>
              <a:avLst/>
              <a:gdLst/>
              <a:ahLst/>
              <a:cxnLst/>
              <a:rect l="l" t="t" r="r" b="b"/>
              <a:pathLst>
                <a:path w="13626" h="17373" extrusionOk="0">
                  <a:moveTo>
                    <a:pt x="1101" y="295"/>
                  </a:moveTo>
                  <a:lnTo>
                    <a:pt x="1101" y="296"/>
                  </a:lnTo>
                  <a:lnTo>
                    <a:pt x="12527" y="296"/>
                  </a:lnTo>
                  <a:cubicBezTo>
                    <a:pt x="12969" y="296"/>
                    <a:pt x="13329" y="657"/>
                    <a:pt x="13329" y="1100"/>
                  </a:cubicBezTo>
                  <a:lnTo>
                    <a:pt x="13329" y="16273"/>
                  </a:lnTo>
                  <a:cubicBezTo>
                    <a:pt x="13329" y="16716"/>
                    <a:pt x="12969" y="17077"/>
                    <a:pt x="12527" y="17077"/>
                  </a:cubicBezTo>
                  <a:lnTo>
                    <a:pt x="1101" y="17077"/>
                  </a:lnTo>
                  <a:cubicBezTo>
                    <a:pt x="657" y="17077"/>
                    <a:pt x="297" y="16716"/>
                    <a:pt x="297" y="16273"/>
                  </a:cubicBezTo>
                  <a:lnTo>
                    <a:pt x="297" y="1099"/>
                  </a:lnTo>
                  <a:cubicBezTo>
                    <a:pt x="297" y="655"/>
                    <a:pt x="657" y="295"/>
                    <a:pt x="1101" y="295"/>
                  </a:cubicBezTo>
                  <a:close/>
                  <a:moveTo>
                    <a:pt x="1101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6273"/>
                  </a:lnTo>
                  <a:cubicBezTo>
                    <a:pt x="1" y="16880"/>
                    <a:pt x="494" y="17372"/>
                    <a:pt x="1101" y="17372"/>
                  </a:cubicBezTo>
                  <a:lnTo>
                    <a:pt x="12527" y="17372"/>
                  </a:lnTo>
                  <a:cubicBezTo>
                    <a:pt x="13133" y="17372"/>
                    <a:pt x="13626" y="16880"/>
                    <a:pt x="13626" y="16275"/>
                  </a:cubicBezTo>
                  <a:lnTo>
                    <a:pt x="13626" y="1100"/>
                  </a:lnTo>
                  <a:cubicBezTo>
                    <a:pt x="13626" y="494"/>
                    <a:pt x="13133" y="1"/>
                    <a:pt x="12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2"/>
            <p:cNvSpPr/>
            <p:nvPr/>
          </p:nvSpPr>
          <p:spPr>
            <a:xfrm>
              <a:off x="2926475" y="659850"/>
              <a:ext cx="246925" cy="71175"/>
            </a:xfrm>
            <a:custGeom>
              <a:avLst/>
              <a:gdLst/>
              <a:ahLst/>
              <a:cxnLst/>
              <a:rect l="l" t="t" r="r" b="b"/>
              <a:pathLst>
                <a:path w="9877" h="2847" extrusionOk="0">
                  <a:moveTo>
                    <a:pt x="1" y="1"/>
                  </a:moveTo>
                  <a:lnTo>
                    <a:pt x="1" y="2847"/>
                  </a:lnTo>
                  <a:lnTo>
                    <a:pt x="9876" y="2847"/>
                  </a:lnTo>
                  <a:lnTo>
                    <a:pt x="9876" y="1"/>
                  </a:lnTo>
                  <a:close/>
                </a:path>
              </a:pathLst>
            </a:custGeom>
            <a:solidFill>
              <a:srgbClr val="27C1E6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2"/>
            <p:cNvSpPr/>
            <p:nvPr/>
          </p:nvSpPr>
          <p:spPr>
            <a:xfrm>
              <a:off x="2886425" y="660550"/>
              <a:ext cx="52250" cy="419475"/>
            </a:xfrm>
            <a:custGeom>
              <a:avLst/>
              <a:gdLst/>
              <a:ahLst/>
              <a:cxnLst/>
              <a:rect l="l" t="t" r="r" b="b"/>
              <a:pathLst>
                <a:path w="2090" h="16779" extrusionOk="0">
                  <a:moveTo>
                    <a:pt x="795" y="0"/>
                  </a:moveTo>
                  <a:cubicBezTo>
                    <a:pt x="357" y="0"/>
                    <a:pt x="0" y="357"/>
                    <a:pt x="0" y="795"/>
                  </a:cubicBezTo>
                  <a:lnTo>
                    <a:pt x="0" y="15977"/>
                  </a:lnTo>
                  <a:cubicBezTo>
                    <a:pt x="0" y="16419"/>
                    <a:pt x="359" y="16779"/>
                    <a:pt x="801" y="16779"/>
                  </a:cubicBezTo>
                  <a:lnTo>
                    <a:pt x="1941" y="16779"/>
                  </a:lnTo>
                  <a:cubicBezTo>
                    <a:pt x="2022" y="16779"/>
                    <a:pt x="2090" y="16712"/>
                    <a:pt x="2089" y="16629"/>
                  </a:cubicBezTo>
                  <a:cubicBezTo>
                    <a:pt x="2089" y="16548"/>
                    <a:pt x="2022" y="16482"/>
                    <a:pt x="1941" y="16482"/>
                  </a:cubicBezTo>
                  <a:lnTo>
                    <a:pt x="801" y="16482"/>
                  </a:lnTo>
                  <a:cubicBezTo>
                    <a:pt x="522" y="16482"/>
                    <a:pt x="295" y="16255"/>
                    <a:pt x="295" y="15976"/>
                  </a:cubicBezTo>
                  <a:lnTo>
                    <a:pt x="295" y="795"/>
                  </a:lnTo>
                  <a:cubicBezTo>
                    <a:pt x="295" y="519"/>
                    <a:pt x="520" y="295"/>
                    <a:pt x="795" y="295"/>
                  </a:cubicBezTo>
                  <a:lnTo>
                    <a:pt x="1044" y="295"/>
                  </a:lnTo>
                  <a:cubicBezTo>
                    <a:pt x="1126" y="295"/>
                    <a:pt x="1191" y="230"/>
                    <a:pt x="1191" y="148"/>
                  </a:cubicBezTo>
                  <a:cubicBezTo>
                    <a:pt x="1191" y="67"/>
                    <a:pt x="1126" y="0"/>
                    <a:pt x="10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2"/>
            <p:cNvSpPr/>
            <p:nvPr/>
          </p:nvSpPr>
          <p:spPr>
            <a:xfrm>
              <a:off x="2917625" y="675900"/>
              <a:ext cx="264650" cy="64025"/>
            </a:xfrm>
            <a:custGeom>
              <a:avLst/>
              <a:gdLst/>
              <a:ahLst/>
              <a:cxnLst/>
              <a:rect l="l" t="t" r="r" b="b"/>
              <a:pathLst>
                <a:path w="10586" h="2561" extrusionOk="0">
                  <a:moveTo>
                    <a:pt x="104" y="1"/>
                  </a:moveTo>
                  <a:cubicBezTo>
                    <a:pt x="46" y="1"/>
                    <a:pt x="0" y="48"/>
                    <a:pt x="0" y="105"/>
                  </a:cubicBezTo>
                  <a:lnTo>
                    <a:pt x="0" y="2456"/>
                  </a:lnTo>
                  <a:cubicBezTo>
                    <a:pt x="0" y="2514"/>
                    <a:pt x="47" y="2560"/>
                    <a:pt x="104" y="2560"/>
                  </a:cubicBezTo>
                  <a:lnTo>
                    <a:pt x="10482" y="2560"/>
                  </a:lnTo>
                  <a:cubicBezTo>
                    <a:pt x="10540" y="2560"/>
                    <a:pt x="10585" y="2514"/>
                    <a:pt x="10586" y="2456"/>
                  </a:cubicBezTo>
                  <a:lnTo>
                    <a:pt x="10586" y="105"/>
                  </a:lnTo>
                  <a:cubicBezTo>
                    <a:pt x="10586" y="47"/>
                    <a:pt x="10540" y="1"/>
                    <a:pt x="10483" y="1"/>
                  </a:cubicBezTo>
                  <a:cubicBezTo>
                    <a:pt x="10425" y="1"/>
                    <a:pt x="10379" y="48"/>
                    <a:pt x="10379" y="105"/>
                  </a:cubicBezTo>
                  <a:lnTo>
                    <a:pt x="10379" y="2353"/>
                  </a:lnTo>
                  <a:lnTo>
                    <a:pt x="207" y="2353"/>
                  </a:lnTo>
                  <a:lnTo>
                    <a:pt x="207" y="105"/>
                  </a:lnTo>
                  <a:cubicBezTo>
                    <a:pt x="207" y="47"/>
                    <a:pt x="161" y="1"/>
                    <a:pt x="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2"/>
            <p:cNvSpPr/>
            <p:nvPr/>
          </p:nvSpPr>
          <p:spPr>
            <a:xfrm>
              <a:off x="2882750" y="727325"/>
              <a:ext cx="333225" cy="7400"/>
            </a:xfrm>
            <a:custGeom>
              <a:avLst/>
              <a:gdLst/>
              <a:ahLst/>
              <a:cxnLst/>
              <a:rect l="l" t="t" r="r" b="b"/>
              <a:pathLst>
                <a:path w="13329" h="296" extrusionOk="0">
                  <a:moveTo>
                    <a:pt x="0" y="0"/>
                  </a:moveTo>
                  <a:lnTo>
                    <a:pt x="0" y="295"/>
                  </a:lnTo>
                  <a:lnTo>
                    <a:pt x="13329" y="295"/>
                  </a:lnTo>
                  <a:lnTo>
                    <a:pt x="133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2"/>
            <p:cNvSpPr/>
            <p:nvPr/>
          </p:nvSpPr>
          <p:spPr>
            <a:xfrm>
              <a:off x="3169700" y="656800"/>
              <a:ext cx="7375" cy="74225"/>
            </a:xfrm>
            <a:custGeom>
              <a:avLst/>
              <a:gdLst/>
              <a:ahLst/>
              <a:cxnLst/>
              <a:rect l="l" t="t" r="r" b="b"/>
              <a:pathLst>
                <a:path w="295" h="2969" extrusionOk="0">
                  <a:moveTo>
                    <a:pt x="0" y="1"/>
                  </a:moveTo>
                  <a:lnTo>
                    <a:pt x="0" y="2969"/>
                  </a:lnTo>
                  <a:lnTo>
                    <a:pt x="295" y="296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2"/>
            <p:cNvSpPr/>
            <p:nvPr/>
          </p:nvSpPr>
          <p:spPr>
            <a:xfrm>
              <a:off x="2922825" y="656800"/>
              <a:ext cx="7375" cy="74225"/>
            </a:xfrm>
            <a:custGeom>
              <a:avLst/>
              <a:gdLst/>
              <a:ahLst/>
              <a:cxnLst/>
              <a:rect l="l" t="t" r="r" b="b"/>
              <a:pathLst>
                <a:path w="295" h="2969" extrusionOk="0">
                  <a:moveTo>
                    <a:pt x="0" y="1"/>
                  </a:moveTo>
                  <a:lnTo>
                    <a:pt x="0" y="2969"/>
                  </a:lnTo>
                  <a:lnTo>
                    <a:pt x="295" y="296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6" name="Google Shape;1566;p42"/>
          <p:cNvSpPr txBox="1">
            <a:spLocks noGrp="1"/>
          </p:cNvSpPr>
          <p:nvPr>
            <p:ph type="title"/>
          </p:nvPr>
        </p:nvSpPr>
        <p:spPr>
          <a:xfrm>
            <a:off x="1997568" y="160691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1567" name="Google Shape;1567;p42"/>
          <p:cNvSpPr txBox="1">
            <a:spLocks noGrp="1"/>
          </p:cNvSpPr>
          <p:nvPr>
            <p:ph type="subTitle" idx="1"/>
          </p:nvPr>
        </p:nvSpPr>
        <p:spPr>
          <a:xfrm>
            <a:off x="1997575" y="2133716"/>
            <a:ext cx="2336400" cy="3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tags and formats</a:t>
            </a:r>
            <a:endParaRPr/>
          </a:p>
        </p:txBody>
      </p:sp>
      <p:sp>
        <p:nvSpPr>
          <p:cNvPr id="1568" name="Google Shape;1568;p42"/>
          <p:cNvSpPr txBox="1">
            <a:spLocks noGrp="1"/>
          </p:cNvSpPr>
          <p:nvPr>
            <p:ph type="title" idx="4"/>
          </p:nvPr>
        </p:nvSpPr>
        <p:spPr>
          <a:xfrm>
            <a:off x="1997568" y="320637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1569" name="Google Shape;1569;p42"/>
          <p:cNvSpPr txBox="1">
            <a:spLocks noGrp="1"/>
          </p:cNvSpPr>
          <p:nvPr>
            <p:ph type="subTitle" idx="5"/>
          </p:nvPr>
        </p:nvSpPr>
        <p:spPr>
          <a:xfrm>
            <a:off x="1997718" y="3733175"/>
            <a:ext cx="2336400" cy="56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Using various selectors, attributes to design</a:t>
            </a:r>
            <a:endParaRPr/>
          </a:p>
        </p:txBody>
      </p:sp>
      <p:sp>
        <p:nvSpPr>
          <p:cNvPr id="1570" name="Google Shape;1570;p42"/>
          <p:cNvSpPr txBox="1">
            <a:spLocks noGrp="1"/>
          </p:cNvSpPr>
          <p:nvPr>
            <p:ph type="title" idx="6"/>
          </p:nvPr>
        </p:nvSpPr>
        <p:spPr>
          <a:xfrm>
            <a:off x="5992275" y="3206502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Basics</a:t>
            </a:r>
            <a:endParaRPr/>
          </a:p>
        </p:txBody>
      </p:sp>
      <p:sp>
        <p:nvSpPr>
          <p:cNvPr id="1571" name="Google Shape;1571;p42"/>
          <p:cNvSpPr txBox="1">
            <a:spLocks noGrp="1"/>
          </p:cNvSpPr>
          <p:nvPr>
            <p:ph type="subTitle" idx="7"/>
          </p:nvPr>
        </p:nvSpPr>
        <p:spPr>
          <a:xfrm>
            <a:off x="5992125" y="3733025"/>
            <a:ext cx="2336400" cy="56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Uploading projects on Github</a:t>
            </a:r>
            <a:endParaRPr/>
          </a:p>
        </p:txBody>
      </p:sp>
      <p:sp>
        <p:nvSpPr>
          <p:cNvPr id="1572" name="Google Shape;1572;p42"/>
          <p:cNvSpPr txBox="1">
            <a:spLocks noGrp="1"/>
          </p:cNvSpPr>
          <p:nvPr>
            <p:ph type="title" idx="8"/>
          </p:nvPr>
        </p:nvSpPr>
        <p:spPr>
          <a:xfrm>
            <a:off x="5992275" y="160691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1573" name="Google Shape;1573;p42"/>
          <p:cNvSpPr txBox="1">
            <a:spLocks noGrp="1"/>
          </p:cNvSpPr>
          <p:nvPr>
            <p:ph type="subTitle" idx="9"/>
          </p:nvPr>
        </p:nvSpPr>
        <p:spPr>
          <a:xfrm>
            <a:off x="5992125" y="2133737"/>
            <a:ext cx="2336400" cy="56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Writing beginner-level scripts</a:t>
            </a:r>
            <a:endParaRPr/>
          </a:p>
        </p:txBody>
      </p:sp>
      <p:sp>
        <p:nvSpPr>
          <p:cNvPr id="1574" name="Google Shape;1574;p42"/>
          <p:cNvSpPr txBox="1">
            <a:spLocks noGrp="1"/>
          </p:cNvSpPr>
          <p:nvPr>
            <p:ph type="title" idx="14"/>
          </p:nvPr>
        </p:nvSpPr>
        <p:spPr>
          <a:xfrm rot="1527">
            <a:off x="1007650" y="1955025"/>
            <a:ext cx="6753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75" name="Google Shape;1575;p42"/>
          <p:cNvSpPr txBox="1">
            <a:spLocks noGrp="1"/>
          </p:cNvSpPr>
          <p:nvPr>
            <p:ph type="title" idx="15"/>
          </p:nvPr>
        </p:nvSpPr>
        <p:spPr>
          <a:xfrm>
            <a:off x="720000" y="74017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576" name="Google Shape;1576;p42"/>
          <p:cNvSpPr txBox="1">
            <a:spLocks noGrp="1"/>
          </p:cNvSpPr>
          <p:nvPr>
            <p:ph type="title" idx="3"/>
          </p:nvPr>
        </p:nvSpPr>
        <p:spPr>
          <a:xfrm>
            <a:off x="1006918" y="3577972"/>
            <a:ext cx="6768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77" name="Google Shape;1577;p42"/>
          <p:cNvSpPr txBox="1">
            <a:spLocks noGrp="1"/>
          </p:cNvSpPr>
          <p:nvPr>
            <p:ph type="title" idx="13"/>
          </p:nvPr>
        </p:nvSpPr>
        <p:spPr>
          <a:xfrm rot="6095">
            <a:off x="5009124" y="1953524"/>
            <a:ext cx="676801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78" name="Google Shape;1578;p42"/>
          <p:cNvSpPr txBox="1">
            <a:spLocks noGrp="1"/>
          </p:cNvSpPr>
          <p:nvPr>
            <p:ph type="title" idx="2"/>
          </p:nvPr>
        </p:nvSpPr>
        <p:spPr>
          <a:xfrm rot="6095">
            <a:off x="5009116" y="3577969"/>
            <a:ext cx="676801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579" name="Google Shape;1579;p42"/>
          <p:cNvGrpSpPr/>
          <p:nvPr/>
        </p:nvGrpSpPr>
        <p:grpSpPr>
          <a:xfrm>
            <a:off x="8379625" y="325140"/>
            <a:ext cx="380623" cy="505928"/>
            <a:chOff x="5382225" y="1510350"/>
            <a:chExt cx="54075" cy="71875"/>
          </a:xfrm>
        </p:grpSpPr>
        <p:sp>
          <p:nvSpPr>
            <p:cNvPr id="1580" name="Google Shape;1580;p42"/>
            <p:cNvSpPr/>
            <p:nvPr/>
          </p:nvSpPr>
          <p:spPr>
            <a:xfrm>
              <a:off x="5384450" y="1512525"/>
              <a:ext cx="49500" cy="67525"/>
            </a:xfrm>
            <a:custGeom>
              <a:avLst/>
              <a:gdLst/>
              <a:ahLst/>
              <a:cxnLst/>
              <a:rect l="l" t="t" r="r" b="b"/>
              <a:pathLst>
                <a:path w="1980" h="2701" extrusionOk="0">
                  <a:moveTo>
                    <a:pt x="15" y="1"/>
                  </a:moveTo>
                  <a:lnTo>
                    <a:pt x="0" y="2001"/>
                  </a:lnTo>
                  <a:lnTo>
                    <a:pt x="562" y="1358"/>
                  </a:lnTo>
                  <a:lnTo>
                    <a:pt x="1469" y="2701"/>
                  </a:lnTo>
                  <a:lnTo>
                    <a:pt x="1725" y="2528"/>
                  </a:lnTo>
                  <a:lnTo>
                    <a:pt x="1979" y="2357"/>
                  </a:lnTo>
                  <a:lnTo>
                    <a:pt x="1062" y="999"/>
                  </a:lnTo>
                  <a:lnTo>
                    <a:pt x="1876" y="73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2"/>
            <p:cNvSpPr/>
            <p:nvPr/>
          </p:nvSpPr>
          <p:spPr>
            <a:xfrm>
              <a:off x="5382225" y="1510350"/>
              <a:ext cx="54075" cy="71875"/>
            </a:xfrm>
            <a:custGeom>
              <a:avLst/>
              <a:gdLst/>
              <a:ahLst/>
              <a:cxnLst/>
              <a:rect l="l" t="t" r="r" b="b"/>
              <a:pathLst>
                <a:path w="2163" h="2875" extrusionOk="0">
                  <a:moveTo>
                    <a:pt x="192" y="215"/>
                  </a:moveTo>
                  <a:lnTo>
                    <a:pt x="1709" y="813"/>
                  </a:lnTo>
                  <a:lnTo>
                    <a:pt x="1124" y="1003"/>
                  </a:lnTo>
                  <a:cubicBezTo>
                    <a:pt x="1098" y="1011"/>
                    <a:pt x="1078" y="1031"/>
                    <a:pt x="1069" y="1057"/>
                  </a:cubicBezTo>
                  <a:cubicBezTo>
                    <a:pt x="1060" y="1083"/>
                    <a:pt x="1063" y="1113"/>
                    <a:pt x="1079" y="1135"/>
                  </a:cubicBezTo>
                  <a:lnTo>
                    <a:pt x="1949" y="2419"/>
                  </a:lnTo>
                  <a:lnTo>
                    <a:pt x="1583" y="2667"/>
                  </a:lnTo>
                  <a:lnTo>
                    <a:pt x="724" y="1397"/>
                  </a:lnTo>
                  <a:cubicBezTo>
                    <a:pt x="708" y="1374"/>
                    <a:pt x="683" y="1360"/>
                    <a:pt x="656" y="1358"/>
                  </a:cubicBezTo>
                  <a:lnTo>
                    <a:pt x="651" y="1358"/>
                  </a:lnTo>
                  <a:cubicBezTo>
                    <a:pt x="626" y="1358"/>
                    <a:pt x="600" y="1368"/>
                    <a:pt x="587" y="1388"/>
                  </a:cubicBezTo>
                  <a:lnTo>
                    <a:pt x="180" y="1854"/>
                  </a:lnTo>
                  <a:lnTo>
                    <a:pt x="192" y="215"/>
                  </a:lnTo>
                  <a:close/>
                  <a:moveTo>
                    <a:pt x="102" y="0"/>
                  </a:moveTo>
                  <a:cubicBezTo>
                    <a:pt x="85" y="0"/>
                    <a:pt x="68" y="5"/>
                    <a:pt x="52" y="15"/>
                  </a:cubicBezTo>
                  <a:cubicBezTo>
                    <a:pt x="29" y="31"/>
                    <a:pt x="14" y="57"/>
                    <a:pt x="14" y="87"/>
                  </a:cubicBezTo>
                  <a:lnTo>
                    <a:pt x="1" y="2087"/>
                  </a:lnTo>
                  <a:cubicBezTo>
                    <a:pt x="1" y="2123"/>
                    <a:pt x="24" y="2155"/>
                    <a:pt x="58" y="2168"/>
                  </a:cubicBezTo>
                  <a:cubicBezTo>
                    <a:pt x="68" y="2172"/>
                    <a:pt x="79" y="2174"/>
                    <a:pt x="90" y="2174"/>
                  </a:cubicBezTo>
                  <a:cubicBezTo>
                    <a:pt x="114" y="2174"/>
                    <a:pt x="137" y="2164"/>
                    <a:pt x="153" y="2145"/>
                  </a:cubicBezTo>
                  <a:lnTo>
                    <a:pt x="640" y="1587"/>
                  </a:lnTo>
                  <a:lnTo>
                    <a:pt x="1486" y="2836"/>
                  </a:lnTo>
                  <a:cubicBezTo>
                    <a:pt x="1499" y="2856"/>
                    <a:pt x="1519" y="2870"/>
                    <a:pt x="1541" y="2873"/>
                  </a:cubicBezTo>
                  <a:cubicBezTo>
                    <a:pt x="1547" y="2875"/>
                    <a:pt x="1553" y="2875"/>
                    <a:pt x="1558" y="2875"/>
                  </a:cubicBezTo>
                  <a:cubicBezTo>
                    <a:pt x="1576" y="2875"/>
                    <a:pt x="1593" y="2870"/>
                    <a:pt x="1603" y="2859"/>
                  </a:cubicBezTo>
                  <a:lnTo>
                    <a:pt x="2113" y="2514"/>
                  </a:lnTo>
                  <a:cubicBezTo>
                    <a:pt x="2154" y="2487"/>
                    <a:pt x="2163" y="2433"/>
                    <a:pt x="2136" y="2393"/>
                  </a:cubicBezTo>
                  <a:lnTo>
                    <a:pt x="1283" y="1132"/>
                  </a:lnTo>
                  <a:lnTo>
                    <a:pt x="1988" y="902"/>
                  </a:lnTo>
                  <a:cubicBezTo>
                    <a:pt x="2024" y="890"/>
                    <a:pt x="2047" y="858"/>
                    <a:pt x="2049" y="821"/>
                  </a:cubicBezTo>
                  <a:cubicBezTo>
                    <a:pt x="2050" y="784"/>
                    <a:pt x="2028" y="751"/>
                    <a:pt x="1993" y="737"/>
                  </a:cubicBezTo>
                  <a:lnTo>
                    <a:pt x="132" y="6"/>
                  </a:lnTo>
                  <a:cubicBezTo>
                    <a:pt x="123" y="2"/>
                    <a:pt x="112" y="0"/>
                    <a:pt x="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2" name="Google Shape;1582;p42"/>
          <p:cNvGrpSpPr/>
          <p:nvPr/>
        </p:nvGrpSpPr>
        <p:grpSpPr>
          <a:xfrm rot="3377073">
            <a:off x="5860977" y="-1063939"/>
            <a:ext cx="2424412" cy="3707334"/>
            <a:chOff x="5599725" y="2500025"/>
            <a:chExt cx="586675" cy="897125"/>
          </a:xfrm>
        </p:grpSpPr>
        <p:sp>
          <p:nvSpPr>
            <p:cNvPr id="1583" name="Google Shape;1583;p42"/>
            <p:cNvSpPr/>
            <p:nvPr/>
          </p:nvSpPr>
          <p:spPr>
            <a:xfrm>
              <a:off x="5647000" y="2500025"/>
              <a:ext cx="277375" cy="483425"/>
            </a:xfrm>
            <a:custGeom>
              <a:avLst/>
              <a:gdLst/>
              <a:ahLst/>
              <a:cxnLst/>
              <a:rect l="l" t="t" r="r" b="b"/>
              <a:pathLst>
                <a:path w="11095" h="19337" extrusionOk="0">
                  <a:moveTo>
                    <a:pt x="6252" y="1"/>
                  </a:moveTo>
                  <a:lnTo>
                    <a:pt x="6252" y="649"/>
                  </a:lnTo>
                  <a:lnTo>
                    <a:pt x="9268" y="649"/>
                  </a:lnTo>
                  <a:cubicBezTo>
                    <a:pt x="9641" y="649"/>
                    <a:pt x="9936" y="781"/>
                    <a:pt x="10146" y="1047"/>
                  </a:cubicBezTo>
                  <a:cubicBezTo>
                    <a:pt x="10340" y="1289"/>
                    <a:pt x="10446" y="1626"/>
                    <a:pt x="10446" y="1995"/>
                  </a:cubicBezTo>
                  <a:cubicBezTo>
                    <a:pt x="10446" y="2699"/>
                    <a:pt x="10041" y="3414"/>
                    <a:pt x="9268" y="3414"/>
                  </a:cubicBezTo>
                  <a:lnTo>
                    <a:pt x="3201" y="3414"/>
                  </a:lnTo>
                  <a:cubicBezTo>
                    <a:pt x="2306" y="3414"/>
                    <a:pt x="1550" y="3666"/>
                    <a:pt x="1016" y="4142"/>
                  </a:cubicBezTo>
                  <a:cubicBezTo>
                    <a:pt x="528" y="4578"/>
                    <a:pt x="259" y="5171"/>
                    <a:pt x="259" y="5810"/>
                  </a:cubicBezTo>
                  <a:cubicBezTo>
                    <a:pt x="259" y="7029"/>
                    <a:pt x="1270" y="8261"/>
                    <a:pt x="3201" y="8261"/>
                  </a:cubicBezTo>
                  <a:lnTo>
                    <a:pt x="8179" y="8261"/>
                  </a:lnTo>
                  <a:cubicBezTo>
                    <a:pt x="9645" y="8261"/>
                    <a:pt x="10302" y="9428"/>
                    <a:pt x="10302" y="10587"/>
                  </a:cubicBezTo>
                  <a:cubicBezTo>
                    <a:pt x="10302" y="11742"/>
                    <a:pt x="9638" y="12985"/>
                    <a:pt x="8179" y="12985"/>
                  </a:cubicBezTo>
                  <a:lnTo>
                    <a:pt x="3143" y="12985"/>
                  </a:lnTo>
                  <a:cubicBezTo>
                    <a:pt x="2171" y="12985"/>
                    <a:pt x="1358" y="13270"/>
                    <a:pt x="790" y="13806"/>
                  </a:cubicBezTo>
                  <a:cubicBezTo>
                    <a:pt x="281" y="14287"/>
                    <a:pt x="1" y="14941"/>
                    <a:pt x="1" y="15649"/>
                  </a:cubicBezTo>
                  <a:cubicBezTo>
                    <a:pt x="1" y="16929"/>
                    <a:pt x="996" y="18288"/>
                    <a:pt x="2839" y="18288"/>
                  </a:cubicBezTo>
                  <a:cubicBezTo>
                    <a:pt x="4275" y="18288"/>
                    <a:pt x="4775" y="19296"/>
                    <a:pt x="4795" y="19337"/>
                  </a:cubicBezTo>
                  <a:lnTo>
                    <a:pt x="5384" y="19066"/>
                  </a:lnTo>
                  <a:cubicBezTo>
                    <a:pt x="5358" y="19009"/>
                    <a:pt x="4704" y="17643"/>
                    <a:pt x="2839" y="17643"/>
                  </a:cubicBezTo>
                  <a:cubicBezTo>
                    <a:pt x="1402" y="17643"/>
                    <a:pt x="650" y="16641"/>
                    <a:pt x="650" y="15652"/>
                  </a:cubicBezTo>
                  <a:cubicBezTo>
                    <a:pt x="650" y="15125"/>
                    <a:pt x="859" y="14639"/>
                    <a:pt x="1237" y="14282"/>
                  </a:cubicBezTo>
                  <a:cubicBezTo>
                    <a:pt x="1682" y="13861"/>
                    <a:pt x="2342" y="13638"/>
                    <a:pt x="3145" y="13638"/>
                  </a:cubicBezTo>
                  <a:lnTo>
                    <a:pt x="8181" y="13638"/>
                  </a:lnTo>
                  <a:cubicBezTo>
                    <a:pt x="9999" y="13638"/>
                    <a:pt x="10951" y="12105"/>
                    <a:pt x="10951" y="10590"/>
                  </a:cubicBezTo>
                  <a:cubicBezTo>
                    <a:pt x="10951" y="9156"/>
                    <a:pt x="10085" y="7614"/>
                    <a:pt x="8181" y="7614"/>
                  </a:cubicBezTo>
                  <a:lnTo>
                    <a:pt x="3202" y="7614"/>
                  </a:lnTo>
                  <a:cubicBezTo>
                    <a:pt x="1626" y="7614"/>
                    <a:pt x="908" y="6680"/>
                    <a:pt x="908" y="5814"/>
                  </a:cubicBezTo>
                  <a:cubicBezTo>
                    <a:pt x="908" y="5361"/>
                    <a:pt x="1100" y="4940"/>
                    <a:pt x="1449" y="4629"/>
                  </a:cubicBezTo>
                  <a:cubicBezTo>
                    <a:pt x="1861" y="4259"/>
                    <a:pt x="2468" y="4064"/>
                    <a:pt x="3201" y="4064"/>
                  </a:cubicBezTo>
                  <a:lnTo>
                    <a:pt x="9268" y="4064"/>
                  </a:lnTo>
                  <a:cubicBezTo>
                    <a:pt x="10467" y="4064"/>
                    <a:pt x="11095" y="3022"/>
                    <a:pt x="11095" y="1996"/>
                  </a:cubicBezTo>
                  <a:cubicBezTo>
                    <a:pt x="11095" y="1480"/>
                    <a:pt x="10938" y="1000"/>
                    <a:pt x="10654" y="643"/>
                  </a:cubicBezTo>
                  <a:cubicBezTo>
                    <a:pt x="10320" y="223"/>
                    <a:pt x="9840" y="1"/>
                    <a:pt x="9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2"/>
            <p:cNvSpPr/>
            <p:nvPr/>
          </p:nvSpPr>
          <p:spPr>
            <a:xfrm>
              <a:off x="5659425" y="2910000"/>
              <a:ext cx="104575" cy="52575"/>
            </a:xfrm>
            <a:custGeom>
              <a:avLst/>
              <a:gdLst/>
              <a:ahLst/>
              <a:cxnLst/>
              <a:rect l="l" t="t" r="r" b="b"/>
              <a:pathLst>
                <a:path w="4183" h="2103" extrusionOk="0">
                  <a:moveTo>
                    <a:pt x="95" y="1"/>
                  </a:moveTo>
                  <a:cubicBezTo>
                    <a:pt x="83" y="1"/>
                    <a:pt x="70" y="4"/>
                    <a:pt x="57" y="10"/>
                  </a:cubicBezTo>
                  <a:cubicBezTo>
                    <a:pt x="16" y="31"/>
                    <a:pt x="1" y="79"/>
                    <a:pt x="22" y="119"/>
                  </a:cubicBezTo>
                  <a:cubicBezTo>
                    <a:pt x="461" y="976"/>
                    <a:pt x="1201" y="1479"/>
                    <a:pt x="2055" y="1502"/>
                  </a:cubicBezTo>
                  <a:cubicBezTo>
                    <a:pt x="2083" y="1501"/>
                    <a:pt x="2111" y="1501"/>
                    <a:pt x="2138" y="1501"/>
                  </a:cubicBezTo>
                  <a:cubicBezTo>
                    <a:pt x="3385" y="1501"/>
                    <a:pt x="3902" y="1941"/>
                    <a:pt x="4034" y="2077"/>
                  </a:cubicBezTo>
                  <a:cubicBezTo>
                    <a:pt x="4050" y="2094"/>
                    <a:pt x="4071" y="2102"/>
                    <a:pt x="4092" y="2102"/>
                  </a:cubicBezTo>
                  <a:cubicBezTo>
                    <a:pt x="4113" y="2102"/>
                    <a:pt x="4133" y="2094"/>
                    <a:pt x="4149" y="2080"/>
                  </a:cubicBezTo>
                  <a:cubicBezTo>
                    <a:pt x="4181" y="2050"/>
                    <a:pt x="4182" y="1997"/>
                    <a:pt x="4151" y="1966"/>
                  </a:cubicBezTo>
                  <a:cubicBezTo>
                    <a:pt x="4008" y="1817"/>
                    <a:pt x="3447" y="1339"/>
                    <a:pt x="2140" y="1339"/>
                  </a:cubicBezTo>
                  <a:cubicBezTo>
                    <a:pt x="2113" y="1339"/>
                    <a:pt x="2085" y="1339"/>
                    <a:pt x="2056" y="1340"/>
                  </a:cubicBezTo>
                  <a:cubicBezTo>
                    <a:pt x="1256" y="1319"/>
                    <a:pt x="583" y="860"/>
                    <a:pt x="167" y="46"/>
                  </a:cubicBezTo>
                  <a:cubicBezTo>
                    <a:pt x="153" y="17"/>
                    <a:pt x="125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2"/>
            <p:cNvSpPr/>
            <p:nvPr/>
          </p:nvSpPr>
          <p:spPr>
            <a:xfrm>
              <a:off x="5646400" y="2968575"/>
              <a:ext cx="146400" cy="199150"/>
            </a:xfrm>
            <a:custGeom>
              <a:avLst/>
              <a:gdLst/>
              <a:ahLst/>
              <a:cxnLst/>
              <a:rect l="l" t="t" r="r" b="b"/>
              <a:pathLst>
                <a:path w="5856" h="7966" extrusionOk="0">
                  <a:moveTo>
                    <a:pt x="5256" y="0"/>
                  </a:moveTo>
                  <a:lnTo>
                    <a:pt x="4609" y="287"/>
                  </a:lnTo>
                  <a:lnTo>
                    <a:pt x="4687" y="384"/>
                  </a:lnTo>
                  <a:cubicBezTo>
                    <a:pt x="4978" y="817"/>
                    <a:pt x="5141" y="1936"/>
                    <a:pt x="4734" y="2702"/>
                  </a:cubicBezTo>
                  <a:cubicBezTo>
                    <a:pt x="4474" y="3189"/>
                    <a:pt x="4031" y="3436"/>
                    <a:pt x="3427" y="3436"/>
                  </a:cubicBezTo>
                  <a:cubicBezTo>
                    <a:pt x="3387" y="3435"/>
                    <a:pt x="3347" y="3435"/>
                    <a:pt x="3308" y="3435"/>
                  </a:cubicBezTo>
                  <a:cubicBezTo>
                    <a:pt x="2275" y="3435"/>
                    <a:pt x="1361" y="3868"/>
                    <a:pt x="787" y="4627"/>
                  </a:cubicBezTo>
                  <a:cubicBezTo>
                    <a:pt x="135" y="5492"/>
                    <a:pt x="1" y="6678"/>
                    <a:pt x="409" y="7966"/>
                  </a:cubicBezTo>
                  <a:lnTo>
                    <a:pt x="1063" y="7757"/>
                  </a:lnTo>
                  <a:cubicBezTo>
                    <a:pt x="724" y="6687"/>
                    <a:pt x="820" y="5724"/>
                    <a:pt x="1336" y="5041"/>
                  </a:cubicBezTo>
                  <a:cubicBezTo>
                    <a:pt x="1779" y="4453"/>
                    <a:pt x="2494" y="4120"/>
                    <a:pt x="3322" y="4120"/>
                  </a:cubicBezTo>
                  <a:cubicBezTo>
                    <a:pt x="3354" y="4120"/>
                    <a:pt x="3385" y="4120"/>
                    <a:pt x="3417" y="4121"/>
                  </a:cubicBezTo>
                  <a:cubicBezTo>
                    <a:pt x="4524" y="4121"/>
                    <a:pt x="5073" y="3526"/>
                    <a:pt x="5340" y="3025"/>
                  </a:cubicBezTo>
                  <a:cubicBezTo>
                    <a:pt x="5855" y="2055"/>
                    <a:pt x="5712" y="679"/>
                    <a:pt x="52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2"/>
            <p:cNvSpPr/>
            <p:nvPr/>
          </p:nvSpPr>
          <p:spPr>
            <a:xfrm>
              <a:off x="5756375" y="2842750"/>
              <a:ext cx="227225" cy="146550"/>
            </a:xfrm>
            <a:custGeom>
              <a:avLst/>
              <a:gdLst/>
              <a:ahLst/>
              <a:cxnLst/>
              <a:rect l="l" t="t" r="r" b="b"/>
              <a:pathLst>
                <a:path w="9089" h="5862" extrusionOk="0">
                  <a:moveTo>
                    <a:pt x="8964" y="0"/>
                  </a:moveTo>
                  <a:cubicBezTo>
                    <a:pt x="6470" y="0"/>
                    <a:pt x="4782" y="1377"/>
                    <a:pt x="4322" y="3786"/>
                  </a:cubicBezTo>
                  <a:cubicBezTo>
                    <a:pt x="4011" y="4733"/>
                    <a:pt x="3128" y="5027"/>
                    <a:pt x="2627" y="5120"/>
                  </a:cubicBezTo>
                  <a:cubicBezTo>
                    <a:pt x="2425" y="5157"/>
                    <a:pt x="2221" y="5173"/>
                    <a:pt x="2025" y="5173"/>
                  </a:cubicBezTo>
                  <a:cubicBezTo>
                    <a:pt x="1328" y="5173"/>
                    <a:pt x="714" y="4964"/>
                    <a:pt x="510" y="4706"/>
                  </a:cubicBezTo>
                  <a:lnTo>
                    <a:pt x="0" y="5109"/>
                  </a:lnTo>
                  <a:cubicBezTo>
                    <a:pt x="361" y="5565"/>
                    <a:pt x="1140" y="5861"/>
                    <a:pt x="2010" y="5861"/>
                  </a:cubicBezTo>
                  <a:cubicBezTo>
                    <a:pt x="2255" y="5861"/>
                    <a:pt x="2503" y="5840"/>
                    <a:pt x="2751" y="5794"/>
                  </a:cubicBezTo>
                  <a:cubicBezTo>
                    <a:pt x="3883" y="5587"/>
                    <a:pt x="4675" y="4941"/>
                    <a:pt x="4982" y="3974"/>
                  </a:cubicBezTo>
                  <a:lnTo>
                    <a:pt x="4992" y="3933"/>
                  </a:lnTo>
                  <a:cubicBezTo>
                    <a:pt x="5386" y="1832"/>
                    <a:pt x="6801" y="687"/>
                    <a:pt x="8984" y="687"/>
                  </a:cubicBezTo>
                  <a:cubicBezTo>
                    <a:pt x="9015" y="687"/>
                    <a:pt x="9046" y="687"/>
                    <a:pt x="9077" y="687"/>
                  </a:cubicBezTo>
                  <a:lnTo>
                    <a:pt x="9088" y="1"/>
                  </a:lnTo>
                  <a:cubicBezTo>
                    <a:pt x="9047" y="1"/>
                    <a:pt x="9005" y="0"/>
                    <a:pt x="89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2"/>
            <p:cNvSpPr/>
            <p:nvPr/>
          </p:nvSpPr>
          <p:spPr>
            <a:xfrm>
              <a:off x="5604150" y="3140500"/>
              <a:ext cx="130075" cy="252275"/>
            </a:xfrm>
            <a:custGeom>
              <a:avLst/>
              <a:gdLst/>
              <a:ahLst/>
              <a:cxnLst/>
              <a:rect l="l" t="t" r="r" b="b"/>
              <a:pathLst>
                <a:path w="5203" h="10091" extrusionOk="0">
                  <a:moveTo>
                    <a:pt x="2112" y="1"/>
                  </a:moveTo>
                  <a:cubicBezTo>
                    <a:pt x="1704" y="1"/>
                    <a:pt x="1340" y="289"/>
                    <a:pt x="1257" y="704"/>
                  </a:cubicBezTo>
                  <a:lnTo>
                    <a:pt x="82" y="6597"/>
                  </a:lnTo>
                  <a:lnTo>
                    <a:pt x="84" y="6597"/>
                  </a:lnTo>
                  <a:cubicBezTo>
                    <a:pt x="0" y="7065"/>
                    <a:pt x="305" y="7517"/>
                    <a:pt x="773" y="7610"/>
                  </a:cubicBezTo>
                  <a:cubicBezTo>
                    <a:pt x="829" y="7621"/>
                    <a:pt x="885" y="7626"/>
                    <a:pt x="941" y="7626"/>
                  </a:cubicBezTo>
                  <a:cubicBezTo>
                    <a:pt x="966" y="7626"/>
                    <a:pt x="991" y="7625"/>
                    <a:pt x="1016" y="7623"/>
                  </a:cubicBezTo>
                  <a:cubicBezTo>
                    <a:pt x="1185" y="8563"/>
                    <a:pt x="1741" y="9602"/>
                    <a:pt x="2984" y="10048"/>
                  </a:cubicBezTo>
                  <a:cubicBezTo>
                    <a:pt x="3069" y="10076"/>
                    <a:pt x="3161" y="10091"/>
                    <a:pt x="3257" y="10091"/>
                  </a:cubicBezTo>
                  <a:cubicBezTo>
                    <a:pt x="3657" y="10091"/>
                    <a:pt x="4104" y="9834"/>
                    <a:pt x="4220" y="9244"/>
                  </a:cubicBezTo>
                  <a:cubicBezTo>
                    <a:pt x="4366" y="8514"/>
                    <a:pt x="4638" y="7149"/>
                    <a:pt x="4638" y="7149"/>
                  </a:cubicBezTo>
                  <a:cubicBezTo>
                    <a:pt x="4638" y="7149"/>
                    <a:pt x="4910" y="5783"/>
                    <a:pt x="5056" y="5053"/>
                  </a:cubicBezTo>
                  <a:cubicBezTo>
                    <a:pt x="5203" y="4325"/>
                    <a:pt x="4684" y="3871"/>
                    <a:pt x="4221" y="3837"/>
                  </a:cubicBezTo>
                  <a:cubicBezTo>
                    <a:pt x="4168" y="3834"/>
                    <a:pt x="4116" y="3833"/>
                    <a:pt x="4064" y="3833"/>
                  </a:cubicBezTo>
                  <a:cubicBezTo>
                    <a:pt x="3350" y="3833"/>
                    <a:pt x="2762" y="4073"/>
                    <a:pt x="2296" y="4425"/>
                  </a:cubicBezTo>
                  <a:lnTo>
                    <a:pt x="2969" y="1045"/>
                  </a:lnTo>
                  <a:cubicBezTo>
                    <a:pt x="3064" y="572"/>
                    <a:pt x="2756" y="112"/>
                    <a:pt x="2284" y="18"/>
                  </a:cubicBezTo>
                  <a:cubicBezTo>
                    <a:pt x="2226" y="6"/>
                    <a:pt x="2169" y="1"/>
                    <a:pt x="21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2"/>
            <p:cNvSpPr/>
            <p:nvPr/>
          </p:nvSpPr>
          <p:spPr>
            <a:xfrm>
              <a:off x="5604175" y="3140500"/>
              <a:ext cx="76600" cy="194275"/>
            </a:xfrm>
            <a:custGeom>
              <a:avLst/>
              <a:gdLst/>
              <a:ahLst/>
              <a:cxnLst/>
              <a:rect l="l" t="t" r="r" b="b"/>
              <a:pathLst>
                <a:path w="3064" h="7771" extrusionOk="0">
                  <a:moveTo>
                    <a:pt x="2112" y="1"/>
                  </a:moveTo>
                  <a:cubicBezTo>
                    <a:pt x="1704" y="1"/>
                    <a:pt x="1340" y="289"/>
                    <a:pt x="1257" y="704"/>
                  </a:cubicBezTo>
                  <a:lnTo>
                    <a:pt x="82" y="6597"/>
                  </a:lnTo>
                  <a:lnTo>
                    <a:pt x="84" y="6597"/>
                  </a:lnTo>
                  <a:cubicBezTo>
                    <a:pt x="0" y="7065"/>
                    <a:pt x="305" y="7517"/>
                    <a:pt x="773" y="7610"/>
                  </a:cubicBezTo>
                  <a:cubicBezTo>
                    <a:pt x="829" y="7621"/>
                    <a:pt x="886" y="7626"/>
                    <a:pt x="941" y="7626"/>
                  </a:cubicBezTo>
                  <a:cubicBezTo>
                    <a:pt x="966" y="7626"/>
                    <a:pt x="991" y="7625"/>
                    <a:pt x="1016" y="7623"/>
                  </a:cubicBezTo>
                  <a:cubicBezTo>
                    <a:pt x="1026" y="7671"/>
                    <a:pt x="1036" y="7722"/>
                    <a:pt x="1047" y="7770"/>
                  </a:cubicBezTo>
                  <a:cubicBezTo>
                    <a:pt x="1096" y="7740"/>
                    <a:pt x="1148" y="7707"/>
                    <a:pt x="1201" y="7670"/>
                  </a:cubicBezTo>
                  <a:cubicBezTo>
                    <a:pt x="981" y="6524"/>
                    <a:pt x="1801" y="4999"/>
                    <a:pt x="2505" y="4486"/>
                  </a:cubicBezTo>
                  <a:lnTo>
                    <a:pt x="2670" y="4184"/>
                  </a:lnTo>
                  <a:lnTo>
                    <a:pt x="2670" y="4184"/>
                  </a:lnTo>
                  <a:cubicBezTo>
                    <a:pt x="2538" y="4255"/>
                    <a:pt x="2413" y="4336"/>
                    <a:pt x="2296" y="4425"/>
                  </a:cubicBezTo>
                  <a:lnTo>
                    <a:pt x="2969" y="1045"/>
                  </a:lnTo>
                  <a:cubicBezTo>
                    <a:pt x="3064" y="572"/>
                    <a:pt x="2757" y="112"/>
                    <a:pt x="2284" y="18"/>
                  </a:cubicBezTo>
                  <a:cubicBezTo>
                    <a:pt x="2226" y="6"/>
                    <a:pt x="2169" y="1"/>
                    <a:pt x="2112" y="1"/>
                  </a:cubicBezTo>
                  <a:close/>
                </a:path>
              </a:pathLst>
            </a:custGeom>
            <a:solidFill>
              <a:srgbClr val="9EA2E0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2"/>
            <p:cNvSpPr/>
            <p:nvPr/>
          </p:nvSpPr>
          <p:spPr>
            <a:xfrm>
              <a:off x="5658125" y="3146875"/>
              <a:ext cx="17925" cy="72425"/>
            </a:xfrm>
            <a:custGeom>
              <a:avLst/>
              <a:gdLst/>
              <a:ahLst/>
              <a:cxnLst/>
              <a:rect l="l" t="t" r="r" b="b"/>
              <a:pathLst>
                <a:path w="717" h="2897" extrusionOk="0">
                  <a:moveTo>
                    <a:pt x="220" y="0"/>
                  </a:moveTo>
                  <a:cubicBezTo>
                    <a:pt x="166" y="0"/>
                    <a:pt x="118" y="37"/>
                    <a:pt x="107" y="92"/>
                  </a:cubicBezTo>
                  <a:cubicBezTo>
                    <a:pt x="96" y="154"/>
                    <a:pt x="136" y="214"/>
                    <a:pt x="197" y="226"/>
                  </a:cubicBezTo>
                  <a:cubicBezTo>
                    <a:pt x="399" y="266"/>
                    <a:pt x="460" y="520"/>
                    <a:pt x="415" y="739"/>
                  </a:cubicBezTo>
                  <a:lnTo>
                    <a:pt x="13" y="2760"/>
                  </a:lnTo>
                  <a:cubicBezTo>
                    <a:pt x="1" y="2822"/>
                    <a:pt x="41" y="2882"/>
                    <a:pt x="102" y="2895"/>
                  </a:cubicBezTo>
                  <a:cubicBezTo>
                    <a:pt x="109" y="2896"/>
                    <a:pt x="116" y="2897"/>
                    <a:pt x="123" y="2897"/>
                  </a:cubicBezTo>
                  <a:cubicBezTo>
                    <a:pt x="178" y="2897"/>
                    <a:pt x="226" y="2859"/>
                    <a:pt x="237" y="2805"/>
                  </a:cubicBezTo>
                  <a:lnTo>
                    <a:pt x="639" y="783"/>
                  </a:lnTo>
                  <a:cubicBezTo>
                    <a:pt x="716" y="399"/>
                    <a:pt x="546" y="65"/>
                    <a:pt x="242" y="2"/>
                  </a:cubicBezTo>
                  <a:cubicBezTo>
                    <a:pt x="235" y="1"/>
                    <a:pt x="227" y="0"/>
                    <a:pt x="220" y="0"/>
                  </a:cubicBezTo>
                  <a:close/>
                </a:path>
              </a:pathLst>
            </a:custGeom>
            <a:solidFill>
              <a:srgbClr val="27C1E6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2"/>
            <p:cNvSpPr/>
            <p:nvPr/>
          </p:nvSpPr>
          <p:spPr>
            <a:xfrm>
              <a:off x="5608250" y="3253400"/>
              <a:ext cx="17950" cy="72500"/>
            </a:xfrm>
            <a:custGeom>
              <a:avLst/>
              <a:gdLst/>
              <a:ahLst/>
              <a:cxnLst/>
              <a:rect l="l" t="t" r="r" b="b"/>
              <a:pathLst>
                <a:path w="718" h="2900" extrusionOk="0">
                  <a:moveTo>
                    <a:pt x="594" y="0"/>
                  </a:moveTo>
                  <a:cubicBezTo>
                    <a:pt x="540" y="0"/>
                    <a:pt x="492" y="37"/>
                    <a:pt x="481" y="92"/>
                  </a:cubicBezTo>
                  <a:lnTo>
                    <a:pt x="84" y="2083"/>
                  </a:lnTo>
                  <a:cubicBezTo>
                    <a:pt x="0" y="2506"/>
                    <a:pt x="312" y="2848"/>
                    <a:pt x="564" y="2898"/>
                  </a:cubicBezTo>
                  <a:cubicBezTo>
                    <a:pt x="571" y="2899"/>
                    <a:pt x="579" y="2900"/>
                    <a:pt x="586" y="2900"/>
                  </a:cubicBezTo>
                  <a:cubicBezTo>
                    <a:pt x="640" y="2900"/>
                    <a:pt x="688" y="2863"/>
                    <a:pt x="699" y="2808"/>
                  </a:cubicBezTo>
                  <a:cubicBezTo>
                    <a:pt x="710" y="2746"/>
                    <a:pt x="670" y="2686"/>
                    <a:pt x="609" y="2675"/>
                  </a:cubicBezTo>
                  <a:cubicBezTo>
                    <a:pt x="474" y="2648"/>
                    <a:pt x="253" y="2414"/>
                    <a:pt x="310" y="2130"/>
                  </a:cubicBezTo>
                  <a:lnTo>
                    <a:pt x="706" y="137"/>
                  </a:lnTo>
                  <a:cubicBezTo>
                    <a:pt x="718" y="76"/>
                    <a:pt x="678" y="15"/>
                    <a:pt x="616" y="2"/>
                  </a:cubicBezTo>
                  <a:cubicBezTo>
                    <a:pt x="608" y="1"/>
                    <a:pt x="601" y="0"/>
                    <a:pt x="5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2"/>
            <p:cNvSpPr/>
            <p:nvPr/>
          </p:nvSpPr>
          <p:spPr>
            <a:xfrm>
              <a:off x="5686725" y="3244800"/>
              <a:ext cx="46000" cy="106800"/>
            </a:xfrm>
            <a:custGeom>
              <a:avLst/>
              <a:gdLst/>
              <a:ahLst/>
              <a:cxnLst/>
              <a:rect l="l" t="t" r="r" b="b"/>
              <a:pathLst>
                <a:path w="1840" h="4272" extrusionOk="0">
                  <a:moveTo>
                    <a:pt x="1516" y="0"/>
                  </a:moveTo>
                  <a:cubicBezTo>
                    <a:pt x="540" y="973"/>
                    <a:pt x="1" y="2994"/>
                    <a:pt x="108" y="4272"/>
                  </a:cubicBezTo>
                  <a:lnTo>
                    <a:pt x="564" y="4234"/>
                  </a:lnTo>
                  <a:cubicBezTo>
                    <a:pt x="469" y="3083"/>
                    <a:pt x="968" y="1194"/>
                    <a:pt x="1840" y="324"/>
                  </a:cubicBezTo>
                  <a:lnTo>
                    <a:pt x="1516" y="0"/>
                  </a:lnTo>
                  <a:close/>
                </a:path>
              </a:pathLst>
            </a:custGeom>
            <a:solidFill>
              <a:srgbClr val="9EA2E0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2"/>
            <p:cNvSpPr/>
            <p:nvPr/>
          </p:nvSpPr>
          <p:spPr>
            <a:xfrm>
              <a:off x="5636925" y="3243375"/>
              <a:ext cx="33175" cy="40500"/>
            </a:xfrm>
            <a:custGeom>
              <a:avLst/>
              <a:gdLst/>
              <a:ahLst/>
              <a:cxnLst/>
              <a:rect l="l" t="t" r="r" b="b"/>
              <a:pathLst>
                <a:path w="1327" h="1620" extrusionOk="0">
                  <a:moveTo>
                    <a:pt x="1137" y="1"/>
                  </a:moveTo>
                  <a:cubicBezTo>
                    <a:pt x="1094" y="1"/>
                    <a:pt x="1051" y="17"/>
                    <a:pt x="1017" y="49"/>
                  </a:cubicBezTo>
                  <a:lnTo>
                    <a:pt x="948" y="116"/>
                  </a:lnTo>
                  <a:cubicBezTo>
                    <a:pt x="685" y="369"/>
                    <a:pt x="326" y="714"/>
                    <a:pt x="39" y="1379"/>
                  </a:cubicBezTo>
                  <a:cubicBezTo>
                    <a:pt x="1" y="1467"/>
                    <a:pt x="42" y="1567"/>
                    <a:pt x="128" y="1605"/>
                  </a:cubicBezTo>
                  <a:cubicBezTo>
                    <a:pt x="151" y="1615"/>
                    <a:pt x="175" y="1620"/>
                    <a:pt x="197" y="1620"/>
                  </a:cubicBezTo>
                  <a:cubicBezTo>
                    <a:pt x="264" y="1620"/>
                    <a:pt x="327" y="1582"/>
                    <a:pt x="354" y="1515"/>
                  </a:cubicBezTo>
                  <a:cubicBezTo>
                    <a:pt x="615" y="914"/>
                    <a:pt x="932" y="610"/>
                    <a:pt x="1186" y="364"/>
                  </a:cubicBezTo>
                  <a:lnTo>
                    <a:pt x="1257" y="296"/>
                  </a:lnTo>
                  <a:cubicBezTo>
                    <a:pt x="1326" y="230"/>
                    <a:pt x="1327" y="121"/>
                    <a:pt x="1261" y="53"/>
                  </a:cubicBezTo>
                  <a:cubicBezTo>
                    <a:pt x="1227" y="18"/>
                    <a:pt x="1182" y="1"/>
                    <a:pt x="11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2"/>
            <p:cNvSpPr/>
            <p:nvPr/>
          </p:nvSpPr>
          <p:spPr>
            <a:xfrm>
              <a:off x="5599725" y="3136250"/>
              <a:ext cx="137350" cy="260900"/>
            </a:xfrm>
            <a:custGeom>
              <a:avLst/>
              <a:gdLst/>
              <a:ahLst/>
              <a:cxnLst/>
              <a:rect l="l" t="t" r="r" b="b"/>
              <a:pathLst>
                <a:path w="5494" h="10436" extrusionOk="0">
                  <a:moveTo>
                    <a:pt x="2290" y="342"/>
                  </a:moveTo>
                  <a:cubicBezTo>
                    <a:pt x="2335" y="342"/>
                    <a:pt x="2381" y="346"/>
                    <a:pt x="2426" y="355"/>
                  </a:cubicBezTo>
                  <a:cubicBezTo>
                    <a:pt x="2807" y="430"/>
                    <a:pt x="3052" y="801"/>
                    <a:pt x="2978" y="1180"/>
                  </a:cubicBezTo>
                  <a:lnTo>
                    <a:pt x="2304" y="4559"/>
                  </a:lnTo>
                  <a:cubicBezTo>
                    <a:pt x="2291" y="4629"/>
                    <a:pt x="2321" y="4700"/>
                    <a:pt x="2382" y="4738"/>
                  </a:cubicBezTo>
                  <a:cubicBezTo>
                    <a:pt x="2410" y="4756"/>
                    <a:pt x="2443" y="4765"/>
                    <a:pt x="2475" y="4765"/>
                  </a:cubicBezTo>
                  <a:cubicBezTo>
                    <a:pt x="2511" y="4765"/>
                    <a:pt x="2547" y="4753"/>
                    <a:pt x="2577" y="4730"/>
                  </a:cubicBezTo>
                  <a:cubicBezTo>
                    <a:pt x="3065" y="4359"/>
                    <a:pt x="3624" y="4172"/>
                    <a:pt x="4238" y="4172"/>
                  </a:cubicBezTo>
                  <a:cubicBezTo>
                    <a:pt x="4288" y="4172"/>
                    <a:pt x="4338" y="4174"/>
                    <a:pt x="4388" y="4176"/>
                  </a:cubicBezTo>
                  <a:cubicBezTo>
                    <a:pt x="4411" y="4178"/>
                    <a:pt x="4437" y="4181"/>
                    <a:pt x="4463" y="4187"/>
                  </a:cubicBezTo>
                  <a:cubicBezTo>
                    <a:pt x="4650" y="4225"/>
                    <a:pt x="4824" y="4338"/>
                    <a:pt x="4939" y="4499"/>
                  </a:cubicBezTo>
                  <a:cubicBezTo>
                    <a:pt x="5073" y="4688"/>
                    <a:pt x="5118" y="4926"/>
                    <a:pt x="5065" y="5189"/>
                  </a:cubicBezTo>
                  <a:lnTo>
                    <a:pt x="4230" y="9381"/>
                  </a:lnTo>
                  <a:cubicBezTo>
                    <a:pt x="4134" y="9861"/>
                    <a:pt x="3773" y="10089"/>
                    <a:pt x="3435" y="10089"/>
                  </a:cubicBezTo>
                  <a:cubicBezTo>
                    <a:pt x="3386" y="10089"/>
                    <a:pt x="3337" y="10084"/>
                    <a:pt x="3290" y="10075"/>
                  </a:cubicBezTo>
                  <a:cubicBezTo>
                    <a:pt x="3264" y="10070"/>
                    <a:pt x="3240" y="10062"/>
                    <a:pt x="3214" y="10055"/>
                  </a:cubicBezTo>
                  <a:cubicBezTo>
                    <a:pt x="1874" y="9574"/>
                    <a:pt x="1478" y="8413"/>
                    <a:pt x="1363" y="7763"/>
                  </a:cubicBezTo>
                  <a:cubicBezTo>
                    <a:pt x="1348" y="7681"/>
                    <a:pt x="1276" y="7621"/>
                    <a:pt x="1194" y="7621"/>
                  </a:cubicBezTo>
                  <a:cubicBezTo>
                    <a:pt x="1189" y="7621"/>
                    <a:pt x="1184" y="7621"/>
                    <a:pt x="1180" y="7622"/>
                  </a:cubicBezTo>
                  <a:cubicBezTo>
                    <a:pt x="1158" y="7624"/>
                    <a:pt x="1136" y="7625"/>
                    <a:pt x="1115" y="7625"/>
                  </a:cubicBezTo>
                  <a:cubicBezTo>
                    <a:pt x="1070" y="7625"/>
                    <a:pt x="1026" y="7620"/>
                    <a:pt x="984" y="7611"/>
                  </a:cubicBezTo>
                  <a:cubicBezTo>
                    <a:pt x="612" y="7536"/>
                    <a:pt x="363" y="7172"/>
                    <a:pt x="431" y="6798"/>
                  </a:cubicBezTo>
                  <a:cubicBezTo>
                    <a:pt x="432" y="6794"/>
                    <a:pt x="432" y="6789"/>
                    <a:pt x="431" y="6783"/>
                  </a:cubicBezTo>
                  <a:lnTo>
                    <a:pt x="1602" y="906"/>
                  </a:lnTo>
                  <a:cubicBezTo>
                    <a:pt x="1668" y="571"/>
                    <a:pt x="1962" y="342"/>
                    <a:pt x="2290" y="342"/>
                  </a:cubicBezTo>
                  <a:close/>
                  <a:moveTo>
                    <a:pt x="2292" y="0"/>
                  </a:moveTo>
                  <a:cubicBezTo>
                    <a:pt x="1804" y="0"/>
                    <a:pt x="1366" y="345"/>
                    <a:pt x="1267" y="841"/>
                  </a:cubicBezTo>
                  <a:lnTo>
                    <a:pt x="93" y="6736"/>
                  </a:lnTo>
                  <a:cubicBezTo>
                    <a:pt x="91" y="6742"/>
                    <a:pt x="90" y="6750"/>
                    <a:pt x="90" y="6757"/>
                  </a:cubicBezTo>
                  <a:cubicBezTo>
                    <a:pt x="0" y="7308"/>
                    <a:pt x="367" y="7841"/>
                    <a:pt x="917" y="7951"/>
                  </a:cubicBezTo>
                  <a:cubicBezTo>
                    <a:pt x="962" y="7958"/>
                    <a:pt x="1006" y="7966"/>
                    <a:pt x="1052" y="7968"/>
                  </a:cubicBezTo>
                  <a:cubicBezTo>
                    <a:pt x="1304" y="9126"/>
                    <a:pt x="2046" y="10002"/>
                    <a:pt x="3103" y="10381"/>
                  </a:cubicBezTo>
                  <a:cubicBezTo>
                    <a:pt x="3145" y="10396"/>
                    <a:pt x="3184" y="10406"/>
                    <a:pt x="3225" y="10414"/>
                  </a:cubicBezTo>
                  <a:cubicBezTo>
                    <a:pt x="3295" y="10428"/>
                    <a:pt x="3367" y="10435"/>
                    <a:pt x="3440" y="10435"/>
                  </a:cubicBezTo>
                  <a:cubicBezTo>
                    <a:pt x="3923" y="10435"/>
                    <a:pt x="4434" y="10119"/>
                    <a:pt x="4567" y="9450"/>
                  </a:cubicBezTo>
                  <a:lnTo>
                    <a:pt x="5403" y="5259"/>
                  </a:lnTo>
                  <a:cubicBezTo>
                    <a:pt x="5493" y="4805"/>
                    <a:pt x="5353" y="4488"/>
                    <a:pt x="5220" y="4301"/>
                  </a:cubicBezTo>
                  <a:cubicBezTo>
                    <a:pt x="5054" y="4070"/>
                    <a:pt x="4804" y="3907"/>
                    <a:pt x="4533" y="3853"/>
                  </a:cubicBezTo>
                  <a:cubicBezTo>
                    <a:pt x="4492" y="3844"/>
                    <a:pt x="4451" y="3838"/>
                    <a:pt x="4412" y="3836"/>
                  </a:cubicBezTo>
                  <a:cubicBezTo>
                    <a:pt x="4353" y="3833"/>
                    <a:pt x="4296" y="3832"/>
                    <a:pt x="4238" y="3832"/>
                  </a:cubicBezTo>
                  <a:cubicBezTo>
                    <a:pt x="3690" y="3832"/>
                    <a:pt x="3183" y="3964"/>
                    <a:pt x="2723" y="4225"/>
                  </a:cubicBezTo>
                  <a:lnTo>
                    <a:pt x="3315" y="1249"/>
                  </a:lnTo>
                  <a:cubicBezTo>
                    <a:pt x="3429" y="684"/>
                    <a:pt x="3061" y="133"/>
                    <a:pt x="2495" y="20"/>
                  </a:cubicBezTo>
                  <a:cubicBezTo>
                    <a:pt x="2427" y="7"/>
                    <a:pt x="2359" y="0"/>
                    <a:pt x="22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2"/>
            <p:cNvSpPr/>
            <p:nvPr/>
          </p:nvSpPr>
          <p:spPr>
            <a:xfrm>
              <a:off x="5676225" y="3237450"/>
              <a:ext cx="50350" cy="117325"/>
            </a:xfrm>
            <a:custGeom>
              <a:avLst/>
              <a:gdLst/>
              <a:ahLst/>
              <a:cxnLst/>
              <a:rect l="l" t="t" r="r" b="b"/>
              <a:pathLst>
                <a:path w="2014" h="4693" extrusionOk="0">
                  <a:moveTo>
                    <a:pt x="1762" y="0"/>
                  </a:moveTo>
                  <a:cubicBezTo>
                    <a:pt x="1704" y="0"/>
                    <a:pt x="1646" y="23"/>
                    <a:pt x="1601" y="68"/>
                  </a:cubicBezTo>
                  <a:cubicBezTo>
                    <a:pt x="616" y="1051"/>
                    <a:pt x="1" y="3210"/>
                    <a:pt x="107" y="4483"/>
                  </a:cubicBezTo>
                  <a:cubicBezTo>
                    <a:pt x="117" y="4602"/>
                    <a:pt x="217" y="4693"/>
                    <a:pt x="335" y="4693"/>
                  </a:cubicBezTo>
                  <a:cubicBezTo>
                    <a:pt x="341" y="4693"/>
                    <a:pt x="348" y="4692"/>
                    <a:pt x="354" y="4692"/>
                  </a:cubicBezTo>
                  <a:cubicBezTo>
                    <a:pt x="481" y="4681"/>
                    <a:pt x="574" y="4571"/>
                    <a:pt x="564" y="4445"/>
                  </a:cubicBezTo>
                  <a:cubicBezTo>
                    <a:pt x="467" y="3296"/>
                    <a:pt x="1040" y="1276"/>
                    <a:pt x="1924" y="392"/>
                  </a:cubicBezTo>
                  <a:cubicBezTo>
                    <a:pt x="2013" y="303"/>
                    <a:pt x="2013" y="157"/>
                    <a:pt x="1924" y="68"/>
                  </a:cubicBezTo>
                  <a:cubicBezTo>
                    <a:pt x="1891" y="34"/>
                    <a:pt x="1851" y="12"/>
                    <a:pt x="1807" y="5"/>
                  </a:cubicBezTo>
                  <a:cubicBezTo>
                    <a:pt x="1792" y="2"/>
                    <a:pt x="1777" y="0"/>
                    <a:pt x="17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2"/>
            <p:cNvSpPr/>
            <p:nvPr/>
          </p:nvSpPr>
          <p:spPr>
            <a:xfrm>
              <a:off x="5926875" y="2809325"/>
              <a:ext cx="255750" cy="124025"/>
            </a:xfrm>
            <a:custGeom>
              <a:avLst/>
              <a:gdLst/>
              <a:ahLst/>
              <a:cxnLst/>
              <a:rect l="l" t="t" r="r" b="b"/>
              <a:pathLst>
                <a:path w="10230" h="4961" extrusionOk="0">
                  <a:moveTo>
                    <a:pt x="6850" y="0"/>
                  </a:moveTo>
                  <a:cubicBezTo>
                    <a:pt x="6806" y="0"/>
                    <a:pt x="6761" y="4"/>
                    <a:pt x="6715" y="11"/>
                  </a:cubicBezTo>
                  <a:lnTo>
                    <a:pt x="6715" y="9"/>
                  </a:lnTo>
                  <a:lnTo>
                    <a:pt x="794" y="1036"/>
                  </a:lnTo>
                  <a:cubicBezTo>
                    <a:pt x="319" y="1118"/>
                    <a:pt x="1" y="1570"/>
                    <a:pt x="84" y="2044"/>
                  </a:cubicBezTo>
                  <a:cubicBezTo>
                    <a:pt x="158" y="2470"/>
                    <a:pt x="527" y="2769"/>
                    <a:pt x="944" y="2769"/>
                  </a:cubicBezTo>
                  <a:cubicBezTo>
                    <a:pt x="993" y="2769"/>
                    <a:pt x="1042" y="2765"/>
                    <a:pt x="1092" y="2757"/>
                  </a:cubicBezTo>
                  <a:lnTo>
                    <a:pt x="4488" y="2167"/>
                  </a:lnTo>
                  <a:lnTo>
                    <a:pt x="4488" y="2167"/>
                  </a:lnTo>
                  <a:cubicBezTo>
                    <a:pt x="4099" y="2657"/>
                    <a:pt x="3833" y="3291"/>
                    <a:pt x="3853" y="4077"/>
                  </a:cubicBezTo>
                  <a:cubicBezTo>
                    <a:pt x="3872" y="4491"/>
                    <a:pt x="4229" y="4961"/>
                    <a:pt x="4832" y="4961"/>
                  </a:cubicBezTo>
                  <a:cubicBezTo>
                    <a:pt x="4901" y="4961"/>
                    <a:pt x="4973" y="4955"/>
                    <a:pt x="5048" y="4942"/>
                  </a:cubicBezTo>
                  <a:cubicBezTo>
                    <a:pt x="5781" y="4814"/>
                    <a:pt x="7154" y="4577"/>
                    <a:pt x="7154" y="4577"/>
                  </a:cubicBezTo>
                  <a:cubicBezTo>
                    <a:pt x="7154" y="4577"/>
                    <a:pt x="8527" y="4338"/>
                    <a:pt x="9259" y="4211"/>
                  </a:cubicBezTo>
                  <a:cubicBezTo>
                    <a:pt x="9992" y="4085"/>
                    <a:pt x="10229" y="3438"/>
                    <a:pt x="10094" y="2994"/>
                  </a:cubicBezTo>
                  <a:cubicBezTo>
                    <a:pt x="9680" y="1741"/>
                    <a:pt x="8654" y="1158"/>
                    <a:pt x="7719" y="968"/>
                  </a:cubicBezTo>
                  <a:cubicBezTo>
                    <a:pt x="7727" y="889"/>
                    <a:pt x="7725" y="807"/>
                    <a:pt x="7712" y="724"/>
                  </a:cubicBezTo>
                  <a:cubicBezTo>
                    <a:pt x="7637" y="299"/>
                    <a:pt x="7268" y="0"/>
                    <a:pt x="6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2"/>
            <p:cNvSpPr/>
            <p:nvPr/>
          </p:nvSpPr>
          <p:spPr>
            <a:xfrm>
              <a:off x="5926875" y="2809325"/>
              <a:ext cx="196650" cy="69250"/>
            </a:xfrm>
            <a:custGeom>
              <a:avLst/>
              <a:gdLst/>
              <a:ahLst/>
              <a:cxnLst/>
              <a:rect l="l" t="t" r="r" b="b"/>
              <a:pathLst>
                <a:path w="7866" h="2770" extrusionOk="0">
                  <a:moveTo>
                    <a:pt x="6850" y="0"/>
                  </a:moveTo>
                  <a:cubicBezTo>
                    <a:pt x="6806" y="0"/>
                    <a:pt x="6761" y="4"/>
                    <a:pt x="6715" y="11"/>
                  </a:cubicBezTo>
                  <a:lnTo>
                    <a:pt x="6715" y="9"/>
                  </a:lnTo>
                  <a:lnTo>
                    <a:pt x="794" y="1036"/>
                  </a:lnTo>
                  <a:cubicBezTo>
                    <a:pt x="319" y="1118"/>
                    <a:pt x="1" y="1570"/>
                    <a:pt x="84" y="2044"/>
                  </a:cubicBezTo>
                  <a:cubicBezTo>
                    <a:pt x="158" y="2470"/>
                    <a:pt x="527" y="2769"/>
                    <a:pt x="944" y="2769"/>
                  </a:cubicBezTo>
                  <a:cubicBezTo>
                    <a:pt x="993" y="2769"/>
                    <a:pt x="1042" y="2765"/>
                    <a:pt x="1092" y="2757"/>
                  </a:cubicBezTo>
                  <a:lnTo>
                    <a:pt x="4488" y="2167"/>
                  </a:lnTo>
                  <a:lnTo>
                    <a:pt x="4488" y="2167"/>
                  </a:lnTo>
                  <a:cubicBezTo>
                    <a:pt x="4398" y="2281"/>
                    <a:pt x="4313" y="2405"/>
                    <a:pt x="4238" y="2537"/>
                  </a:cubicBezTo>
                  <a:lnTo>
                    <a:pt x="4545" y="2379"/>
                  </a:lnTo>
                  <a:cubicBezTo>
                    <a:pt x="5007" y="1778"/>
                    <a:pt x="6237" y="1106"/>
                    <a:pt x="7301" y="1106"/>
                  </a:cubicBezTo>
                  <a:cubicBezTo>
                    <a:pt x="7459" y="1106"/>
                    <a:pt x="7613" y="1121"/>
                    <a:pt x="7761" y="1153"/>
                  </a:cubicBezTo>
                  <a:cubicBezTo>
                    <a:pt x="7799" y="1102"/>
                    <a:pt x="7834" y="1052"/>
                    <a:pt x="7865" y="1002"/>
                  </a:cubicBezTo>
                  <a:cubicBezTo>
                    <a:pt x="7817" y="990"/>
                    <a:pt x="7767" y="979"/>
                    <a:pt x="7719" y="968"/>
                  </a:cubicBezTo>
                  <a:cubicBezTo>
                    <a:pt x="7727" y="889"/>
                    <a:pt x="7725" y="807"/>
                    <a:pt x="7712" y="724"/>
                  </a:cubicBezTo>
                  <a:cubicBezTo>
                    <a:pt x="7637" y="299"/>
                    <a:pt x="7268" y="0"/>
                    <a:pt x="6850" y="0"/>
                  </a:cubicBezTo>
                  <a:close/>
                </a:path>
              </a:pathLst>
            </a:custGeom>
            <a:solidFill>
              <a:srgbClr val="9EA2E0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2"/>
            <p:cNvSpPr/>
            <p:nvPr/>
          </p:nvSpPr>
          <p:spPr>
            <a:xfrm>
              <a:off x="5934650" y="2859450"/>
              <a:ext cx="72975" cy="14900"/>
            </a:xfrm>
            <a:custGeom>
              <a:avLst/>
              <a:gdLst/>
              <a:ahLst/>
              <a:cxnLst/>
              <a:rect l="l" t="t" r="r" b="b"/>
              <a:pathLst>
                <a:path w="2919" h="596" extrusionOk="0">
                  <a:moveTo>
                    <a:pt x="2794" y="1"/>
                  </a:moveTo>
                  <a:cubicBezTo>
                    <a:pt x="2787" y="1"/>
                    <a:pt x="2781" y="1"/>
                    <a:pt x="2775" y="2"/>
                  </a:cubicBezTo>
                  <a:lnTo>
                    <a:pt x="744" y="355"/>
                  </a:lnTo>
                  <a:cubicBezTo>
                    <a:pt x="705" y="362"/>
                    <a:pt x="665" y="365"/>
                    <a:pt x="626" y="365"/>
                  </a:cubicBezTo>
                  <a:cubicBezTo>
                    <a:pt x="442" y="365"/>
                    <a:pt x="266" y="290"/>
                    <a:pt x="237" y="123"/>
                  </a:cubicBezTo>
                  <a:cubicBezTo>
                    <a:pt x="227" y="68"/>
                    <a:pt x="178" y="29"/>
                    <a:pt x="124" y="29"/>
                  </a:cubicBezTo>
                  <a:cubicBezTo>
                    <a:pt x="117" y="29"/>
                    <a:pt x="111" y="30"/>
                    <a:pt x="104" y="31"/>
                  </a:cubicBezTo>
                  <a:cubicBezTo>
                    <a:pt x="42" y="42"/>
                    <a:pt x="0" y="101"/>
                    <a:pt x="11" y="163"/>
                  </a:cubicBezTo>
                  <a:cubicBezTo>
                    <a:pt x="56" y="426"/>
                    <a:pt x="308" y="595"/>
                    <a:pt x="624" y="595"/>
                  </a:cubicBezTo>
                  <a:cubicBezTo>
                    <a:pt x="676" y="595"/>
                    <a:pt x="729" y="591"/>
                    <a:pt x="784" y="581"/>
                  </a:cubicBezTo>
                  <a:lnTo>
                    <a:pt x="2815" y="229"/>
                  </a:lnTo>
                  <a:cubicBezTo>
                    <a:pt x="2877" y="217"/>
                    <a:pt x="2919" y="158"/>
                    <a:pt x="2908" y="96"/>
                  </a:cubicBezTo>
                  <a:cubicBezTo>
                    <a:pt x="2897" y="40"/>
                    <a:pt x="2848" y="1"/>
                    <a:pt x="2794" y="1"/>
                  </a:cubicBezTo>
                  <a:close/>
                </a:path>
              </a:pathLst>
            </a:custGeom>
            <a:solidFill>
              <a:srgbClr val="27C1E6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2"/>
            <p:cNvSpPr/>
            <p:nvPr/>
          </p:nvSpPr>
          <p:spPr>
            <a:xfrm>
              <a:off x="6042125" y="2813400"/>
              <a:ext cx="72975" cy="16125"/>
            </a:xfrm>
            <a:custGeom>
              <a:avLst/>
              <a:gdLst/>
              <a:ahLst/>
              <a:cxnLst/>
              <a:rect l="l" t="t" r="r" b="b"/>
              <a:pathLst>
                <a:path w="2919" h="645" extrusionOk="0">
                  <a:moveTo>
                    <a:pt x="2228" y="0"/>
                  </a:moveTo>
                  <a:cubicBezTo>
                    <a:pt x="2188" y="0"/>
                    <a:pt x="2147" y="3"/>
                    <a:pt x="2105" y="11"/>
                  </a:cubicBezTo>
                  <a:lnTo>
                    <a:pt x="104" y="358"/>
                  </a:lnTo>
                  <a:cubicBezTo>
                    <a:pt x="42" y="369"/>
                    <a:pt x="0" y="428"/>
                    <a:pt x="11" y="490"/>
                  </a:cubicBezTo>
                  <a:cubicBezTo>
                    <a:pt x="21" y="546"/>
                    <a:pt x="70" y="586"/>
                    <a:pt x="124" y="586"/>
                  </a:cubicBezTo>
                  <a:cubicBezTo>
                    <a:pt x="130" y="586"/>
                    <a:pt x="136" y="585"/>
                    <a:pt x="142" y="584"/>
                  </a:cubicBezTo>
                  <a:lnTo>
                    <a:pt x="2144" y="237"/>
                  </a:lnTo>
                  <a:cubicBezTo>
                    <a:pt x="2172" y="232"/>
                    <a:pt x="2199" y="230"/>
                    <a:pt x="2226" y="230"/>
                  </a:cubicBezTo>
                  <a:cubicBezTo>
                    <a:pt x="2473" y="230"/>
                    <a:pt x="2660" y="427"/>
                    <a:pt x="2682" y="549"/>
                  </a:cubicBezTo>
                  <a:cubicBezTo>
                    <a:pt x="2692" y="605"/>
                    <a:pt x="2741" y="645"/>
                    <a:pt x="2795" y="645"/>
                  </a:cubicBezTo>
                  <a:cubicBezTo>
                    <a:pt x="2802" y="645"/>
                    <a:pt x="2808" y="644"/>
                    <a:pt x="2814" y="643"/>
                  </a:cubicBezTo>
                  <a:cubicBezTo>
                    <a:pt x="2877" y="631"/>
                    <a:pt x="2918" y="571"/>
                    <a:pt x="2908" y="510"/>
                  </a:cubicBezTo>
                  <a:cubicBezTo>
                    <a:pt x="2867" y="283"/>
                    <a:pt x="2592" y="0"/>
                    <a:pt x="2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2"/>
            <p:cNvSpPr/>
            <p:nvPr/>
          </p:nvSpPr>
          <p:spPr>
            <a:xfrm>
              <a:off x="6031225" y="2893275"/>
              <a:ext cx="107675" cy="41425"/>
            </a:xfrm>
            <a:custGeom>
              <a:avLst/>
              <a:gdLst/>
              <a:ahLst/>
              <a:cxnLst/>
              <a:rect l="l" t="t" r="r" b="b"/>
              <a:pathLst>
                <a:path w="4307" h="1657" extrusionOk="0">
                  <a:moveTo>
                    <a:pt x="3849" y="1"/>
                  </a:moveTo>
                  <a:cubicBezTo>
                    <a:pt x="2586" y="1"/>
                    <a:pt x="885" y="481"/>
                    <a:pt x="0" y="1325"/>
                  </a:cubicBezTo>
                  <a:lnTo>
                    <a:pt x="316" y="1656"/>
                  </a:lnTo>
                  <a:cubicBezTo>
                    <a:pt x="1110" y="900"/>
                    <a:pt x="2702" y="458"/>
                    <a:pt x="3851" y="458"/>
                  </a:cubicBezTo>
                  <a:cubicBezTo>
                    <a:pt x="3994" y="458"/>
                    <a:pt x="4130" y="465"/>
                    <a:pt x="4256" y="479"/>
                  </a:cubicBezTo>
                  <a:lnTo>
                    <a:pt x="4307" y="25"/>
                  </a:lnTo>
                  <a:cubicBezTo>
                    <a:pt x="4163" y="9"/>
                    <a:pt x="4009" y="1"/>
                    <a:pt x="3849" y="1"/>
                  </a:cubicBezTo>
                  <a:close/>
                </a:path>
              </a:pathLst>
            </a:custGeom>
            <a:solidFill>
              <a:srgbClr val="9EA2E0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2"/>
            <p:cNvSpPr/>
            <p:nvPr/>
          </p:nvSpPr>
          <p:spPr>
            <a:xfrm>
              <a:off x="5922275" y="2805050"/>
              <a:ext cx="264125" cy="132725"/>
            </a:xfrm>
            <a:custGeom>
              <a:avLst/>
              <a:gdLst/>
              <a:ahLst/>
              <a:cxnLst/>
              <a:rect l="l" t="t" r="r" b="b"/>
              <a:pathLst>
                <a:path w="10565" h="5309" extrusionOk="0">
                  <a:moveTo>
                    <a:pt x="7037" y="339"/>
                  </a:moveTo>
                  <a:cubicBezTo>
                    <a:pt x="7372" y="339"/>
                    <a:pt x="7671" y="583"/>
                    <a:pt x="7729" y="921"/>
                  </a:cubicBezTo>
                  <a:cubicBezTo>
                    <a:pt x="7740" y="984"/>
                    <a:pt x="7741" y="1051"/>
                    <a:pt x="7735" y="1117"/>
                  </a:cubicBezTo>
                  <a:cubicBezTo>
                    <a:pt x="7725" y="1205"/>
                    <a:pt x="7785" y="1285"/>
                    <a:pt x="7871" y="1304"/>
                  </a:cubicBezTo>
                  <a:cubicBezTo>
                    <a:pt x="8518" y="1436"/>
                    <a:pt x="9669" y="1861"/>
                    <a:pt x="10116" y="3213"/>
                  </a:cubicBezTo>
                  <a:cubicBezTo>
                    <a:pt x="10124" y="3237"/>
                    <a:pt x="10131" y="3263"/>
                    <a:pt x="10134" y="3289"/>
                  </a:cubicBezTo>
                  <a:cubicBezTo>
                    <a:pt x="10200" y="3665"/>
                    <a:pt x="9970" y="4115"/>
                    <a:pt x="9417" y="4212"/>
                  </a:cubicBezTo>
                  <a:lnTo>
                    <a:pt x="5205" y="4943"/>
                  </a:lnTo>
                  <a:cubicBezTo>
                    <a:pt x="5142" y="4954"/>
                    <a:pt x="5081" y="4960"/>
                    <a:pt x="5021" y="4960"/>
                  </a:cubicBezTo>
                  <a:cubicBezTo>
                    <a:pt x="4831" y="4960"/>
                    <a:pt x="4660" y="4906"/>
                    <a:pt x="4519" y="4799"/>
                  </a:cubicBezTo>
                  <a:cubicBezTo>
                    <a:pt x="4362" y="4681"/>
                    <a:pt x="4252" y="4505"/>
                    <a:pt x="4220" y="4317"/>
                  </a:cubicBezTo>
                  <a:cubicBezTo>
                    <a:pt x="4214" y="4291"/>
                    <a:pt x="4211" y="4265"/>
                    <a:pt x="4210" y="4242"/>
                  </a:cubicBezTo>
                  <a:cubicBezTo>
                    <a:pt x="4194" y="3568"/>
                    <a:pt x="4395" y="2963"/>
                    <a:pt x="4809" y="2445"/>
                  </a:cubicBezTo>
                  <a:cubicBezTo>
                    <a:pt x="4853" y="2389"/>
                    <a:pt x="4858" y="2311"/>
                    <a:pt x="4821" y="2250"/>
                  </a:cubicBezTo>
                  <a:cubicBezTo>
                    <a:pt x="4790" y="2196"/>
                    <a:pt x="4733" y="2166"/>
                    <a:pt x="4673" y="2166"/>
                  </a:cubicBezTo>
                  <a:cubicBezTo>
                    <a:pt x="4664" y="2166"/>
                    <a:pt x="4654" y="2166"/>
                    <a:pt x="4645" y="2168"/>
                  </a:cubicBezTo>
                  <a:lnTo>
                    <a:pt x="1249" y="2757"/>
                  </a:lnTo>
                  <a:cubicBezTo>
                    <a:pt x="1208" y="2764"/>
                    <a:pt x="1168" y="2768"/>
                    <a:pt x="1128" y="2768"/>
                  </a:cubicBezTo>
                  <a:cubicBezTo>
                    <a:pt x="795" y="2768"/>
                    <a:pt x="498" y="2527"/>
                    <a:pt x="439" y="2187"/>
                  </a:cubicBezTo>
                  <a:cubicBezTo>
                    <a:pt x="373" y="1806"/>
                    <a:pt x="628" y="1442"/>
                    <a:pt x="1010" y="1377"/>
                  </a:cubicBezTo>
                  <a:lnTo>
                    <a:pt x="6914" y="352"/>
                  </a:lnTo>
                  <a:cubicBezTo>
                    <a:pt x="6918" y="352"/>
                    <a:pt x="6923" y="352"/>
                    <a:pt x="6930" y="348"/>
                  </a:cubicBezTo>
                  <a:cubicBezTo>
                    <a:pt x="6966" y="342"/>
                    <a:pt x="7002" y="339"/>
                    <a:pt x="7037" y="339"/>
                  </a:cubicBezTo>
                  <a:close/>
                  <a:moveTo>
                    <a:pt x="7033" y="1"/>
                  </a:moveTo>
                  <a:cubicBezTo>
                    <a:pt x="6987" y="1"/>
                    <a:pt x="6940" y="4"/>
                    <a:pt x="6893" y="10"/>
                  </a:cubicBezTo>
                  <a:cubicBezTo>
                    <a:pt x="6887" y="10"/>
                    <a:pt x="6878" y="11"/>
                    <a:pt x="6872" y="13"/>
                  </a:cubicBezTo>
                  <a:lnTo>
                    <a:pt x="950" y="1040"/>
                  </a:lnTo>
                  <a:cubicBezTo>
                    <a:pt x="382" y="1137"/>
                    <a:pt x="1" y="1679"/>
                    <a:pt x="100" y="2247"/>
                  </a:cubicBezTo>
                  <a:cubicBezTo>
                    <a:pt x="187" y="2755"/>
                    <a:pt x="632" y="3115"/>
                    <a:pt x="1132" y="3115"/>
                  </a:cubicBezTo>
                  <a:cubicBezTo>
                    <a:pt x="1190" y="3115"/>
                    <a:pt x="1249" y="3110"/>
                    <a:pt x="1308" y="3100"/>
                  </a:cubicBezTo>
                  <a:lnTo>
                    <a:pt x="4299" y="2581"/>
                  </a:lnTo>
                  <a:lnTo>
                    <a:pt x="4299" y="2581"/>
                  </a:lnTo>
                  <a:cubicBezTo>
                    <a:pt x="3998" y="3082"/>
                    <a:pt x="3852" y="3645"/>
                    <a:pt x="3867" y="4259"/>
                  </a:cubicBezTo>
                  <a:cubicBezTo>
                    <a:pt x="3868" y="4298"/>
                    <a:pt x="3873" y="4339"/>
                    <a:pt x="3880" y="4380"/>
                  </a:cubicBezTo>
                  <a:cubicBezTo>
                    <a:pt x="3927" y="4654"/>
                    <a:pt x="4085" y="4908"/>
                    <a:pt x="4311" y="5078"/>
                  </a:cubicBezTo>
                  <a:cubicBezTo>
                    <a:pt x="4460" y="5190"/>
                    <a:pt x="4693" y="5308"/>
                    <a:pt x="5016" y="5308"/>
                  </a:cubicBezTo>
                  <a:cubicBezTo>
                    <a:pt x="5093" y="5308"/>
                    <a:pt x="5176" y="5302"/>
                    <a:pt x="5263" y="5286"/>
                  </a:cubicBezTo>
                  <a:lnTo>
                    <a:pt x="9475" y="4555"/>
                  </a:lnTo>
                  <a:cubicBezTo>
                    <a:pt x="10247" y="4420"/>
                    <a:pt x="10565" y="3776"/>
                    <a:pt x="10471" y="3236"/>
                  </a:cubicBezTo>
                  <a:cubicBezTo>
                    <a:pt x="10465" y="3195"/>
                    <a:pt x="10455" y="3156"/>
                    <a:pt x="10443" y="3114"/>
                  </a:cubicBezTo>
                  <a:cubicBezTo>
                    <a:pt x="10090" y="2047"/>
                    <a:pt x="9233" y="1284"/>
                    <a:pt x="8081" y="1004"/>
                  </a:cubicBezTo>
                  <a:cubicBezTo>
                    <a:pt x="8078" y="958"/>
                    <a:pt x="8074" y="912"/>
                    <a:pt x="8066" y="868"/>
                  </a:cubicBezTo>
                  <a:cubicBezTo>
                    <a:pt x="7978" y="362"/>
                    <a:pt x="7532" y="1"/>
                    <a:pt x="70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2"/>
            <p:cNvSpPr/>
            <p:nvPr/>
          </p:nvSpPr>
          <p:spPr>
            <a:xfrm>
              <a:off x="6023725" y="2882750"/>
              <a:ext cx="118725" cy="45000"/>
            </a:xfrm>
            <a:custGeom>
              <a:avLst/>
              <a:gdLst/>
              <a:ahLst/>
              <a:cxnLst/>
              <a:rect l="l" t="t" r="r" b="b"/>
              <a:pathLst>
                <a:path w="4749" h="1800" extrusionOk="0">
                  <a:moveTo>
                    <a:pt x="4122" y="1"/>
                  </a:moveTo>
                  <a:cubicBezTo>
                    <a:pt x="2835" y="1"/>
                    <a:pt x="987" y="541"/>
                    <a:pt x="82" y="1405"/>
                  </a:cubicBezTo>
                  <a:cubicBezTo>
                    <a:pt x="25" y="1461"/>
                    <a:pt x="1" y="1538"/>
                    <a:pt x="14" y="1610"/>
                  </a:cubicBezTo>
                  <a:cubicBezTo>
                    <a:pt x="22" y="1653"/>
                    <a:pt x="42" y="1695"/>
                    <a:pt x="73" y="1728"/>
                  </a:cubicBezTo>
                  <a:cubicBezTo>
                    <a:pt x="118" y="1776"/>
                    <a:pt x="178" y="1800"/>
                    <a:pt x="238" y="1800"/>
                  </a:cubicBezTo>
                  <a:cubicBezTo>
                    <a:pt x="295" y="1800"/>
                    <a:pt x="352" y="1779"/>
                    <a:pt x="396" y="1736"/>
                  </a:cubicBezTo>
                  <a:cubicBezTo>
                    <a:pt x="1211" y="959"/>
                    <a:pt x="2945" y="458"/>
                    <a:pt x="4119" y="458"/>
                  </a:cubicBezTo>
                  <a:cubicBezTo>
                    <a:pt x="4247" y="458"/>
                    <a:pt x="4369" y="464"/>
                    <a:pt x="4481" y="476"/>
                  </a:cubicBezTo>
                  <a:cubicBezTo>
                    <a:pt x="4490" y="477"/>
                    <a:pt x="4499" y="478"/>
                    <a:pt x="4508" y="478"/>
                  </a:cubicBezTo>
                  <a:cubicBezTo>
                    <a:pt x="4623" y="478"/>
                    <a:pt x="4722" y="391"/>
                    <a:pt x="4734" y="274"/>
                  </a:cubicBezTo>
                  <a:cubicBezTo>
                    <a:pt x="4749" y="148"/>
                    <a:pt x="4658" y="35"/>
                    <a:pt x="4532" y="22"/>
                  </a:cubicBezTo>
                  <a:cubicBezTo>
                    <a:pt x="4404" y="8"/>
                    <a:pt x="4266" y="1"/>
                    <a:pt x="41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2" name="Google Shape;1602;p42"/>
          <p:cNvSpPr/>
          <p:nvPr/>
        </p:nvSpPr>
        <p:spPr>
          <a:xfrm>
            <a:off x="3798239" y="2870762"/>
            <a:ext cx="151142" cy="178492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42"/>
          <p:cNvSpPr/>
          <p:nvPr/>
        </p:nvSpPr>
        <p:spPr>
          <a:xfrm>
            <a:off x="7990537" y="3115784"/>
            <a:ext cx="166902" cy="19710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59"/>
          <p:cNvSpPr txBox="1">
            <a:spLocks noGrp="1"/>
          </p:cNvSpPr>
          <p:nvPr>
            <p:ph type="subTitle" idx="1"/>
          </p:nvPr>
        </p:nvSpPr>
        <p:spPr>
          <a:xfrm>
            <a:off x="2716888" y="1773738"/>
            <a:ext cx="4563900" cy="15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/>
              <a:t>HANDS-ON TIME!!</a:t>
            </a:r>
            <a:endParaRPr sz="4000" b="1"/>
          </a:p>
        </p:txBody>
      </p:sp>
      <p:grpSp>
        <p:nvGrpSpPr>
          <p:cNvPr id="2034" name="Google Shape;2034;p59"/>
          <p:cNvGrpSpPr/>
          <p:nvPr/>
        </p:nvGrpSpPr>
        <p:grpSpPr>
          <a:xfrm rot="-467970">
            <a:off x="6759221" y="3457841"/>
            <a:ext cx="1934184" cy="1713224"/>
            <a:chOff x="2859875" y="4598800"/>
            <a:chExt cx="432425" cy="383025"/>
          </a:xfrm>
        </p:grpSpPr>
        <p:sp>
          <p:nvSpPr>
            <p:cNvPr id="2035" name="Google Shape;2035;p59"/>
            <p:cNvSpPr/>
            <p:nvPr/>
          </p:nvSpPr>
          <p:spPr>
            <a:xfrm>
              <a:off x="2859875" y="4598800"/>
              <a:ext cx="432425" cy="383025"/>
            </a:xfrm>
            <a:custGeom>
              <a:avLst/>
              <a:gdLst/>
              <a:ahLst/>
              <a:cxnLst/>
              <a:rect l="l" t="t" r="r" b="b"/>
              <a:pathLst>
                <a:path w="17297" h="15321" extrusionOk="0">
                  <a:moveTo>
                    <a:pt x="9947" y="0"/>
                  </a:moveTo>
                  <a:cubicBezTo>
                    <a:pt x="9641" y="0"/>
                    <a:pt x="9346" y="136"/>
                    <a:pt x="9282" y="412"/>
                  </a:cubicBezTo>
                  <a:cubicBezTo>
                    <a:pt x="9146" y="362"/>
                    <a:pt x="8994" y="339"/>
                    <a:pt x="8840" y="339"/>
                  </a:cubicBezTo>
                  <a:cubicBezTo>
                    <a:pt x="8570" y="339"/>
                    <a:pt x="8292" y="410"/>
                    <a:pt x="8075" y="536"/>
                  </a:cubicBezTo>
                  <a:cubicBezTo>
                    <a:pt x="7981" y="476"/>
                    <a:pt x="7873" y="451"/>
                    <a:pt x="7764" y="451"/>
                  </a:cubicBezTo>
                  <a:cubicBezTo>
                    <a:pt x="7591" y="451"/>
                    <a:pt x="7413" y="516"/>
                    <a:pt x="7271" y="613"/>
                  </a:cubicBezTo>
                  <a:cubicBezTo>
                    <a:pt x="7258" y="612"/>
                    <a:pt x="7245" y="612"/>
                    <a:pt x="7232" y="612"/>
                  </a:cubicBezTo>
                  <a:cubicBezTo>
                    <a:pt x="7014" y="612"/>
                    <a:pt x="6788" y="710"/>
                    <a:pt x="6624" y="841"/>
                  </a:cubicBezTo>
                  <a:cubicBezTo>
                    <a:pt x="6528" y="763"/>
                    <a:pt x="6395" y="728"/>
                    <a:pt x="6243" y="728"/>
                  </a:cubicBezTo>
                  <a:cubicBezTo>
                    <a:pt x="5579" y="728"/>
                    <a:pt x="4565" y="1386"/>
                    <a:pt x="4860" y="1890"/>
                  </a:cubicBezTo>
                  <a:lnTo>
                    <a:pt x="5386" y="2912"/>
                  </a:lnTo>
                  <a:cubicBezTo>
                    <a:pt x="5278" y="2898"/>
                    <a:pt x="5171" y="2892"/>
                    <a:pt x="5063" y="2892"/>
                  </a:cubicBezTo>
                  <a:cubicBezTo>
                    <a:pt x="3992" y="2892"/>
                    <a:pt x="2969" y="3546"/>
                    <a:pt x="2462" y="4504"/>
                  </a:cubicBezTo>
                  <a:cubicBezTo>
                    <a:pt x="2337" y="4471"/>
                    <a:pt x="2188" y="4455"/>
                    <a:pt x="2025" y="4455"/>
                  </a:cubicBezTo>
                  <a:cubicBezTo>
                    <a:pt x="1187" y="4455"/>
                    <a:pt x="0" y="4885"/>
                    <a:pt x="148" y="5716"/>
                  </a:cubicBezTo>
                  <a:cubicBezTo>
                    <a:pt x="222" y="5872"/>
                    <a:pt x="378" y="5971"/>
                    <a:pt x="550" y="5971"/>
                  </a:cubicBezTo>
                  <a:lnTo>
                    <a:pt x="3588" y="5971"/>
                  </a:lnTo>
                  <a:cubicBezTo>
                    <a:pt x="3809" y="6146"/>
                    <a:pt x="3771" y="6628"/>
                    <a:pt x="4014" y="6830"/>
                  </a:cubicBezTo>
                  <a:cubicBezTo>
                    <a:pt x="3952" y="7809"/>
                    <a:pt x="4206" y="8837"/>
                    <a:pt x="4695" y="9669"/>
                  </a:cubicBezTo>
                  <a:cubicBezTo>
                    <a:pt x="4610" y="9641"/>
                    <a:pt x="4535" y="9628"/>
                    <a:pt x="4469" y="9628"/>
                  </a:cubicBezTo>
                  <a:cubicBezTo>
                    <a:pt x="4050" y="9628"/>
                    <a:pt x="3996" y="10154"/>
                    <a:pt x="3884" y="10513"/>
                  </a:cubicBezTo>
                  <a:cubicBezTo>
                    <a:pt x="3742" y="10829"/>
                    <a:pt x="3312" y="10960"/>
                    <a:pt x="3425" y="11362"/>
                  </a:cubicBezTo>
                  <a:cubicBezTo>
                    <a:pt x="3588" y="11911"/>
                    <a:pt x="4232" y="11668"/>
                    <a:pt x="4497" y="12248"/>
                  </a:cubicBezTo>
                  <a:cubicBezTo>
                    <a:pt x="4593" y="12403"/>
                    <a:pt x="4754" y="12474"/>
                    <a:pt x="4916" y="12474"/>
                  </a:cubicBezTo>
                  <a:cubicBezTo>
                    <a:pt x="5155" y="12474"/>
                    <a:pt x="5396" y="12319"/>
                    <a:pt x="5433" y="12051"/>
                  </a:cubicBezTo>
                  <a:cubicBezTo>
                    <a:pt x="5443" y="11663"/>
                    <a:pt x="5704" y="11363"/>
                    <a:pt x="5903" y="11073"/>
                  </a:cubicBezTo>
                  <a:cubicBezTo>
                    <a:pt x="6546" y="11612"/>
                    <a:pt x="7356" y="11926"/>
                    <a:pt x="8194" y="12136"/>
                  </a:cubicBezTo>
                  <a:cubicBezTo>
                    <a:pt x="8168" y="12179"/>
                    <a:pt x="8143" y="12223"/>
                    <a:pt x="8119" y="12268"/>
                  </a:cubicBezTo>
                  <a:cubicBezTo>
                    <a:pt x="7987" y="12218"/>
                    <a:pt x="7837" y="12195"/>
                    <a:pt x="7678" y="12195"/>
                  </a:cubicBezTo>
                  <a:cubicBezTo>
                    <a:pt x="6549" y="12195"/>
                    <a:pt x="4949" y="13325"/>
                    <a:pt x="6208" y="13737"/>
                  </a:cubicBezTo>
                  <a:lnTo>
                    <a:pt x="8769" y="13737"/>
                  </a:lnTo>
                  <a:cubicBezTo>
                    <a:pt x="8874" y="14489"/>
                    <a:pt x="9150" y="15287"/>
                    <a:pt x="9961" y="15287"/>
                  </a:cubicBezTo>
                  <a:cubicBezTo>
                    <a:pt x="10044" y="15287"/>
                    <a:pt x="10134" y="15278"/>
                    <a:pt x="10230" y="15260"/>
                  </a:cubicBezTo>
                  <a:cubicBezTo>
                    <a:pt x="10868" y="15098"/>
                    <a:pt x="12024" y="15044"/>
                    <a:pt x="12162" y="14213"/>
                  </a:cubicBezTo>
                  <a:cubicBezTo>
                    <a:pt x="12591" y="14398"/>
                    <a:pt x="12444" y="15320"/>
                    <a:pt x="13050" y="15320"/>
                  </a:cubicBezTo>
                  <a:cubicBezTo>
                    <a:pt x="13055" y="15320"/>
                    <a:pt x="13060" y="15320"/>
                    <a:pt x="13065" y="15320"/>
                  </a:cubicBezTo>
                  <a:cubicBezTo>
                    <a:pt x="13067" y="15320"/>
                    <a:pt x="13069" y="15320"/>
                    <a:pt x="13071" y="15320"/>
                  </a:cubicBezTo>
                  <a:cubicBezTo>
                    <a:pt x="13566" y="15320"/>
                    <a:pt x="13633" y="14614"/>
                    <a:pt x="14082" y="14497"/>
                  </a:cubicBezTo>
                  <a:cubicBezTo>
                    <a:pt x="14395" y="14409"/>
                    <a:pt x="14540" y="14005"/>
                    <a:pt x="14361" y="13737"/>
                  </a:cubicBezTo>
                  <a:lnTo>
                    <a:pt x="16765" y="13737"/>
                  </a:lnTo>
                  <a:cubicBezTo>
                    <a:pt x="16769" y="13737"/>
                    <a:pt x="16773" y="13737"/>
                    <a:pt x="16777" y="13737"/>
                  </a:cubicBezTo>
                  <a:cubicBezTo>
                    <a:pt x="17075" y="13737"/>
                    <a:pt x="17296" y="13405"/>
                    <a:pt x="17180" y="13128"/>
                  </a:cubicBezTo>
                  <a:cubicBezTo>
                    <a:pt x="16760" y="11988"/>
                    <a:pt x="15630" y="11289"/>
                    <a:pt x="14491" y="11289"/>
                  </a:cubicBezTo>
                  <a:cubicBezTo>
                    <a:pt x="13977" y="11289"/>
                    <a:pt x="13461" y="11432"/>
                    <a:pt x="13007" y="11740"/>
                  </a:cubicBezTo>
                  <a:cubicBezTo>
                    <a:pt x="12793" y="11484"/>
                    <a:pt x="12534" y="11263"/>
                    <a:pt x="12245" y="11090"/>
                  </a:cubicBezTo>
                  <a:cubicBezTo>
                    <a:pt x="12952" y="10526"/>
                    <a:pt x="13500" y="9774"/>
                    <a:pt x="13825" y="8933"/>
                  </a:cubicBezTo>
                  <a:cubicBezTo>
                    <a:pt x="13847" y="9225"/>
                    <a:pt x="14103" y="9403"/>
                    <a:pt x="14356" y="9403"/>
                  </a:cubicBezTo>
                  <a:cubicBezTo>
                    <a:pt x="14519" y="9403"/>
                    <a:pt x="14681" y="9329"/>
                    <a:pt x="14777" y="9164"/>
                  </a:cubicBezTo>
                  <a:cubicBezTo>
                    <a:pt x="14909" y="8953"/>
                    <a:pt x="15111" y="8662"/>
                    <a:pt x="15357" y="8585"/>
                  </a:cubicBezTo>
                  <a:cubicBezTo>
                    <a:pt x="15638" y="8505"/>
                    <a:pt x="15791" y="8171"/>
                    <a:pt x="15680" y="7906"/>
                  </a:cubicBezTo>
                  <a:cubicBezTo>
                    <a:pt x="16275" y="7823"/>
                    <a:pt x="16630" y="7271"/>
                    <a:pt x="16285" y="6654"/>
                  </a:cubicBezTo>
                  <a:cubicBezTo>
                    <a:pt x="16335" y="6461"/>
                    <a:pt x="16286" y="6212"/>
                    <a:pt x="16190" y="6049"/>
                  </a:cubicBezTo>
                  <a:cubicBezTo>
                    <a:pt x="16217" y="5788"/>
                    <a:pt x="16104" y="5487"/>
                    <a:pt x="15932" y="5296"/>
                  </a:cubicBezTo>
                  <a:cubicBezTo>
                    <a:pt x="15985" y="5069"/>
                    <a:pt x="15857" y="4777"/>
                    <a:pt x="15681" y="4607"/>
                  </a:cubicBezTo>
                  <a:cubicBezTo>
                    <a:pt x="15631" y="4312"/>
                    <a:pt x="15434" y="4036"/>
                    <a:pt x="15162" y="3898"/>
                  </a:cubicBezTo>
                  <a:cubicBezTo>
                    <a:pt x="15155" y="3409"/>
                    <a:pt x="14744" y="2909"/>
                    <a:pt x="14306" y="2750"/>
                  </a:cubicBezTo>
                  <a:cubicBezTo>
                    <a:pt x="14306" y="2713"/>
                    <a:pt x="14305" y="2676"/>
                    <a:pt x="14297" y="2641"/>
                  </a:cubicBezTo>
                  <a:cubicBezTo>
                    <a:pt x="14625" y="2178"/>
                    <a:pt x="14041" y="1600"/>
                    <a:pt x="13538" y="1600"/>
                  </a:cubicBezTo>
                  <a:cubicBezTo>
                    <a:pt x="13430" y="1600"/>
                    <a:pt x="13325" y="1627"/>
                    <a:pt x="13235" y="1687"/>
                  </a:cubicBezTo>
                  <a:cubicBezTo>
                    <a:pt x="12978" y="1414"/>
                    <a:pt x="12561" y="1151"/>
                    <a:pt x="12163" y="1151"/>
                  </a:cubicBezTo>
                  <a:cubicBezTo>
                    <a:pt x="12113" y="1151"/>
                    <a:pt x="12063" y="1156"/>
                    <a:pt x="12014" y="1164"/>
                  </a:cubicBezTo>
                  <a:cubicBezTo>
                    <a:pt x="11965" y="964"/>
                    <a:pt x="11588" y="706"/>
                    <a:pt x="11279" y="706"/>
                  </a:cubicBezTo>
                  <a:cubicBezTo>
                    <a:pt x="11258" y="706"/>
                    <a:pt x="11237" y="707"/>
                    <a:pt x="11217" y="710"/>
                  </a:cubicBezTo>
                  <a:cubicBezTo>
                    <a:pt x="11081" y="612"/>
                    <a:pt x="10879" y="566"/>
                    <a:pt x="10710" y="559"/>
                  </a:cubicBezTo>
                  <a:cubicBezTo>
                    <a:pt x="10682" y="189"/>
                    <a:pt x="10307" y="0"/>
                    <a:pt x="99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9"/>
            <p:cNvSpPr/>
            <p:nvPr/>
          </p:nvSpPr>
          <p:spPr>
            <a:xfrm>
              <a:off x="2872925" y="4680500"/>
              <a:ext cx="264050" cy="54775"/>
            </a:xfrm>
            <a:custGeom>
              <a:avLst/>
              <a:gdLst/>
              <a:ahLst/>
              <a:cxnLst/>
              <a:rect l="l" t="t" r="r" b="b"/>
              <a:pathLst>
                <a:path w="10562" h="2191" extrusionOk="0">
                  <a:moveTo>
                    <a:pt x="4516" y="0"/>
                  </a:moveTo>
                  <a:cubicBezTo>
                    <a:pt x="4446" y="0"/>
                    <a:pt x="4377" y="4"/>
                    <a:pt x="4308" y="10"/>
                  </a:cubicBezTo>
                  <a:cubicBezTo>
                    <a:pt x="3365" y="98"/>
                    <a:pt x="2497" y="779"/>
                    <a:pt x="2163" y="1694"/>
                  </a:cubicBezTo>
                  <a:cubicBezTo>
                    <a:pt x="1917" y="1609"/>
                    <a:pt x="1656" y="1562"/>
                    <a:pt x="1397" y="1562"/>
                  </a:cubicBezTo>
                  <a:cubicBezTo>
                    <a:pt x="1136" y="1562"/>
                    <a:pt x="876" y="1610"/>
                    <a:pt x="635" y="1713"/>
                  </a:cubicBezTo>
                  <a:cubicBezTo>
                    <a:pt x="391" y="1818"/>
                    <a:pt x="172" y="1984"/>
                    <a:pt x="1" y="2191"/>
                  </a:cubicBezTo>
                  <a:lnTo>
                    <a:pt x="10561" y="2191"/>
                  </a:lnTo>
                  <a:cubicBezTo>
                    <a:pt x="10283" y="1483"/>
                    <a:pt x="9677" y="918"/>
                    <a:pt x="8964" y="715"/>
                  </a:cubicBezTo>
                  <a:cubicBezTo>
                    <a:pt x="8763" y="658"/>
                    <a:pt x="8556" y="631"/>
                    <a:pt x="8348" y="631"/>
                  </a:cubicBezTo>
                  <a:cubicBezTo>
                    <a:pt x="7750" y="631"/>
                    <a:pt x="7151" y="858"/>
                    <a:pt x="6708" y="1273"/>
                  </a:cubicBezTo>
                  <a:cubicBezTo>
                    <a:pt x="6258" y="497"/>
                    <a:pt x="5390" y="0"/>
                    <a:pt x="4516" y="0"/>
                  </a:cubicBezTo>
                  <a:close/>
                </a:path>
              </a:pathLst>
            </a:custGeom>
            <a:solidFill>
              <a:srgbClr val="FFDF6B">
                <a:alpha val="41070"/>
              </a:srgbClr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9"/>
            <p:cNvSpPr/>
            <p:nvPr/>
          </p:nvSpPr>
          <p:spPr>
            <a:xfrm>
              <a:off x="3014350" y="4874625"/>
              <a:ext cx="264025" cy="54800"/>
            </a:xfrm>
            <a:custGeom>
              <a:avLst/>
              <a:gdLst/>
              <a:ahLst/>
              <a:cxnLst/>
              <a:rect l="l" t="t" r="r" b="b"/>
              <a:pathLst>
                <a:path w="10561" h="2192" extrusionOk="0">
                  <a:moveTo>
                    <a:pt x="4515" y="1"/>
                  </a:moveTo>
                  <a:cubicBezTo>
                    <a:pt x="4445" y="1"/>
                    <a:pt x="4376" y="4"/>
                    <a:pt x="4307" y="10"/>
                  </a:cubicBezTo>
                  <a:cubicBezTo>
                    <a:pt x="3364" y="99"/>
                    <a:pt x="2496" y="780"/>
                    <a:pt x="2163" y="1696"/>
                  </a:cubicBezTo>
                  <a:cubicBezTo>
                    <a:pt x="1917" y="1610"/>
                    <a:pt x="1655" y="1563"/>
                    <a:pt x="1395" y="1563"/>
                  </a:cubicBezTo>
                  <a:cubicBezTo>
                    <a:pt x="1134" y="1563"/>
                    <a:pt x="874" y="1610"/>
                    <a:pt x="634" y="1714"/>
                  </a:cubicBezTo>
                  <a:cubicBezTo>
                    <a:pt x="391" y="1819"/>
                    <a:pt x="171" y="1985"/>
                    <a:pt x="1" y="2191"/>
                  </a:cubicBezTo>
                  <a:lnTo>
                    <a:pt x="10560" y="2191"/>
                  </a:lnTo>
                  <a:cubicBezTo>
                    <a:pt x="10282" y="1483"/>
                    <a:pt x="9676" y="918"/>
                    <a:pt x="8964" y="715"/>
                  </a:cubicBezTo>
                  <a:cubicBezTo>
                    <a:pt x="8764" y="659"/>
                    <a:pt x="8556" y="631"/>
                    <a:pt x="8348" y="631"/>
                  </a:cubicBezTo>
                  <a:cubicBezTo>
                    <a:pt x="7750" y="631"/>
                    <a:pt x="7150" y="859"/>
                    <a:pt x="6707" y="1275"/>
                  </a:cubicBezTo>
                  <a:cubicBezTo>
                    <a:pt x="6257" y="497"/>
                    <a:pt x="5390" y="1"/>
                    <a:pt x="4515" y="1"/>
                  </a:cubicBezTo>
                  <a:close/>
                </a:path>
              </a:pathLst>
            </a:custGeom>
            <a:solidFill>
              <a:srgbClr val="FFDF6B">
                <a:alpha val="41070"/>
              </a:srgbClr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9"/>
            <p:cNvSpPr/>
            <p:nvPr/>
          </p:nvSpPr>
          <p:spPr>
            <a:xfrm>
              <a:off x="2961775" y="4658950"/>
              <a:ext cx="248100" cy="272600"/>
            </a:xfrm>
            <a:custGeom>
              <a:avLst/>
              <a:gdLst/>
              <a:ahLst/>
              <a:cxnLst/>
              <a:rect l="l" t="t" r="r" b="b"/>
              <a:pathLst>
                <a:path w="9924" h="10904" extrusionOk="0">
                  <a:moveTo>
                    <a:pt x="4987" y="0"/>
                  </a:moveTo>
                  <a:cubicBezTo>
                    <a:pt x="4592" y="0"/>
                    <a:pt x="4190" y="51"/>
                    <a:pt x="3789" y="158"/>
                  </a:cubicBezTo>
                  <a:cubicBezTo>
                    <a:pt x="1478" y="772"/>
                    <a:pt x="0" y="3087"/>
                    <a:pt x="417" y="5441"/>
                  </a:cubicBezTo>
                  <a:cubicBezTo>
                    <a:pt x="759" y="7368"/>
                    <a:pt x="2230" y="8785"/>
                    <a:pt x="4006" y="9169"/>
                  </a:cubicBezTo>
                  <a:cubicBezTo>
                    <a:pt x="4483" y="9272"/>
                    <a:pt x="4863" y="9626"/>
                    <a:pt x="5016" y="10083"/>
                  </a:cubicBezTo>
                  <a:cubicBezTo>
                    <a:pt x="5031" y="10129"/>
                    <a:pt x="5045" y="10176"/>
                    <a:pt x="5056" y="10225"/>
                  </a:cubicBezTo>
                  <a:lnTo>
                    <a:pt x="5207" y="10903"/>
                  </a:lnTo>
                  <a:lnTo>
                    <a:pt x="7238" y="10451"/>
                  </a:lnTo>
                  <a:lnTo>
                    <a:pt x="7106" y="9863"/>
                  </a:lnTo>
                  <a:cubicBezTo>
                    <a:pt x="6983" y="9313"/>
                    <a:pt x="7207" y="8745"/>
                    <a:pt x="7667" y="8416"/>
                  </a:cubicBezTo>
                  <a:cubicBezTo>
                    <a:pt x="9142" y="7368"/>
                    <a:pt x="9924" y="5505"/>
                    <a:pt x="9506" y="3628"/>
                  </a:cubicBezTo>
                  <a:cubicBezTo>
                    <a:pt x="9024" y="1469"/>
                    <a:pt x="7111" y="0"/>
                    <a:pt x="498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9"/>
            <p:cNvSpPr/>
            <p:nvPr/>
          </p:nvSpPr>
          <p:spPr>
            <a:xfrm>
              <a:off x="2984675" y="4691150"/>
              <a:ext cx="197550" cy="188350"/>
            </a:xfrm>
            <a:custGeom>
              <a:avLst/>
              <a:gdLst/>
              <a:ahLst/>
              <a:cxnLst/>
              <a:rect l="l" t="t" r="r" b="b"/>
              <a:pathLst>
                <a:path w="7902" h="7534" extrusionOk="0">
                  <a:moveTo>
                    <a:pt x="4135" y="0"/>
                  </a:moveTo>
                  <a:cubicBezTo>
                    <a:pt x="3171" y="0"/>
                    <a:pt x="2207" y="368"/>
                    <a:pt x="1472" y="1103"/>
                  </a:cubicBezTo>
                  <a:cubicBezTo>
                    <a:pt x="1" y="2574"/>
                    <a:pt x="1" y="4959"/>
                    <a:pt x="1472" y="6430"/>
                  </a:cubicBezTo>
                  <a:cubicBezTo>
                    <a:pt x="2179" y="7136"/>
                    <a:pt x="3136" y="7533"/>
                    <a:pt x="4135" y="7533"/>
                  </a:cubicBezTo>
                  <a:cubicBezTo>
                    <a:pt x="5134" y="7533"/>
                    <a:pt x="6092" y="7136"/>
                    <a:pt x="6798" y="6430"/>
                  </a:cubicBezTo>
                  <a:cubicBezTo>
                    <a:pt x="7505" y="5724"/>
                    <a:pt x="7902" y="4765"/>
                    <a:pt x="7902" y="3767"/>
                  </a:cubicBezTo>
                  <a:cubicBezTo>
                    <a:pt x="7902" y="2767"/>
                    <a:pt x="7505" y="1809"/>
                    <a:pt x="6798" y="1103"/>
                  </a:cubicBezTo>
                  <a:cubicBezTo>
                    <a:pt x="6063" y="368"/>
                    <a:pt x="5099" y="0"/>
                    <a:pt x="4135" y="0"/>
                  </a:cubicBezTo>
                  <a:close/>
                </a:path>
              </a:pathLst>
            </a:custGeom>
            <a:solidFill>
              <a:srgbClr val="FF89BC">
                <a:alpha val="30360"/>
              </a:srgbClr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9"/>
            <p:cNvSpPr/>
            <p:nvPr/>
          </p:nvSpPr>
          <p:spPr>
            <a:xfrm>
              <a:off x="3026775" y="4768675"/>
              <a:ext cx="128925" cy="154425"/>
            </a:xfrm>
            <a:custGeom>
              <a:avLst/>
              <a:gdLst/>
              <a:ahLst/>
              <a:cxnLst/>
              <a:rect l="l" t="t" r="r" b="b"/>
              <a:pathLst>
                <a:path w="5157" h="6177" extrusionOk="0">
                  <a:moveTo>
                    <a:pt x="3320" y="559"/>
                  </a:moveTo>
                  <a:cubicBezTo>
                    <a:pt x="3505" y="821"/>
                    <a:pt x="3565" y="1171"/>
                    <a:pt x="3436" y="1453"/>
                  </a:cubicBezTo>
                  <a:cubicBezTo>
                    <a:pt x="3399" y="1534"/>
                    <a:pt x="3330" y="1614"/>
                    <a:pt x="3257" y="1614"/>
                  </a:cubicBezTo>
                  <a:cubicBezTo>
                    <a:pt x="3248" y="1614"/>
                    <a:pt x="3238" y="1612"/>
                    <a:pt x="3229" y="1610"/>
                  </a:cubicBezTo>
                  <a:cubicBezTo>
                    <a:pt x="3193" y="1599"/>
                    <a:pt x="3161" y="1569"/>
                    <a:pt x="3130" y="1515"/>
                  </a:cubicBezTo>
                  <a:cubicBezTo>
                    <a:pt x="3038" y="1354"/>
                    <a:pt x="3025" y="1136"/>
                    <a:pt x="3097" y="932"/>
                  </a:cubicBezTo>
                  <a:cubicBezTo>
                    <a:pt x="3141" y="807"/>
                    <a:pt x="3215" y="684"/>
                    <a:pt x="3320" y="559"/>
                  </a:cubicBezTo>
                  <a:close/>
                  <a:moveTo>
                    <a:pt x="1500" y="995"/>
                  </a:moveTo>
                  <a:lnTo>
                    <a:pt x="1500" y="995"/>
                  </a:lnTo>
                  <a:cubicBezTo>
                    <a:pt x="1719" y="1179"/>
                    <a:pt x="1879" y="1457"/>
                    <a:pt x="1942" y="1776"/>
                  </a:cubicBezTo>
                  <a:cubicBezTo>
                    <a:pt x="1960" y="1864"/>
                    <a:pt x="1956" y="1984"/>
                    <a:pt x="1905" y="2053"/>
                  </a:cubicBezTo>
                  <a:cubicBezTo>
                    <a:pt x="1884" y="2081"/>
                    <a:pt x="1858" y="2099"/>
                    <a:pt x="1824" y="2102"/>
                  </a:cubicBezTo>
                  <a:cubicBezTo>
                    <a:pt x="1819" y="2103"/>
                    <a:pt x="1814" y="2103"/>
                    <a:pt x="1809" y="2103"/>
                  </a:cubicBezTo>
                  <a:cubicBezTo>
                    <a:pt x="1722" y="2103"/>
                    <a:pt x="1653" y="2006"/>
                    <a:pt x="1619" y="1944"/>
                  </a:cubicBezTo>
                  <a:cubicBezTo>
                    <a:pt x="1457" y="1655"/>
                    <a:pt x="1419" y="1306"/>
                    <a:pt x="1500" y="995"/>
                  </a:cubicBezTo>
                  <a:close/>
                  <a:moveTo>
                    <a:pt x="4160" y="1"/>
                  </a:moveTo>
                  <a:cubicBezTo>
                    <a:pt x="4146" y="1"/>
                    <a:pt x="4132" y="1"/>
                    <a:pt x="4118" y="2"/>
                  </a:cubicBezTo>
                  <a:cubicBezTo>
                    <a:pt x="3878" y="15"/>
                    <a:pt x="3635" y="143"/>
                    <a:pt x="3393" y="380"/>
                  </a:cubicBezTo>
                  <a:cubicBezTo>
                    <a:pt x="3371" y="403"/>
                    <a:pt x="3347" y="425"/>
                    <a:pt x="3326" y="449"/>
                  </a:cubicBezTo>
                  <a:cubicBezTo>
                    <a:pt x="3237" y="345"/>
                    <a:pt x="3129" y="259"/>
                    <a:pt x="3001" y="198"/>
                  </a:cubicBezTo>
                  <a:cubicBezTo>
                    <a:pt x="2865" y="134"/>
                    <a:pt x="2716" y="103"/>
                    <a:pt x="2564" y="103"/>
                  </a:cubicBezTo>
                  <a:cubicBezTo>
                    <a:pt x="2216" y="103"/>
                    <a:pt x="1859" y="265"/>
                    <a:pt x="1640" y="551"/>
                  </a:cubicBezTo>
                  <a:cubicBezTo>
                    <a:pt x="1564" y="651"/>
                    <a:pt x="1505" y="764"/>
                    <a:pt x="1464" y="882"/>
                  </a:cubicBezTo>
                  <a:cubicBezTo>
                    <a:pt x="1388" y="828"/>
                    <a:pt x="1305" y="785"/>
                    <a:pt x="1218" y="753"/>
                  </a:cubicBezTo>
                  <a:cubicBezTo>
                    <a:pt x="1114" y="715"/>
                    <a:pt x="1005" y="697"/>
                    <a:pt x="898" y="697"/>
                  </a:cubicBezTo>
                  <a:cubicBezTo>
                    <a:pt x="541" y="697"/>
                    <a:pt x="197" y="895"/>
                    <a:pt x="74" y="1207"/>
                  </a:cubicBezTo>
                  <a:cubicBezTo>
                    <a:pt x="17" y="1348"/>
                    <a:pt x="0" y="1513"/>
                    <a:pt x="21" y="1713"/>
                  </a:cubicBezTo>
                  <a:cubicBezTo>
                    <a:pt x="80" y="2279"/>
                    <a:pt x="398" y="2835"/>
                    <a:pt x="963" y="3365"/>
                  </a:cubicBezTo>
                  <a:cubicBezTo>
                    <a:pt x="1213" y="3599"/>
                    <a:pt x="1488" y="3811"/>
                    <a:pt x="1755" y="4016"/>
                  </a:cubicBezTo>
                  <a:cubicBezTo>
                    <a:pt x="1987" y="4195"/>
                    <a:pt x="2228" y="4379"/>
                    <a:pt x="2449" y="4578"/>
                  </a:cubicBezTo>
                  <a:cubicBezTo>
                    <a:pt x="3015" y="5086"/>
                    <a:pt x="3351" y="5614"/>
                    <a:pt x="3445" y="6147"/>
                  </a:cubicBezTo>
                  <a:cubicBezTo>
                    <a:pt x="3447" y="6165"/>
                    <a:pt x="3462" y="6177"/>
                    <a:pt x="3478" y="6177"/>
                  </a:cubicBezTo>
                  <a:cubicBezTo>
                    <a:pt x="3480" y="6177"/>
                    <a:pt x="3482" y="6176"/>
                    <a:pt x="3487" y="6176"/>
                  </a:cubicBezTo>
                  <a:cubicBezTo>
                    <a:pt x="3505" y="6172"/>
                    <a:pt x="3516" y="6155"/>
                    <a:pt x="3514" y="6136"/>
                  </a:cubicBezTo>
                  <a:cubicBezTo>
                    <a:pt x="3418" y="5588"/>
                    <a:pt x="3076" y="5046"/>
                    <a:pt x="2496" y="4526"/>
                  </a:cubicBezTo>
                  <a:cubicBezTo>
                    <a:pt x="2273" y="4326"/>
                    <a:pt x="2031" y="4140"/>
                    <a:pt x="1798" y="3961"/>
                  </a:cubicBezTo>
                  <a:cubicBezTo>
                    <a:pt x="1532" y="3757"/>
                    <a:pt x="1258" y="3545"/>
                    <a:pt x="1011" y="3314"/>
                  </a:cubicBezTo>
                  <a:cubicBezTo>
                    <a:pt x="458" y="2795"/>
                    <a:pt x="148" y="2254"/>
                    <a:pt x="91" y="1705"/>
                  </a:cubicBezTo>
                  <a:cubicBezTo>
                    <a:pt x="71" y="1517"/>
                    <a:pt x="86" y="1362"/>
                    <a:pt x="138" y="1231"/>
                  </a:cubicBezTo>
                  <a:cubicBezTo>
                    <a:pt x="251" y="945"/>
                    <a:pt x="567" y="763"/>
                    <a:pt x="896" y="763"/>
                  </a:cubicBezTo>
                  <a:cubicBezTo>
                    <a:pt x="996" y="763"/>
                    <a:pt x="1097" y="780"/>
                    <a:pt x="1194" y="815"/>
                  </a:cubicBezTo>
                  <a:cubicBezTo>
                    <a:pt x="1280" y="846"/>
                    <a:pt x="1365" y="891"/>
                    <a:pt x="1441" y="948"/>
                  </a:cubicBezTo>
                  <a:cubicBezTo>
                    <a:pt x="1346" y="1281"/>
                    <a:pt x="1384" y="1663"/>
                    <a:pt x="1558" y="1977"/>
                  </a:cubicBezTo>
                  <a:cubicBezTo>
                    <a:pt x="1629" y="2104"/>
                    <a:pt x="1717" y="2172"/>
                    <a:pt x="1808" y="2172"/>
                  </a:cubicBezTo>
                  <a:cubicBezTo>
                    <a:pt x="1816" y="2172"/>
                    <a:pt x="1824" y="2171"/>
                    <a:pt x="1832" y="2170"/>
                  </a:cubicBezTo>
                  <a:cubicBezTo>
                    <a:pt x="1884" y="2164"/>
                    <a:pt x="1930" y="2138"/>
                    <a:pt x="1961" y="2094"/>
                  </a:cubicBezTo>
                  <a:cubicBezTo>
                    <a:pt x="2026" y="2001"/>
                    <a:pt x="2027" y="1858"/>
                    <a:pt x="2010" y="1763"/>
                  </a:cubicBezTo>
                  <a:cubicBezTo>
                    <a:pt x="1941" y="1416"/>
                    <a:pt x="1762" y="1116"/>
                    <a:pt x="1520" y="923"/>
                  </a:cubicBezTo>
                  <a:cubicBezTo>
                    <a:pt x="1558" y="803"/>
                    <a:pt x="1616" y="690"/>
                    <a:pt x="1693" y="591"/>
                  </a:cubicBezTo>
                  <a:cubicBezTo>
                    <a:pt x="1898" y="323"/>
                    <a:pt x="2234" y="170"/>
                    <a:pt x="2560" y="170"/>
                  </a:cubicBezTo>
                  <a:cubicBezTo>
                    <a:pt x="2702" y="170"/>
                    <a:pt x="2842" y="199"/>
                    <a:pt x="2969" y="259"/>
                  </a:cubicBezTo>
                  <a:cubicBezTo>
                    <a:pt x="3089" y="316"/>
                    <a:pt x="3193" y="401"/>
                    <a:pt x="3276" y="502"/>
                  </a:cubicBezTo>
                  <a:cubicBezTo>
                    <a:pt x="3158" y="638"/>
                    <a:pt x="3078" y="771"/>
                    <a:pt x="3030" y="910"/>
                  </a:cubicBezTo>
                  <a:cubicBezTo>
                    <a:pt x="2951" y="1133"/>
                    <a:pt x="2966" y="1373"/>
                    <a:pt x="3067" y="1550"/>
                  </a:cubicBezTo>
                  <a:cubicBezTo>
                    <a:pt x="3106" y="1620"/>
                    <a:pt x="3152" y="1662"/>
                    <a:pt x="3206" y="1678"/>
                  </a:cubicBezTo>
                  <a:cubicBezTo>
                    <a:pt x="3222" y="1683"/>
                    <a:pt x="3238" y="1685"/>
                    <a:pt x="3253" y="1685"/>
                  </a:cubicBezTo>
                  <a:cubicBezTo>
                    <a:pt x="3358" y="1685"/>
                    <a:pt x="3447" y="1590"/>
                    <a:pt x="3495" y="1483"/>
                  </a:cubicBezTo>
                  <a:cubicBezTo>
                    <a:pt x="3639" y="1166"/>
                    <a:pt x="3574" y="785"/>
                    <a:pt x="3367" y="503"/>
                  </a:cubicBezTo>
                  <a:cubicBezTo>
                    <a:pt x="3389" y="479"/>
                    <a:pt x="3414" y="453"/>
                    <a:pt x="3439" y="428"/>
                  </a:cubicBezTo>
                  <a:cubicBezTo>
                    <a:pt x="3669" y="203"/>
                    <a:pt x="3898" y="82"/>
                    <a:pt x="4120" y="70"/>
                  </a:cubicBezTo>
                  <a:cubicBezTo>
                    <a:pt x="4132" y="70"/>
                    <a:pt x="4143" y="70"/>
                    <a:pt x="4155" y="70"/>
                  </a:cubicBezTo>
                  <a:cubicBezTo>
                    <a:pt x="4471" y="70"/>
                    <a:pt x="4793" y="303"/>
                    <a:pt x="4930" y="638"/>
                  </a:cubicBezTo>
                  <a:cubicBezTo>
                    <a:pt x="5083" y="1011"/>
                    <a:pt x="5012" y="1416"/>
                    <a:pt x="4925" y="1690"/>
                  </a:cubicBezTo>
                  <a:cubicBezTo>
                    <a:pt x="4839" y="1963"/>
                    <a:pt x="4704" y="2225"/>
                    <a:pt x="4575" y="2478"/>
                  </a:cubicBezTo>
                  <a:cubicBezTo>
                    <a:pt x="4539" y="2544"/>
                    <a:pt x="4504" y="2611"/>
                    <a:pt x="4470" y="2680"/>
                  </a:cubicBezTo>
                  <a:cubicBezTo>
                    <a:pt x="3865" y="3890"/>
                    <a:pt x="3673" y="4982"/>
                    <a:pt x="3902" y="5924"/>
                  </a:cubicBezTo>
                  <a:cubicBezTo>
                    <a:pt x="3907" y="5940"/>
                    <a:pt x="3921" y="5950"/>
                    <a:pt x="3938" y="5950"/>
                  </a:cubicBezTo>
                  <a:cubicBezTo>
                    <a:pt x="3940" y="5950"/>
                    <a:pt x="3942" y="5950"/>
                    <a:pt x="3944" y="5949"/>
                  </a:cubicBezTo>
                  <a:cubicBezTo>
                    <a:pt x="3962" y="5944"/>
                    <a:pt x="3973" y="5925"/>
                    <a:pt x="3970" y="5907"/>
                  </a:cubicBezTo>
                  <a:cubicBezTo>
                    <a:pt x="3744" y="4979"/>
                    <a:pt x="3934" y="3904"/>
                    <a:pt x="4532" y="2710"/>
                  </a:cubicBezTo>
                  <a:cubicBezTo>
                    <a:pt x="4566" y="2642"/>
                    <a:pt x="4602" y="2574"/>
                    <a:pt x="4636" y="2507"/>
                  </a:cubicBezTo>
                  <a:cubicBezTo>
                    <a:pt x="4767" y="2252"/>
                    <a:pt x="4904" y="1988"/>
                    <a:pt x="4992" y="1710"/>
                  </a:cubicBezTo>
                  <a:cubicBezTo>
                    <a:pt x="5083" y="1425"/>
                    <a:pt x="5156" y="1003"/>
                    <a:pt x="4995" y="611"/>
                  </a:cubicBezTo>
                  <a:cubicBezTo>
                    <a:pt x="4924" y="436"/>
                    <a:pt x="4799" y="278"/>
                    <a:pt x="4646" y="167"/>
                  </a:cubicBezTo>
                  <a:cubicBezTo>
                    <a:pt x="4496" y="59"/>
                    <a:pt x="4328" y="1"/>
                    <a:pt x="416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9"/>
            <p:cNvSpPr/>
            <p:nvPr/>
          </p:nvSpPr>
          <p:spPr>
            <a:xfrm>
              <a:off x="3087200" y="4907400"/>
              <a:ext cx="53175" cy="20675"/>
            </a:xfrm>
            <a:custGeom>
              <a:avLst/>
              <a:gdLst/>
              <a:ahLst/>
              <a:cxnLst/>
              <a:rect l="l" t="t" r="r" b="b"/>
              <a:pathLst>
                <a:path w="2127" h="827" extrusionOk="0">
                  <a:moveTo>
                    <a:pt x="2106" y="1"/>
                  </a:moveTo>
                  <a:lnTo>
                    <a:pt x="1" y="146"/>
                  </a:lnTo>
                  <a:cubicBezTo>
                    <a:pt x="16" y="192"/>
                    <a:pt x="29" y="239"/>
                    <a:pt x="40" y="288"/>
                  </a:cubicBezTo>
                  <a:lnTo>
                    <a:pt x="160" y="827"/>
                  </a:lnTo>
                  <a:lnTo>
                    <a:pt x="2127" y="93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rgbClr val="474DA2">
                <a:alpha val="6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9"/>
            <p:cNvSpPr/>
            <p:nvPr/>
          </p:nvSpPr>
          <p:spPr>
            <a:xfrm>
              <a:off x="3085000" y="4905875"/>
              <a:ext cx="67975" cy="62250"/>
            </a:xfrm>
            <a:custGeom>
              <a:avLst/>
              <a:gdLst/>
              <a:ahLst/>
              <a:cxnLst/>
              <a:rect l="l" t="t" r="r" b="b"/>
              <a:pathLst>
                <a:path w="2719" h="2490" extrusionOk="0">
                  <a:moveTo>
                    <a:pt x="2378" y="1"/>
                  </a:moveTo>
                  <a:lnTo>
                    <a:pt x="0" y="532"/>
                  </a:lnTo>
                  <a:lnTo>
                    <a:pt x="323" y="1983"/>
                  </a:lnTo>
                  <a:cubicBezTo>
                    <a:pt x="329" y="2006"/>
                    <a:pt x="335" y="2028"/>
                    <a:pt x="343" y="2051"/>
                  </a:cubicBezTo>
                  <a:cubicBezTo>
                    <a:pt x="348" y="2065"/>
                    <a:pt x="354" y="2078"/>
                    <a:pt x="359" y="2091"/>
                  </a:cubicBezTo>
                  <a:cubicBezTo>
                    <a:pt x="459" y="2333"/>
                    <a:pt x="697" y="2490"/>
                    <a:pt x="958" y="2490"/>
                  </a:cubicBezTo>
                  <a:cubicBezTo>
                    <a:pt x="1005" y="2490"/>
                    <a:pt x="1052" y="2485"/>
                    <a:pt x="1100" y="2474"/>
                  </a:cubicBezTo>
                  <a:lnTo>
                    <a:pt x="2208" y="2227"/>
                  </a:lnTo>
                  <a:cubicBezTo>
                    <a:pt x="2501" y="2162"/>
                    <a:pt x="2704" y="1907"/>
                    <a:pt x="2716" y="1621"/>
                  </a:cubicBezTo>
                  <a:cubicBezTo>
                    <a:pt x="2717" y="1606"/>
                    <a:pt x="2719" y="1592"/>
                    <a:pt x="2717" y="1578"/>
                  </a:cubicBezTo>
                  <a:cubicBezTo>
                    <a:pt x="2716" y="1536"/>
                    <a:pt x="2711" y="1494"/>
                    <a:pt x="2701" y="1451"/>
                  </a:cubicBezTo>
                  <a:lnTo>
                    <a:pt x="2378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9"/>
            <p:cNvSpPr/>
            <p:nvPr/>
          </p:nvSpPr>
          <p:spPr>
            <a:xfrm>
              <a:off x="3093575" y="4945300"/>
              <a:ext cx="59400" cy="12850"/>
            </a:xfrm>
            <a:custGeom>
              <a:avLst/>
              <a:gdLst/>
              <a:ahLst/>
              <a:cxnLst/>
              <a:rect l="l" t="t" r="r" b="b"/>
              <a:pathLst>
                <a:path w="2376" h="514" extrusionOk="0">
                  <a:moveTo>
                    <a:pt x="2374" y="1"/>
                  </a:moveTo>
                  <a:lnTo>
                    <a:pt x="0" y="473"/>
                  </a:lnTo>
                  <a:cubicBezTo>
                    <a:pt x="5" y="487"/>
                    <a:pt x="11" y="501"/>
                    <a:pt x="16" y="513"/>
                  </a:cubicBezTo>
                  <a:lnTo>
                    <a:pt x="2373" y="44"/>
                  </a:lnTo>
                  <a:cubicBezTo>
                    <a:pt x="2374" y="29"/>
                    <a:pt x="2376" y="15"/>
                    <a:pt x="237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9"/>
            <p:cNvSpPr/>
            <p:nvPr/>
          </p:nvSpPr>
          <p:spPr>
            <a:xfrm>
              <a:off x="3091450" y="4930550"/>
              <a:ext cx="58775" cy="18575"/>
            </a:xfrm>
            <a:custGeom>
              <a:avLst/>
              <a:gdLst/>
              <a:ahLst/>
              <a:cxnLst/>
              <a:rect l="l" t="t" r="r" b="b"/>
              <a:pathLst>
                <a:path w="2351" h="743" extrusionOk="0">
                  <a:moveTo>
                    <a:pt x="2340" y="0"/>
                  </a:moveTo>
                  <a:lnTo>
                    <a:pt x="0" y="698"/>
                  </a:lnTo>
                  <a:lnTo>
                    <a:pt x="10" y="742"/>
                  </a:lnTo>
                  <a:lnTo>
                    <a:pt x="2350" y="44"/>
                  </a:lnTo>
                  <a:lnTo>
                    <a:pt x="234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9"/>
            <p:cNvSpPr/>
            <p:nvPr/>
          </p:nvSpPr>
          <p:spPr>
            <a:xfrm>
              <a:off x="3087225" y="4918450"/>
              <a:ext cx="60300" cy="11675"/>
            </a:xfrm>
            <a:custGeom>
              <a:avLst/>
              <a:gdLst/>
              <a:ahLst/>
              <a:cxnLst/>
              <a:rect l="l" t="t" r="r" b="b"/>
              <a:pathLst>
                <a:path w="2412" h="467" extrusionOk="0">
                  <a:moveTo>
                    <a:pt x="2401" y="1"/>
                  </a:moveTo>
                  <a:lnTo>
                    <a:pt x="1" y="425"/>
                  </a:lnTo>
                  <a:lnTo>
                    <a:pt x="10" y="467"/>
                  </a:lnTo>
                  <a:lnTo>
                    <a:pt x="2411" y="43"/>
                  </a:lnTo>
                  <a:lnTo>
                    <a:pt x="240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9"/>
            <p:cNvSpPr/>
            <p:nvPr/>
          </p:nvSpPr>
          <p:spPr>
            <a:xfrm>
              <a:off x="3091075" y="4921500"/>
              <a:ext cx="57100" cy="26050"/>
            </a:xfrm>
            <a:custGeom>
              <a:avLst/>
              <a:gdLst/>
              <a:ahLst/>
              <a:cxnLst/>
              <a:rect l="l" t="t" r="r" b="b"/>
              <a:pathLst>
                <a:path w="2284" h="1042" extrusionOk="0">
                  <a:moveTo>
                    <a:pt x="2274" y="1"/>
                  </a:moveTo>
                  <a:lnTo>
                    <a:pt x="0" y="997"/>
                  </a:lnTo>
                  <a:lnTo>
                    <a:pt x="11" y="1041"/>
                  </a:lnTo>
                  <a:lnTo>
                    <a:pt x="2283" y="44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9"/>
            <p:cNvSpPr/>
            <p:nvPr/>
          </p:nvSpPr>
          <p:spPr>
            <a:xfrm>
              <a:off x="2989775" y="4626250"/>
              <a:ext cx="42775" cy="43150"/>
            </a:xfrm>
            <a:custGeom>
              <a:avLst/>
              <a:gdLst/>
              <a:ahLst/>
              <a:cxnLst/>
              <a:rect l="l" t="t" r="r" b="b"/>
              <a:pathLst>
                <a:path w="1711" h="1726" extrusionOk="0">
                  <a:moveTo>
                    <a:pt x="731" y="403"/>
                  </a:moveTo>
                  <a:cubicBezTo>
                    <a:pt x="743" y="403"/>
                    <a:pt x="757" y="405"/>
                    <a:pt x="770" y="411"/>
                  </a:cubicBezTo>
                  <a:cubicBezTo>
                    <a:pt x="796" y="423"/>
                    <a:pt x="822" y="449"/>
                    <a:pt x="843" y="491"/>
                  </a:cubicBezTo>
                  <a:cubicBezTo>
                    <a:pt x="886" y="576"/>
                    <a:pt x="875" y="633"/>
                    <a:pt x="813" y="665"/>
                  </a:cubicBezTo>
                  <a:lnTo>
                    <a:pt x="768" y="687"/>
                  </a:lnTo>
                  <a:lnTo>
                    <a:pt x="640" y="440"/>
                  </a:lnTo>
                  <a:lnTo>
                    <a:pt x="700" y="410"/>
                  </a:lnTo>
                  <a:cubicBezTo>
                    <a:pt x="709" y="405"/>
                    <a:pt x="719" y="403"/>
                    <a:pt x="731" y="403"/>
                  </a:cubicBezTo>
                  <a:close/>
                  <a:moveTo>
                    <a:pt x="1003" y="930"/>
                  </a:moveTo>
                  <a:cubicBezTo>
                    <a:pt x="1016" y="930"/>
                    <a:pt x="1029" y="933"/>
                    <a:pt x="1042" y="938"/>
                  </a:cubicBezTo>
                  <a:cubicBezTo>
                    <a:pt x="1069" y="950"/>
                    <a:pt x="1094" y="976"/>
                    <a:pt x="1115" y="1018"/>
                  </a:cubicBezTo>
                  <a:cubicBezTo>
                    <a:pt x="1158" y="1103"/>
                    <a:pt x="1148" y="1160"/>
                    <a:pt x="1086" y="1192"/>
                  </a:cubicBezTo>
                  <a:lnTo>
                    <a:pt x="1039" y="1216"/>
                  </a:lnTo>
                  <a:lnTo>
                    <a:pt x="912" y="967"/>
                  </a:lnTo>
                  <a:lnTo>
                    <a:pt x="971" y="937"/>
                  </a:lnTo>
                  <a:cubicBezTo>
                    <a:pt x="981" y="932"/>
                    <a:pt x="992" y="930"/>
                    <a:pt x="1003" y="930"/>
                  </a:cubicBezTo>
                  <a:close/>
                  <a:moveTo>
                    <a:pt x="968" y="0"/>
                  </a:moveTo>
                  <a:cubicBezTo>
                    <a:pt x="870" y="0"/>
                    <a:pt x="718" y="53"/>
                    <a:pt x="516" y="158"/>
                  </a:cubicBezTo>
                  <a:cubicBezTo>
                    <a:pt x="163" y="340"/>
                    <a:pt x="1" y="460"/>
                    <a:pt x="31" y="519"/>
                  </a:cubicBezTo>
                  <a:lnTo>
                    <a:pt x="638" y="1700"/>
                  </a:lnTo>
                  <a:cubicBezTo>
                    <a:pt x="648" y="1716"/>
                    <a:pt x="663" y="1726"/>
                    <a:pt x="684" y="1726"/>
                  </a:cubicBezTo>
                  <a:cubicBezTo>
                    <a:pt x="687" y="1726"/>
                    <a:pt x="689" y="1726"/>
                    <a:pt x="691" y="1725"/>
                  </a:cubicBezTo>
                  <a:cubicBezTo>
                    <a:pt x="717" y="1723"/>
                    <a:pt x="759" y="1707"/>
                    <a:pt x="822" y="1675"/>
                  </a:cubicBezTo>
                  <a:lnTo>
                    <a:pt x="1223" y="1468"/>
                  </a:lnTo>
                  <a:cubicBezTo>
                    <a:pt x="1301" y="1427"/>
                    <a:pt x="1368" y="1390"/>
                    <a:pt x="1418" y="1355"/>
                  </a:cubicBezTo>
                  <a:cubicBezTo>
                    <a:pt x="1544" y="1274"/>
                    <a:pt x="1627" y="1190"/>
                    <a:pt x="1665" y="1106"/>
                  </a:cubicBezTo>
                  <a:cubicBezTo>
                    <a:pt x="1711" y="1008"/>
                    <a:pt x="1701" y="897"/>
                    <a:pt x="1638" y="775"/>
                  </a:cubicBezTo>
                  <a:cubicBezTo>
                    <a:pt x="1584" y="670"/>
                    <a:pt x="1526" y="606"/>
                    <a:pt x="1465" y="581"/>
                  </a:cubicBezTo>
                  <a:cubicBezTo>
                    <a:pt x="1431" y="566"/>
                    <a:pt x="1396" y="559"/>
                    <a:pt x="1360" y="559"/>
                  </a:cubicBezTo>
                  <a:cubicBezTo>
                    <a:pt x="1333" y="559"/>
                    <a:pt x="1306" y="563"/>
                    <a:pt x="1279" y="570"/>
                  </a:cubicBezTo>
                  <a:cubicBezTo>
                    <a:pt x="1315" y="544"/>
                    <a:pt x="1335" y="500"/>
                    <a:pt x="1343" y="435"/>
                  </a:cubicBezTo>
                  <a:cubicBezTo>
                    <a:pt x="1352" y="370"/>
                    <a:pt x="1331" y="291"/>
                    <a:pt x="1281" y="196"/>
                  </a:cubicBezTo>
                  <a:cubicBezTo>
                    <a:pt x="1257" y="145"/>
                    <a:pt x="1229" y="106"/>
                    <a:pt x="1197" y="76"/>
                  </a:cubicBezTo>
                  <a:cubicBezTo>
                    <a:pt x="1143" y="24"/>
                    <a:pt x="1066" y="0"/>
                    <a:pt x="9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9"/>
            <p:cNvSpPr/>
            <p:nvPr/>
          </p:nvSpPr>
          <p:spPr>
            <a:xfrm>
              <a:off x="3029750" y="4619425"/>
              <a:ext cx="27775" cy="35150"/>
            </a:xfrm>
            <a:custGeom>
              <a:avLst/>
              <a:gdLst/>
              <a:ahLst/>
              <a:cxnLst/>
              <a:rect l="l" t="t" r="r" b="b"/>
              <a:pathLst>
                <a:path w="1111" h="1406" extrusionOk="0">
                  <a:moveTo>
                    <a:pt x="948" y="1"/>
                  </a:moveTo>
                  <a:cubicBezTo>
                    <a:pt x="920" y="1"/>
                    <a:pt x="887" y="6"/>
                    <a:pt x="848" y="16"/>
                  </a:cubicBezTo>
                  <a:cubicBezTo>
                    <a:pt x="779" y="36"/>
                    <a:pt x="712" y="71"/>
                    <a:pt x="650" y="126"/>
                  </a:cubicBezTo>
                  <a:cubicBezTo>
                    <a:pt x="589" y="179"/>
                    <a:pt x="556" y="234"/>
                    <a:pt x="550" y="290"/>
                  </a:cubicBezTo>
                  <a:lnTo>
                    <a:pt x="537" y="293"/>
                  </a:lnTo>
                  <a:lnTo>
                    <a:pt x="491" y="207"/>
                  </a:lnTo>
                  <a:cubicBezTo>
                    <a:pt x="476" y="177"/>
                    <a:pt x="447" y="162"/>
                    <a:pt x="404" y="162"/>
                  </a:cubicBezTo>
                  <a:cubicBezTo>
                    <a:pt x="382" y="162"/>
                    <a:pt x="356" y="166"/>
                    <a:pt x="326" y="174"/>
                  </a:cubicBezTo>
                  <a:cubicBezTo>
                    <a:pt x="239" y="197"/>
                    <a:pt x="161" y="233"/>
                    <a:pt x="96" y="281"/>
                  </a:cubicBezTo>
                  <a:cubicBezTo>
                    <a:pt x="29" y="330"/>
                    <a:pt x="0" y="368"/>
                    <a:pt x="6" y="392"/>
                  </a:cubicBezTo>
                  <a:lnTo>
                    <a:pt x="265" y="1377"/>
                  </a:lnTo>
                  <a:cubicBezTo>
                    <a:pt x="270" y="1395"/>
                    <a:pt x="285" y="1403"/>
                    <a:pt x="311" y="1405"/>
                  </a:cubicBezTo>
                  <a:cubicBezTo>
                    <a:pt x="313" y="1405"/>
                    <a:pt x="314" y="1405"/>
                    <a:pt x="315" y="1405"/>
                  </a:cubicBezTo>
                  <a:cubicBezTo>
                    <a:pt x="342" y="1405"/>
                    <a:pt x="394" y="1395"/>
                    <a:pt x="470" y="1375"/>
                  </a:cubicBezTo>
                  <a:cubicBezTo>
                    <a:pt x="550" y="1354"/>
                    <a:pt x="628" y="1328"/>
                    <a:pt x="701" y="1300"/>
                  </a:cubicBezTo>
                  <a:cubicBezTo>
                    <a:pt x="774" y="1271"/>
                    <a:pt x="808" y="1249"/>
                    <a:pt x="805" y="1236"/>
                  </a:cubicBezTo>
                  <a:lnTo>
                    <a:pt x="650" y="653"/>
                  </a:lnTo>
                  <a:cubicBezTo>
                    <a:pt x="644" y="628"/>
                    <a:pt x="645" y="608"/>
                    <a:pt x="654" y="589"/>
                  </a:cubicBezTo>
                  <a:cubicBezTo>
                    <a:pt x="663" y="573"/>
                    <a:pt x="689" y="558"/>
                    <a:pt x="734" y="547"/>
                  </a:cubicBezTo>
                  <a:cubicBezTo>
                    <a:pt x="774" y="536"/>
                    <a:pt x="825" y="530"/>
                    <a:pt x="886" y="530"/>
                  </a:cubicBezTo>
                  <a:cubicBezTo>
                    <a:pt x="896" y="530"/>
                    <a:pt x="907" y="531"/>
                    <a:pt x="917" y="531"/>
                  </a:cubicBezTo>
                  <a:cubicBezTo>
                    <a:pt x="943" y="531"/>
                    <a:pt x="965" y="531"/>
                    <a:pt x="983" y="531"/>
                  </a:cubicBezTo>
                  <a:cubicBezTo>
                    <a:pt x="1020" y="531"/>
                    <a:pt x="1043" y="530"/>
                    <a:pt x="1052" y="528"/>
                  </a:cubicBezTo>
                  <a:cubicBezTo>
                    <a:pt x="1085" y="518"/>
                    <a:pt x="1103" y="480"/>
                    <a:pt x="1107" y="411"/>
                  </a:cubicBezTo>
                  <a:cubicBezTo>
                    <a:pt x="1111" y="341"/>
                    <a:pt x="1108" y="279"/>
                    <a:pt x="1099" y="223"/>
                  </a:cubicBezTo>
                  <a:cubicBezTo>
                    <a:pt x="1090" y="168"/>
                    <a:pt x="1080" y="122"/>
                    <a:pt x="1071" y="86"/>
                  </a:cubicBezTo>
                  <a:cubicBezTo>
                    <a:pt x="1063" y="52"/>
                    <a:pt x="1039" y="27"/>
                    <a:pt x="1006" y="11"/>
                  </a:cubicBezTo>
                  <a:cubicBezTo>
                    <a:pt x="990" y="4"/>
                    <a:pt x="971" y="1"/>
                    <a:pt x="9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9"/>
            <p:cNvSpPr/>
            <p:nvPr/>
          </p:nvSpPr>
          <p:spPr>
            <a:xfrm>
              <a:off x="3063525" y="4616700"/>
              <a:ext cx="31325" cy="31175"/>
            </a:xfrm>
            <a:custGeom>
              <a:avLst/>
              <a:gdLst/>
              <a:ahLst/>
              <a:cxnLst/>
              <a:rect l="l" t="t" r="r" b="b"/>
              <a:pathLst>
                <a:path w="1253" h="1247" extrusionOk="0">
                  <a:moveTo>
                    <a:pt x="672" y="648"/>
                  </a:moveTo>
                  <a:lnTo>
                    <a:pt x="683" y="890"/>
                  </a:lnTo>
                  <a:cubicBezTo>
                    <a:pt x="683" y="901"/>
                    <a:pt x="680" y="911"/>
                    <a:pt x="670" y="921"/>
                  </a:cubicBezTo>
                  <a:cubicBezTo>
                    <a:pt x="660" y="931"/>
                    <a:pt x="646" y="935"/>
                    <a:pt x="628" y="936"/>
                  </a:cubicBezTo>
                  <a:cubicBezTo>
                    <a:pt x="627" y="937"/>
                    <a:pt x="627" y="937"/>
                    <a:pt x="626" y="937"/>
                  </a:cubicBezTo>
                  <a:cubicBezTo>
                    <a:pt x="585" y="937"/>
                    <a:pt x="564" y="892"/>
                    <a:pt x="560" y="803"/>
                  </a:cubicBezTo>
                  <a:cubicBezTo>
                    <a:pt x="559" y="763"/>
                    <a:pt x="567" y="729"/>
                    <a:pt x="588" y="698"/>
                  </a:cubicBezTo>
                  <a:cubicBezTo>
                    <a:pt x="608" y="667"/>
                    <a:pt x="637" y="650"/>
                    <a:pt x="672" y="648"/>
                  </a:cubicBezTo>
                  <a:close/>
                  <a:moveTo>
                    <a:pt x="663" y="0"/>
                  </a:moveTo>
                  <a:cubicBezTo>
                    <a:pt x="644" y="0"/>
                    <a:pt x="624" y="0"/>
                    <a:pt x="603" y="1"/>
                  </a:cubicBezTo>
                  <a:cubicBezTo>
                    <a:pt x="514" y="4"/>
                    <a:pt x="425" y="21"/>
                    <a:pt x="333" y="49"/>
                  </a:cubicBezTo>
                  <a:cubicBezTo>
                    <a:pt x="243" y="78"/>
                    <a:pt x="171" y="106"/>
                    <a:pt x="122" y="138"/>
                  </a:cubicBezTo>
                  <a:cubicBezTo>
                    <a:pt x="71" y="170"/>
                    <a:pt x="46" y="194"/>
                    <a:pt x="48" y="212"/>
                  </a:cubicBezTo>
                  <a:cubicBezTo>
                    <a:pt x="50" y="266"/>
                    <a:pt x="75" y="325"/>
                    <a:pt x="120" y="388"/>
                  </a:cubicBezTo>
                  <a:cubicBezTo>
                    <a:pt x="164" y="450"/>
                    <a:pt x="200" y="482"/>
                    <a:pt x="224" y="482"/>
                  </a:cubicBezTo>
                  <a:cubicBezTo>
                    <a:pt x="224" y="482"/>
                    <a:pt x="225" y="482"/>
                    <a:pt x="225" y="482"/>
                  </a:cubicBezTo>
                  <a:cubicBezTo>
                    <a:pt x="238" y="482"/>
                    <a:pt x="259" y="471"/>
                    <a:pt x="288" y="451"/>
                  </a:cubicBezTo>
                  <a:cubicBezTo>
                    <a:pt x="319" y="430"/>
                    <a:pt x="359" y="410"/>
                    <a:pt x="404" y="390"/>
                  </a:cubicBezTo>
                  <a:cubicBezTo>
                    <a:pt x="451" y="372"/>
                    <a:pt x="491" y="361"/>
                    <a:pt x="525" y="359"/>
                  </a:cubicBezTo>
                  <a:cubicBezTo>
                    <a:pt x="531" y="359"/>
                    <a:pt x="536" y="358"/>
                    <a:pt x="542" y="358"/>
                  </a:cubicBezTo>
                  <a:cubicBezTo>
                    <a:pt x="568" y="358"/>
                    <a:pt x="588" y="362"/>
                    <a:pt x="602" y="369"/>
                  </a:cubicBezTo>
                  <a:cubicBezTo>
                    <a:pt x="641" y="390"/>
                    <a:pt x="662" y="430"/>
                    <a:pt x="665" y="487"/>
                  </a:cubicBezTo>
                  <a:lnTo>
                    <a:pt x="596" y="489"/>
                  </a:lnTo>
                  <a:cubicBezTo>
                    <a:pt x="490" y="494"/>
                    <a:pt x="391" y="509"/>
                    <a:pt x="303" y="537"/>
                  </a:cubicBezTo>
                  <a:cubicBezTo>
                    <a:pt x="244" y="557"/>
                    <a:pt x="193" y="580"/>
                    <a:pt x="150" y="608"/>
                  </a:cubicBezTo>
                  <a:cubicBezTo>
                    <a:pt x="107" y="636"/>
                    <a:pt x="71" y="673"/>
                    <a:pt x="43" y="724"/>
                  </a:cubicBezTo>
                  <a:cubicBezTo>
                    <a:pt x="14" y="772"/>
                    <a:pt x="1" y="830"/>
                    <a:pt x="3" y="894"/>
                  </a:cubicBezTo>
                  <a:cubicBezTo>
                    <a:pt x="6" y="961"/>
                    <a:pt x="19" y="1015"/>
                    <a:pt x="43" y="1063"/>
                  </a:cubicBezTo>
                  <a:cubicBezTo>
                    <a:pt x="66" y="1110"/>
                    <a:pt x="92" y="1146"/>
                    <a:pt x="123" y="1169"/>
                  </a:cubicBezTo>
                  <a:cubicBezTo>
                    <a:pt x="190" y="1221"/>
                    <a:pt x="280" y="1246"/>
                    <a:pt x="390" y="1246"/>
                  </a:cubicBezTo>
                  <a:cubicBezTo>
                    <a:pt x="400" y="1246"/>
                    <a:pt x="411" y="1246"/>
                    <a:pt x="422" y="1246"/>
                  </a:cubicBezTo>
                  <a:cubicBezTo>
                    <a:pt x="575" y="1239"/>
                    <a:pt x="667" y="1172"/>
                    <a:pt x="696" y="1046"/>
                  </a:cubicBezTo>
                  <a:lnTo>
                    <a:pt x="713" y="1045"/>
                  </a:lnTo>
                  <a:lnTo>
                    <a:pt x="734" y="1162"/>
                  </a:lnTo>
                  <a:cubicBezTo>
                    <a:pt x="738" y="1176"/>
                    <a:pt x="743" y="1185"/>
                    <a:pt x="746" y="1190"/>
                  </a:cubicBezTo>
                  <a:cubicBezTo>
                    <a:pt x="750" y="1195"/>
                    <a:pt x="764" y="1201"/>
                    <a:pt x="785" y="1204"/>
                  </a:cubicBezTo>
                  <a:cubicBezTo>
                    <a:pt x="795" y="1205"/>
                    <a:pt x="812" y="1205"/>
                    <a:pt x="836" y="1205"/>
                  </a:cubicBezTo>
                  <a:cubicBezTo>
                    <a:pt x="859" y="1205"/>
                    <a:pt x="889" y="1205"/>
                    <a:pt x="925" y="1204"/>
                  </a:cubicBezTo>
                  <a:cubicBezTo>
                    <a:pt x="997" y="1201"/>
                    <a:pt x="1070" y="1193"/>
                    <a:pt x="1143" y="1182"/>
                  </a:cubicBezTo>
                  <a:cubicBezTo>
                    <a:pt x="1217" y="1169"/>
                    <a:pt x="1253" y="1156"/>
                    <a:pt x="1253" y="1141"/>
                  </a:cubicBezTo>
                  <a:lnTo>
                    <a:pt x="1224" y="520"/>
                  </a:lnTo>
                  <a:cubicBezTo>
                    <a:pt x="1222" y="446"/>
                    <a:pt x="1214" y="383"/>
                    <a:pt x="1202" y="333"/>
                  </a:cubicBezTo>
                  <a:cubicBezTo>
                    <a:pt x="1193" y="288"/>
                    <a:pt x="1181" y="253"/>
                    <a:pt x="1166" y="226"/>
                  </a:cubicBezTo>
                  <a:cubicBezTo>
                    <a:pt x="1150" y="200"/>
                    <a:pt x="1128" y="170"/>
                    <a:pt x="1097" y="137"/>
                  </a:cubicBezTo>
                  <a:cubicBezTo>
                    <a:pt x="1069" y="104"/>
                    <a:pt x="1033" y="78"/>
                    <a:pt x="991" y="59"/>
                  </a:cubicBezTo>
                  <a:cubicBezTo>
                    <a:pt x="949" y="40"/>
                    <a:pt x="896" y="25"/>
                    <a:pt x="832" y="14"/>
                  </a:cubicBezTo>
                  <a:cubicBezTo>
                    <a:pt x="782" y="4"/>
                    <a:pt x="726" y="0"/>
                    <a:pt x="6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9"/>
            <p:cNvSpPr/>
            <p:nvPr/>
          </p:nvSpPr>
          <p:spPr>
            <a:xfrm>
              <a:off x="3097325" y="4608050"/>
              <a:ext cx="18775" cy="40325"/>
            </a:xfrm>
            <a:custGeom>
              <a:avLst/>
              <a:gdLst/>
              <a:ahLst/>
              <a:cxnLst/>
              <a:rect l="l" t="t" r="r" b="b"/>
              <a:pathLst>
                <a:path w="751" h="1613" extrusionOk="0">
                  <a:moveTo>
                    <a:pt x="389" y="1"/>
                  </a:moveTo>
                  <a:cubicBezTo>
                    <a:pt x="256" y="1"/>
                    <a:pt x="183" y="52"/>
                    <a:pt x="168" y="155"/>
                  </a:cubicBezTo>
                  <a:cubicBezTo>
                    <a:pt x="152" y="277"/>
                    <a:pt x="241" y="350"/>
                    <a:pt x="431" y="376"/>
                  </a:cubicBezTo>
                  <a:cubicBezTo>
                    <a:pt x="463" y="380"/>
                    <a:pt x="492" y="382"/>
                    <a:pt x="519" y="382"/>
                  </a:cubicBezTo>
                  <a:cubicBezTo>
                    <a:pt x="654" y="382"/>
                    <a:pt x="729" y="330"/>
                    <a:pt x="741" y="228"/>
                  </a:cubicBezTo>
                  <a:cubicBezTo>
                    <a:pt x="751" y="158"/>
                    <a:pt x="731" y="107"/>
                    <a:pt x="685" y="74"/>
                  </a:cubicBezTo>
                  <a:cubicBezTo>
                    <a:pt x="637" y="41"/>
                    <a:pt x="569" y="19"/>
                    <a:pt x="477" y="7"/>
                  </a:cubicBezTo>
                  <a:cubicBezTo>
                    <a:pt x="445" y="3"/>
                    <a:pt x="416" y="1"/>
                    <a:pt x="389" y="1"/>
                  </a:cubicBezTo>
                  <a:close/>
                  <a:moveTo>
                    <a:pt x="413" y="455"/>
                  </a:moveTo>
                  <a:cubicBezTo>
                    <a:pt x="358" y="455"/>
                    <a:pt x="305" y="462"/>
                    <a:pt x="254" y="473"/>
                  </a:cubicBezTo>
                  <a:cubicBezTo>
                    <a:pt x="172" y="492"/>
                    <a:pt x="130" y="518"/>
                    <a:pt x="127" y="547"/>
                  </a:cubicBezTo>
                  <a:lnTo>
                    <a:pt x="2" y="1520"/>
                  </a:lnTo>
                  <a:cubicBezTo>
                    <a:pt x="1" y="1538"/>
                    <a:pt x="11" y="1552"/>
                    <a:pt x="33" y="1562"/>
                  </a:cubicBezTo>
                  <a:cubicBezTo>
                    <a:pt x="56" y="1573"/>
                    <a:pt x="108" y="1583"/>
                    <a:pt x="191" y="1594"/>
                  </a:cubicBezTo>
                  <a:cubicBezTo>
                    <a:pt x="274" y="1607"/>
                    <a:pt x="354" y="1612"/>
                    <a:pt x="434" y="1613"/>
                  </a:cubicBezTo>
                  <a:cubicBezTo>
                    <a:pt x="439" y="1613"/>
                    <a:pt x="444" y="1613"/>
                    <a:pt x="449" y="1613"/>
                  </a:cubicBezTo>
                  <a:cubicBezTo>
                    <a:pt x="518" y="1613"/>
                    <a:pt x="555" y="1606"/>
                    <a:pt x="556" y="1592"/>
                  </a:cubicBezTo>
                  <a:lnTo>
                    <a:pt x="687" y="582"/>
                  </a:lnTo>
                  <a:cubicBezTo>
                    <a:pt x="695" y="518"/>
                    <a:pt x="637" y="477"/>
                    <a:pt x="513" y="462"/>
                  </a:cubicBezTo>
                  <a:cubicBezTo>
                    <a:pt x="479" y="458"/>
                    <a:pt x="446" y="455"/>
                    <a:pt x="413" y="4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9"/>
            <p:cNvSpPr/>
            <p:nvPr/>
          </p:nvSpPr>
          <p:spPr>
            <a:xfrm>
              <a:off x="3113700" y="4622100"/>
              <a:ext cx="36525" cy="35125"/>
            </a:xfrm>
            <a:custGeom>
              <a:avLst/>
              <a:gdLst/>
              <a:ahLst/>
              <a:cxnLst/>
              <a:rect l="l" t="t" r="r" b="b"/>
              <a:pathLst>
                <a:path w="1461" h="1405" extrusionOk="0">
                  <a:moveTo>
                    <a:pt x="475" y="0"/>
                  </a:moveTo>
                  <a:cubicBezTo>
                    <a:pt x="466" y="0"/>
                    <a:pt x="457" y="1"/>
                    <a:pt x="448" y="1"/>
                  </a:cubicBezTo>
                  <a:cubicBezTo>
                    <a:pt x="364" y="5"/>
                    <a:pt x="319" y="21"/>
                    <a:pt x="310" y="48"/>
                  </a:cubicBezTo>
                  <a:lnTo>
                    <a:pt x="5" y="1020"/>
                  </a:lnTo>
                  <a:cubicBezTo>
                    <a:pt x="0" y="1037"/>
                    <a:pt x="9" y="1053"/>
                    <a:pt x="30" y="1068"/>
                  </a:cubicBezTo>
                  <a:cubicBezTo>
                    <a:pt x="51" y="1082"/>
                    <a:pt x="101" y="1102"/>
                    <a:pt x="180" y="1127"/>
                  </a:cubicBezTo>
                  <a:cubicBezTo>
                    <a:pt x="259" y="1152"/>
                    <a:pt x="337" y="1172"/>
                    <a:pt x="415" y="1187"/>
                  </a:cubicBezTo>
                  <a:cubicBezTo>
                    <a:pt x="454" y="1193"/>
                    <a:pt x="483" y="1197"/>
                    <a:pt x="503" y="1197"/>
                  </a:cubicBezTo>
                  <a:cubicBezTo>
                    <a:pt x="524" y="1197"/>
                    <a:pt x="535" y="1193"/>
                    <a:pt x="537" y="1187"/>
                  </a:cubicBezTo>
                  <a:lnTo>
                    <a:pt x="780" y="410"/>
                  </a:lnTo>
                  <a:cubicBezTo>
                    <a:pt x="789" y="383"/>
                    <a:pt x="805" y="370"/>
                    <a:pt x="827" y="370"/>
                  </a:cubicBezTo>
                  <a:cubicBezTo>
                    <a:pt x="835" y="370"/>
                    <a:pt x="843" y="371"/>
                    <a:pt x="852" y="374"/>
                  </a:cubicBezTo>
                  <a:cubicBezTo>
                    <a:pt x="877" y="382"/>
                    <a:pt x="889" y="400"/>
                    <a:pt x="890" y="427"/>
                  </a:cubicBezTo>
                  <a:cubicBezTo>
                    <a:pt x="890" y="443"/>
                    <a:pt x="889" y="462"/>
                    <a:pt x="888" y="482"/>
                  </a:cubicBezTo>
                  <a:cubicBezTo>
                    <a:pt x="888" y="501"/>
                    <a:pt x="878" y="541"/>
                    <a:pt x="859" y="600"/>
                  </a:cubicBezTo>
                  <a:lnTo>
                    <a:pt x="663" y="1227"/>
                  </a:lnTo>
                  <a:cubicBezTo>
                    <a:pt x="658" y="1244"/>
                    <a:pt x="666" y="1260"/>
                    <a:pt x="687" y="1274"/>
                  </a:cubicBezTo>
                  <a:cubicBezTo>
                    <a:pt x="706" y="1289"/>
                    <a:pt x="758" y="1309"/>
                    <a:pt x="837" y="1334"/>
                  </a:cubicBezTo>
                  <a:cubicBezTo>
                    <a:pt x="916" y="1358"/>
                    <a:pt x="994" y="1378"/>
                    <a:pt x="1072" y="1393"/>
                  </a:cubicBezTo>
                  <a:cubicBezTo>
                    <a:pt x="1112" y="1401"/>
                    <a:pt x="1142" y="1405"/>
                    <a:pt x="1163" y="1405"/>
                  </a:cubicBezTo>
                  <a:cubicBezTo>
                    <a:pt x="1183" y="1405"/>
                    <a:pt x="1194" y="1401"/>
                    <a:pt x="1195" y="1394"/>
                  </a:cubicBezTo>
                  <a:lnTo>
                    <a:pt x="1387" y="787"/>
                  </a:lnTo>
                  <a:cubicBezTo>
                    <a:pt x="1443" y="608"/>
                    <a:pt x="1460" y="471"/>
                    <a:pt x="1435" y="378"/>
                  </a:cubicBezTo>
                  <a:cubicBezTo>
                    <a:pt x="1414" y="283"/>
                    <a:pt x="1336" y="215"/>
                    <a:pt x="1204" y="173"/>
                  </a:cubicBezTo>
                  <a:cubicBezTo>
                    <a:pt x="1157" y="159"/>
                    <a:pt x="1114" y="151"/>
                    <a:pt x="1072" y="151"/>
                  </a:cubicBezTo>
                  <a:cubicBezTo>
                    <a:pt x="969" y="151"/>
                    <a:pt x="887" y="184"/>
                    <a:pt x="825" y="248"/>
                  </a:cubicBezTo>
                  <a:lnTo>
                    <a:pt x="811" y="245"/>
                  </a:lnTo>
                  <a:lnTo>
                    <a:pt x="821" y="152"/>
                  </a:lnTo>
                  <a:cubicBezTo>
                    <a:pt x="825" y="101"/>
                    <a:pt x="785" y="62"/>
                    <a:pt x="701" y="36"/>
                  </a:cubicBezTo>
                  <a:cubicBezTo>
                    <a:pt x="626" y="12"/>
                    <a:pt x="551" y="0"/>
                    <a:pt x="4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9"/>
            <p:cNvSpPr/>
            <p:nvPr/>
          </p:nvSpPr>
          <p:spPr>
            <a:xfrm>
              <a:off x="3145550" y="4636800"/>
              <a:ext cx="37500" cy="32900"/>
            </a:xfrm>
            <a:custGeom>
              <a:avLst/>
              <a:gdLst/>
              <a:ahLst/>
              <a:cxnLst/>
              <a:rect l="l" t="t" r="r" b="b"/>
              <a:pathLst>
                <a:path w="1500" h="1316" extrusionOk="0">
                  <a:moveTo>
                    <a:pt x="701" y="1"/>
                  </a:moveTo>
                  <a:cubicBezTo>
                    <a:pt x="687" y="1"/>
                    <a:pt x="673" y="1"/>
                    <a:pt x="661" y="3"/>
                  </a:cubicBezTo>
                  <a:cubicBezTo>
                    <a:pt x="615" y="10"/>
                    <a:pt x="572" y="28"/>
                    <a:pt x="530" y="59"/>
                  </a:cubicBezTo>
                  <a:cubicBezTo>
                    <a:pt x="492" y="89"/>
                    <a:pt x="463" y="114"/>
                    <a:pt x="447" y="135"/>
                  </a:cubicBezTo>
                  <a:cubicBezTo>
                    <a:pt x="432" y="156"/>
                    <a:pt x="413" y="189"/>
                    <a:pt x="386" y="233"/>
                  </a:cubicBezTo>
                  <a:cubicBezTo>
                    <a:pt x="360" y="279"/>
                    <a:pt x="347" y="327"/>
                    <a:pt x="350" y="380"/>
                  </a:cubicBezTo>
                  <a:cubicBezTo>
                    <a:pt x="351" y="432"/>
                    <a:pt x="363" y="479"/>
                    <a:pt x="390" y="515"/>
                  </a:cubicBezTo>
                  <a:cubicBezTo>
                    <a:pt x="416" y="552"/>
                    <a:pt x="446" y="589"/>
                    <a:pt x="482" y="623"/>
                  </a:cubicBezTo>
                  <a:cubicBezTo>
                    <a:pt x="516" y="657"/>
                    <a:pt x="550" y="687"/>
                    <a:pt x="584" y="711"/>
                  </a:cubicBezTo>
                  <a:cubicBezTo>
                    <a:pt x="619" y="736"/>
                    <a:pt x="644" y="760"/>
                    <a:pt x="662" y="784"/>
                  </a:cubicBezTo>
                  <a:cubicBezTo>
                    <a:pt x="681" y="807"/>
                    <a:pt x="684" y="828"/>
                    <a:pt x="674" y="845"/>
                  </a:cubicBezTo>
                  <a:cubicBezTo>
                    <a:pt x="666" y="861"/>
                    <a:pt x="654" y="868"/>
                    <a:pt x="638" y="868"/>
                  </a:cubicBezTo>
                  <a:cubicBezTo>
                    <a:pt x="636" y="868"/>
                    <a:pt x="634" y="868"/>
                    <a:pt x="631" y="868"/>
                  </a:cubicBezTo>
                  <a:cubicBezTo>
                    <a:pt x="614" y="865"/>
                    <a:pt x="581" y="851"/>
                    <a:pt x="534" y="823"/>
                  </a:cubicBezTo>
                  <a:cubicBezTo>
                    <a:pt x="486" y="795"/>
                    <a:pt x="436" y="749"/>
                    <a:pt x="382" y="684"/>
                  </a:cubicBezTo>
                  <a:cubicBezTo>
                    <a:pt x="330" y="617"/>
                    <a:pt x="297" y="581"/>
                    <a:pt x="284" y="574"/>
                  </a:cubicBezTo>
                  <a:cubicBezTo>
                    <a:pt x="280" y="572"/>
                    <a:pt x="275" y="571"/>
                    <a:pt x="269" y="571"/>
                  </a:cubicBezTo>
                  <a:cubicBezTo>
                    <a:pt x="245" y="571"/>
                    <a:pt x="206" y="590"/>
                    <a:pt x="153" y="630"/>
                  </a:cubicBezTo>
                  <a:cubicBezTo>
                    <a:pt x="88" y="680"/>
                    <a:pt x="39" y="728"/>
                    <a:pt x="11" y="777"/>
                  </a:cubicBezTo>
                  <a:cubicBezTo>
                    <a:pt x="0" y="796"/>
                    <a:pt x="13" y="830"/>
                    <a:pt x="47" y="877"/>
                  </a:cubicBezTo>
                  <a:cubicBezTo>
                    <a:pt x="116" y="968"/>
                    <a:pt x="251" y="1070"/>
                    <a:pt x="447" y="1185"/>
                  </a:cubicBezTo>
                  <a:cubicBezTo>
                    <a:pt x="598" y="1272"/>
                    <a:pt x="728" y="1316"/>
                    <a:pt x="838" y="1316"/>
                  </a:cubicBezTo>
                  <a:cubicBezTo>
                    <a:pt x="972" y="1316"/>
                    <a:pt x="1076" y="1251"/>
                    <a:pt x="1151" y="1121"/>
                  </a:cubicBezTo>
                  <a:cubicBezTo>
                    <a:pt x="1192" y="1052"/>
                    <a:pt x="1208" y="985"/>
                    <a:pt x="1200" y="920"/>
                  </a:cubicBezTo>
                  <a:cubicBezTo>
                    <a:pt x="1192" y="854"/>
                    <a:pt x="1168" y="800"/>
                    <a:pt x="1130" y="754"/>
                  </a:cubicBezTo>
                  <a:cubicBezTo>
                    <a:pt x="1092" y="710"/>
                    <a:pt x="1051" y="668"/>
                    <a:pt x="1009" y="631"/>
                  </a:cubicBezTo>
                  <a:cubicBezTo>
                    <a:pt x="967" y="594"/>
                    <a:pt x="931" y="561"/>
                    <a:pt x="903" y="532"/>
                  </a:cubicBezTo>
                  <a:cubicBezTo>
                    <a:pt x="873" y="503"/>
                    <a:pt x="864" y="481"/>
                    <a:pt x="876" y="463"/>
                  </a:cubicBezTo>
                  <a:cubicBezTo>
                    <a:pt x="884" y="448"/>
                    <a:pt x="896" y="441"/>
                    <a:pt x="913" y="441"/>
                  </a:cubicBezTo>
                  <a:cubicBezTo>
                    <a:pt x="929" y="441"/>
                    <a:pt x="950" y="448"/>
                    <a:pt x="976" y="463"/>
                  </a:cubicBezTo>
                  <a:cubicBezTo>
                    <a:pt x="1005" y="480"/>
                    <a:pt x="1047" y="518"/>
                    <a:pt x="1102" y="576"/>
                  </a:cubicBezTo>
                  <a:cubicBezTo>
                    <a:pt x="1154" y="636"/>
                    <a:pt x="1191" y="670"/>
                    <a:pt x="1210" y="682"/>
                  </a:cubicBezTo>
                  <a:cubicBezTo>
                    <a:pt x="1215" y="685"/>
                    <a:pt x="1221" y="686"/>
                    <a:pt x="1228" y="686"/>
                  </a:cubicBezTo>
                  <a:cubicBezTo>
                    <a:pt x="1252" y="686"/>
                    <a:pt x="1291" y="670"/>
                    <a:pt x="1344" y="637"/>
                  </a:cubicBezTo>
                  <a:cubicBezTo>
                    <a:pt x="1412" y="596"/>
                    <a:pt x="1461" y="552"/>
                    <a:pt x="1487" y="506"/>
                  </a:cubicBezTo>
                  <a:cubicBezTo>
                    <a:pt x="1499" y="484"/>
                    <a:pt x="1493" y="454"/>
                    <a:pt x="1470" y="417"/>
                  </a:cubicBezTo>
                  <a:cubicBezTo>
                    <a:pt x="1455" y="394"/>
                    <a:pt x="1434" y="369"/>
                    <a:pt x="1408" y="343"/>
                  </a:cubicBezTo>
                  <a:cubicBezTo>
                    <a:pt x="1382" y="317"/>
                    <a:pt x="1342" y="284"/>
                    <a:pt x="1289" y="247"/>
                  </a:cubicBezTo>
                  <a:cubicBezTo>
                    <a:pt x="1236" y="208"/>
                    <a:pt x="1170" y="166"/>
                    <a:pt x="1087" y="119"/>
                  </a:cubicBezTo>
                  <a:cubicBezTo>
                    <a:pt x="1004" y="71"/>
                    <a:pt x="924" y="39"/>
                    <a:pt x="846" y="21"/>
                  </a:cubicBezTo>
                  <a:cubicBezTo>
                    <a:pt x="789" y="7"/>
                    <a:pt x="741" y="1"/>
                    <a:pt x="7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9"/>
            <p:cNvSpPr/>
            <p:nvPr/>
          </p:nvSpPr>
          <p:spPr>
            <a:xfrm>
              <a:off x="3175625" y="4648025"/>
              <a:ext cx="32875" cy="39250"/>
            </a:xfrm>
            <a:custGeom>
              <a:avLst/>
              <a:gdLst/>
              <a:ahLst/>
              <a:cxnLst/>
              <a:rect l="l" t="t" r="r" b="b"/>
              <a:pathLst>
                <a:path w="1315" h="1570" extrusionOk="0">
                  <a:moveTo>
                    <a:pt x="878" y="1"/>
                  </a:moveTo>
                  <a:cubicBezTo>
                    <a:pt x="852" y="1"/>
                    <a:pt x="832" y="8"/>
                    <a:pt x="818" y="24"/>
                  </a:cubicBezTo>
                  <a:lnTo>
                    <a:pt x="656" y="214"/>
                  </a:lnTo>
                  <a:lnTo>
                    <a:pt x="606" y="171"/>
                  </a:lnTo>
                  <a:cubicBezTo>
                    <a:pt x="596" y="162"/>
                    <a:pt x="584" y="157"/>
                    <a:pt x="569" y="157"/>
                  </a:cubicBezTo>
                  <a:cubicBezTo>
                    <a:pt x="554" y="157"/>
                    <a:pt x="535" y="163"/>
                    <a:pt x="514" y="174"/>
                  </a:cubicBezTo>
                  <a:cubicBezTo>
                    <a:pt x="473" y="195"/>
                    <a:pt x="435" y="225"/>
                    <a:pt x="400" y="267"/>
                  </a:cubicBezTo>
                  <a:cubicBezTo>
                    <a:pt x="364" y="309"/>
                    <a:pt x="339" y="345"/>
                    <a:pt x="327" y="377"/>
                  </a:cubicBezTo>
                  <a:cubicBezTo>
                    <a:pt x="315" y="408"/>
                    <a:pt x="314" y="429"/>
                    <a:pt x="326" y="439"/>
                  </a:cubicBezTo>
                  <a:lnTo>
                    <a:pt x="405" y="505"/>
                  </a:lnTo>
                  <a:lnTo>
                    <a:pt x="194" y="750"/>
                  </a:lnTo>
                  <a:cubicBezTo>
                    <a:pt x="54" y="912"/>
                    <a:pt x="1" y="1051"/>
                    <a:pt x="33" y="1168"/>
                  </a:cubicBezTo>
                  <a:cubicBezTo>
                    <a:pt x="51" y="1229"/>
                    <a:pt x="78" y="1283"/>
                    <a:pt x="114" y="1329"/>
                  </a:cubicBezTo>
                  <a:cubicBezTo>
                    <a:pt x="151" y="1376"/>
                    <a:pt x="202" y="1428"/>
                    <a:pt x="269" y="1486"/>
                  </a:cubicBezTo>
                  <a:cubicBezTo>
                    <a:pt x="335" y="1542"/>
                    <a:pt x="384" y="1570"/>
                    <a:pt x="419" y="1570"/>
                  </a:cubicBezTo>
                  <a:cubicBezTo>
                    <a:pt x="419" y="1570"/>
                    <a:pt x="420" y="1570"/>
                    <a:pt x="421" y="1570"/>
                  </a:cubicBezTo>
                  <a:cubicBezTo>
                    <a:pt x="454" y="1568"/>
                    <a:pt x="502" y="1533"/>
                    <a:pt x="563" y="1461"/>
                  </a:cubicBezTo>
                  <a:cubicBezTo>
                    <a:pt x="593" y="1426"/>
                    <a:pt x="614" y="1397"/>
                    <a:pt x="625" y="1376"/>
                  </a:cubicBezTo>
                  <a:cubicBezTo>
                    <a:pt x="636" y="1355"/>
                    <a:pt x="632" y="1336"/>
                    <a:pt x="614" y="1321"/>
                  </a:cubicBezTo>
                  <a:cubicBezTo>
                    <a:pt x="596" y="1305"/>
                    <a:pt x="579" y="1282"/>
                    <a:pt x="567" y="1249"/>
                  </a:cubicBezTo>
                  <a:cubicBezTo>
                    <a:pt x="553" y="1217"/>
                    <a:pt x="558" y="1186"/>
                    <a:pt x="582" y="1157"/>
                  </a:cubicBezTo>
                  <a:lnTo>
                    <a:pt x="828" y="871"/>
                  </a:lnTo>
                  <a:lnTo>
                    <a:pt x="920" y="950"/>
                  </a:lnTo>
                  <a:cubicBezTo>
                    <a:pt x="928" y="957"/>
                    <a:pt x="937" y="960"/>
                    <a:pt x="948" y="960"/>
                  </a:cubicBezTo>
                  <a:cubicBezTo>
                    <a:pt x="964" y="960"/>
                    <a:pt x="984" y="954"/>
                    <a:pt x="1008" y="941"/>
                  </a:cubicBezTo>
                  <a:cubicBezTo>
                    <a:pt x="1049" y="919"/>
                    <a:pt x="1091" y="882"/>
                    <a:pt x="1134" y="830"/>
                  </a:cubicBezTo>
                  <a:cubicBezTo>
                    <a:pt x="1201" y="751"/>
                    <a:pt x="1222" y="702"/>
                    <a:pt x="1195" y="678"/>
                  </a:cubicBezTo>
                  <a:lnTo>
                    <a:pt x="1079" y="578"/>
                  </a:lnTo>
                  <a:lnTo>
                    <a:pt x="1274" y="351"/>
                  </a:lnTo>
                  <a:cubicBezTo>
                    <a:pt x="1315" y="303"/>
                    <a:pt x="1287" y="239"/>
                    <a:pt x="1193" y="157"/>
                  </a:cubicBezTo>
                  <a:cubicBezTo>
                    <a:pt x="1131" y="104"/>
                    <a:pt x="1061" y="61"/>
                    <a:pt x="980" y="26"/>
                  </a:cubicBezTo>
                  <a:cubicBezTo>
                    <a:pt x="939" y="9"/>
                    <a:pt x="905" y="1"/>
                    <a:pt x="8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9"/>
            <p:cNvSpPr/>
            <p:nvPr/>
          </p:nvSpPr>
          <p:spPr>
            <a:xfrm>
              <a:off x="3192750" y="4675625"/>
              <a:ext cx="34575" cy="33675"/>
            </a:xfrm>
            <a:custGeom>
              <a:avLst/>
              <a:gdLst/>
              <a:ahLst/>
              <a:cxnLst/>
              <a:rect l="l" t="t" r="r" b="b"/>
              <a:pathLst>
                <a:path w="1383" h="1347" extrusionOk="0">
                  <a:moveTo>
                    <a:pt x="895" y="463"/>
                  </a:moveTo>
                  <a:cubicBezTo>
                    <a:pt x="897" y="463"/>
                    <a:pt x="898" y="464"/>
                    <a:pt x="899" y="464"/>
                  </a:cubicBezTo>
                  <a:cubicBezTo>
                    <a:pt x="914" y="467"/>
                    <a:pt x="927" y="474"/>
                    <a:pt x="937" y="488"/>
                  </a:cubicBezTo>
                  <a:cubicBezTo>
                    <a:pt x="948" y="501"/>
                    <a:pt x="951" y="518"/>
                    <a:pt x="944" y="539"/>
                  </a:cubicBezTo>
                  <a:cubicBezTo>
                    <a:pt x="939" y="553"/>
                    <a:pt x="930" y="569"/>
                    <a:pt x="915" y="587"/>
                  </a:cubicBezTo>
                  <a:cubicBezTo>
                    <a:pt x="900" y="604"/>
                    <a:pt x="878" y="626"/>
                    <a:pt x="848" y="653"/>
                  </a:cubicBezTo>
                  <a:cubicBezTo>
                    <a:pt x="818" y="682"/>
                    <a:pt x="773" y="718"/>
                    <a:pt x="714" y="764"/>
                  </a:cubicBezTo>
                  <a:cubicBezTo>
                    <a:pt x="655" y="810"/>
                    <a:pt x="604" y="845"/>
                    <a:pt x="558" y="868"/>
                  </a:cubicBezTo>
                  <a:cubicBezTo>
                    <a:pt x="519" y="889"/>
                    <a:pt x="492" y="900"/>
                    <a:pt x="476" y="900"/>
                  </a:cubicBezTo>
                  <a:cubicBezTo>
                    <a:pt x="474" y="900"/>
                    <a:pt x="473" y="900"/>
                    <a:pt x="471" y="899"/>
                  </a:cubicBezTo>
                  <a:cubicBezTo>
                    <a:pt x="456" y="897"/>
                    <a:pt x="445" y="889"/>
                    <a:pt x="434" y="876"/>
                  </a:cubicBezTo>
                  <a:cubicBezTo>
                    <a:pt x="424" y="861"/>
                    <a:pt x="418" y="848"/>
                    <a:pt x="419" y="834"/>
                  </a:cubicBezTo>
                  <a:cubicBezTo>
                    <a:pt x="420" y="820"/>
                    <a:pt x="437" y="794"/>
                    <a:pt x="471" y="756"/>
                  </a:cubicBezTo>
                  <a:cubicBezTo>
                    <a:pt x="505" y="718"/>
                    <a:pt x="557" y="671"/>
                    <a:pt x="631" y="615"/>
                  </a:cubicBezTo>
                  <a:cubicBezTo>
                    <a:pt x="703" y="558"/>
                    <a:pt x="762" y="520"/>
                    <a:pt x="809" y="495"/>
                  </a:cubicBezTo>
                  <a:cubicBezTo>
                    <a:pt x="851" y="474"/>
                    <a:pt x="879" y="463"/>
                    <a:pt x="895" y="463"/>
                  </a:cubicBezTo>
                  <a:close/>
                  <a:moveTo>
                    <a:pt x="671" y="1"/>
                  </a:moveTo>
                  <a:cubicBezTo>
                    <a:pt x="551" y="1"/>
                    <a:pt x="423" y="52"/>
                    <a:pt x="291" y="154"/>
                  </a:cubicBezTo>
                  <a:cubicBezTo>
                    <a:pt x="95" y="307"/>
                    <a:pt x="1" y="461"/>
                    <a:pt x="6" y="615"/>
                  </a:cubicBezTo>
                  <a:cubicBezTo>
                    <a:pt x="8" y="692"/>
                    <a:pt x="25" y="764"/>
                    <a:pt x="56" y="833"/>
                  </a:cubicBezTo>
                  <a:cubicBezTo>
                    <a:pt x="88" y="904"/>
                    <a:pt x="135" y="978"/>
                    <a:pt x="198" y="1060"/>
                  </a:cubicBezTo>
                  <a:cubicBezTo>
                    <a:pt x="321" y="1218"/>
                    <a:pt x="460" y="1311"/>
                    <a:pt x="616" y="1338"/>
                  </a:cubicBezTo>
                  <a:cubicBezTo>
                    <a:pt x="645" y="1343"/>
                    <a:pt x="674" y="1346"/>
                    <a:pt x="703" y="1346"/>
                  </a:cubicBezTo>
                  <a:cubicBezTo>
                    <a:pt x="831" y="1346"/>
                    <a:pt x="962" y="1293"/>
                    <a:pt x="1098" y="1189"/>
                  </a:cubicBezTo>
                  <a:cubicBezTo>
                    <a:pt x="1179" y="1125"/>
                    <a:pt x="1242" y="1061"/>
                    <a:pt x="1287" y="996"/>
                  </a:cubicBezTo>
                  <a:cubicBezTo>
                    <a:pt x="1332" y="932"/>
                    <a:pt x="1360" y="873"/>
                    <a:pt x="1372" y="817"/>
                  </a:cubicBezTo>
                  <a:cubicBezTo>
                    <a:pt x="1382" y="763"/>
                    <a:pt x="1379" y="705"/>
                    <a:pt x="1362" y="642"/>
                  </a:cubicBezTo>
                  <a:cubicBezTo>
                    <a:pt x="1345" y="578"/>
                    <a:pt x="1321" y="522"/>
                    <a:pt x="1293" y="472"/>
                  </a:cubicBezTo>
                  <a:cubicBezTo>
                    <a:pt x="1262" y="422"/>
                    <a:pt x="1223" y="365"/>
                    <a:pt x="1173" y="301"/>
                  </a:cubicBezTo>
                  <a:cubicBezTo>
                    <a:pt x="1056" y="151"/>
                    <a:pt x="925" y="57"/>
                    <a:pt x="782" y="16"/>
                  </a:cubicBezTo>
                  <a:cubicBezTo>
                    <a:pt x="746" y="6"/>
                    <a:pt x="709" y="1"/>
                    <a:pt x="6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9"/>
            <p:cNvSpPr/>
            <p:nvPr/>
          </p:nvSpPr>
          <p:spPr>
            <a:xfrm>
              <a:off x="3209125" y="4704450"/>
              <a:ext cx="37800" cy="27300"/>
            </a:xfrm>
            <a:custGeom>
              <a:avLst/>
              <a:gdLst/>
              <a:ahLst/>
              <a:cxnLst/>
              <a:rect l="l" t="t" r="r" b="b"/>
              <a:pathLst>
                <a:path w="1512" h="1092" extrusionOk="0">
                  <a:moveTo>
                    <a:pt x="955" y="0"/>
                  </a:moveTo>
                  <a:cubicBezTo>
                    <a:pt x="949" y="0"/>
                    <a:pt x="945" y="1"/>
                    <a:pt x="941" y="3"/>
                  </a:cubicBezTo>
                  <a:lnTo>
                    <a:pt x="22" y="441"/>
                  </a:lnTo>
                  <a:cubicBezTo>
                    <a:pt x="6" y="449"/>
                    <a:pt x="0" y="465"/>
                    <a:pt x="3" y="491"/>
                  </a:cubicBezTo>
                  <a:cubicBezTo>
                    <a:pt x="7" y="517"/>
                    <a:pt x="27" y="567"/>
                    <a:pt x="63" y="642"/>
                  </a:cubicBezTo>
                  <a:cubicBezTo>
                    <a:pt x="98" y="717"/>
                    <a:pt x="137" y="788"/>
                    <a:pt x="179" y="854"/>
                  </a:cubicBezTo>
                  <a:cubicBezTo>
                    <a:pt x="217" y="914"/>
                    <a:pt x="244" y="944"/>
                    <a:pt x="257" y="944"/>
                  </a:cubicBezTo>
                  <a:cubicBezTo>
                    <a:pt x="259" y="944"/>
                    <a:pt x="260" y="944"/>
                    <a:pt x="261" y="944"/>
                  </a:cubicBezTo>
                  <a:lnTo>
                    <a:pt x="806" y="684"/>
                  </a:lnTo>
                  <a:cubicBezTo>
                    <a:pt x="820" y="677"/>
                    <a:pt x="833" y="674"/>
                    <a:pt x="846" y="674"/>
                  </a:cubicBezTo>
                  <a:cubicBezTo>
                    <a:pt x="854" y="674"/>
                    <a:pt x="862" y="675"/>
                    <a:pt x="870" y="677"/>
                  </a:cubicBezTo>
                  <a:cubicBezTo>
                    <a:pt x="887" y="682"/>
                    <a:pt x="906" y="705"/>
                    <a:pt x="927" y="749"/>
                  </a:cubicBezTo>
                  <a:cubicBezTo>
                    <a:pt x="948" y="791"/>
                    <a:pt x="964" y="850"/>
                    <a:pt x="976" y="925"/>
                  </a:cubicBezTo>
                  <a:cubicBezTo>
                    <a:pt x="989" y="998"/>
                    <a:pt x="997" y="1044"/>
                    <a:pt x="1004" y="1055"/>
                  </a:cubicBezTo>
                  <a:cubicBezTo>
                    <a:pt x="1015" y="1079"/>
                    <a:pt x="1042" y="1091"/>
                    <a:pt x="1085" y="1091"/>
                  </a:cubicBezTo>
                  <a:cubicBezTo>
                    <a:pt x="1098" y="1091"/>
                    <a:pt x="1113" y="1090"/>
                    <a:pt x="1129" y="1088"/>
                  </a:cubicBezTo>
                  <a:cubicBezTo>
                    <a:pt x="1197" y="1078"/>
                    <a:pt x="1258" y="1065"/>
                    <a:pt x="1312" y="1045"/>
                  </a:cubicBezTo>
                  <a:cubicBezTo>
                    <a:pt x="1365" y="1025"/>
                    <a:pt x="1408" y="1008"/>
                    <a:pt x="1440" y="992"/>
                  </a:cubicBezTo>
                  <a:cubicBezTo>
                    <a:pt x="1474" y="976"/>
                    <a:pt x="1495" y="950"/>
                    <a:pt x="1502" y="913"/>
                  </a:cubicBezTo>
                  <a:cubicBezTo>
                    <a:pt x="1512" y="876"/>
                    <a:pt x="1500" y="825"/>
                    <a:pt x="1469" y="759"/>
                  </a:cubicBezTo>
                  <a:cubicBezTo>
                    <a:pt x="1437" y="693"/>
                    <a:pt x="1390" y="635"/>
                    <a:pt x="1325" y="586"/>
                  </a:cubicBezTo>
                  <a:cubicBezTo>
                    <a:pt x="1267" y="540"/>
                    <a:pt x="1212" y="518"/>
                    <a:pt x="1161" y="518"/>
                  </a:cubicBezTo>
                  <a:cubicBezTo>
                    <a:pt x="1155" y="518"/>
                    <a:pt x="1150" y="518"/>
                    <a:pt x="1145" y="519"/>
                  </a:cubicBezTo>
                  <a:lnTo>
                    <a:pt x="1138" y="505"/>
                  </a:lnTo>
                  <a:lnTo>
                    <a:pt x="1214" y="446"/>
                  </a:lnTo>
                  <a:cubicBezTo>
                    <a:pt x="1254" y="414"/>
                    <a:pt x="1255" y="358"/>
                    <a:pt x="1216" y="277"/>
                  </a:cubicBezTo>
                  <a:cubicBezTo>
                    <a:pt x="1176" y="194"/>
                    <a:pt x="1128" y="125"/>
                    <a:pt x="1068" y="70"/>
                  </a:cubicBezTo>
                  <a:cubicBezTo>
                    <a:pt x="1017" y="23"/>
                    <a:pt x="980" y="0"/>
                    <a:pt x="9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9"/>
            <p:cNvSpPr/>
            <p:nvPr/>
          </p:nvSpPr>
          <p:spPr>
            <a:xfrm>
              <a:off x="3222075" y="4736250"/>
              <a:ext cx="36950" cy="50850"/>
            </a:xfrm>
            <a:custGeom>
              <a:avLst/>
              <a:gdLst/>
              <a:ahLst/>
              <a:cxnLst/>
              <a:rect l="l" t="t" r="r" b="b"/>
              <a:pathLst>
                <a:path w="1478" h="2034" extrusionOk="0">
                  <a:moveTo>
                    <a:pt x="1043" y="0"/>
                  </a:moveTo>
                  <a:cubicBezTo>
                    <a:pt x="1041" y="0"/>
                    <a:pt x="1039" y="1"/>
                    <a:pt x="1037" y="1"/>
                  </a:cubicBezTo>
                  <a:lnTo>
                    <a:pt x="35" y="180"/>
                  </a:lnTo>
                  <a:cubicBezTo>
                    <a:pt x="17" y="183"/>
                    <a:pt x="6" y="198"/>
                    <a:pt x="4" y="222"/>
                  </a:cubicBezTo>
                  <a:cubicBezTo>
                    <a:pt x="1" y="247"/>
                    <a:pt x="6" y="301"/>
                    <a:pt x="21" y="383"/>
                  </a:cubicBezTo>
                  <a:cubicBezTo>
                    <a:pt x="35" y="464"/>
                    <a:pt x="53" y="543"/>
                    <a:pt x="77" y="619"/>
                  </a:cubicBezTo>
                  <a:cubicBezTo>
                    <a:pt x="98" y="692"/>
                    <a:pt x="117" y="729"/>
                    <a:pt x="131" y="729"/>
                  </a:cubicBezTo>
                  <a:cubicBezTo>
                    <a:pt x="131" y="729"/>
                    <a:pt x="132" y="729"/>
                    <a:pt x="132" y="729"/>
                  </a:cubicBezTo>
                  <a:lnTo>
                    <a:pt x="932" y="587"/>
                  </a:lnTo>
                  <a:cubicBezTo>
                    <a:pt x="940" y="585"/>
                    <a:pt x="947" y="584"/>
                    <a:pt x="954" y="584"/>
                  </a:cubicBezTo>
                  <a:cubicBezTo>
                    <a:pt x="977" y="584"/>
                    <a:pt x="991" y="595"/>
                    <a:pt x="994" y="615"/>
                  </a:cubicBezTo>
                  <a:cubicBezTo>
                    <a:pt x="997" y="631"/>
                    <a:pt x="991" y="645"/>
                    <a:pt x="979" y="656"/>
                  </a:cubicBezTo>
                  <a:cubicBezTo>
                    <a:pt x="953" y="679"/>
                    <a:pt x="863" y="706"/>
                    <a:pt x="714" y="732"/>
                  </a:cubicBezTo>
                  <a:lnTo>
                    <a:pt x="151" y="832"/>
                  </a:lnTo>
                  <a:cubicBezTo>
                    <a:pt x="132" y="835"/>
                    <a:pt x="122" y="850"/>
                    <a:pt x="120" y="874"/>
                  </a:cubicBezTo>
                  <a:cubicBezTo>
                    <a:pt x="115" y="899"/>
                    <a:pt x="122" y="953"/>
                    <a:pt x="136" y="1036"/>
                  </a:cubicBezTo>
                  <a:cubicBezTo>
                    <a:pt x="151" y="1119"/>
                    <a:pt x="169" y="1198"/>
                    <a:pt x="192" y="1273"/>
                  </a:cubicBezTo>
                  <a:cubicBezTo>
                    <a:pt x="214" y="1347"/>
                    <a:pt x="233" y="1382"/>
                    <a:pt x="247" y="1382"/>
                  </a:cubicBezTo>
                  <a:cubicBezTo>
                    <a:pt x="247" y="1382"/>
                    <a:pt x="248" y="1382"/>
                    <a:pt x="248" y="1382"/>
                  </a:cubicBezTo>
                  <a:lnTo>
                    <a:pt x="1048" y="1240"/>
                  </a:lnTo>
                  <a:cubicBezTo>
                    <a:pt x="1054" y="1239"/>
                    <a:pt x="1059" y="1238"/>
                    <a:pt x="1065" y="1238"/>
                  </a:cubicBezTo>
                  <a:cubicBezTo>
                    <a:pt x="1077" y="1238"/>
                    <a:pt x="1086" y="1241"/>
                    <a:pt x="1093" y="1247"/>
                  </a:cubicBezTo>
                  <a:cubicBezTo>
                    <a:pt x="1102" y="1255"/>
                    <a:pt x="1109" y="1263"/>
                    <a:pt x="1110" y="1273"/>
                  </a:cubicBezTo>
                  <a:cubicBezTo>
                    <a:pt x="1116" y="1313"/>
                    <a:pt x="1023" y="1350"/>
                    <a:pt x="830" y="1383"/>
                  </a:cubicBezTo>
                  <a:lnTo>
                    <a:pt x="267" y="1483"/>
                  </a:lnTo>
                  <a:cubicBezTo>
                    <a:pt x="248" y="1487"/>
                    <a:pt x="237" y="1500"/>
                    <a:pt x="235" y="1526"/>
                  </a:cubicBezTo>
                  <a:cubicBezTo>
                    <a:pt x="232" y="1553"/>
                    <a:pt x="237" y="1607"/>
                    <a:pt x="252" y="1688"/>
                  </a:cubicBezTo>
                  <a:cubicBezTo>
                    <a:pt x="267" y="1770"/>
                    <a:pt x="285" y="1849"/>
                    <a:pt x="308" y="1924"/>
                  </a:cubicBezTo>
                  <a:cubicBezTo>
                    <a:pt x="329" y="1997"/>
                    <a:pt x="349" y="2034"/>
                    <a:pt x="363" y="2034"/>
                  </a:cubicBezTo>
                  <a:cubicBezTo>
                    <a:pt x="363" y="2034"/>
                    <a:pt x="363" y="2034"/>
                    <a:pt x="364" y="2033"/>
                  </a:cubicBezTo>
                  <a:lnTo>
                    <a:pt x="987" y="1923"/>
                  </a:lnTo>
                  <a:cubicBezTo>
                    <a:pt x="1172" y="1889"/>
                    <a:pt x="1300" y="1842"/>
                    <a:pt x="1378" y="1781"/>
                  </a:cubicBezTo>
                  <a:cubicBezTo>
                    <a:pt x="1453" y="1720"/>
                    <a:pt x="1478" y="1621"/>
                    <a:pt x="1455" y="1487"/>
                  </a:cubicBezTo>
                  <a:cubicBezTo>
                    <a:pt x="1439" y="1402"/>
                    <a:pt x="1404" y="1326"/>
                    <a:pt x="1352" y="1263"/>
                  </a:cubicBezTo>
                  <a:cubicBezTo>
                    <a:pt x="1298" y="1200"/>
                    <a:pt x="1249" y="1163"/>
                    <a:pt x="1205" y="1153"/>
                  </a:cubicBezTo>
                  <a:cubicBezTo>
                    <a:pt x="1317" y="1077"/>
                    <a:pt x="1363" y="979"/>
                    <a:pt x="1342" y="860"/>
                  </a:cubicBezTo>
                  <a:cubicBezTo>
                    <a:pt x="1332" y="799"/>
                    <a:pt x="1316" y="752"/>
                    <a:pt x="1298" y="716"/>
                  </a:cubicBezTo>
                  <a:cubicBezTo>
                    <a:pt x="1249" y="632"/>
                    <a:pt x="1182" y="576"/>
                    <a:pt x="1098" y="551"/>
                  </a:cubicBezTo>
                  <a:lnTo>
                    <a:pt x="1095" y="536"/>
                  </a:lnTo>
                  <a:lnTo>
                    <a:pt x="1182" y="503"/>
                  </a:lnTo>
                  <a:cubicBezTo>
                    <a:pt x="1230" y="482"/>
                    <a:pt x="1246" y="429"/>
                    <a:pt x="1231" y="342"/>
                  </a:cubicBezTo>
                  <a:cubicBezTo>
                    <a:pt x="1215" y="255"/>
                    <a:pt x="1185" y="174"/>
                    <a:pt x="1143" y="103"/>
                  </a:cubicBezTo>
                  <a:cubicBezTo>
                    <a:pt x="1104" y="35"/>
                    <a:pt x="1071" y="0"/>
                    <a:pt x="10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9"/>
            <p:cNvSpPr/>
            <p:nvPr/>
          </p:nvSpPr>
          <p:spPr>
            <a:xfrm>
              <a:off x="2955075" y="4848975"/>
              <a:ext cx="41725" cy="49000"/>
            </a:xfrm>
            <a:custGeom>
              <a:avLst/>
              <a:gdLst/>
              <a:ahLst/>
              <a:cxnLst/>
              <a:rect l="l" t="t" r="r" b="b"/>
              <a:pathLst>
                <a:path w="1669" h="1960" extrusionOk="0">
                  <a:moveTo>
                    <a:pt x="668" y="1"/>
                  </a:moveTo>
                  <a:cubicBezTo>
                    <a:pt x="635" y="1"/>
                    <a:pt x="604" y="23"/>
                    <a:pt x="600" y="62"/>
                  </a:cubicBezTo>
                  <a:cubicBezTo>
                    <a:pt x="580" y="258"/>
                    <a:pt x="534" y="450"/>
                    <a:pt x="449" y="628"/>
                  </a:cubicBezTo>
                  <a:cubicBezTo>
                    <a:pt x="359" y="820"/>
                    <a:pt x="221" y="994"/>
                    <a:pt x="49" y="1117"/>
                  </a:cubicBezTo>
                  <a:cubicBezTo>
                    <a:pt x="0" y="1152"/>
                    <a:pt x="18" y="1229"/>
                    <a:pt x="78" y="1239"/>
                  </a:cubicBezTo>
                  <a:cubicBezTo>
                    <a:pt x="480" y="1309"/>
                    <a:pt x="779" y="1545"/>
                    <a:pt x="1031" y="1927"/>
                  </a:cubicBezTo>
                  <a:cubicBezTo>
                    <a:pt x="1046" y="1949"/>
                    <a:pt x="1068" y="1959"/>
                    <a:pt x="1089" y="1959"/>
                  </a:cubicBezTo>
                  <a:cubicBezTo>
                    <a:pt x="1120" y="1959"/>
                    <a:pt x="1149" y="1939"/>
                    <a:pt x="1154" y="1902"/>
                  </a:cubicBezTo>
                  <a:cubicBezTo>
                    <a:pt x="1216" y="1528"/>
                    <a:pt x="1330" y="1124"/>
                    <a:pt x="1626" y="876"/>
                  </a:cubicBezTo>
                  <a:cubicBezTo>
                    <a:pt x="1669" y="841"/>
                    <a:pt x="1653" y="771"/>
                    <a:pt x="1598" y="757"/>
                  </a:cubicBezTo>
                  <a:cubicBezTo>
                    <a:pt x="1390" y="707"/>
                    <a:pt x="1196" y="591"/>
                    <a:pt x="1042" y="442"/>
                  </a:cubicBezTo>
                  <a:cubicBezTo>
                    <a:pt x="910" y="318"/>
                    <a:pt x="811" y="184"/>
                    <a:pt x="727" y="36"/>
                  </a:cubicBezTo>
                  <a:cubicBezTo>
                    <a:pt x="714" y="12"/>
                    <a:pt x="690" y="1"/>
                    <a:pt x="66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9"/>
            <p:cNvSpPr/>
            <p:nvPr/>
          </p:nvSpPr>
          <p:spPr>
            <a:xfrm>
              <a:off x="3167300" y="4919450"/>
              <a:ext cx="42150" cy="49550"/>
            </a:xfrm>
            <a:custGeom>
              <a:avLst/>
              <a:gdLst/>
              <a:ahLst/>
              <a:cxnLst/>
              <a:rect l="l" t="t" r="r" b="b"/>
              <a:pathLst>
                <a:path w="1686" h="1982" extrusionOk="0">
                  <a:moveTo>
                    <a:pt x="1040" y="0"/>
                  </a:moveTo>
                  <a:cubicBezTo>
                    <a:pt x="1017" y="0"/>
                    <a:pt x="994" y="12"/>
                    <a:pt x="981" y="36"/>
                  </a:cubicBezTo>
                  <a:cubicBezTo>
                    <a:pt x="887" y="209"/>
                    <a:pt x="771" y="369"/>
                    <a:pt x="627" y="502"/>
                  </a:cubicBezTo>
                  <a:cubicBezTo>
                    <a:pt x="471" y="645"/>
                    <a:pt x="277" y="755"/>
                    <a:pt x="71" y="803"/>
                  </a:cubicBezTo>
                  <a:cubicBezTo>
                    <a:pt x="12" y="816"/>
                    <a:pt x="0" y="895"/>
                    <a:pt x="51" y="926"/>
                  </a:cubicBezTo>
                  <a:cubicBezTo>
                    <a:pt x="398" y="1145"/>
                    <a:pt x="585" y="1477"/>
                    <a:pt x="674" y="1925"/>
                  </a:cubicBezTo>
                  <a:cubicBezTo>
                    <a:pt x="680" y="1961"/>
                    <a:pt x="711" y="1982"/>
                    <a:pt x="741" y="1982"/>
                  </a:cubicBezTo>
                  <a:cubicBezTo>
                    <a:pt x="762" y="1982"/>
                    <a:pt x="784" y="1971"/>
                    <a:pt x="797" y="1949"/>
                  </a:cubicBezTo>
                  <a:cubicBezTo>
                    <a:pt x="997" y="1625"/>
                    <a:pt x="1253" y="1294"/>
                    <a:pt x="1622" y="1178"/>
                  </a:cubicBezTo>
                  <a:cubicBezTo>
                    <a:pt x="1674" y="1162"/>
                    <a:pt x="1686" y="1092"/>
                    <a:pt x="1639" y="1058"/>
                  </a:cubicBezTo>
                  <a:cubicBezTo>
                    <a:pt x="1466" y="934"/>
                    <a:pt x="1332" y="753"/>
                    <a:pt x="1245" y="556"/>
                  </a:cubicBezTo>
                  <a:cubicBezTo>
                    <a:pt x="1171" y="390"/>
                    <a:pt x="1130" y="230"/>
                    <a:pt x="1108" y="60"/>
                  </a:cubicBezTo>
                  <a:cubicBezTo>
                    <a:pt x="1104" y="22"/>
                    <a:pt x="1072" y="0"/>
                    <a:pt x="1040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9"/>
            <p:cNvSpPr/>
            <p:nvPr/>
          </p:nvSpPr>
          <p:spPr>
            <a:xfrm>
              <a:off x="3208500" y="4788950"/>
              <a:ext cx="27773" cy="32644"/>
            </a:xfrm>
            <a:custGeom>
              <a:avLst/>
              <a:gdLst/>
              <a:ahLst/>
              <a:cxnLst/>
              <a:rect l="l" t="t" r="r" b="b"/>
              <a:pathLst>
                <a:path w="1686" h="1982" extrusionOk="0">
                  <a:moveTo>
                    <a:pt x="1041" y="1"/>
                  </a:moveTo>
                  <a:cubicBezTo>
                    <a:pt x="1018" y="1"/>
                    <a:pt x="994" y="12"/>
                    <a:pt x="981" y="37"/>
                  </a:cubicBezTo>
                  <a:cubicBezTo>
                    <a:pt x="887" y="209"/>
                    <a:pt x="772" y="370"/>
                    <a:pt x="628" y="503"/>
                  </a:cubicBezTo>
                  <a:cubicBezTo>
                    <a:pt x="471" y="646"/>
                    <a:pt x="277" y="755"/>
                    <a:pt x="71" y="804"/>
                  </a:cubicBezTo>
                  <a:cubicBezTo>
                    <a:pt x="12" y="817"/>
                    <a:pt x="1" y="896"/>
                    <a:pt x="51" y="928"/>
                  </a:cubicBezTo>
                  <a:cubicBezTo>
                    <a:pt x="398" y="1146"/>
                    <a:pt x="586" y="1477"/>
                    <a:pt x="674" y="1925"/>
                  </a:cubicBezTo>
                  <a:cubicBezTo>
                    <a:pt x="681" y="1961"/>
                    <a:pt x="711" y="1981"/>
                    <a:pt x="741" y="1981"/>
                  </a:cubicBezTo>
                  <a:cubicBezTo>
                    <a:pt x="763" y="1981"/>
                    <a:pt x="784" y="1971"/>
                    <a:pt x="797" y="1949"/>
                  </a:cubicBezTo>
                  <a:cubicBezTo>
                    <a:pt x="997" y="1625"/>
                    <a:pt x="1254" y="1294"/>
                    <a:pt x="1622" y="1178"/>
                  </a:cubicBezTo>
                  <a:cubicBezTo>
                    <a:pt x="1674" y="1162"/>
                    <a:pt x="1686" y="1092"/>
                    <a:pt x="1640" y="1059"/>
                  </a:cubicBezTo>
                  <a:cubicBezTo>
                    <a:pt x="1466" y="934"/>
                    <a:pt x="1332" y="754"/>
                    <a:pt x="1245" y="556"/>
                  </a:cubicBezTo>
                  <a:cubicBezTo>
                    <a:pt x="1172" y="391"/>
                    <a:pt x="1132" y="230"/>
                    <a:pt x="1108" y="61"/>
                  </a:cubicBezTo>
                  <a:cubicBezTo>
                    <a:pt x="1104" y="22"/>
                    <a:pt x="1073" y="1"/>
                    <a:pt x="1041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9"/>
            <p:cNvSpPr/>
            <p:nvPr/>
          </p:nvSpPr>
          <p:spPr>
            <a:xfrm>
              <a:off x="2949175" y="4710150"/>
              <a:ext cx="42150" cy="49525"/>
            </a:xfrm>
            <a:custGeom>
              <a:avLst/>
              <a:gdLst/>
              <a:ahLst/>
              <a:cxnLst/>
              <a:rect l="l" t="t" r="r" b="b"/>
              <a:pathLst>
                <a:path w="1686" h="1981" extrusionOk="0">
                  <a:moveTo>
                    <a:pt x="1041" y="0"/>
                  </a:moveTo>
                  <a:cubicBezTo>
                    <a:pt x="1018" y="0"/>
                    <a:pt x="995" y="12"/>
                    <a:pt x="982" y="37"/>
                  </a:cubicBezTo>
                  <a:cubicBezTo>
                    <a:pt x="888" y="208"/>
                    <a:pt x="773" y="369"/>
                    <a:pt x="628" y="502"/>
                  </a:cubicBezTo>
                  <a:cubicBezTo>
                    <a:pt x="472" y="645"/>
                    <a:pt x="278" y="754"/>
                    <a:pt x="72" y="803"/>
                  </a:cubicBezTo>
                  <a:cubicBezTo>
                    <a:pt x="12" y="817"/>
                    <a:pt x="1" y="895"/>
                    <a:pt x="52" y="927"/>
                  </a:cubicBezTo>
                  <a:cubicBezTo>
                    <a:pt x="399" y="1145"/>
                    <a:pt x="585" y="1476"/>
                    <a:pt x="674" y="1925"/>
                  </a:cubicBezTo>
                  <a:cubicBezTo>
                    <a:pt x="681" y="1961"/>
                    <a:pt x="711" y="1980"/>
                    <a:pt x="742" y="1980"/>
                  </a:cubicBezTo>
                  <a:cubicBezTo>
                    <a:pt x="763" y="1980"/>
                    <a:pt x="785" y="1970"/>
                    <a:pt x="798" y="1949"/>
                  </a:cubicBezTo>
                  <a:cubicBezTo>
                    <a:pt x="998" y="1626"/>
                    <a:pt x="1254" y="1294"/>
                    <a:pt x="1622" y="1178"/>
                  </a:cubicBezTo>
                  <a:cubicBezTo>
                    <a:pt x="1674" y="1163"/>
                    <a:pt x="1686" y="1091"/>
                    <a:pt x="1641" y="1059"/>
                  </a:cubicBezTo>
                  <a:cubicBezTo>
                    <a:pt x="1467" y="933"/>
                    <a:pt x="1332" y="753"/>
                    <a:pt x="1246" y="556"/>
                  </a:cubicBezTo>
                  <a:cubicBezTo>
                    <a:pt x="1173" y="390"/>
                    <a:pt x="1132" y="230"/>
                    <a:pt x="1109" y="60"/>
                  </a:cubicBezTo>
                  <a:cubicBezTo>
                    <a:pt x="1105" y="22"/>
                    <a:pt x="1073" y="0"/>
                    <a:pt x="1041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1" name="Google Shape;2061;p59"/>
          <p:cNvGrpSpPr/>
          <p:nvPr/>
        </p:nvGrpSpPr>
        <p:grpSpPr>
          <a:xfrm>
            <a:off x="7280800" y="287028"/>
            <a:ext cx="380623" cy="505928"/>
            <a:chOff x="5382225" y="1510350"/>
            <a:chExt cx="54075" cy="71875"/>
          </a:xfrm>
        </p:grpSpPr>
        <p:sp>
          <p:nvSpPr>
            <p:cNvPr id="2062" name="Google Shape;2062;p59"/>
            <p:cNvSpPr/>
            <p:nvPr/>
          </p:nvSpPr>
          <p:spPr>
            <a:xfrm>
              <a:off x="5384450" y="1512525"/>
              <a:ext cx="49500" cy="67525"/>
            </a:xfrm>
            <a:custGeom>
              <a:avLst/>
              <a:gdLst/>
              <a:ahLst/>
              <a:cxnLst/>
              <a:rect l="l" t="t" r="r" b="b"/>
              <a:pathLst>
                <a:path w="1980" h="2701" extrusionOk="0">
                  <a:moveTo>
                    <a:pt x="15" y="1"/>
                  </a:moveTo>
                  <a:lnTo>
                    <a:pt x="0" y="2001"/>
                  </a:lnTo>
                  <a:lnTo>
                    <a:pt x="562" y="1358"/>
                  </a:lnTo>
                  <a:lnTo>
                    <a:pt x="1469" y="2701"/>
                  </a:lnTo>
                  <a:lnTo>
                    <a:pt x="1725" y="2528"/>
                  </a:lnTo>
                  <a:lnTo>
                    <a:pt x="1979" y="2357"/>
                  </a:lnTo>
                  <a:lnTo>
                    <a:pt x="1062" y="999"/>
                  </a:lnTo>
                  <a:lnTo>
                    <a:pt x="1876" y="73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9"/>
            <p:cNvSpPr/>
            <p:nvPr/>
          </p:nvSpPr>
          <p:spPr>
            <a:xfrm>
              <a:off x="5382225" y="1510350"/>
              <a:ext cx="54075" cy="71875"/>
            </a:xfrm>
            <a:custGeom>
              <a:avLst/>
              <a:gdLst/>
              <a:ahLst/>
              <a:cxnLst/>
              <a:rect l="l" t="t" r="r" b="b"/>
              <a:pathLst>
                <a:path w="2163" h="2875" extrusionOk="0">
                  <a:moveTo>
                    <a:pt x="192" y="215"/>
                  </a:moveTo>
                  <a:lnTo>
                    <a:pt x="1709" y="813"/>
                  </a:lnTo>
                  <a:lnTo>
                    <a:pt x="1124" y="1003"/>
                  </a:lnTo>
                  <a:cubicBezTo>
                    <a:pt x="1098" y="1011"/>
                    <a:pt x="1078" y="1031"/>
                    <a:pt x="1069" y="1057"/>
                  </a:cubicBezTo>
                  <a:cubicBezTo>
                    <a:pt x="1060" y="1083"/>
                    <a:pt x="1063" y="1113"/>
                    <a:pt x="1079" y="1135"/>
                  </a:cubicBezTo>
                  <a:lnTo>
                    <a:pt x="1949" y="2419"/>
                  </a:lnTo>
                  <a:lnTo>
                    <a:pt x="1583" y="2667"/>
                  </a:lnTo>
                  <a:lnTo>
                    <a:pt x="724" y="1397"/>
                  </a:lnTo>
                  <a:cubicBezTo>
                    <a:pt x="708" y="1374"/>
                    <a:pt x="683" y="1360"/>
                    <a:pt x="656" y="1358"/>
                  </a:cubicBezTo>
                  <a:lnTo>
                    <a:pt x="651" y="1358"/>
                  </a:lnTo>
                  <a:cubicBezTo>
                    <a:pt x="626" y="1358"/>
                    <a:pt x="600" y="1368"/>
                    <a:pt x="587" y="1388"/>
                  </a:cubicBezTo>
                  <a:lnTo>
                    <a:pt x="180" y="1854"/>
                  </a:lnTo>
                  <a:lnTo>
                    <a:pt x="192" y="215"/>
                  </a:lnTo>
                  <a:close/>
                  <a:moveTo>
                    <a:pt x="102" y="0"/>
                  </a:moveTo>
                  <a:cubicBezTo>
                    <a:pt x="85" y="0"/>
                    <a:pt x="68" y="5"/>
                    <a:pt x="52" y="15"/>
                  </a:cubicBezTo>
                  <a:cubicBezTo>
                    <a:pt x="29" y="31"/>
                    <a:pt x="14" y="57"/>
                    <a:pt x="14" y="87"/>
                  </a:cubicBezTo>
                  <a:lnTo>
                    <a:pt x="1" y="2087"/>
                  </a:lnTo>
                  <a:cubicBezTo>
                    <a:pt x="1" y="2123"/>
                    <a:pt x="24" y="2155"/>
                    <a:pt x="58" y="2168"/>
                  </a:cubicBezTo>
                  <a:cubicBezTo>
                    <a:pt x="68" y="2172"/>
                    <a:pt x="79" y="2174"/>
                    <a:pt x="90" y="2174"/>
                  </a:cubicBezTo>
                  <a:cubicBezTo>
                    <a:pt x="114" y="2174"/>
                    <a:pt x="137" y="2164"/>
                    <a:pt x="153" y="2145"/>
                  </a:cubicBezTo>
                  <a:lnTo>
                    <a:pt x="640" y="1587"/>
                  </a:lnTo>
                  <a:lnTo>
                    <a:pt x="1486" y="2836"/>
                  </a:lnTo>
                  <a:cubicBezTo>
                    <a:pt x="1499" y="2856"/>
                    <a:pt x="1519" y="2870"/>
                    <a:pt x="1541" y="2873"/>
                  </a:cubicBezTo>
                  <a:cubicBezTo>
                    <a:pt x="1547" y="2875"/>
                    <a:pt x="1553" y="2875"/>
                    <a:pt x="1558" y="2875"/>
                  </a:cubicBezTo>
                  <a:cubicBezTo>
                    <a:pt x="1576" y="2875"/>
                    <a:pt x="1593" y="2870"/>
                    <a:pt x="1603" y="2859"/>
                  </a:cubicBezTo>
                  <a:lnTo>
                    <a:pt x="2113" y="2514"/>
                  </a:lnTo>
                  <a:cubicBezTo>
                    <a:pt x="2154" y="2487"/>
                    <a:pt x="2163" y="2433"/>
                    <a:pt x="2136" y="2393"/>
                  </a:cubicBezTo>
                  <a:lnTo>
                    <a:pt x="1283" y="1132"/>
                  </a:lnTo>
                  <a:lnTo>
                    <a:pt x="1988" y="902"/>
                  </a:lnTo>
                  <a:cubicBezTo>
                    <a:pt x="2024" y="890"/>
                    <a:pt x="2047" y="858"/>
                    <a:pt x="2049" y="821"/>
                  </a:cubicBezTo>
                  <a:cubicBezTo>
                    <a:pt x="2050" y="784"/>
                    <a:pt x="2028" y="751"/>
                    <a:pt x="1993" y="737"/>
                  </a:cubicBezTo>
                  <a:lnTo>
                    <a:pt x="132" y="6"/>
                  </a:lnTo>
                  <a:cubicBezTo>
                    <a:pt x="123" y="2"/>
                    <a:pt x="112" y="0"/>
                    <a:pt x="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4" name="Google Shape;2064;p59"/>
          <p:cNvGrpSpPr/>
          <p:nvPr/>
        </p:nvGrpSpPr>
        <p:grpSpPr>
          <a:xfrm>
            <a:off x="1377108" y="1045587"/>
            <a:ext cx="1060298" cy="1060535"/>
            <a:chOff x="2494400" y="653125"/>
            <a:chExt cx="340625" cy="434325"/>
          </a:xfrm>
        </p:grpSpPr>
        <p:sp>
          <p:nvSpPr>
            <p:cNvPr id="2065" name="Google Shape;2065;p59"/>
            <p:cNvSpPr/>
            <p:nvPr/>
          </p:nvSpPr>
          <p:spPr>
            <a:xfrm>
              <a:off x="2498250" y="656375"/>
              <a:ext cx="333300" cy="423900"/>
            </a:xfrm>
            <a:prstGeom prst="roundRect">
              <a:avLst>
                <a:gd name="adj" fmla="val 705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59"/>
            <p:cNvSpPr/>
            <p:nvPr/>
          </p:nvSpPr>
          <p:spPr>
            <a:xfrm>
              <a:off x="2494400" y="653125"/>
              <a:ext cx="340625" cy="434325"/>
            </a:xfrm>
            <a:custGeom>
              <a:avLst/>
              <a:gdLst/>
              <a:ahLst/>
              <a:cxnLst/>
              <a:rect l="l" t="t" r="r" b="b"/>
              <a:pathLst>
                <a:path w="13625" h="17373" extrusionOk="0">
                  <a:moveTo>
                    <a:pt x="1100" y="295"/>
                  </a:moveTo>
                  <a:lnTo>
                    <a:pt x="1100" y="296"/>
                  </a:lnTo>
                  <a:lnTo>
                    <a:pt x="12525" y="296"/>
                  </a:lnTo>
                  <a:cubicBezTo>
                    <a:pt x="12968" y="296"/>
                    <a:pt x="13329" y="657"/>
                    <a:pt x="13329" y="1100"/>
                  </a:cubicBezTo>
                  <a:lnTo>
                    <a:pt x="13329" y="16273"/>
                  </a:lnTo>
                  <a:cubicBezTo>
                    <a:pt x="13329" y="16716"/>
                    <a:pt x="12968" y="17077"/>
                    <a:pt x="12525" y="17077"/>
                  </a:cubicBezTo>
                  <a:lnTo>
                    <a:pt x="1100" y="17077"/>
                  </a:lnTo>
                  <a:cubicBezTo>
                    <a:pt x="657" y="17077"/>
                    <a:pt x="296" y="16716"/>
                    <a:pt x="296" y="16273"/>
                  </a:cubicBezTo>
                  <a:lnTo>
                    <a:pt x="296" y="1099"/>
                  </a:lnTo>
                  <a:cubicBezTo>
                    <a:pt x="296" y="655"/>
                    <a:pt x="657" y="295"/>
                    <a:pt x="1100" y="295"/>
                  </a:cubicBezTo>
                  <a:close/>
                  <a:moveTo>
                    <a:pt x="1100" y="1"/>
                  </a:moveTo>
                  <a:cubicBezTo>
                    <a:pt x="493" y="1"/>
                    <a:pt x="0" y="494"/>
                    <a:pt x="0" y="1100"/>
                  </a:cubicBezTo>
                  <a:lnTo>
                    <a:pt x="0" y="16273"/>
                  </a:lnTo>
                  <a:cubicBezTo>
                    <a:pt x="0" y="16880"/>
                    <a:pt x="493" y="17372"/>
                    <a:pt x="1100" y="17372"/>
                  </a:cubicBezTo>
                  <a:lnTo>
                    <a:pt x="12525" y="17372"/>
                  </a:lnTo>
                  <a:cubicBezTo>
                    <a:pt x="13131" y="17372"/>
                    <a:pt x="13625" y="16880"/>
                    <a:pt x="13625" y="16275"/>
                  </a:cubicBezTo>
                  <a:lnTo>
                    <a:pt x="13625" y="1100"/>
                  </a:lnTo>
                  <a:cubicBezTo>
                    <a:pt x="13625" y="494"/>
                    <a:pt x="13131" y="1"/>
                    <a:pt x="125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59"/>
            <p:cNvSpPr/>
            <p:nvPr/>
          </p:nvSpPr>
          <p:spPr>
            <a:xfrm>
              <a:off x="2541875" y="659850"/>
              <a:ext cx="246875" cy="71175"/>
            </a:xfrm>
            <a:custGeom>
              <a:avLst/>
              <a:gdLst/>
              <a:ahLst/>
              <a:cxnLst/>
              <a:rect l="l" t="t" r="r" b="b"/>
              <a:pathLst>
                <a:path w="9875" h="2847" extrusionOk="0">
                  <a:moveTo>
                    <a:pt x="0" y="1"/>
                  </a:moveTo>
                  <a:lnTo>
                    <a:pt x="0" y="2847"/>
                  </a:lnTo>
                  <a:lnTo>
                    <a:pt x="9875" y="2847"/>
                  </a:lnTo>
                  <a:lnTo>
                    <a:pt x="9875" y="1"/>
                  </a:lnTo>
                  <a:close/>
                </a:path>
              </a:pathLst>
            </a:custGeom>
            <a:solidFill>
              <a:srgbClr val="FF89BC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9"/>
            <p:cNvSpPr/>
            <p:nvPr/>
          </p:nvSpPr>
          <p:spPr>
            <a:xfrm>
              <a:off x="2501800" y="660550"/>
              <a:ext cx="52250" cy="419475"/>
            </a:xfrm>
            <a:custGeom>
              <a:avLst/>
              <a:gdLst/>
              <a:ahLst/>
              <a:cxnLst/>
              <a:rect l="l" t="t" r="r" b="b"/>
              <a:pathLst>
                <a:path w="2090" h="16779" extrusionOk="0">
                  <a:moveTo>
                    <a:pt x="795" y="0"/>
                  </a:moveTo>
                  <a:cubicBezTo>
                    <a:pt x="358" y="0"/>
                    <a:pt x="1" y="357"/>
                    <a:pt x="1" y="795"/>
                  </a:cubicBezTo>
                  <a:lnTo>
                    <a:pt x="1" y="15977"/>
                  </a:lnTo>
                  <a:cubicBezTo>
                    <a:pt x="1" y="16419"/>
                    <a:pt x="361" y="16779"/>
                    <a:pt x="803" y="16779"/>
                  </a:cubicBezTo>
                  <a:lnTo>
                    <a:pt x="1941" y="16779"/>
                  </a:lnTo>
                  <a:cubicBezTo>
                    <a:pt x="2023" y="16779"/>
                    <a:pt x="2088" y="16712"/>
                    <a:pt x="2089" y="16629"/>
                  </a:cubicBezTo>
                  <a:cubicBezTo>
                    <a:pt x="2089" y="16548"/>
                    <a:pt x="2024" y="16482"/>
                    <a:pt x="1942" y="16482"/>
                  </a:cubicBezTo>
                  <a:lnTo>
                    <a:pt x="803" y="16482"/>
                  </a:lnTo>
                  <a:cubicBezTo>
                    <a:pt x="524" y="16482"/>
                    <a:pt x="296" y="16255"/>
                    <a:pt x="296" y="15976"/>
                  </a:cubicBezTo>
                  <a:lnTo>
                    <a:pt x="296" y="795"/>
                  </a:lnTo>
                  <a:cubicBezTo>
                    <a:pt x="296" y="519"/>
                    <a:pt x="521" y="295"/>
                    <a:pt x="795" y="295"/>
                  </a:cubicBezTo>
                  <a:lnTo>
                    <a:pt x="1046" y="295"/>
                  </a:lnTo>
                  <a:cubicBezTo>
                    <a:pt x="1127" y="295"/>
                    <a:pt x="1193" y="230"/>
                    <a:pt x="1193" y="148"/>
                  </a:cubicBezTo>
                  <a:cubicBezTo>
                    <a:pt x="1193" y="67"/>
                    <a:pt x="1127" y="0"/>
                    <a:pt x="1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9"/>
            <p:cNvSpPr/>
            <p:nvPr/>
          </p:nvSpPr>
          <p:spPr>
            <a:xfrm>
              <a:off x="2533025" y="675900"/>
              <a:ext cx="264650" cy="64025"/>
            </a:xfrm>
            <a:custGeom>
              <a:avLst/>
              <a:gdLst/>
              <a:ahLst/>
              <a:cxnLst/>
              <a:rect l="l" t="t" r="r" b="b"/>
              <a:pathLst>
                <a:path w="10586" h="2561" extrusionOk="0">
                  <a:moveTo>
                    <a:pt x="104" y="1"/>
                  </a:moveTo>
                  <a:cubicBezTo>
                    <a:pt x="46" y="1"/>
                    <a:pt x="1" y="48"/>
                    <a:pt x="1" y="105"/>
                  </a:cubicBezTo>
                  <a:lnTo>
                    <a:pt x="1" y="2456"/>
                  </a:lnTo>
                  <a:cubicBezTo>
                    <a:pt x="1" y="2514"/>
                    <a:pt x="48" y="2560"/>
                    <a:pt x="104" y="2560"/>
                  </a:cubicBezTo>
                  <a:lnTo>
                    <a:pt x="10481" y="2560"/>
                  </a:lnTo>
                  <a:cubicBezTo>
                    <a:pt x="10538" y="2560"/>
                    <a:pt x="10585" y="2514"/>
                    <a:pt x="10586" y="2456"/>
                  </a:cubicBezTo>
                  <a:lnTo>
                    <a:pt x="10586" y="105"/>
                  </a:lnTo>
                  <a:cubicBezTo>
                    <a:pt x="10586" y="47"/>
                    <a:pt x="10538" y="1"/>
                    <a:pt x="10481" y="1"/>
                  </a:cubicBezTo>
                  <a:cubicBezTo>
                    <a:pt x="10424" y="1"/>
                    <a:pt x="10377" y="48"/>
                    <a:pt x="10377" y="105"/>
                  </a:cubicBezTo>
                  <a:lnTo>
                    <a:pt x="10377" y="2353"/>
                  </a:lnTo>
                  <a:lnTo>
                    <a:pt x="208" y="2353"/>
                  </a:lnTo>
                  <a:lnTo>
                    <a:pt x="208" y="105"/>
                  </a:lnTo>
                  <a:cubicBezTo>
                    <a:pt x="208" y="47"/>
                    <a:pt x="161" y="1"/>
                    <a:pt x="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9"/>
            <p:cNvSpPr/>
            <p:nvPr/>
          </p:nvSpPr>
          <p:spPr>
            <a:xfrm>
              <a:off x="2498100" y="727325"/>
              <a:ext cx="333250" cy="7400"/>
            </a:xfrm>
            <a:custGeom>
              <a:avLst/>
              <a:gdLst/>
              <a:ahLst/>
              <a:cxnLst/>
              <a:rect l="l" t="t" r="r" b="b"/>
              <a:pathLst>
                <a:path w="13330" h="296" extrusionOk="0">
                  <a:moveTo>
                    <a:pt x="1" y="0"/>
                  </a:moveTo>
                  <a:lnTo>
                    <a:pt x="1" y="295"/>
                  </a:lnTo>
                  <a:lnTo>
                    <a:pt x="13329" y="295"/>
                  </a:lnTo>
                  <a:lnTo>
                    <a:pt x="133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9"/>
            <p:cNvSpPr/>
            <p:nvPr/>
          </p:nvSpPr>
          <p:spPr>
            <a:xfrm>
              <a:off x="2785050" y="656800"/>
              <a:ext cx="7400" cy="74225"/>
            </a:xfrm>
            <a:custGeom>
              <a:avLst/>
              <a:gdLst/>
              <a:ahLst/>
              <a:cxnLst/>
              <a:rect l="l" t="t" r="r" b="b"/>
              <a:pathLst>
                <a:path w="296" h="2969" extrusionOk="0">
                  <a:moveTo>
                    <a:pt x="1" y="1"/>
                  </a:moveTo>
                  <a:lnTo>
                    <a:pt x="1" y="2969"/>
                  </a:lnTo>
                  <a:lnTo>
                    <a:pt x="295" y="296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9"/>
            <p:cNvSpPr/>
            <p:nvPr/>
          </p:nvSpPr>
          <p:spPr>
            <a:xfrm>
              <a:off x="2538175" y="656800"/>
              <a:ext cx="7400" cy="74225"/>
            </a:xfrm>
            <a:custGeom>
              <a:avLst/>
              <a:gdLst/>
              <a:ahLst/>
              <a:cxnLst/>
              <a:rect l="l" t="t" r="r" b="b"/>
              <a:pathLst>
                <a:path w="296" h="2969" extrusionOk="0">
                  <a:moveTo>
                    <a:pt x="1" y="1"/>
                  </a:moveTo>
                  <a:lnTo>
                    <a:pt x="1" y="2969"/>
                  </a:lnTo>
                  <a:lnTo>
                    <a:pt x="296" y="2969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3" name="Google Shape;2073;p59"/>
          <p:cNvGrpSpPr/>
          <p:nvPr/>
        </p:nvGrpSpPr>
        <p:grpSpPr>
          <a:xfrm>
            <a:off x="1377015" y="2275945"/>
            <a:ext cx="1055095" cy="1058580"/>
            <a:chOff x="2879000" y="653125"/>
            <a:chExt cx="340650" cy="434325"/>
          </a:xfrm>
        </p:grpSpPr>
        <p:sp>
          <p:nvSpPr>
            <p:cNvPr id="2074" name="Google Shape;2074;p59"/>
            <p:cNvSpPr/>
            <p:nvPr/>
          </p:nvSpPr>
          <p:spPr>
            <a:xfrm>
              <a:off x="2883738" y="659125"/>
              <a:ext cx="333300" cy="423900"/>
            </a:xfrm>
            <a:prstGeom prst="roundRect">
              <a:avLst>
                <a:gd name="adj" fmla="val 705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9"/>
            <p:cNvSpPr/>
            <p:nvPr/>
          </p:nvSpPr>
          <p:spPr>
            <a:xfrm>
              <a:off x="2879000" y="653125"/>
              <a:ext cx="340650" cy="434325"/>
            </a:xfrm>
            <a:custGeom>
              <a:avLst/>
              <a:gdLst/>
              <a:ahLst/>
              <a:cxnLst/>
              <a:rect l="l" t="t" r="r" b="b"/>
              <a:pathLst>
                <a:path w="13626" h="17373" extrusionOk="0">
                  <a:moveTo>
                    <a:pt x="1101" y="295"/>
                  </a:moveTo>
                  <a:lnTo>
                    <a:pt x="1101" y="296"/>
                  </a:lnTo>
                  <a:lnTo>
                    <a:pt x="12527" y="296"/>
                  </a:lnTo>
                  <a:cubicBezTo>
                    <a:pt x="12969" y="296"/>
                    <a:pt x="13329" y="657"/>
                    <a:pt x="13329" y="1100"/>
                  </a:cubicBezTo>
                  <a:lnTo>
                    <a:pt x="13329" y="16273"/>
                  </a:lnTo>
                  <a:cubicBezTo>
                    <a:pt x="13329" y="16716"/>
                    <a:pt x="12969" y="17077"/>
                    <a:pt x="12527" y="17077"/>
                  </a:cubicBezTo>
                  <a:lnTo>
                    <a:pt x="1101" y="17077"/>
                  </a:lnTo>
                  <a:cubicBezTo>
                    <a:pt x="657" y="17077"/>
                    <a:pt x="297" y="16716"/>
                    <a:pt x="297" y="16273"/>
                  </a:cubicBezTo>
                  <a:lnTo>
                    <a:pt x="297" y="1099"/>
                  </a:lnTo>
                  <a:cubicBezTo>
                    <a:pt x="297" y="655"/>
                    <a:pt x="657" y="295"/>
                    <a:pt x="1101" y="295"/>
                  </a:cubicBezTo>
                  <a:close/>
                  <a:moveTo>
                    <a:pt x="1101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6273"/>
                  </a:lnTo>
                  <a:cubicBezTo>
                    <a:pt x="1" y="16880"/>
                    <a:pt x="494" y="17372"/>
                    <a:pt x="1101" y="17372"/>
                  </a:cubicBezTo>
                  <a:lnTo>
                    <a:pt x="12527" y="17372"/>
                  </a:lnTo>
                  <a:cubicBezTo>
                    <a:pt x="13133" y="17372"/>
                    <a:pt x="13626" y="16880"/>
                    <a:pt x="13626" y="16275"/>
                  </a:cubicBezTo>
                  <a:lnTo>
                    <a:pt x="13626" y="1100"/>
                  </a:lnTo>
                  <a:cubicBezTo>
                    <a:pt x="13626" y="494"/>
                    <a:pt x="13133" y="1"/>
                    <a:pt x="12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59"/>
            <p:cNvSpPr/>
            <p:nvPr/>
          </p:nvSpPr>
          <p:spPr>
            <a:xfrm>
              <a:off x="2926475" y="659850"/>
              <a:ext cx="246925" cy="71175"/>
            </a:xfrm>
            <a:custGeom>
              <a:avLst/>
              <a:gdLst/>
              <a:ahLst/>
              <a:cxnLst/>
              <a:rect l="l" t="t" r="r" b="b"/>
              <a:pathLst>
                <a:path w="9877" h="2847" extrusionOk="0">
                  <a:moveTo>
                    <a:pt x="1" y="1"/>
                  </a:moveTo>
                  <a:lnTo>
                    <a:pt x="1" y="2847"/>
                  </a:lnTo>
                  <a:lnTo>
                    <a:pt x="9876" y="2847"/>
                  </a:lnTo>
                  <a:lnTo>
                    <a:pt x="9876" y="1"/>
                  </a:lnTo>
                  <a:close/>
                </a:path>
              </a:pathLst>
            </a:custGeom>
            <a:solidFill>
              <a:srgbClr val="27C1E6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59"/>
            <p:cNvSpPr/>
            <p:nvPr/>
          </p:nvSpPr>
          <p:spPr>
            <a:xfrm>
              <a:off x="2886425" y="660550"/>
              <a:ext cx="52250" cy="419475"/>
            </a:xfrm>
            <a:custGeom>
              <a:avLst/>
              <a:gdLst/>
              <a:ahLst/>
              <a:cxnLst/>
              <a:rect l="l" t="t" r="r" b="b"/>
              <a:pathLst>
                <a:path w="2090" h="16779" extrusionOk="0">
                  <a:moveTo>
                    <a:pt x="795" y="0"/>
                  </a:moveTo>
                  <a:cubicBezTo>
                    <a:pt x="357" y="0"/>
                    <a:pt x="0" y="357"/>
                    <a:pt x="0" y="795"/>
                  </a:cubicBezTo>
                  <a:lnTo>
                    <a:pt x="0" y="15977"/>
                  </a:lnTo>
                  <a:cubicBezTo>
                    <a:pt x="0" y="16419"/>
                    <a:pt x="359" y="16779"/>
                    <a:pt x="801" y="16779"/>
                  </a:cubicBezTo>
                  <a:lnTo>
                    <a:pt x="1941" y="16779"/>
                  </a:lnTo>
                  <a:cubicBezTo>
                    <a:pt x="2022" y="16779"/>
                    <a:pt x="2090" y="16712"/>
                    <a:pt x="2089" y="16629"/>
                  </a:cubicBezTo>
                  <a:cubicBezTo>
                    <a:pt x="2089" y="16548"/>
                    <a:pt x="2022" y="16482"/>
                    <a:pt x="1941" y="16482"/>
                  </a:cubicBezTo>
                  <a:lnTo>
                    <a:pt x="801" y="16482"/>
                  </a:lnTo>
                  <a:cubicBezTo>
                    <a:pt x="522" y="16482"/>
                    <a:pt x="295" y="16255"/>
                    <a:pt x="295" y="15976"/>
                  </a:cubicBezTo>
                  <a:lnTo>
                    <a:pt x="295" y="795"/>
                  </a:lnTo>
                  <a:cubicBezTo>
                    <a:pt x="295" y="519"/>
                    <a:pt x="520" y="295"/>
                    <a:pt x="795" y="295"/>
                  </a:cubicBezTo>
                  <a:lnTo>
                    <a:pt x="1044" y="295"/>
                  </a:lnTo>
                  <a:cubicBezTo>
                    <a:pt x="1126" y="295"/>
                    <a:pt x="1191" y="230"/>
                    <a:pt x="1191" y="148"/>
                  </a:cubicBezTo>
                  <a:cubicBezTo>
                    <a:pt x="1191" y="67"/>
                    <a:pt x="1126" y="0"/>
                    <a:pt x="10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9"/>
            <p:cNvSpPr/>
            <p:nvPr/>
          </p:nvSpPr>
          <p:spPr>
            <a:xfrm>
              <a:off x="2917625" y="675900"/>
              <a:ext cx="264650" cy="64025"/>
            </a:xfrm>
            <a:custGeom>
              <a:avLst/>
              <a:gdLst/>
              <a:ahLst/>
              <a:cxnLst/>
              <a:rect l="l" t="t" r="r" b="b"/>
              <a:pathLst>
                <a:path w="10586" h="2561" extrusionOk="0">
                  <a:moveTo>
                    <a:pt x="104" y="1"/>
                  </a:moveTo>
                  <a:cubicBezTo>
                    <a:pt x="46" y="1"/>
                    <a:pt x="0" y="48"/>
                    <a:pt x="0" y="105"/>
                  </a:cubicBezTo>
                  <a:lnTo>
                    <a:pt x="0" y="2456"/>
                  </a:lnTo>
                  <a:cubicBezTo>
                    <a:pt x="0" y="2514"/>
                    <a:pt x="47" y="2560"/>
                    <a:pt x="104" y="2560"/>
                  </a:cubicBezTo>
                  <a:lnTo>
                    <a:pt x="10482" y="2560"/>
                  </a:lnTo>
                  <a:cubicBezTo>
                    <a:pt x="10540" y="2560"/>
                    <a:pt x="10585" y="2514"/>
                    <a:pt x="10586" y="2456"/>
                  </a:cubicBezTo>
                  <a:lnTo>
                    <a:pt x="10586" y="105"/>
                  </a:lnTo>
                  <a:cubicBezTo>
                    <a:pt x="10586" y="47"/>
                    <a:pt x="10540" y="1"/>
                    <a:pt x="10483" y="1"/>
                  </a:cubicBezTo>
                  <a:cubicBezTo>
                    <a:pt x="10425" y="1"/>
                    <a:pt x="10379" y="48"/>
                    <a:pt x="10379" y="105"/>
                  </a:cubicBezTo>
                  <a:lnTo>
                    <a:pt x="10379" y="2353"/>
                  </a:lnTo>
                  <a:lnTo>
                    <a:pt x="207" y="2353"/>
                  </a:lnTo>
                  <a:lnTo>
                    <a:pt x="207" y="105"/>
                  </a:lnTo>
                  <a:cubicBezTo>
                    <a:pt x="207" y="47"/>
                    <a:pt x="161" y="1"/>
                    <a:pt x="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59"/>
            <p:cNvSpPr/>
            <p:nvPr/>
          </p:nvSpPr>
          <p:spPr>
            <a:xfrm>
              <a:off x="2882750" y="727325"/>
              <a:ext cx="333225" cy="7400"/>
            </a:xfrm>
            <a:custGeom>
              <a:avLst/>
              <a:gdLst/>
              <a:ahLst/>
              <a:cxnLst/>
              <a:rect l="l" t="t" r="r" b="b"/>
              <a:pathLst>
                <a:path w="13329" h="296" extrusionOk="0">
                  <a:moveTo>
                    <a:pt x="0" y="0"/>
                  </a:moveTo>
                  <a:lnTo>
                    <a:pt x="0" y="295"/>
                  </a:lnTo>
                  <a:lnTo>
                    <a:pt x="13329" y="295"/>
                  </a:lnTo>
                  <a:lnTo>
                    <a:pt x="133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59"/>
            <p:cNvSpPr/>
            <p:nvPr/>
          </p:nvSpPr>
          <p:spPr>
            <a:xfrm>
              <a:off x="3169700" y="656800"/>
              <a:ext cx="7375" cy="74225"/>
            </a:xfrm>
            <a:custGeom>
              <a:avLst/>
              <a:gdLst/>
              <a:ahLst/>
              <a:cxnLst/>
              <a:rect l="l" t="t" r="r" b="b"/>
              <a:pathLst>
                <a:path w="295" h="2969" extrusionOk="0">
                  <a:moveTo>
                    <a:pt x="0" y="1"/>
                  </a:moveTo>
                  <a:lnTo>
                    <a:pt x="0" y="2969"/>
                  </a:lnTo>
                  <a:lnTo>
                    <a:pt x="295" y="296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59"/>
            <p:cNvSpPr/>
            <p:nvPr/>
          </p:nvSpPr>
          <p:spPr>
            <a:xfrm>
              <a:off x="2922825" y="656800"/>
              <a:ext cx="7375" cy="74225"/>
            </a:xfrm>
            <a:custGeom>
              <a:avLst/>
              <a:gdLst/>
              <a:ahLst/>
              <a:cxnLst/>
              <a:rect l="l" t="t" r="r" b="b"/>
              <a:pathLst>
                <a:path w="295" h="2969" extrusionOk="0">
                  <a:moveTo>
                    <a:pt x="0" y="1"/>
                  </a:moveTo>
                  <a:lnTo>
                    <a:pt x="0" y="2969"/>
                  </a:lnTo>
                  <a:lnTo>
                    <a:pt x="295" y="296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2" name="Google Shape;2082;p59"/>
          <p:cNvGrpSpPr/>
          <p:nvPr/>
        </p:nvGrpSpPr>
        <p:grpSpPr>
          <a:xfrm>
            <a:off x="1377101" y="3504235"/>
            <a:ext cx="1060340" cy="1058580"/>
            <a:chOff x="3265747" y="653121"/>
            <a:chExt cx="355783" cy="434325"/>
          </a:xfrm>
        </p:grpSpPr>
        <p:sp>
          <p:nvSpPr>
            <p:cNvPr id="2083" name="Google Shape;2083;p59"/>
            <p:cNvSpPr/>
            <p:nvPr/>
          </p:nvSpPr>
          <p:spPr>
            <a:xfrm>
              <a:off x="3272788" y="657350"/>
              <a:ext cx="333300" cy="423900"/>
            </a:xfrm>
            <a:prstGeom prst="roundRect">
              <a:avLst>
                <a:gd name="adj" fmla="val 705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9"/>
            <p:cNvSpPr/>
            <p:nvPr/>
          </p:nvSpPr>
          <p:spPr>
            <a:xfrm>
              <a:off x="3265747" y="653121"/>
              <a:ext cx="355783" cy="434325"/>
            </a:xfrm>
            <a:custGeom>
              <a:avLst/>
              <a:gdLst/>
              <a:ahLst/>
              <a:cxnLst/>
              <a:rect l="l" t="t" r="r" b="b"/>
              <a:pathLst>
                <a:path w="13625" h="17373" extrusionOk="0">
                  <a:moveTo>
                    <a:pt x="1100" y="295"/>
                  </a:moveTo>
                  <a:lnTo>
                    <a:pt x="1100" y="296"/>
                  </a:lnTo>
                  <a:lnTo>
                    <a:pt x="12525" y="296"/>
                  </a:lnTo>
                  <a:cubicBezTo>
                    <a:pt x="12969" y="296"/>
                    <a:pt x="13329" y="657"/>
                    <a:pt x="13329" y="1100"/>
                  </a:cubicBezTo>
                  <a:lnTo>
                    <a:pt x="13329" y="16273"/>
                  </a:lnTo>
                  <a:cubicBezTo>
                    <a:pt x="13329" y="16716"/>
                    <a:pt x="12969" y="17077"/>
                    <a:pt x="12525" y="17077"/>
                  </a:cubicBezTo>
                  <a:lnTo>
                    <a:pt x="1100" y="17077"/>
                  </a:lnTo>
                  <a:cubicBezTo>
                    <a:pt x="657" y="17077"/>
                    <a:pt x="297" y="16716"/>
                    <a:pt x="297" y="16273"/>
                  </a:cubicBezTo>
                  <a:lnTo>
                    <a:pt x="297" y="1099"/>
                  </a:lnTo>
                  <a:cubicBezTo>
                    <a:pt x="297" y="655"/>
                    <a:pt x="657" y="295"/>
                    <a:pt x="1100" y="295"/>
                  </a:cubicBezTo>
                  <a:close/>
                  <a:moveTo>
                    <a:pt x="1100" y="1"/>
                  </a:moveTo>
                  <a:cubicBezTo>
                    <a:pt x="494" y="1"/>
                    <a:pt x="0" y="494"/>
                    <a:pt x="0" y="1100"/>
                  </a:cubicBezTo>
                  <a:lnTo>
                    <a:pt x="0" y="16273"/>
                  </a:lnTo>
                  <a:cubicBezTo>
                    <a:pt x="0" y="16880"/>
                    <a:pt x="494" y="17372"/>
                    <a:pt x="1100" y="17372"/>
                  </a:cubicBezTo>
                  <a:lnTo>
                    <a:pt x="12525" y="17372"/>
                  </a:lnTo>
                  <a:cubicBezTo>
                    <a:pt x="13132" y="17372"/>
                    <a:pt x="13624" y="16880"/>
                    <a:pt x="13624" y="16275"/>
                  </a:cubicBezTo>
                  <a:lnTo>
                    <a:pt x="13624" y="1100"/>
                  </a:lnTo>
                  <a:cubicBezTo>
                    <a:pt x="13624" y="494"/>
                    <a:pt x="13132" y="1"/>
                    <a:pt x="125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9"/>
            <p:cNvSpPr/>
            <p:nvPr/>
          </p:nvSpPr>
          <p:spPr>
            <a:xfrm>
              <a:off x="3313275" y="659850"/>
              <a:ext cx="246875" cy="71175"/>
            </a:xfrm>
            <a:custGeom>
              <a:avLst/>
              <a:gdLst/>
              <a:ahLst/>
              <a:cxnLst/>
              <a:rect l="l" t="t" r="r" b="b"/>
              <a:pathLst>
                <a:path w="9875" h="2847" extrusionOk="0">
                  <a:moveTo>
                    <a:pt x="0" y="1"/>
                  </a:moveTo>
                  <a:lnTo>
                    <a:pt x="0" y="2847"/>
                  </a:lnTo>
                  <a:lnTo>
                    <a:pt x="9875" y="2847"/>
                  </a:lnTo>
                  <a:lnTo>
                    <a:pt x="9875" y="1"/>
                  </a:lnTo>
                  <a:close/>
                </a:path>
              </a:pathLst>
            </a:custGeom>
            <a:solidFill>
              <a:srgbClr val="CF7CC7">
                <a:alpha val="49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9"/>
            <p:cNvSpPr/>
            <p:nvPr/>
          </p:nvSpPr>
          <p:spPr>
            <a:xfrm>
              <a:off x="3273150" y="660550"/>
              <a:ext cx="52275" cy="419475"/>
            </a:xfrm>
            <a:custGeom>
              <a:avLst/>
              <a:gdLst/>
              <a:ahLst/>
              <a:cxnLst/>
              <a:rect l="l" t="t" r="r" b="b"/>
              <a:pathLst>
                <a:path w="2091" h="16779" extrusionOk="0">
                  <a:moveTo>
                    <a:pt x="795" y="0"/>
                  </a:moveTo>
                  <a:cubicBezTo>
                    <a:pt x="356" y="0"/>
                    <a:pt x="1" y="357"/>
                    <a:pt x="1" y="795"/>
                  </a:cubicBezTo>
                  <a:lnTo>
                    <a:pt x="1" y="15977"/>
                  </a:lnTo>
                  <a:cubicBezTo>
                    <a:pt x="1" y="16419"/>
                    <a:pt x="360" y="16779"/>
                    <a:pt x="801" y="16779"/>
                  </a:cubicBezTo>
                  <a:lnTo>
                    <a:pt x="1942" y="16779"/>
                  </a:lnTo>
                  <a:cubicBezTo>
                    <a:pt x="2024" y="16779"/>
                    <a:pt x="2090" y="16712"/>
                    <a:pt x="2089" y="16629"/>
                  </a:cubicBezTo>
                  <a:cubicBezTo>
                    <a:pt x="2089" y="16548"/>
                    <a:pt x="2023" y="16482"/>
                    <a:pt x="1942" y="16482"/>
                  </a:cubicBezTo>
                  <a:lnTo>
                    <a:pt x="801" y="16482"/>
                  </a:lnTo>
                  <a:cubicBezTo>
                    <a:pt x="523" y="16482"/>
                    <a:pt x="295" y="16255"/>
                    <a:pt x="295" y="15976"/>
                  </a:cubicBezTo>
                  <a:lnTo>
                    <a:pt x="295" y="795"/>
                  </a:lnTo>
                  <a:cubicBezTo>
                    <a:pt x="295" y="519"/>
                    <a:pt x="520" y="295"/>
                    <a:pt x="795" y="295"/>
                  </a:cubicBezTo>
                  <a:lnTo>
                    <a:pt x="1045" y="295"/>
                  </a:lnTo>
                  <a:cubicBezTo>
                    <a:pt x="1127" y="295"/>
                    <a:pt x="1192" y="230"/>
                    <a:pt x="1192" y="148"/>
                  </a:cubicBezTo>
                  <a:cubicBezTo>
                    <a:pt x="1192" y="67"/>
                    <a:pt x="1127" y="0"/>
                    <a:pt x="10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59"/>
            <p:cNvSpPr/>
            <p:nvPr/>
          </p:nvSpPr>
          <p:spPr>
            <a:xfrm>
              <a:off x="3304375" y="675900"/>
              <a:ext cx="264675" cy="64025"/>
            </a:xfrm>
            <a:custGeom>
              <a:avLst/>
              <a:gdLst/>
              <a:ahLst/>
              <a:cxnLst/>
              <a:rect l="l" t="t" r="r" b="b"/>
              <a:pathLst>
                <a:path w="10587" h="2561" extrusionOk="0">
                  <a:moveTo>
                    <a:pt x="105" y="1"/>
                  </a:moveTo>
                  <a:cubicBezTo>
                    <a:pt x="47" y="1"/>
                    <a:pt x="1" y="48"/>
                    <a:pt x="1" y="105"/>
                  </a:cubicBezTo>
                  <a:lnTo>
                    <a:pt x="1" y="2456"/>
                  </a:lnTo>
                  <a:cubicBezTo>
                    <a:pt x="1" y="2514"/>
                    <a:pt x="48" y="2560"/>
                    <a:pt x="105" y="2560"/>
                  </a:cubicBezTo>
                  <a:lnTo>
                    <a:pt x="10482" y="2560"/>
                  </a:lnTo>
                  <a:cubicBezTo>
                    <a:pt x="10538" y="2560"/>
                    <a:pt x="10584" y="2514"/>
                    <a:pt x="10587" y="2456"/>
                  </a:cubicBezTo>
                  <a:lnTo>
                    <a:pt x="10587" y="105"/>
                  </a:lnTo>
                  <a:cubicBezTo>
                    <a:pt x="10587" y="47"/>
                    <a:pt x="10539" y="1"/>
                    <a:pt x="10483" y="1"/>
                  </a:cubicBezTo>
                  <a:cubicBezTo>
                    <a:pt x="10426" y="1"/>
                    <a:pt x="10379" y="48"/>
                    <a:pt x="10379" y="105"/>
                  </a:cubicBezTo>
                  <a:lnTo>
                    <a:pt x="10379" y="2353"/>
                  </a:lnTo>
                  <a:lnTo>
                    <a:pt x="208" y="2353"/>
                  </a:lnTo>
                  <a:lnTo>
                    <a:pt x="208" y="105"/>
                  </a:lnTo>
                  <a:cubicBezTo>
                    <a:pt x="208" y="47"/>
                    <a:pt x="162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59"/>
            <p:cNvSpPr/>
            <p:nvPr/>
          </p:nvSpPr>
          <p:spPr>
            <a:xfrm>
              <a:off x="3269475" y="727325"/>
              <a:ext cx="333225" cy="7400"/>
            </a:xfrm>
            <a:custGeom>
              <a:avLst/>
              <a:gdLst/>
              <a:ahLst/>
              <a:cxnLst/>
              <a:rect l="l" t="t" r="r" b="b"/>
              <a:pathLst>
                <a:path w="13329" h="296" extrusionOk="0">
                  <a:moveTo>
                    <a:pt x="1" y="0"/>
                  </a:moveTo>
                  <a:lnTo>
                    <a:pt x="1" y="295"/>
                  </a:lnTo>
                  <a:lnTo>
                    <a:pt x="13328" y="295"/>
                  </a:lnTo>
                  <a:lnTo>
                    <a:pt x="133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9"/>
            <p:cNvSpPr/>
            <p:nvPr/>
          </p:nvSpPr>
          <p:spPr>
            <a:xfrm>
              <a:off x="3556400" y="656800"/>
              <a:ext cx="7450" cy="74225"/>
            </a:xfrm>
            <a:custGeom>
              <a:avLst/>
              <a:gdLst/>
              <a:ahLst/>
              <a:cxnLst/>
              <a:rect l="l" t="t" r="r" b="b"/>
              <a:pathLst>
                <a:path w="298" h="2969" extrusionOk="0">
                  <a:moveTo>
                    <a:pt x="1" y="1"/>
                  </a:moveTo>
                  <a:lnTo>
                    <a:pt x="1" y="2969"/>
                  </a:lnTo>
                  <a:lnTo>
                    <a:pt x="297" y="2969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9"/>
            <p:cNvSpPr/>
            <p:nvPr/>
          </p:nvSpPr>
          <p:spPr>
            <a:xfrm>
              <a:off x="3309525" y="656800"/>
              <a:ext cx="7425" cy="74225"/>
            </a:xfrm>
            <a:custGeom>
              <a:avLst/>
              <a:gdLst/>
              <a:ahLst/>
              <a:cxnLst/>
              <a:rect l="l" t="t" r="r" b="b"/>
              <a:pathLst>
                <a:path w="297" h="2969" extrusionOk="0">
                  <a:moveTo>
                    <a:pt x="1" y="1"/>
                  </a:moveTo>
                  <a:lnTo>
                    <a:pt x="1" y="2969"/>
                  </a:lnTo>
                  <a:lnTo>
                    <a:pt x="297" y="2969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1" name="Google Shape;2091;p59"/>
          <p:cNvSpPr/>
          <p:nvPr/>
        </p:nvSpPr>
        <p:spPr>
          <a:xfrm>
            <a:off x="5494935" y="3892979"/>
            <a:ext cx="238029" cy="2810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rgbClr val="FFC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2" name="Google Shape;2092;p59"/>
          <p:cNvSpPr/>
          <p:nvPr/>
        </p:nvSpPr>
        <p:spPr>
          <a:xfrm>
            <a:off x="2999375" y="867976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3" name="Google Shape;2093;p59"/>
          <p:cNvSpPr/>
          <p:nvPr/>
        </p:nvSpPr>
        <p:spPr>
          <a:xfrm>
            <a:off x="3834675" y="4514701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F3"/>
        </a:solidFill>
        <a:effectLst/>
      </p:bgPr>
    </p:bg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p60"/>
          <p:cNvSpPr txBox="1">
            <a:spLocks noGrp="1"/>
          </p:cNvSpPr>
          <p:nvPr>
            <p:ph type="title"/>
          </p:nvPr>
        </p:nvSpPr>
        <p:spPr>
          <a:xfrm>
            <a:off x="720013" y="88945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Resources to explore more…</a:t>
            </a:r>
            <a:endParaRPr/>
          </a:p>
        </p:txBody>
      </p:sp>
      <p:graphicFrame>
        <p:nvGraphicFramePr>
          <p:cNvPr id="2099" name="Google Shape;2099;p60"/>
          <p:cNvGraphicFramePr/>
          <p:nvPr/>
        </p:nvGraphicFramePr>
        <p:xfrm>
          <a:off x="1357488" y="1847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{80D327CF-CBF2-44B3-80DA-F45A0F1D0D2C}</a:tableStyleId>
              </a:tblPr>
              <a:tblGrid>
                <a:gridCol w="19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accent4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W3schools.com</a:t>
                      </a:r>
                      <a:endParaRPr sz="1500" b="1">
                        <a:solidFill>
                          <a:schemeClr val="accent4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https://w3schools.com/</a:t>
                      </a:r>
                      <a:endParaRPr>
                        <a:solidFill>
                          <a:schemeClr val="dk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accent4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MDN docs</a:t>
                      </a:r>
                      <a:endParaRPr sz="1500" b="1">
                        <a:solidFill>
                          <a:schemeClr val="accent4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https://developer.mozilla.org/en-US/</a:t>
                      </a:r>
                      <a:endParaRPr>
                        <a:solidFill>
                          <a:schemeClr val="dk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accent4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Codepen</a:t>
                      </a:r>
                      <a:endParaRPr sz="1500" b="1">
                        <a:solidFill>
                          <a:schemeClr val="accent4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https://codepen.io/</a:t>
                      </a:r>
                      <a:endParaRPr sz="1300">
                        <a:solidFill>
                          <a:schemeClr val="dk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accent4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Coursera</a:t>
                      </a:r>
                      <a:endParaRPr sz="1500" b="1">
                        <a:solidFill>
                          <a:schemeClr val="accent4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https://www.coursera.org/</a:t>
                      </a:r>
                      <a:endParaRPr>
                        <a:solidFill>
                          <a:schemeClr val="dk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accent4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Github</a:t>
                      </a:r>
                      <a:endParaRPr sz="1500" b="1">
                        <a:solidFill>
                          <a:schemeClr val="accent4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https://github.com/</a:t>
                      </a:r>
                      <a:endParaRPr>
                        <a:solidFill>
                          <a:schemeClr val="dk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accent4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Youtube</a:t>
                      </a:r>
                      <a:endParaRPr sz="1500" b="1">
                        <a:solidFill>
                          <a:schemeClr val="accent4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https://www.youtube.com/</a:t>
                      </a:r>
                      <a:endParaRPr>
                        <a:solidFill>
                          <a:schemeClr val="dk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100" name="Google Shape;2100;p60"/>
          <p:cNvGrpSpPr/>
          <p:nvPr/>
        </p:nvGrpSpPr>
        <p:grpSpPr>
          <a:xfrm>
            <a:off x="8233687" y="3810065"/>
            <a:ext cx="380623" cy="505928"/>
            <a:chOff x="5382225" y="1510350"/>
            <a:chExt cx="54075" cy="71875"/>
          </a:xfrm>
        </p:grpSpPr>
        <p:sp>
          <p:nvSpPr>
            <p:cNvPr id="2101" name="Google Shape;2101;p60"/>
            <p:cNvSpPr/>
            <p:nvPr/>
          </p:nvSpPr>
          <p:spPr>
            <a:xfrm>
              <a:off x="5384450" y="1512525"/>
              <a:ext cx="49500" cy="67525"/>
            </a:xfrm>
            <a:custGeom>
              <a:avLst/>
              <a:gdLst/>
              <a:ahLst/>
              <a:cxnLst/>
              <a:rect l="l" t="t" r="r" b="b"/>
              <a:pathLst>
                <a:path w="1980" h="2701" extrusionOk="0">
                  <a:moveTo>
                    <a:pt x="15" y="1"/>
                  </a:moveTo>
                  <a:lnTo>
                    <a:pt x="0" y="2001"/>
                  </a:lnTo>
                  <a:lnTo>
                    <a:pt x="562" y="1358"/>
                  </a:lnTo>
                  <a:lnTo>
                    <a:pt x="1469" y="2701"/>
                  </a:lnTo>
                  <a:lnTo>
                    <a:pt x="1725" y="2528"/>
                  </a:lnTo>
                  <a:lnTo>
                    <a:pt x="1979" y="2357"/>
                  </a:lnTo>
                  <a:lnTo>
                    <a:pt x="1062" y="999"/>
                  </a:lnTo>
                  <a:lnTo>
                    <a:pt x="1876" y="73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0"/>
            <p:cNvSpPr/>
            <p:nvPr/>
          </p:nvSpPr>
          <p:spPr>
            <a:xfrm>
              <a:off x="5382225" y="1510350"/>
              <a:ext cx="54075" cy="71875"/>
            </a:xfrm>
            <a:custGeom>
              <a:avLst/>
              <a:gdLst/>
              <a:ahLst/>
              <a:cxnLst/>
              <a:rect l="l" t="t" r="r" b="b"/>
              <a:pathLst>
                <a:path w="2163" h="2875" extrusionOk="0">
                  <a:moveTo>
                    <a:pt x="192" y="215"/>
                  </a:moveTo>
                  <a:lnTo>
                    <a:pt x="1709" y="813"/>
                  </a:lnTo>
                  <a:lnTo>
                    <a:pt x="1124" y="1003"/>
                  </a:lnTo>
                  <a:cubicBezTo>
                    <a:pt x="1098" y="1011"/>
                    <a:pt x="1078" y="1031"/>
                    <a:pt x="1069" y="1057"/>
                  </a:cubicBezTo>
                  <a:cubicBezTo>
                    <a:pt x="1060" y="1083"/>
                    <a:pt x="1063" y="1113"/>
                    <a:pt x="1079" y="1135"/>
                  </a:cubicBezTo>
                  <a:lnTo>
                    <a:pt x="1949" y="2419"/>
                  </a:lnTo>
                  <a:lnTo>
                    <a:pt x="1583" y="2667"/>
                  </a:lnTo>
                  <a:lnTo>
                    <a:pt x="724" y="1397"/>
                  </a:lnTo>
                  <a:cubicBezTo>
                    <a:pt x="708" y="1374"/>
                    <a:pt x="683" y="1360"/>
                    <a:pt x="656" y="1358"/>
                  </a:cubicBezTo>
                  <a:lnTo>
                    <a:pt x="651" y="1358"/>
                  </a:lnTo>
                  <a:cubicBezTo>
                    <a:pt x="626" y="1358"/>
                    <a:pt x="600" y="1368"/>
                    <a:pt x="587" y="1388"/>
                  </a:cubicBezTo>
                  <a:lnTo>
                    <a:pt x="180" y="1854"/>
                  </a:lnTo>
                  <a:lnTo>
                    <a:pt x="192" y="215"/>
                  </a:lnTo>
                  <a:close/>
                  <a:moveTo>
                    <a:pt x="102" y="0"/>
                  </a:moveTo>
                  <a:cubicBezTo>
                    <a:pt x="85" y="0"/>
                    <a:pt x="68" y="5"/>
                    <a:pt x="52" y="15"/>
                  </a:cubicBezTo>
                  <a:cubicBezTo>
                    <a:pt x="29" y="31"/>
                    <a:pt x="14" y="57"/>
                    <a:pt x="14" y="87"/>
                  </a:cubicBezTo>
                  <a:lnTo>
                    <a:pt x="1" y="2087"/>
                  </a:lnTo>
                  <a:cubicBezTo>
                    <a:pt x="1" y="2123"/>
                    <a:pt x="24" y="2155"/>
                    <a:pt x="58" y="2168"/>
                  </a:cubicBezTo>
                  <a:cubicBezTo>
                    <a:pt x="68" y="2172"/>
                    <a:pt x="79" y="2174"/>
                    <a:pt x="90" y="2174"/>
                  </a:cubicBezTo>
                  <a:cubicBezTo>
                    <a:pt x="114" y="2174"/>
                    <a:pt x="137" y="2164"/>
                    <a:pt x="153" y="2145"/>
                  </a:cubicBezTo>
                  <a:lnTo>
                    <a:pt x="640" y="1587"/>
                  </a:lnTo>
                  <a:lnTo>
                    <a:pt x="1486" y="2836"/>
                  </a:lnTo>
                  <a:cubicBezTo>
                    <a:pt x="1499" y="2856"/>
                    <a:pt x="1519" y="2870"/>
                    <a:pt x="1541" y="2873"/>
                  </a:cubicBezTo>
                  <a:cubicBezTo>
                    <a:pt x="1547" y="2875"/>
                    <a:pt x="1553" y="2875"/>
                    <a:pt x="1558" y="2875"/>
                  </a:cubicBezTo>
                  <a:cubicBezTo>
                    <a:pt x="1576" y="2875"/>
                    <a:pt x="1593" y="2870"/>
                    <a:pt x="1603" y="2859"/>
                  </a:cubicBezTo>
                  <a:lnTo>
                    <a:pt x="2113" y="2514"/>
                  </a:lnTo>
                  <a:cubicBezTo>
                    <a:pt x="2154" y="2487"/>
                    <a:pt x="2163" y="2433"/>
                    <a:pt x="2136" y="2393"/>
                  </a:cubicBezTo>
                  <a:lnTo>
                    <a:pt x="1283" y="1132"/>
                  </a:lnTo>
                  <a:lnTo>
                    <a:pt x="1988" y="902"/>
                  </a:lnTo>
                  <a:cubicBezTo>
                    <a:pt x="2024" y="890"/>
                    <a:pt x="2047" y="858"/>
                    <a:pt x="2049" y="821"/>
                  </a:cubicBezTo>
                  <a:cubicBezTo>
                    <a:pt x="2050" y="784"/>
                    <a:pt x="2028" y="751"/>
                    <a:pt x="1993" y="737"/>
                  </a:cubicBezTo>
                  <a:lnTo>
                    <a:pt x="132" y="6"/>
                  </a:lnTo>
                  <a:cubicBezTo>
                    <a:pt x="123" y="2"/>
                    <a:pt x="112" y="0"/>
                    <a:pt x="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3" name="Google Shape;2103;p60"/>
          <p:cNvSpPr/>
          <p:nvPr/>
        </p:nvSpPr>
        <p:spPr>
          <a:xfrm rot="371976">
            <a:off x="7366525" y="905800"/>
            <a:ext cx="323622" cy="38217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4" name="Google Shape;2104;p60"/>
          <p:cNvSpPr/>
          <p:nvPr/>
        </p:nvSpPr>
        <p:spPr>
          <a:xfrm rot="-212270">
            <a:off x="7991639" y="1309261"/>
            <a:ext cx="165996" cy="196055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5" name="Google Shape;2105;p60"/>
          <p:cNvSpPr/>
          <p:nvPr/>
        </p:nvSpPr>
        <p:spPr>
          <a:xfrm rot="-212270">
            <a:off x="8391689" y="924149"/>
            <a:ext cx="165996" cy="196055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p61"/>
          <p:cNvSpPr/>
          <p:nvPr/>
        </p:nvSpPr>
        <p:spPr>
          <a:xfrm>
            <a:off x="1360850" y="1593451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1" name="Google Shape;2111;p61"/>
          <p:cNvSpPr txBox="1">
            <a:spLocks noGrp="1"/>
          </p:cNvSpPr>
          <p:nvPr>
            <p:ph type="title"/>
          </p:nvPr>
        </p:nvSpPr>
        <p:spPr>
          <a:xfrm>
            <a:off x="1466149" y="2079825"/>
            <a:ext cx="417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To-do application</a:t>
            </a:r>
            <a:endParaRPr sz="4000"/>
          </a:p>
        </p:txBody>
      </p:sp>
      <p:sp>
        <p:nvSpPr>
          <p:cNvPr id="2112" name="Google Shape;2112;p61"/>
          <p:cNvSpPr txBox="1">
            <a:spLocks noGrp="1"/>
          </p:cNvSpPr>
          <p:nvPr>
            <p:ph type="subTitle" idx="1"/>
          </p:nvPr>
        </p:nvSpPr>
        <p:spPr>
          <a:xfrm rot="757">
            <a:off x="1466254" y="3027425"/>
            <a:ext cx="2726400" cy="6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Add your to-do things in the list</a:t>
            </a:r>
            <a:endParaRPr/>
          </a:p>
        </p:txBody>
      </p:sp>
      <p:grpSp>
        <p:nvGrpSpPr>
          <p:cNvPr id="2113" name="Google Shape;2113;p61"/>
          <p:cNvGrpSpPr/>
          <p:nvPr/>
        </p:nvGrpSpPr>
        <p:grpSpPr>
          <a:xfrm rot="2700000">
            <a:off x="3743631" y="747590"/>
            <a:ext cx="1211801" cy="1565934"/>
            <a:chOff x="5543700" y="1778175"/>
            <a:chExt cx="396425" cy="512275"/>
          </a:xfrm>
        </p:grpSpPr>
        <p:sp>
          <p:nvSpPr>
            <p:cNvPr id="2114" name="Google Shape;2114;p61"/>
            <p:cNvSpPr/>
            <p:nvPr/>
          </p:nvSpPr>
          <p:spPr>
            <a:xfrm>
              <a:off x="5757250" y="1784975"/>
              <a:ext cx="176150" cy="157550"/>
            </a:xfrm>
            <a:custGeom>
              <a:avLst/>
              <a:gdLst/>
              <a:ahLst/>
              <a:cxnLst/>
              <a:rect l="l" t="t" r="r" b="b"/>
              <a:pathLst>
                <a:path w="7046" h="6302" extrusionOk="0">
                  <a:moveTo>
                    <a:pt x="1929" y="0"/>
                  </a:moveTo>
                  <a:lnTo>
                    <a:pt x="0" y="3392"/>
                  </a:lnTo>
                  <a:lnTo>
                    <a:pt x="5117" y="6301"/>
                  </a:lnTo>
                  <a:lnTo>
                    <a:pt x="7046" y="2909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1"/>
            <p:cNvSpPr/>
            <p:nvPr/>
          </p:nvSpPr>
          <p:spPr>
            <a:xfrm>
              <a:off x="5795500" y="1833000"/>
              <a:ext cx="43125" cy="34800"/>
            </a:xfrm>
            <a:custGeom>
              <a:avLst/>
              <a:gdLst/>
              <a:ahLst/>
              <a:cxnLst/>
              <a:rect l="l" t="t" r="r" b="b"/>
              <a:pathLst>
                <a:path w="1725" h="1392" extrusionOk="0">
                  <a:moveTo>
                    <a:pt x="347" y="0"/>
                  </a:moveTo>
                  <a:lnTo>
                    <a:pt x="1" y="608"/>
                  </a:lnTo>
                  <a:lnTo>
                    <a:pt x="1379" y="1391"/>
                  </a:lnTo>
                  <a:lnTo>
                    <a:pt x="1724" y="783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1"/>
            <p:cNvSpPr/>
            <p:nvPr/>
          </p:nvSpPr>
          <p:spPr>
            <a:xfrm>
              <a:off x="5851825" y="1864775"/>
              <a:ext cx="43100" cy="34825"/>
            </a:xfrm>
            <a:custGeom>
              <a:avLst/>
              <a:gdLst/>
              <a:ahLst/>
              <a:cxnLst/>
              <a:rect l="l" t="t" r="r" b="b"/>
              <a:pathLst>
                <a:path w="1724" h="1393" extrusionOk="0">
                  <a:moveTo>
                    <a:pt x="346" y="0"/>
                  </a:moveTo>
                  <a:lnTo>
                    <a:pt x="0" y="609"/>
                  </a:lnTo>
                  <a:lnTo>
                    <a:pt x="1378" y="1392"/>
                  </a:lnTo>
                  <a:lnTo>
                    <a:pt x="1724" y="783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1"/>
            <p:cNvSpPr/>
            <p:nvPr/>
          </p:nvSpPr>
          <p:spPr>
            <a:xfrm>
              <a:off x="5757025" y="1850925"/>
              <a:ext cx="138750" cy="91700"/>
            </a:xfrm>
            <a:custGeom>
              <a:avLst/>
              <a:gdLst/>
              <a:ahLst/>
              <a:cxnLst/>
              <a:rect l="l" t="t" r="r" b="b"/>
              <a:pathLst>
                <a:path w="5550" h="3668" extrusionOk="0">
                  <a:moveTo>
                    <a:pt x="432" y="1"/>
                  </a:moveTo>
                  <a:lnTo>
                    <a:pt x="1" y="758"/>
                  </a:lnTo>
                  <a:lnTo>
                    <a:pt x="5118" y="3667"/>
                  </a:lnTo>
                  <a:lnTo>
                    <a:pt x="5549" y="2910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rgbClr val="9EA2E0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1"/>
            <p:cNvSpPr/>
            <p:nvPr/>
          </p:nvSpPr>
          <p:spPr>
            <a:xfrm>
              <a:off x="5750150" y="1778175"/>
              <a:ext cx="189975" cy="171400"/>
            </a:xfrm>
            <a:custGeom>
              <a:avLst/>
              <a:gdLst/>
              <a:ahLst/>
              <a:cxnLst/>
              <a:rect l="l" t="t" r="r" b="b"/>
              <a:pathLst>
                <a:path w="7599" h="6856" extrusionOk="0">
                  <a:moveTo>
                    <a:pt x="2280" y="553"/>
                  </a:moveTo>
                  <a:lnTo>
                    <a:pt x="7045" y="3260"/>
                  </a:lnTo>
                  <a:lnTo>
                    <a:pt x="5316" y="6300"/>
                  </a:lnTo>
                  <a:lnTo>
                    <a:pt x="552" y="3592"/>
                  </a:lnTo>
                  <a:lnTo>
                    <a:pt x="2280" y="553"/>
                  </a:lnTo>
                  <a:close/>
                  <a:moveTo>
                    <a:pt x="2129" y="1"/>
                  </a:moveTo>
                  <a:lnTo>
                    <a:pt x="0" y="3746"/>
                  </a:lnTo>
                  <a:lnTo>
                    <a:pt x="5470" y="6855"/>
                  </a:lnTo>
                  <a:lnTo>
                    <a:pt x="7598" y="3110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1"/>
            <p:cNvSpPr/>
            <p:nvPr/>
          </p:nvSpPr>
          <p:spPr>
            <a:xfrm>
              <a:off x="5549250" y="1858025"/>
              <a:ext cx="355600" cy="427275"/>
            </a:xfrm>
            <a:custGeom>
              <a:avLst/>
              <a:gdLst/>
              <a:ahLst/>
              <a:cxnLst/>
              <a:rect l="l" t="t" r="r" b="b"/>
              <a:pathLst>
                <a:path w="14224" h="17091" extrusionOk="0">
                  <a:moveTo>
                    <a:pt x="7478" y="1"/>
                  </a:moveTo>
                  <a:lnTo>
                    <a:pt x="1060" y="11294"/>
                  </a:lnTo>
                  <a:cubicBezTo>
                    <a:pt x="0" y="13156"/>
                    <a:pt x="652" y="15524"/>
                    <a:pt x="2515" y="16583"/>
                  </a:cubicBezTo>
                  <a:cubicBezTo>
                    <a:pt x="3120" y="16927"/>
                    <a:pt x="3779" y="17091"/>
                    <a:pt x="4429" y="17091"/>
                  </a:cubicBezTo>
                  <a:cubicBezTo>
                    <a:pt x="5779" y="17091"/>
                    <a:pt x="7090" y="16385"/>
                    <a:pt x="7805" y="15128"/>
                  </a:cubicBezTo>
                  <a:lnTo>
                    <a:pt x="14223" y="3835"/>
                  </a:lnTo>
                  <a:lnTo>
                    <a:pt x="74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61"/>
            <p:cNvSpPr/>
            <p:nvPr/>
          </p:nvSpPr>
          <p:spPr>
            <a:xfrm>
              <a:off x="5612600" y="1906250"/>
              <a:ext cx="292250" cy="379025"/>
            </a:xfrm>
            <a:custGeom>
              <a:avLst/>
              <a:gdLst/>
              <a:ahLst/>
              <a:cxnLst/>
              <a:rect l="l" t="t" r="r" b="b"/>
              <a:pathLst>
                <a:path w="11690" h="15161" extrusionOk="0">
                  <a:moveTo>
                    <a:pt x="8337" y="0"/>
                  </a:moveTo>
                  <a:lnTo>
                    <a:pt x="1" y="14664"/>
                  </a:lnTo>
                  <a:cubicBezTo>
                    <a:pt x="601" y="15001"/>
                    <a:pt x="1252" y="15161"/>
                    <a:pt x="1895" y="15161"/>
                  </a:cubicBezTo>
                  <a:cubicBezTo>
                    <a:pt x="3245" y="15161"/>
                    <a:pt x="4556" y="14455"/>
                    <a:pt x="5271" y="13199"/>
                  </a:cubicBezTo>
                  <a:lnTo>
                    <a:pt x="11689" y="1906"/>
                  </a:lnTo>
                  <a:lnTo>
                    <a:pt x="83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61"/>
            <p:cNvSpPr/>
            <p:nvPr/>
          </p:nvSpPr>
          <p:spPr>
            <a:xfrm>
              <a:off x="5604750" y="1945300"/>
              <a:ext cx="297100" cy="336300"/>
            </a:xfrm>
            <a:custGeom>
              <a:avLst/>
              <a:gdLst/>
              <a:ahLst/>
              <a:cxnLst/>
              <a:rect l="l" t="t" r="r" b="b"/>
              <a:pathLst>
                <a:path w="11884" h="13452" extrusionOk="0">
                  <a:moveTo>
                    <a:pt x="11531" y="1"/>
                  </a:moveTo>
                  <a:lnTo>
                    <a:pt x="5217" y="11107"/>
                  </a:lnTo>
                  <a:cubicBezTo>
                    <a:pt x="4675" y="12063"/>
                    <a:pt x="3898" y="12695"/>
                    <a:pt x="2972" y="12938"/>
                  </a:cubicBezTo>
                  <a:cubicBezTo>
                    <a:pt x="2698" y="13010"/>
                    <a:pt x="2416" y="13045"/>
                    <a:pt x="2133" y="13045"/>
                  </a:cubicBezTo>
                  <a:cubicBezTo>
                    <a:pt x="1481" y="13045"/>
                    <a:pt x="819" y="12857"/>
                    <a:pt x="210" y="12490"/>
                  </a:cubicBezTo>
                  <a:lnTo>
                    <a:pt x="0" y="12838"/>
                  </a:lnTo>
                  <a:cubicBezTo>
                    <a:pt x="34" y="12858"/>
                    <a:pt x="65" y="12876"/>
                    <a:pt x="98" y="12895"/>
                  </a:cubicBezTo>
                  <a:cubicBezTo>
                    <a:pt x="746" y="13263"/>
                    <a:pt x="1443" y="13452"/>
                    <a:pt x="2133" y="13452"/>
                  </a:cubicBezTo>
                  <a:cubicBezTo>
                    <a:pt x="2451" y="13452"/>
                    <a:pt x="2767" y="13412"/>
                    <a:pt x="3075" y="13330"/>
                  </a:cubicBezTo>
                  <a:cubicBezTo>
                    <a:pt x="4109" y="13059"/>
                    <a:pt x="4971" y="12360"/>
                    <a:pt x="5570" y="11308"/>
                  </a:cubicBezTo>
                  <a:lnTo>
                    <a:pt x="11883" y="201"/>
                  </a:lnTo>
                  <a:lnTo>
                    <a:pt x="115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61"/>
            <p:cNvSpPr/>
            <p:nvPr/>
          </p:nvSpPr>
          <p:spPr>
            <a:xfrm>
              <a:off x="5817025" y="1952675"/>
              <a:ext cx="64825" cy="42850"/>
            </a:xfrm>
            <a:custGeom>
              <a:avLst/>
              <a:gdLst/>
              <a:ahLst/>
              <a:cxnLst/>
              <a:rect l="l" t="t" r="r" b="b"/>
              <a:pathLst>
                <a:path w="2593" h="1714" extrusionOk="0">
                  <a:moveTo>
                    <a:pt x="201" y="0"/>
                  </a:moveTo>
                  <a:lnTo>
                    <a:pt x="0" y="354"/>
                  </a:lnTo>
                  <a:lnTo>
                    <a:pt x="2392" y="1713"/>
                  </a:lnTo>
                  <a:lnTo>
                    <a:pt x="2593" y="136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61"/>
            <p:cNvSpPr/>
            <p:nvPr/>
          </p:nvSpPr>
          <p:spPr>
            <a:xfrm>
              <a:off x="5834350" y="1922175"/>
              <a:ext cx="64850" cy="42850"/>
            </a:xfrm>
            <a:custGeom>
              <a:avLst/>
              <a:gdLst/>
              <a:ahLst/>
              <a:cxnLst/>
              <a:rect l="l" t="t" r="r" b="b"/>
              <a:pathLst>
                <a:path w="2594" h="1714" extrusionOk="0">
                  <a:moveTo>
                    <a:pt x="202" y="1"/>
                  </a:moveTo>
                  <a:lnTo>
                    <a:pt x="1" y="353"/>
                  </a:lnTo>
                  <a:lnTo>
                    <a:pt x="2392" y="1714"/>
                  </a:lnTo>
                  <a:lnTo>
                    <a:pt x="2593" y="136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61"/>
            <p:cNvSpPr/>
            <p:nvPr/>
          </p:nvSpPr>
          <p:spPr>
            <a:xfrm>
              <a:off x="5811850" y="1961675"/>
              <a:ext cx="64825" cy="42825"/>
            </a:xfrm>
            <a:custGeom>
              <a:avLst/>
              <a:gdLst/>
              <a:ahLst/>
              <a:cxnLst/>
              <a:rect l="l" t="t" r="r" b="b"/>
              <a:pathLst>
                <a:path w="2593" h="1713" extrusionOk="0">
                  <a:moveTo>
                    <a:pt x="200" y="0"/>
                  </a:moveTo>
                  <a:lnTo>
                    <a:pt x="0" y="353"/>
                  </a:lnTo>
                  <a:lnTo>
                    <a:pt x="2393" y="1713"/>
                  </a:lnTo>
                  <a:lnTo>
                    <a:pt x="2593" y="136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61"/>
            <p:cNvSpPr/>
            <p:nvPr/>
          </p:nvSpPr>
          <p:spPr>
            <a:xfrm>
              <a:off x="5715375" y="1894975"/>
              <a:ext cx="64825" cy="42825"/>
            </a:xfrm>
            <a:custGeom>
              <a:avLst/>
              <a:gdLst/>
              <a:ahLst/>
              <a:cxnLst/>
              <a:rect l="l" t="t" r="r" b="b"/>
              <a:pathLst>
                <a:path w="2593" h="1713" extrusionOk="0">
                  <a:moveTo>
                    <a:pt x="201" y="0"/>
                  </a:moveTo>
                  <a:lnTo>
                    <a:pt x="0" y="354"/>
                  </a:lnTo>
                  <a:lnTo>
                    <a:pt x="2393" y="1713"/>
                  </a:lnTo>
                  <a:lnTo>
                    <a:pt x="2593" y="135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61"/>
            <p:cNvSpPr/>
            <p:nvPr/>
          </p:nvSpPr>
          <p:spPr>
            <a:xfrm>
              <a:off x="5593050" y="1864900"/>
              <a:ext cx="210750" cy="260425"/>
            </a:xfrm>
            <a:custGeom>
              <a:avLst/>
              <a:gdLst/>
              <a:ahLst/>
              <a:cxnLst/>
              <a:rect l="l" t="t" r="r" b="b"/>
              <a:pathLst>
                <a:path w="8430" h="10417" extrusionOk="0">
                  <a:moveTo>
                    <a:pt x="5805" y="1"/>
                  </a:moveTo>
                  <a:lnTo>
                    <a:pt x="56" y="10114"/>
                  </a:lnTo>
                  <a:cubicBezTo>
                    <a:pt x="0" y="10211"/>
                    <a:pt x="35" y="10335"/>
                    <a:pt x="132" y="10390"/>
                  </a:cubicBezTo>
                  <a:cubicBezTo>
                    <a:pt x="163" y="10408"/>
                    <a:pt x="198" y="10416"/>
                    <a:pt x="232" y="10416"/>
                  </a:cubicBezTo>
                  <a:cubicBezTo>
                    <a:pt x="302" y="10416"/>
                    <a:pt x="371" y="10379"/>
                    <a:pt x="409" y="10314"/>
                  </a:cubicBezTo>
                  <a:lnTo>
                    <a:pt x="5958" y="553"/>
                  </a:lnTo>
                  <a:lnTo>
                    <a:pt x="8098" y="1770"/>
                  </a:lnTo>
                  <a:cubicBezTo>
                    <a:pt x="8129" y="1788"/>
                    <a:pt x="8163" y="1796"/>
                    <a:pt x="8197" y="1796"/>
                  </a:cubicBezTo>
                  <a:cubicBezTo>
                    <a:pt x="8268" y="1796"/>
                    <a:pt x="8336" y="1759"/>
                    <a:pt x="8373" y="1693"/>
                  </a:cubicBezTo>
                  <a:cubicBezTo>
                    <a:pt x="8429" y="1596"/>
                    <a:pt x="8395" y="1472"/>
                    <a:pt x="8298" y="1418"/>
                  </a:cubicBez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61"/>
            <p:cNvSpPr/>
            <p:nvPr/>
          </p:nvSpPr>
          <p:spPr>
            <a:xfrm>
              <a:off x="5728275" y="1890950"/>
              <a:ext cx="56650" cy="38100"/>
            </a:xfrm>
            <a:custGeom>
              <a:avLst/>
              <a:gdLst/>
              <a:ahLst/>
              <a:cxnLst/>
              <a:rect l="l" t="t" r="r" b="b"/>
              <a:pathLst>
                <a:path w="2266" h="1524" extrusionOk="0">
                  <a:moveTo>
                    <a:pt x="199" y="0"/>
                  </a:moveTo>
                  <a:lnTo>
                    <a:pt x="1" y="349"/>
                  </a:lnTo>
                  <a:lnTo>
                    <a:pt x="2068" y="1523"/>
                  </a:lnTo>
                  <a:lnTo>
                    <a:pt x="2266" y="117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61"/>
            <p:cNvSpPr/>
            <p:nvPr/>
          </p:nvSpPr>
          <p:spPr>
            <a:xfrm>
              <a:off x="5543700" y="1851225"/>
              <a:ext cx="368275" cy="439225"/>
            </a:xfrm>
            <a:custGeom>
              <a:avLst/>
              <a:gdLst/>
              <a:ahLst/>
              <a:cxnLst/>
              <a:rect l="l" t="t" r="r" b="b"/>
              <a:pathLst>
                <a:path w="14731" h="17569" extrusionOk="0">
                  <a:moveTo>
                    <a:pt x="7785" y="555"/>
                  </a:moveTo>
                  <a:lnTo>
                    <a:pt x="14176" y="4187"/>
                  </a:lnTo>
                  <a:lnTo>
                    <a:pt x="7857" y="15303"/>
                  </a:lnTo>
                  <a:cubicBezTo>
                    <a:pt x="7181" y="16493"/>
                    <a:pt x="5935" y="17162"/>
                    <a:pt x="4655" y="17162"/>
                  </a:cubicBezTo>
                  <a:cubicBezTo>
                    <a:pt x="4040" y="17162"/>
                    <a:pt x="3417" y="17008"/>
                    <a:pt x="2845" y="16683"/>
                  </a:cubicBezTo>
                  <a:cubicBezTo>
                    <a:pt x="1083" y="15682"/>
                    <a:pt x="463" y="13433"/>
                    <a:pt x="1466" y="11671"/>
                  </a:cubicBezTo>
                  <a:lnTo>
                    <a:pt x="7785" y="555"/>
                  </a:lnTo>
                  <a:close/>
                  <a:moveTo>
                    <a:pt x="7633" y="0"/>
                  </a:moveTo>
                  <a:lnTo>
                    <a:pt x="1114" y="11470"/>
                  </a:lnTo>
                  <a:cubicBezTo>
                    <a:pt x="0" y="13427"/>
                    <a:pt x="687" y="15922"/>
                    <a:pt x="2644" y="17036"/>
                  </a:cubicBezTo>
                  <a:cubicBezTo>
                    <a:pt x="3280" y="17397"/>
                    <a:pt x="3972" y="17568"/>
                    <a:pt x="4655" y="17568"/>
                  </a:cubicBezTo>
                  <a:cubicBezTo>
                    <a:pt x="6076" y="17568"/>
                    <a:pt x="7458" y="16826"/>
                    <a:pt x="8211" y="15505"/>
                  </a:cubicBezTo>
                  <a:lnTo>
                    <a:pt x="14730" y="4035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9" name="Google Shape;2129;p61"/>
          <p:cNvSpPr/>
          <p:nvPr/>
        </p:nvSpPr>
        <p:spPr>
          <a:xfrm>
            <a:off x="5821762" y="1124448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0" name="Google Shape;2130;p61"/>
          <p:cNvSpPr/>
          <p:nvPr/>
        </p:nvSpPr>
        <p:spPr>
          <a:xfrm>
            <a:off x="4088687" y="3862398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1" name="Google Shape;2131;p61"/>
          <p:cNvSpPr/>
          <p:nvPr/>
        </p:nvSpPr>
        <p:spPr>
          <a:xfrm>
            <a:off x="7679612" y="2220423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2" name="Google Shape;2132;p61"/>
          <p:cNvSpPr/>
          <p:nvPr/>
        </p:nvSpPr>
        <p:spPr>
          <a:xfrm>
            <a:off x="935912" y="3948673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3" name="Google Shape;2133;p61"/>
          <p:cNvGrpSpPr/>
          <p:nvPr/>
        </p:nvGrpSpPr>
        <p:grpSpPr>
          <a:xfrm>
            <a:off x="4518300" y="3152390"/>
            <a:ext cx="380623" cy="505928"/>
            <a:chOff x="5382225" y="1510350"/>
            <a:chExt cx="54075" cy="71875"/>
          </a:xfrm>
        </p:grpSpPr>
        <p:sp>
          <p:nvSpPr>
            <p:cNvPr id="2134" name="Google Shape;2134;p61"/>
            <p:cNvSpPr/>
            <p:nvPr/>
          </p:nvSpPr>
          <p:spPr>
            <a:xfrm>
              <a:off x="5384450" y="1512525"/>
              <a:ext cx="49500" cy="67525"/>
            </a:xfrm>
            <a:custGeom>
              <a:avLst/>
              <a:gdLst/>
              <a:ahLst/>
              <a:cxnLst/>
              <a:rect l="l" t="t" r="r" b="b"/>
              <a:pathLst>
                <a:path w="1980" h="2701" extrusionOk="0">
                  <a:moveTo>
                    <a:pt x="15" y="1"/>
                  </a:moveTo>
                  <a:lnTo>
                    <a:pt x="0" y="2001"/>
                  </a:lnTo>
                  <a:lnTo>
                    <a:pt x="562" y="1358"/>
                  </a:lnTo>
                  <a:lnTo>
                    <a:pt x="1469" y="2701"/>
                  </a:lnTo>
                  <a:lnTo>
                    <a:pt x="1725" y="2528"/>
                  </a:lnTo>
                  <a:lnTo>
                    <a:pt x="1979" y="2357"/>
                  </a:lnTo>
                  <a:lnTo>
                    <a:pt x="1062" y="999"/>
                  </a:lnTo>
                  <a:lnTo>
                    <a:pt x="1876" y="73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61"/>
            <p:cNvSpPr/>
            <p:nvPr/>
          </p:nvSpPr>
          <p:spPr>
            <a:xfrm>
              <a:off x="5382225" y="1510350"/>
              <a:ext cx="54075" cy="71875"/>
            </a:xfrm>
            <a:custGeom>
              <a:avLst/>
              <a:gdLst/>
              <a:ahLst/>
              <a:cxnLst/>
              <a:rect l="l" t="t" r="r" b="b"/>
              <a:pathLst>
                <a:path w="2163" h="2875" extrusionOk="0">
                  <a:moveTo>
                    <a:pt x="192" y="215"/>
                  </a:moveTo>
                  <a:lnTo>
                    <a:pt x="1709" y="813"/>
                  </a:lnTo>
                  <a:lnTo>
                    <a:pt x="1124" y="1003"/>
                  </a:lnTo>
                  <a:cubicBezTo>
                    <a:pt x="1098" y="1011"/>
                    <a:pt x="1078" y="1031"/>
                    <a:pt x="1069" y="1057"/>
                  </a:cubicBezTo>
                  <a:cubicBezTo>
                    <a:pt x="1060" y="1083"/>
                    <a:pt x="1063" y="1113"/>
                    <a:pt x="1079" y="1135"/>
                  </a:cubicBezTo>
                  <a:lnTo>
                    <a:pt x="1949" y="2419"/>
                  </a:lnTo>
                  <a:lnTo>
                    <a:pt x="1583" y="2667"/>
                  </a:lnTo>
                  <a:lnTo>
                    <a:pt x="724" y="1397"/>
                  </a:lnTo>
                  <a:cubicBezTo>
                    <a:pt x="708" y="1374"/>
                    <a:pt x="683" y="1360"/>
                    <a:pt x="656" y="1358"/>
                  </a:cubicBezTo>
                  <a:lnTo>
                    <a:pt x="651" y="1358"/>
                  </a:lnTo>
                  <a:cubicBezTo>
                    <a:pt x="626" y="1358"/>
                    <a:pt x="600" y="1368"/>
                    <a:pt x="587" y="1388"/>
                  </a:cubicBezTo>
                  <a:lnTo>
                    <a:pt x="180" y="1854"/>
                  </a:lnTo>
                  <a:lnTo>
                    <a:pt x="192" y="215"/>
                  </a:lnTo>
                  <a:close/>
                  <a:moveTo>
                    <a:pt x="102" y="0"/>
                  </a:moveTo>
                  <a:cubicBezTo>
                    <a:pt x="85" y="0"/>
                    <a:pt x="68" y="5"/>
                    <a:pt x="52" y="15"/>
                  </a:cubicBezTo>
                  <a:cubicBezTo>
                    <a:pt x="29" y="31"/>
                    <a:pt x="14" y="57"/>
                    <a:pt x="14" y="87"/>
                  </a:cubicBezTo>
                  <a:lnTo>
                    <a:pt x="1" y="2087"/>
                  </a:lnTo>
                  <a:cubicBezTo>
                    <a:pt x="1" y="2123"/>
                    <a:pt x="24" y="2155"/>
                    <a:pt x="58" y="2168"/>
                  </a:cubicBezTo>
                  <a:cubicBezTo>
                    <a:pt x="68" y="2172"/>
                    <a:pt x="79" y="2174"/>
                    <a:pt x="90" y="2174"/>
                  </a:cubicBezTo>
                  <a:cubicBezTo>
                    <a:pt x="114" y="2174"/>
                    <a:pt x="137" y="2164"/>
                    <a:pt x="153" y="2145"/>
                  </a:cubicBezTo>
                  <a:lnTo>
                    <a:pt x="640" y="1587"/>
                  </a:lnTo>
                  <a:lnTo>
                    <a:pt x="1486" y="2836"/>
                  </a:lnTo>
                  <a:cubicBezTo>
                    <a:pt x="1499" y="2856"/>
                    <a:pt x="1519" y="2870"/>
                    <a:pt x="1541" y="2873"/>
                  </a:cubicBezTo>
                  <a:cubicBezTo>
                    <a:pt x="1547" y="2875"/>
                    <a:pt x="1553" y="2875"/>
                    <a:pt x="1558" y="2875"/>
                  </a:cubicBezTo>
                  <a:cubicBezTo>
                    <a:pt x="1576" y="2875"/>
                    <a:pt x="1593" y="2870"/>
                    <a:pt x="1603" y="2859"/>
                  </a:cubicBezTo>
                  <a:lnTo>
                    <a:pt x="2113" y="2514"/>
                  </a:lnTo>
                  <a:cubicBezTo>
                    <a:pt x="2154" y="2487"/>
                    <a:pt x="2163" y="2433"/>
                    <a:pt x="2136" y="2393"/>
                  </a:cubicBezTo>
                  <a:lnTo>
                    <a:pt x="1283" y="1132"/>
                  </a:lnTo>
                  <a:lnTo>
                    <a:pt x="1988" y="902"/>
                  </a:lnTo>
                  <a:cubicBezTo>
                    <a:pt x="2024" y="890"/>
                    <a:pt x="2047" y="858"/>
                    <a:pt x="2049" y="821"/>
                  </a:cubicBezTo>
                  <a:cubicBezTo>
                    <a:pt x="2050" y="784"/>
                    <a:pt x="2028" y="751"/>
                    <a:pt x="1993" y="737"/>
                  </a:cubicBezTo>
                  <a:lnTo>
                    <a:pt x="132" y="6"/>
                  </a:lnTo>
                  <a:cubicBezTo>
                    <a:pt x="123" y="2"/>
                    <a:pt x="112" y="0"/>
                    <a:pt x="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62"/>
          <p:cNvSpPr/>
          <p:nvPr/>
        </p:nvSpPr>
        <p:spPr>
          <a:xfrm>
            <a:off x="1360850" y="1593451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1" name="Google Shape;2141;p62"/>
          <p:cNvSpPr txBox="1">
            <a:spLocks noGrp="1"/>
          </p:cNvSpPr>
          <p:nvPr>
            <p:ph type="title"/>
          </p:nvPr>
        </p:nvSpPr>
        <p:spPr>
          <a:xfrm>
            <a:off x="1466150" y="2079825"/>
            <a:ext cx="5421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Javascript Calculator</a:t>
            </a:r>
            <a:endParaRPr sz="4000"/>
          </a:p>
        </p:txBody>
      </p:sp>
      <p:sp>
        <p:nvSpPr>
          <p:cNvPr id="2142" name="Google Shape;2142;p62"/>
          <p:cNvSpPr txBox="1">
            <a:spLocks noGrp="1"/>
          </p:cNvSpPr>
          <p:nvPr>
            <p:ph type="subTitle" idx="1"/>
          </p:nvPr>
        </p:nvSpPr>
        <p:spPr>
          <a:xfrm rot="757">
            <a:off x="1466254" y="3027425"/>
            <a:ext cx="2726400" cy="6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Take inputs and calculate and display the result</a:t>
            </a:r>
            <a:endParaRPr/>
          </a:p>
        </p:txBody>
      </p:sp>
      <p:grpSp>
        <p:nvGrpSpPr>
          <p:cNvPr id="2143" name="Google Shape;2143;p62"/>
          <p:cNvGrpSpPr/>
          <p:nvPr/>
        </p:nvGrpSpPr>
        <p:grpSpPr>
          <a:xfrm rot="2700000">
            <a:off x="3743631" y="747590"/>
            <a:ext cx="1211801" cy="1565934"/>
            <a:chOff x="5543700" y="1778175"/>
            <a:chExt cx="396425" cy="512275"/>
          </a:xfrm>
        </p:grpSpPr>
        <p:sp>
          <p:nvSpPr>
            <p:cNvPr id="2144" name="Google Shape;2144;p62"/>
            <p:cNvSpPr/>
            <p:nvPr/>
          </p:nvSpPr>
          <p:spPr>
            <a:xfrm>
              <a:off x="5757250" y="1784975"/>
              <a:ext cx="176150" cy="157550"/>
            </a:xfrm>
            <a:custGeom>
              <a:avLst/>
              <a:gdLst/>
              <a:ahLst/>
              <a:cxnLst/>
              <a:rect l="l" t="t" r="r" b="b"/>
              <a:pathLst>
                <a:path w="7046" h="6302" extrusionOk="0">
                  <a:moveTo>
                    <a:pt x="1929" y="0"/>
                  </a:moveTo>
                  <a:lnTo>
                    <a:pt x="0" y="3392"/>
                  </a:lnTo>
                  <a:lnTo>
                    <a:pt x="5117" y="6301"/>
                  </a:lnTo>
                  <a:lnTo>
                    <a:pt x="7046" y="2909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62"/>
            <p:cNvSpPr/>
            <p:nvPr/>
          </p:nvSpPr>
          <p:spPr>
            <a:xfrm>
              <a:off x="5795500" y="1833000"/>
              <a:ext cx="43125" cy="34800"/>
            </a:xfrm>
            <a:custGeom>
              <a:avLst/>
              <a:gdLst/>
              <a:ahLst/>
              <a:cxnLst/>
              <a:rect l="l" t="t" r="r" b="b"/>
              <a:pathLst>
                <a:path w="1725" h="1392" extrusionOk="0">
                  <a:moveTo>
                    <a:pt x="347" y="0"/>
                  </a:moveTo>
                  <a:lnTo>
                    <a:pt x="1" y="608"/>
                  </a:lnTo>
                  <a:lnTo>
                    <a:pt x="1379" y="1391"/>
                  </a:lnTo>
                  <a:lnTo>
                    <a:pt x="1724" y="783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62"/>
            <p:cNvSpPr/>
            <p:nvPr/>
          </p:nvSpPr>
          <p:spPr>
            <a:xfrm>
              <a:off x="5851825" y="1864775"/>
              <a:ext cx="43100" cy="34825"/>
            </a:xfrm>
            <a:custGeom>
              <a:avLst/>
              <a:gdLst/>
              <a:ahLst/>
              <a:cxnLst/>
              <a:rect l="l" t="t" r="r" b="b"/>
              <a:pathLst>
                <a:path w="1724" h="1393" extrusionOk="0">
                  <a:moveTo>
                    <a:pt x="346" y="0"/>
                  </a:moveTo>
                  <a:lnTo>
                    <a:pt x="0" y="609"/>
                  </a:lnTo>
                  <a:lnTo>
                    <a:pt x="1378" y="1392"/>
                  </a:lnTo>
                  <a:lnTo>
                    <a:pt x="1724" y="783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62"/>
            <p:cNvSpPr/>
            <p:nvPr/>
          </p:nvSpPr>
          <p:spPr>
            <a:xfrm>
              <a:off x="5757025" y="1850925"/>
              <a:ext cx="138750" cy="91700"/>
            </a:xfrm>
            <a:custGeom>
              <a:avLst/>
              <a:gdLst/>
              <a:ahLst/>
              <a:cxnLst/>
              <a:rect l="l" t="t" r="r" b="b"/>
              <a:pathLst>
                <a:path w="5550" h="3668" extrusionOk="0">
                  <a:moveTo>
                    <a:pt x="432" y="1"/>
                  </a:moveTo>
                  <a:lnTo>
                    <a:pt x="1" y="758"/>
                  </a:lnTo>
                  <a:lnTo>
                    <a:pt x="5118" y="3667"/>
                  </a:lnTo>
                  <a:lnTo>
                    <a:pt x="5549" y="2910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rgbClr val="9EA2E0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62"/>
            <p:cNvSpPr/>
            <p:nvPr/>
          </p:nvSpPr>
          <p:spPr>
            <a:xfrm>
              <a:off x="5750150" y="1778175"/>
              <a:ext cx="189975" cy="171400"/>
            </a:xfrm>
            <a:custGeom>
              <a:avLst/>
              <a:gdLst/>
              <a:ahLst/>
              <a:cxnLst/>
              <a:rect l="l" t="t" r="r" b="b"/>
              <a:pathLst>
                <a:path w="7599" h="6856" extrusionOk="0">
                  <a:moveTo>
                    <a:pt x="2280" y="553"/>
                  </a:moveTo>
                  <a:lnTo>
                    <a:pt x="7045" y="3260"/>
                  </a:lnTo>
                  <a:lnTo>
                    <a:pt x="5316" y="6300"/>
                  </a:lnTo>
                  <a:lnTo>
                    <a:pt x="552" y="3592"/>
                  </a:lnTo>
                  <a:lnTo>
                    <a:pt x="2280" y="553"/>
                  </a:lnTo>
                  <a:close/>
                  <a:moveTo>
                    <a:pt x="2129" y="1"/>
                  </a:moveTo>
                  <a:lnTo>
                    <a:pt x="0" y="3746"/>
                  </a:lnTo>
                  <a:lnTo>
                    <a:pt x="5470" y="6855"/>
                  </a:lnTo>
                  <a:lnTo>
                    <a:pt x="7598" y="3110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62"/>
            <p:cNvSpPr/>
            <p:nvPr/>
          </p:nvSpPr>
          <p:spPr>
            <a:xfrm>
              <a:off x="5549250" y="1858025"/>
              <a:ext cx="355600" cy="427275"/>
            </a:xfrm>
            <a:custGeom>
              <a:avLst/>
              <a:gdLst/>
              <a:ahLst/>
              <a:cxnLst/>
              <a:rect l="l" t="t" r="r" b="b"/>
              <a:pathLst>
                <a:path w="14224" h="17091" extrusionOk="0">
                  <a:moveTo>
                    <a:pt x="7478" y="1"/>
                  </a:moveTo>
                  <a:lnTo>
                    <a:pt x="1060" y="11294"/>
                  </a:lnTo>
                  <a:cubicBezTo>
                    <a:pt x="0" y="13156"/>
                    <a:pt x="652" y="15524"/>
                    <a:pt x="2515" y="16583"/>
                  </a:cubicBezTo>
                  <a:cubicBezTo>
                    <a:pt x="3120" y="16927"/>
                    <a:pt x="3779" y="17091"/>
                    <a:pt x="4429" y="17091"/>
                  </a:cubicBezTo>
                  <a:cubicBezTo>
                    <a:pt x="5779" y="17091"/>
                    <a:pt x="7090" y="16385"/>
                    <a:pt x="7805" y="15128"/>
                  </a:cubicBezTo>
                  <a:lnTo>
                    <a:pt x="14223" y="3835"/>
                  </a:lnTo>
                  <a:lnTo>
                    <a:pt x="74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62"/>
            <p:cNvSpPr/>
            <p:nvPr/>
          </p:nvSpPr>
          <p:spPr>
            <a:xfrm>
              <a:off x="5612600" y="1906250"/>
              <a:ext cx="292250" cy="379025"/>
            </a:xfrm>
            <a:custGeom>
              <a:avLst/>
              <a:gdLst/>
              <a:ahLst/>
              <a:cxnLst/>
              <a:rect l="l" t="t" r="r" b="b"/>
              <a:pathLst>
                <a:path w="11690" h="15161" extrusionOk="0">
                  <a:moveTo>
                    <a:pt x="8337" y="0"/>
                  </a:moveTo>
                  <a:lnTo>
                    <a:pt x="1" y="14664"/>
                  </a:lnTo>
                  <a:cubicBezTo>
                    <a:pt x="601" y="15001"/>
                    <a:pt x="1252" y="15161"/>
                    <a:pt x="1895" y="15161"/>
                  </a:cubicBezTo>
                  <a:cubicBezTo>
                    <a:pt x="3245" y="15161"/>
                    <a:pt x="4556" y="14455"/>
                    <a:pt x="5271" y="13199"/>
                  </a:cubicBezTo>
                  <a:lnTo>
                    <a:pt x="11689" y="1906"/>
                  </a:lnTo>
                  <a:lnTo>
                    <a:pt x="83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62"/>
            <p:cNvSpPr/>
            <p:nvPr/>
          </p:nvSpPr>
          <p:spPr>
            <a:xfrm>
              <a:off x="5604750" y="1945300"/>
              <a:ext cx="297100" cy="336300"/>
            </a:xfrm>
            <a:custGeom>
              <a:avLst/>
              <a:gdLst/>
              <a:ahLst/>
              <a:cxnLst/>
              <a:rect l="l" t="t" r="r" b="b"/>
              <a:pathLst>
                <a:path w="11884" h="13452" extrusionOk="0">
                  <a:moveTo>
                    <a:pt x="11531" y="1"/>
                  </a:moveTo>
                  <a:lnTo>
                    <a:pt x="5217" y="11107"/>
                  </a:lnTo>
                  <a:cubicBezTo>
                    <a:pt x="4675" y="12063"/>
                    <a:pt x="3898" y="12695"/>
                    <a:pt x="2972" y="12938"/>
                  </a:cubicBezTo>
                  <a:cubicBezTo>
                    <a:pt x="2698" y="13010"/>
                    <a:pt x="2416" y="13045"/>
                    <a:pt x="2133" y="13045"/>
                  </a:cubicBezTo>
                  <a:cubicBezTo>
                    <a:pt x="1481" y="13045"/>
                    <a:pt x="819" y="12857"/>
                    <a:pt x="210" y="12490"/>
                  </a:cubicBezTo>
                  <a:lnTo>
                    <a:pt x="0" y="12838"/>
                  </a:lnTo>
                  <a:cubicBezTo>
                    <a:pt x="34" y="12858"/>
                    <a:pt x="65" y="12876"/>
                    <a:pt x="98" y="12895"/>
                  </a:cubicBezTo>
                  <a:cubicBezTo>
                    <a:pt x="746" y="13263"/>
                    <a:pt x="1443" y="13452"/>
                    <a:pt x="2133" y="13452"/>
                  </a:cubicBezTo>
                  <a:cubicBezTo>
                    <a:pt x="2451" y="13452"/>
                    <a:pt x="2767" y="13412"/>
                    <a:pt x="3075" y="13330"/>
                  </a:cubicBezTo>
                  <a:cubicBezTo>
                    <a:pt x="4109" y="13059"/>
                    <a:pt x="4971" y="12360"/>
                    <a:pt x="5570" y="11308"/>
                  </a:cubicBezTo>
                  <a:lnTo>
                    <a:pt x="11883" y="201"/>
                  </a:lnTo>
                  <a:lnTo>
                    <a:pt x="115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62"/>
            <p:cNvSpPr/>
            <p:nvPr/>
          </p:nvSpPr>
          <p:spPr>
            <a:xfrm>
              <a:off x="5817025" y="1952675"/>
              <a:ext cx="64825" cy="42850"/>
            </a:xfrm>
            <a:custGeom>
              <a:avLst/>
              <a:gdLst/>
              <a:ahLst/>
              <a:cxnLst/>
              <a:rect l="l" t="t" r="r" b="b"/>
              <a:pathLst>
                <a:path w="2593" h="1714" extrusionOk="0">
                  <a:moveTo>
                    <a:pt x="201" y="0"/>
                  </a:moveTo>
                  <a:lnTo>
                    <a:pt x="0" y="354"/>
                  </a:lnTo>
                  <a:lnTo>
                    <a:pt x="2392" y="1713"/>
                  </a:lnTo>
                  <a:lnTo>
                    <a:pt x="2593" y="136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62"/>
            <p:cNvSpPr/>
            <p:nvPr/>
          </p:nvSpPr>
          <p:spPr>
            <a:xfrm>
              <a:off x="5834350" y="1922175"/>
              <a:ext cx="64850" cy="42850"/>
            </a:xfrm>
            <a:custGeom>
              <a:avLst/>
              <a:gdLst/>
              <a:ahLst/>
              <a:cxnLst/>
              <a:rect l="l" t="t" r="r" b="b"/>
              <a:pathLst>
                <a:path w="2594" h="1714" extrusionOk="0">
                  <a:moveTo>
                    <a:pt x="202" y="1"/>
                  </a:moveTo>
                  <a:lnTo>
                    <a:pt x="1" y="353"/>
                  </a:lnTo>
                  <a:lnTo>
                    <a:pt x="2392" y="1714"/>
                  </a:lnTo>
                  <a:lnTo>
                    <a:pt x="2593" y="136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62"/>
            <p:cNvSpPr/>
            <p:nvPr/>
          </p:nvSpPr>
          <p:spPr>
            <a:xfrm>
              <a:off x="5811850" y="1961675"/>
              <a:ext cx="64825" cy="42825"/>
            </a:xfrm>
            <a:custGeom>
              <a:avLst/>
              <a:gdLst/>
              <a:ahLst/>
              <a:cxnLst/>
              <a:rect l="l" t="t" r="r" b="b"/>
              <a:pathLst>
                <a:path w="2593" h="1713" extrusionOk="0">
                  <a:moveTo>
                    <a:pt x="200" y="0"/>
                  </a:moveTo>
                  <a:lnTo>
                    <a:pt x="0" y="353"/>
                  </a:lnTo>
                  <a:lnTo>
                    <a:pt x="2393" y="1713"/>
                  </a:lnTo>
                  <a:lnTo>
                    <a:pt x="2593" y="136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62"/>
            <p:cNvSpPr/>
            <p:nvPr/>
          </p:nvSpPr>
          <p:spPr>
            <a:xfrm>
              <a:off x="5715375" y="1894975"/>
              <a:ext cx="64825" cy="42825"/>
            </a:xfrm>
            <a:custGeom>
              <a:avLst/>
              <a:gdLst/>
              <a:ahLst/>
              <a:cxnLst/>
              <a:rect l="l" t="t" r="r" b="b"/>
              <a:pathLst>
                <a:path w="2593" h="1713" extrusionOk="0">
                  <a:moveTo>
                    <a:pt x="201" y="0"/>
                  </a:moveTo>
                  <a:lnTo>
                    <a:pt x="0" y="354"/>
                  </a:lnTo>
                  <a:lnTo>
                    <a:pt x="2393" y="1713"/>
                  </a:lnTo>
                  <a:lnTo>
                    <a:pt x="2593" y="135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62"/>
            <p:cNvSpPr/>
            <p:nvPr/>
          </p:nvSpPr>
          <p:spPr>
            <a:xfrm>
              <a:off x="5593050" y="1864900"/>
              <a:ext cx="210750" cy="260425"/>
            </a:xfrm>
            <a:custGeom>
              <a:avLst/>
              <a:gdLst/>
              <a:ahLst/>
              <a:cxnLst/>
              <a:rect l="l" t="t" r="r" b="b"/>
              <a:pathLst>
                <a:path w="8430" h="10417" extrusionOk="0">
                  <a:moveTo>
                    <a:pt x="5805" y="1"/>
                  </a:moveTo>
                  <a:lnTo>
                    <a:pt x="56" y="10114"/>
                  </a:lnTo>
                  <a:cubicBezTo>
                    <a:pt x="0" y="10211"/>
                    <a:pt x="35" y="10335"/>
                    <a:pt x="132" y="10390"/>
                  </a:cubicBezTo>
                  <a:cubicBezTo>
                    <a:pt x="163" y="10408"/>
                    <a:pt x="198" y="10416"/>
                    <a:pt x="232" y="10416"/>
                  </a:cubicBezTo>
                  <a:cubicBezTo>
                    <a:pt x="302" y="10416"/>
                    <a:pt x="371" y="10379"/>
                    <a:pt x="409" y="10314"/>
                  </a:cubicBezTo>
                  <a:lnTo>
                    <a:pt x="5958" y="553"/>
                  </a:lnTo>
                  <a:lnTo>
                    <a:pt x="8098" y="1770"/>
                  </a:lnTo>
                  <a:cubicBezTo>
                    <a:pt x="8129" y="1788"/>
                    <a:pt x="8163" y="1796"/>
                    <a:pt x="8197" y="1796"/>
                  </a:cubicBezTo>
                  <a:cubicBezTo>
                    <a:pt x="8268" y="1796"/>
                    <a:pt x="8336" y="1759"/>
                    <a:pt x="8373" y="1693"/>
                  </a:cubicBezTo>
                  <a:cubicBezTo>
                    <a:pt x="8429" y="1596"/>
                    <a:pt x="8395" y="1472"/>
                    <a:pt x="8298" y="1418"/>
                  </a:cubicBez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62"/>
            <p:cNvSpPr/>
            <p:nvPr/>
          </p:nvSpPr>
          <p:spPr>
            <a:xfrm>
              <a:off x="5728275" y="1890950"/>
              <a:ext cx="56650" cy="38100"/>
            </a:xfrm>
            <a:custGeom>
              <a:avLst/>
              <a:gdLst/>
              <a:ahLst/>
              <a:cxnLst/>
              <a:rect l="l" t="t" r="r" b="b"/>
              <a:pathLst>
                <a:path w="2266" h="1524" extrusionOk="0">
                  <a:moveTo>
                    <a:pt x="199" y="0"/>
                  </a:moveTo>
                  <a:lnTo>
                    <a:pt x="1" y="349"/>
                  </a:lnTo>
                  <a:lnTo>
                    <a:pt x="2068" y="1523"/>
                  </a:lnTo>
                  <a:lnTo>
                    <a:pt x="2266" y="117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62"/>
            <p:cNvSpPr/>
            <p:nvPr/>
          </p:nvSpPr>
          <p:spPr>
            <a:xfrm>
              <a:off x="5543700" y="1851225"/>
              <a:ext cx="368275" cy="439225"/>
            </a:xfrm>
            <a:custGeom>
              <a:avLst/>
              <a:gdLst/>
              <a:ahLst/>
              <a:cxnLst/>
              <a:rect l="l" t="t" r="r" b="b"/>
              <a:pathLst>
                <a:path w="14731" h="17569" extrusionOk="0">
                  <a:moveTo>
                    <a:pt x="7785" y="555"/>
                  </a:moveTo>
                  <a:lnTo>
                    <a:pt x="14176" y="4187"/>
                  </a:lnTo>
                  <a:lnTo>
                    <a:pt x="7857" y="15303"/>
                  </a:lnTo>
                  <a:cubicBezTo>
                    <a:pt x="7181" y="16493"/>
                    <a:pt x="5935" y="17162"/>
                    <a:pt x="4655" y="17162"/>
                  </a:cubicBezTo>
                  <a:cubicBezTo>
                    <a:pt x="4040" y="17162"/>
                    <a:pt x="3417" y="17008"/>
                    <a:pt x="2845" y="16683"/>
                  </a:cubicBezTo>
                  <a:cubicBezTo>
                    <a:pt x="1083" y="15682"/>
                    <a:pt x="463" y="13433"/>
                    <a:pt x="1466" y="11671"/>
                  </a:cubicBezTo>
                  <a:lnTo>
                    <a:pt x="7785" y="555"/>
                  </a:lnTo>
                  <a:close/>
                  <a:moveTo>
                    <a:pt x="7633" y="0"/>
                  </a:moveTo>
                  <a:lnTo>
                    <a:pt x="1114" y="11470"/>
                  </a:lnTo>
                  <a:cubicBezTo>
                    <a:pt x="0" y="13427"/>
                    <a:pt x="687" y="15922"/>
                    <a:pt x="2644" y="17036"/>
                  </a:cubicBezTo>
                  <a:cubicBezTo>
                    <a:pt x="3280" y="17397"/>
                    <a:pt x="3972" y="17568"/>
                    <a:pt x="4655" y="17568"/>
                  </a:cubicBezTo>
                  <a:cubicBezTo>
                    <a:pt x="6076" y="17568"/>
                    <a:pt x="7458" y="16826"/>
                    <a:pt x="8211" y="15505"/>
                  </a:cubicBezTo>
                  <a:lnTo>
                    <a:pt x="14730" y="4035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9" name="Google Shape;2159;p62"/>
          <p:cNvSpPr/>
          <p:nvPr/>
        </p:nvSpPr>
        <p:spPr>
          <a:xfrm>
            <a:off x="5821762" y="1124448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0" name="Google Shape;2160;p62"/>
          <p:cNvSpPr/>
          <p:nvPr/>
        </p:nvSpPr>
        <p:spPr>
          <a:xfrm>
            <a:off x="4088687" y="3862398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1" name="Google Shape;2161;p62"/>
          <p:cNvSpPr/>
          <p:nvPr/>
        </p:nvSpPr>
        <p:spPr>
          <a:xfrm>
            <a:off x="7679612" y="2220423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2" name="Google Shape;2162;p62"/>
          <p:cNvSpPr/>
          <p:nvPr/>
        </p:nvSpPr>
        <p:spPr>
          <a:xfrm>
            <a:off x="935912" y="3948673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3" name="Google Shape;2163;p62"/>
          <p:cNvGrpSpPr/>
          <p:nvPr/>
        </p:nvGrpSpPr>
        <p:grpSpPr>
          <a:xfrm>
            <a:off x="4518300" y="3152390"/>
            <a:ext cx="380623" cy="505928"/>
            <a:chOff x="5382225" y="1510350"/>
            <a:chExt cx="54075" cy="71875"/>
          </a:xfrm>
        </p:grpSpPr>
        <p:sp>
          <p:nvSpPr>
            <p:cNvPr id="2164" name="Google Shape;2164;p62"/>
            <p:cNvSpPr/>
            <p:nvPr/>
          </p:nvSpPr>
          <p:spPr>
            <a:xfrm>
              <a:off x="5384450" y="1512525"/>
              <a:ext cx="49500" cy="67525"/>
            </a:xfrm>
            <a:custGeom>
              <a:avLst/>
              <a:gdLst/>
              <a:ahLst/>
              <a:cxnLst/>
              <a:rect l="l" t="t" r="r" b="b"/>
              <a:pathLst>
                <a:path w="1980" h="2701" extrusionOk="0">
                  <a:moveTo>
                    <a:pt x="15" y="1"/>
                  </a:moveTo>
                  <a:lnTo>
                    <a:pt x="0" y="2001"/>
                  </a:lnTo>
                  <a:lnTo>
                    <a:pt x="562" y="1358"/>
                  </a:lnTo>
                  <a:lnTo>
                    <a:pt x="1469" y="2701"/>
                  </a:lnTo>
                  <a:lnTo>
                    <a:pt x="1725" y="2528"/>
                  </a:lnTo>
                  <a:lnTo>
                    <a:pt x="1979" y="2357"/>
                  </a:lnTo>
                  <a:lnTo>
                    <a:pt x="1062" y="999"/>
                  </a:lnTo>
                  <a:lnTo>
                    <a:pt x="1876" y="73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62"/>
            <p:cNvSpPr/>
            <p:nvPr/>
          </p:nvSpPr>
          <p:spPr>
            <a:xfrm>
              <a:off x="5382225" y="1510350"/>
              <a:ext cx="54075" cy="71875"/>
            </a:xfrm>
            <a:custGeom>
              <a:avLst/>
              <a:gdLst/>
              <a:ahLst/>
              <a:cxnLst/>
              <a:rect l="l" t="t" r="r" b="b"/>
              <a:pathLst>
                <a:path w="2163" h="2875" extrusionOk="0">
                  <a:moveTo>
                    <a:pt x="192" y="215"/>
                  </a:moveTo>
                  <a:lnTo>
                    <a:pt x="1709" y="813"/>
                  </a:lnTo>
                  <a:lnTo>
                    <a:pt x="1124" y="1003"/>
                  </a:lnTo>
                  <a:cubicBezTo>
                    <a:pt x="1098" y="1011"/>
                    <a:pt x="1078" y="1031"/>
                    <a:pt x="1069" y="1057"/>
                  </a:cubicBezTo>
                  <a:cubicBezTo>
                    <a:pt x="1060" y="1083"/>
                    <a:pt x="1063" y="1113"/>
                    <a:pt x="1079" y="1135"/>
                  </a:cubicBezTo>
                  <a:lnTo>
                    <a:pt x="1949" y="2419"/>
                  </a:lnTo>
                  <a:lnTo>
                    <a:pt x="1583" y="2667"/>
                  </a:lnTo>
                  <a:lnTo>
                    <a:pt x="724" y="1397"/>
                  </a:lnTo>
                  <a:cubicBezTo>
                    <a:pt x="708" y="1374"/>
                    <a:pt x="683" y="1360"/>
                    <a:pt x="656" y="1358"/>
                  </a:cubicBezTo>
                  <a:lnTo>
                    <a:pt x="651" y="1358"/>
                  </a:lnTo>
                  <a:cubicBezTo>
                    <a:pt x="626" y="1358"/>
                    <a:pt x="600" y="1368"/>
                    <a:pt x="587" y="1388"/>
                  </a:cubicBezTo>
                  <a:lnTo>
                    <a:pt x="180" y="1854"/>
                  </a:lnTo>
                  <a:lnTo>
                    <a:pt x="192" y="215"/>
                  </a:lnTo>
                  <a:close/>
                  <a:moveTo>
                    <a:pt x="102" y="0"/>
                  </a:moveTo>
                  <a:cubicBezTo>
                    <a:pt x="85" y="0"/>
                    <a:pt x="68" y="5"/>
                    <a:pt x="52" y="15"/>
                  </a:cubicBezTo>
                  <a:cubicBezTo>
                    <a:pt x="29" y="31"/>
                    <a:pt x="14" y="57"/>
                    <a:pt x="14" y="87"/>
                  </a:cubicBezTo>
                  <a:lnTo>
                    <a:pt x="1" y="2087"/>
                  </a:lnTo>
                  <a:cubicBezTo>
                    <a:pt x="1" y="2123"/>
                    <a:pt x="24" y="2155"/>
                    <a:pt x="58" y="2168"/>
                  </a:cubicBezTo>
                  <a:cubicBezTo>
                    <a:pt x="68" y="2172"/>
                    <a:pt x="79" y="2174"/>
                    <a:pt x="90" y="2174"/>
                  </a:cubicBezTo>
                  <a:cubicBezTo>
                    <a:pt x="114" y="2174"/>
                    <a:pt x="137" y="2164"/>
                    <a:pt x="153" y="2145"/>
                  </a:cubicBezTo>
                  <a:lnTo>
                    <a:pt x="640" y="1587"/>
                  </a:lnTo>
                  <a:lnTo>
                    <a:pt x="1486" y="2836"/>
                  </a:lnTo>
                  <a:cubicBezTo>
                    <a:pt x="1499" y="2856"/>
                    <a:pt x="1519" y="2870"/>
                    <a:pt x="1541" y="2873"/>
                  </a:cubicBezTo>
                  <a:cubicBezTo>
                    <a:pt x="1547" y="2875"/>
                    <a:pt x="1553" y="2875"/>
                    <a:pt x="1558" y="2875"/>
                  </a:cubicBezTo>
                  <a:cubicBezTo>
                    <a:pt x="1576" y="2875"/>
                    <a:pt x="1593" y="2870"/>
                    <a:pt x="1603" y="2859"/>
                  </a:cubicBezTo>
                  <a:lnTo>
                    <a:pt x="2113" y="2514"/>
                  </a:lnTo>
                  <a:cubicBezTo>
                    <a:pt x="2154" y="2487"/>
                    <a:pt x="2163" y="2433"/>
                    <a:pt x="2136" y="2393"/>
                  </a:cubicBezTo>
                  <a:lnTo>
                    <a:pt x="1283" y="1132"/>
                  </a:lnTo>
                  <a:lnTo>
                    <a:pt x="1988" y="902"/>
                  </a:lnTo>
                  <a:cubicBezTo>
                    <a:pt x="2024" y="890"/>
                    <a:pt x="2047" y="858"/>
                    <a:pt x="2049" y="821"/>
                  </a:cubicBezTo>
                  <a:cubicBezTo>
                    <a:pt x="2050" y="784"/>
                    <a:pt x="2028" y="751"/>
                    <a:pt x="1993" y="737"/>
                  </a:cubicBezTo>
                  <a:lnTo>
                    <a:pt x="132" y="6"/>
                  </a:lnTo>
                  <a:cubicBezTo>
                    <a:pt x="123" y="2"/>
                    <a:pt x="112" y="0"/>
                    <a:pt x="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p63"/>
          <p:cNvSpPr/>
          <p:nvPr/>
        </p:nvSpPr>
        <p:spPr>
          <a:xfrm>
            <a:off x="1360850" y="1593451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1" name="Google Shape;2171;p63"/>
          <p:cNvSpPr txBox="1">
            <a:spLocks noGrp="1"/>
          </p:cNvSpPr>
          <p:nvPr>
            <p:ph type="title"/>
          </p:nvPr>
        </p:nvSpPr>
        <p:spPr>
          <a:xfrm>
            <a:off x="1466149" y="2079825"/>
            <a:ext cx="417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Mode-changes</a:t>
            </a:r>
            <a:endParaRPr sz="4000"/>
          </a:p>
        </p:txBody>
      </p:sp>
      <p:sp>
        <p:nvSpPr>
          <p:cNvPr id="2172" name="Google Shape;2172;p63"/>
          <p:cNvSpPr txBox="1">
            <a:spLocks noGrp="1"/>
          </p:cNvSpPr>
          <p:nvPr>
            <p:ph type="subTitle" idx="1"/>
          </p:nvPr>
        </p:nvSpPr>
        <p:spPr>
          <a:xfrm rot="757">
            <a:off x="1466254" y="3027425"/>
            <a:ext cx="2726400" cy="6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Change to light and dark mode</a:t>
            </a:r>
            <a:endParaRPr/>
          </a:p>
        </p:txBody>
      </p:sp>
      <p:grpSp>
        <p:nvGrpSpPr>
          <p:cNvPr id="2173" name="Google Shape;2173;p63"/>
          <p:cNvGrpSpPr/>
          <p:nvPr/>
        </p:nvGrpSpPr>
        <p:grpSpPr>
          <a:xfrm rot="2700000">
            <a:off x="3743631" y="747590"/>
            <a:ext cx="1211801" cy="1565934"/>
            <a:chOff x="5543700" y="1778175"/>
            <a:chExt cx="396425" cy="512275"/>
          </a:xfrm>
        </p:grpSpPr>
        <p:sp>
          <p:nvSpPr>
            <p:cNvPr id="2174" name="Google Shape;2174;p63"/>
            <p:cNvSpPr/>
            <p:nvPr/>
          </p:nvSpPr>
          <p:spPr>
            <a:xfrm>
              <a:off x="5757250" y="1784975"/>
              <a:ext cx="176150" cy="157550"/>
            </a:xfrm>
            <a:custGeom>
              <a:avLst/>
              <a:gdLst/>
              <a:ahLst/>
              <a:cxnLst/>
              <a:rect l="l" t="t" r="r" b="b"/>
              <a:pathLst>
                <a:path w="7046" h="6302" extrusionOk="0">
                  <a:moveTo>
                    <a:pt x="1929" y="0"/>
                  </a:moveTo>
                  <a:lnTo>
                    <a:pt x="0" y="3392"/>
                  </a:lnTo>
                  <a:lnTo>
                    <a:pt x="5117" y="6301"/>
                  </a:lnTo>
                  <a:lnTo>
                    <a:pt x="7046" y="2909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63"/>
            <p:cNvSpPr/>
            <p:nvPr/>
          </p:nvSpPr>
          <p:spPr>
            <a:xfrm>
              <a:off x="5795500" y="1833000"/>
              <a:ext cx="43125" cy="34800"/>
            </a:xfrm>
            <a:custGeom>
              <a:avLst/>
              <a:gdLst/>
              <a:ahLst/>
              <a:cxnLst/>
              <a:rect l="l" t="t" r="r" b="b"/>
              <a:pathLst>
                <a:path w="1725" h="1392" extrusionOk="0">
                  <a:moveTo>
                    <a:pt x="347" y="0"/>
                  </a:moveTo>
                  <a:lnTo>
                    <a:pt x="1" y="608"/>
                  </a:lnTo>
                  <a:lnTo>
                    <a:pt x="1379" y="1391"/>
                  </a:lnTo>
                  <a:lnTo>
                    <a:pt x="1724" y="783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63"/>
            <p:cNvSpPr/>
            <p:nvPr/>
          </p:nvSpPr>
          <p:spPr>
            <a:xfrm>
              <a:off x="5851825" y="1864775"/>
              <a:ext cx="43100" cy="34825"/>
            </a:xfrm>
            <a:custGeom>
              <a:avLst/>
              <a:gdLst/>
              <a:ahLst/>
              <a:cxnLst/>
              <a:rect l="l" t="t" r="r" b="b"/>
              <a:pathLst>
                <a:path w="1724" h="1393" extrusionOk="0">
                  <a:moveTo>
                    <a:pt x="346" y="0"/>
                  </a:moveTo>
                  <a:lnTo>
                    <a:pt x="0" y="609"/>
                  </a:lnTo>
                  <a:lnTo>
                    <a:pt x="1378" y="1392"/>
                  </a:lnTo>
                  <a:lnTo>
                    <a:pt x="1724" y="783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63"/>
            <p:cNvSpPr/>
            <p:nvPr/>
          </p:nvSpPr>
          <p:spPr>
            <a:xfrm>
              <a:off x="5757025" y="1850925"/>
              <a:ext cx="138750" cy="91700"/>
            </a:xfrm>
            <a:custGeom>
              <a:avLst/>
              <a:gdLst/>
              <a:ahLst/>
              <a:cxnLst/>
              <a:rect l="l" t="t" r="r" b="b"/>
              <a:pathLst>
                <a:path w="5550" h="3668" extrusionOk="0">
                  <a:moveTo>
                    <a:pt x="432" y="1"/>
                  </a:moveTo>
                  <a:lnTo>
                    <a:pt x="1" y="758"/>
                  </a:lnTo>
                  <a:lnTo>
                    <a:pt x="5118" y="3667"/>
                  </a:lnTo>
                  <a:lnTo>
                    <a:pt x="5549" y="2910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rgbClr val="9EA2E0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63"/>
            <p:cNvSpPr/>
            <p:nvPr/>
          </p:nvSpPr>
          <p:spPr>
            <a:xfrm>
              <a:off x="5750150" y="1778175"/>
              <a:ext cx="189975" cy="171400"/>
            </a:xfrm>
            <a:custGeom>
              <a:avLst/>
              <a:gdLst/>
              <a:ahLst/>
              <a:cxnLst/>
              <a:rect l="l" t="t" r="r" b="b"/>
              <a:pathLst>
                <a:path w="7599" h="6856" extrusionOk="0">
                  <a:moveTo>
                    <a:pt x="2280" y="553"/>
                  </a:moveTo>
                  <a:lnTo>
                    <a:pt x="7045" y="3260"/>
                  </a:lnTo>
                  <a:lnTo>
                    <a:pt x="5316" y="6300"/>
                  </a:lnTo>
                  <a:lnTo>
                    <a:pt x="552" y="3592"/>
                  </a:lnTo>
                  <a:lnTo>
                    <a:pt x="2280" y="553"/>
                  </a:lnTo>
                  <a:close/>
                  <a:moveTo>
                    <a:pt x="2129" y="1"/>
                  </a:moveTo>
                  <a:lnTo>
                    <a:pt x="0" y="3746"/>
                  </a:lnTo>
                  <a:lnTo>
                    <a:pt x="5470" y="6855"/>
                  </a:lnTo>
                  <a:lnTo>
                    <a:pt x="7598" y="3110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63"/>
            <p:cNvSpPr/>
            <p:nvPr/>
          </p:nvSpPr>
          <p:spPr>
            <a:xfrm>
              <a:off x="5549250" y="1858025"/>
              <a:ext cx="355600" cy="427275"/>
            </a:xfrm>
            <a:custGeom>
              <a:avLst/>
              <a:gdLst/>
              <a:ahLst/>
              <a:cxnLst/>
              <a:rect l="l" t="t" r="r" b="b"/>
              <a:pathLst>
                <a:path w="14224" h="17091" extrusionOk="0">
                  <a:moveTo>
                    <a:pt x="7478" y="1"/>
                  </a:moveTo>
                  <a:lnTo>
                    <a:pt x="1060" y="11294"/>
                  </a:lnTo>
                  <a:cubicBezTo>
                    <a:pt x="0" y="13156"/>
                    <a:pt x="652" y="15524"/>
                    <a:pt x="2515" y="16583"/>
                  </a:cubicBezTo>
                  <a:cubicBezTo>
                    <a:pt x="3120" y="16927"/>
                    <a:pt x="3779" y="17091"/>
                    <a:pt x="4429" y="17091"/>
                  </a:cubicBezTo>
                  <a:cubicBezTo>
                    <a:pt x="5779" y="17091"/>
                    <a:pt x="7090" y="16385"/>
                    <a:pt x="7805" y="15128"/>
                  </a:cubicBezTo>
                  <a:lnTo>
                    <a:pt x="14223" y="3835"/>
                  </a:lnTo>
                  <a:lnTo>
                    <a:pt x="74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63"/>
            <p:cNvSpPr/>
            <p:nvPr/>
          </p:nvSpPr>
          <p:spPr>
            <a:xfrm>
              <a:off x="5612600" y="1906250"/>
              <a:ext cx="292250" cy="379025"/>
            </a:xfrm>
            <a:custGeom>
              <a:avLst/>
              <a:gdLst/>
              <a:ahLst/>
              <a:cxnLst/>
              <a:rect l="l" t="t" r="r" b="b"/>
              <a:pathLst>
                <a:path w="11690" h="15161" extrusionOk="0">
                  <a:moveTo>
                    <a:pt x="8337" y="0"/>
                  </a:moveTo>
                  <a:lnTo>
                    <a:pt x="1" y="14664"/>
                  </a:lnTo>
                  <a:cubicBezTo>
                    <a:pt x="601" y="15001"/>
                    <a:pt x="1252" y="15161"/>
                    <a:pt x="1895" y="15161"/>
                  </a:cubicBezTo>
                  <a:cubicBezTo>
                    <a:pt x="3245" y="15161"/>
                    <a:pt x="4556" y="14455"/>
                    <a:pt x="5271" y="13199"/>
                  </a:cubicBezTo>
                  <a:lnTo>
                    <a:pt x="11689" y="1906"/>
                  </a:lnTo>
                  <a:lnTo>
                    <a:pt x="83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63"/>
            <p:cNvSpPr/>
            <p:nvPr/>
          </p:nvSpPr>
          <p:spPr>
            <a:xfrm>
              <a:off x="5604750" y="1945300"/>
              <a:ext cx="297100" cy="336300"/>
            </a:xfrm>
            <a:custGeom>
              <a:avLst/>
              <a:gdLst/>
              <a:ahLst/>
              <a:cxnLst/>
              <a:rect l="l" t="t" r="r" b="b"/>
              <a:pathLst>
                <a:path w="11884" h="13452" extrusionOk="0">
                  <a:moveTo>
                    <a:pt x="11531" y="1"/>
                  </a:moveTo>
                  <a:lnTo>
                    <a:pt x="5217" y="11107"/>
                  </a:lnTo>
                  <a:cubicBezTo>
                    <a:pt x="4675" y="12063"/>
                    <a:pt x="3898" y="12695"/>
                    <a:pt x="2972" y="12938"/>
                  </a:cubicBezTo>
                  <a:cubicBezTo>
                    <a:pt x="2698" y="13010"/>
                    <a:pt x="2416" y="13045"/>
                    <a:pt x="2133" y="13045"/>
                  </a:cubicBezTo>
                  <a:cubicBezTo>
                    <a:pt x="1481" y="13045"/>
                    <a:pt x="819" y="12857"/>
                    <a:pt x="210" y="12490"/>
                  </a:cubicBezTo>
                  <a:lnTo>
                    <a:pt x="0" y="12838"/>
                  </a:lnTo>
                  <a:cubicBezTo>
                    <a:pt x="34" y="12858"/>
                    <a:pt x="65" y="12876"/>
                    <a:pt x="98" y="12895"/>
                  </a:cubicBezTo>
                  <a:cubicBezTo>
                    <a:pt x="746" y="13263"/>
                    <a:pt x="1443" y="13452"/>
                    <a:pt x="2133" y="13452"/>
                  </a:cubicBezTo>
                  <a:cubicBezTo>
                    <a:pt x="2451" y="13452"/>
                    <a:pt x="2767" y="13412"/>
                    <a:pt x="3075" y="13330"/>
                  </a:cubicBezTo>
                  <a:cubicBezTo>
                    <a:pt x="4109" y="13059"/>
                    <a:pt x="4971" y="12360"/>
                    <a:pt x="5570" y="11308"/>
                  </a:cubicBezTo>
                  <a:lnTo>
                    <a:pt x="11883" y="201"/>
                  </a:lnTo>
                  <a:lnTo>
                    <a:pt x="115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63"/>
            <p:cNvSpPr/>
            <p:nvPr/>
          </p:nvSpPr>
          <p:spPr>
            <a:xfrm>
              <a:off x="5817025" y="1952675"/>
              <a:ext cx="64825" cy="42850"/>
            </a:xfrm>
            <a:custGeom>
              <a:avLst/>
              <a:gdLst/>
              <a:ahLst/>
              <a:cxnLst/>
              <a:rect l="l" t="t" r="r" b="b"/>
              <a:pathLst>
                <a:path w="2593" h="1714" extrusionOk="0">
                  <a:moveTo>
                    <a:pt x="201" y="0"/>
                  </a:moveTo>
                  <a:lnTo>
                    <a:pt x="0" y="354"/>
                  </a:lnTo>
                  <a:lnTo>
                    <a:pt x="2392" y="1713"/>
                  </a:lnTo>
                  <a:lnTo>
                    <a:pt x="2593" y="136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63"/>
            <p:cNvSpPr/>
            <p:nvPr/>
          </p:nvSpPr>
          <p:spPr>
            <a:xfrm>
              <a:off x="5834350" y="1922175"/>
              <a:ext cx="64850" cy="42850"/>
            </a:xfrm>
            <a:custGeom>
              <a:avLst/>
              <a:gdLst/>
              <a:ahLst/>
              <a:cxnLst/>
              <a:rect l="l" t="t" r="r" b="b"/>
              <a:pathLst>
                <a:path w="2594" h="1714" extrusionOk="0">
                  <a:moveTo>
                    <a:pt x="202" y="1"/>
                  </a:moveTo>
                  <a:lnTo>
                    <a:pt x="1" y="353"/>
                  </a:lnTo>
                  <a:lnTo>
                    <a:pt x="2392" y="1714"/>
                  </a:lnTo>
                  <a:lnTo>
                    <a:pt x="2593" y="136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63"/>
            <p:cNvSpPr/>
            <p:nvPr/>
          </p:nvSpPr>
          <p:spPr>
            <a:xfrm>
              <a:off x="5811850" y="1961675"/>
              <a:ext cx="64825" cy="42825"/>
            </a:xfrm>
            <a:custGeom>
              <a:avLst/>
              <a:gdLst/>
              <a:ahLst/>
              <a:cxnLst/>
              <a:rect l="l" t="t" r="r" b="b"/>
              <a:pathLst>
                <a:path w="2593" h="1713" extrusionOk="0">
                  <a:moveTo>
                    <a:pt x="200" y="0"/>
                  </a:moveTo>
                  <a:lnTo>
                    <a:pt x="0" y="353"/>
                  </a:lnTo>
                  <a:lnTo>
                    <a:pt x="2393" y="1713"/>
                  </a:lnTo>
                  <a:lnTo>
                    <a:pt x="2593" y="136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63"/>
            <p:cNvSpPr/>
            <p:nvPr/>
          </p:nvSpPr>
          <p:spPr>
            <a:xfrm>
              <a:off x="5715375" y="1894975"/>
              <a:ext cx="64825" cy="42825"/>
            </a:xfrm>
            <a:custGeom>
              <a:avLst/>
              <a:gdLst/>
              <a:ahLst/>
              <a:cxnLst/>
              <a:rect l="l" t="t" r="r" b="b"/>
              <a:pathLst>
                <a:path w="2593" h="1713" extrusionOk="0">
                  <a:moveTo>
                    <a:pt x="201" y="0"/>
                  </a:moveTo>
                  <a:lnTo>
                    <a:pt x="0" y="354"/>
                  </a:lnTo>
                  <a:lnTo>
                    <a:pt x="2393" y="1713"/>
                  </a:lnTo>
                  <a:lnTo>
                    <a:pt x="2593" y="135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63"/>
            <p:cNvSpPr/>
            <p:nvPr/>
          </p:nvSpPr>
          <p:spPr>
            <a:xfrm>
              <a:off x="5593050" y="1864900"/>
              <a:ext cx="210750" cy="260425"/>
            </a:xfrm>
            <a:custGeom>
              <a:avLst/>
              <a:gdLst/>
              <a:ahLst/>
              <a:cxnLst/>
              <a:rect l="l" t="t" r="r" b="b"/>
              <a:pathLst>
                <a:path w="8430" h="10417" extrusionOk="0">
                  <a:moveTo>
                    <a:pt x="5805" y="1"/>
                  </a:moveTo>
                  <a:lnTo>
                    <a:pt x="56" y="10114"/>
                  </a:lnTo>
                  <a:cubicBezTo>
                    <a:pt x="0" y="10211"/>
                    <a:pt x="35" y="10335"/>
                    <a:pt x="132" y="10390"/>
                  </a:cubicBezTo>
                  <a:cubicBezTo>
                    <a:pt x="163" y="10408"/>
                    <a:pt x="198" y="10416"/>
                    <a:pt x="232" y="10416"/>
                  </a:cubicBezTo>
                  <a:cubicBezTo>
                    <a:pt x="302" y="10416"/>
                    <a:pt x="371" y="10379"/>
                    <a:pt x="409" y="10314"/>
                  </a:cubicBezTo>
                  <a:lnTo>
                    <a:pt x="5958" y="553"/>
                  </a:lnTo>
                  <a:lnTo>
                    <a:pt x="8098" y="1770"/>
                  </a:lnTo>
                  <a:cubicBezTo>
                    <a:pt x="8129" y="1788"/>
                    <a:pt x="8163" y="1796"/>
                    <a:pt x="8197" y="1796"/>
                  </a:cubicBezTo>
                  <a:cubicBezTo>
                    <a:pt x="8268" y="1796"/>
                    <a:pt x="8336" y="1759"/>
                    <a:pt x="8373" y="1693"/>
                  </a:cubicBezTo>
                  <a:cubicBezTo>
                    <a:pt x="8429" y="1596"/>
                    <a:pt x="8395" y="1472"/>
                    <a:pt x="8298" y="1418"/>
                  </a:cubicBez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63"/>
            <p:cNvSpPr/>
            <p:nvPr/>
          </p:nvSpPr>
          <p:spPr>
            <a:xfrm>
              <a:off x="5728275" y="1890950"/>
              <a:ext cx="56650" cy="38100"/>
            </a:xfrm>
            <a:custGeom>
              <a:avLst/>
              <a:gdLst/>
              <a:ahLst/>
              <a:cxnLst/>
              <a:rect l="l" t="t" r="r" b="b"/>
              <a:pathLst>
                <a:path w="2266" h="1524" extrusionOk="0">
                  <a:moveTo>
                    <a:pt x="199" y="0"/>
                  </a:moveTo>
                  <a:lnTo>
                    <a:pt x="1" y="349"/>
                  </a:lnTo>
                  <a:lnTo>
                    <a:pt x="2068" y="1523"/>
                  </a:lnTo>
                  <a:lnTo>
                    <a:pt x="2266" y="117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63"/>
            <p:cNvSpPr/>
            <p:nvPr/>
          </p:nvSpPr>
          <p:spPr>
            <a:xfrm>
              <a:off x="5543700" y="1851225"/>
              <a:ext cx="368275" cy="439225"/>
            </a:xfrm>
            <a:custGeom>
              <a:avLst/>
              <a:gdLst/>
              <a:ahLst/>
              <a:cxnLst/>
              <a:rect l="l" t="t" r="r" b="b"/>
              <a:pathLst>
                <a:path w="14731" h="17569" extrusionOk="0">
                  <a:moveTo>
                    <a:pt x="7785" y="555"/>
                  </a:moveTo>
                  <a:lnTo>
                    <a:pt x="14176" y="4187"/>
                  </a:lnTo>
                  <a:lnTo>
                    <a:pt x="7857" y="15303"/>
                  </a:lnTo>
                  <a:cubicBezTo>
                    <a:pt x="7181" y="16493"/>
                    <a:pt x="5935" y="17162"/>
                    <a:pt x="4655" y="17162"/>
                  </a:cubicBezTo>
                  <a:cubicBezTo>
                    <a:pt x="4040" y="17162"/>
                    <a:pt x="3417" y="17008"/>
                    <a:pt x="2845" y="16683"/>
                  </a:cubicBezTo>
                  <a:cubicBezTo>
                    <a:pt x="1083" y="15682"/>
                    <a:pt x="463" y="13433"/>
                    <a:pt x="1466" y="11671"/>
                  </a:cubicBezTo>
                  <a:lnTo>
                    <a:pt x="7785" y="555"/>
                  </a:lnTo>
                  <a:close/>
                  <a:moveTo>
                    <a:pt x="7633" y="0"/>
                  </a:moveTo>
                  <a:lnTo>
                    <a:pt x="1114" y="11470"/>
                  </a:lnTo>
                  <a:cubicBezTo>
                    <a:pt x="0" y="13427"/>
                    <a:pt x="687" y="15922"/>
                    <a:pt x="2644" y="17036"/>
                  </a:cubicBezTo>
                  <a:cubicBezTo>
                    <a:pt x="3280" y="17397"/>
                    <a:pt x="3972" y="17568"/>
                    <a:pt x="4655" y="17568"/>
                  </a:cubicBezTo>
                  <a:cubicBezTo>
                    <a:pt x="6076" y="17568"/>
                    <a:pt x="7458" y="16826"/>
                    <a:pt x="8211" y="15505"/>
                  </a:cubicBezTo>
                  <a:lnTo>
                    <a:pt x="14730" y="4035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9" name="Google Shape;2189;p63"/>
          <p:cNvSpPr/>
          <p:nvPr/>
        </p:nvSpPr>
        <p:spPr>
          <a:xfrm>
            <a:off x="5821762" y="1124448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0" name="Google Shape;2190;p63"/>
          <p:cNvSpPr/>
          <p:nvPr/>
        </p:nvSpPr>
        <p:spPr>
          <a:xfrm>
            <a:off x="4088687" y="3862398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1" name="Google Shape;2191;p63"/>
          <p:cNvSpPr/>
          <p:nvPr/>
        </p:nvSpPr>
        <p:spPr>
          <a:xfrm>
            <a:off x="7679612" y="2220423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2" name="Google Shape;2192;p63"/>
          <p:cNvSpPr/>
          <p:nvPr/>
        </p:nvSpPr>
        <p:spPr>
          <a:xfrm>
            <a:off x="935912" y="3948673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3" name="Google Shape;2193;p63"/>
          <p:cNvGrpSpPr/>
          <p:nvPr/>
        </p:nvGrpSpPr>
        <p:grpSpPr>
          <a:xfrm>
            <a:off x="4518300" y="3152390"/>
            <a:ext cx="380623" cy="505928"/>
            <a:chOff x="5382225" y="1510350"/>
            <a:chExt cx="54075" cy="71875"/>
          </a:xfrm>
        </p:grpSpPr>
        <p:sp>
          <p:nvSpPr>
            <p:cNvPr id="2194" name="Google Shape;2194;p63"/>
            <p:cNvSpPr/>
            <p:nvPr/>
          </p:nvSpPr>
          <p:spPr>
            <a:xfrm>
              <a:off x="5384450" y="1512525"/>
              <a:ext cx="49500" cy="67525"/>
            </a:xfrm>
            <a:custGeom>
              <a:avLst/>
              <a:gdLst/>
              <a:ahLst/>
              <a:cxnLst/>
              <a:rect l="l" t="t" r="r" b="b"/>
              <a:pathLst>
                <a:path w="1980" h="2701" extrusionOk="0">
                  <a:moveTo>
                    <a:pt x="15" y="1"/>
                  </a:moveTo>
                  <a:lnTo>
                    <a:pt x="0" y="2001"/>
                  </a:lnTo>
                  <a:lnTo>
                    <a:pt x="562" y="1358"/>
                  </a:lnTo>
                  <a:lnTo>
                    <a:pt x="1469" y="2701"/>
                  </a:lnTo>
                  <a:lnTo>
                    <a:pt x="1725" y="2528"/>
                  </a:lnTo>
                  <a:lnTo>
                    <a:pt x="1979" y="2357"/>
                  </a:lnTo>
                  <a:lnTo>
                    <a:pt x="1062" y="999"/>
                  </a:lnTo>
                  <a:lnTo>
                    <a:pt x="1876" y="73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63"/>
            <p:cNvSpPr/>
            <p:nvPr/>
          </p:nvSpPr>
          <p:spPr>
            <a:xfrm>
              <a:off x="5382225" y="1510350"/>
              <a:ext cx="54075" cy="71875"/>
            </a:xfrm>
            <a:custGeom>
              <a:avLst/>
              <a:gdLst/>
              <a:ahLst/>
              <a:cxnLst/>
              <a:rect l="l" t="t" r="r" b="b"/>
              <a:pathLst>
                <a:path w="2163" h="2875" extrusionOk="0">
                  <a:moveTo>
                    <a:pt x="192" y="215"/>
                  </a:moveTo>
                  <a:lnTo>
                    <a:pt x="1709" y="813"/>
                  </a:lnTo>
                  <a:lnTo>
                    <a:pt x="1124" y="1003"/>
                  </a:lnTo>
                  <a:cubicBezTo>
                    <a:pt x="1098" y="1011"/>
                    <a:pt x="1078" y="1031"/>
                    <a:pt x="1069" y="1057"/>
                  </a:cubicBezTo>
                  <a:cubicBezTo>
                    <a:pt x="1060" y="1083"/>
                    <a:pt x="1063" y="1113"/>
                    <a:pt x="1079" y="1135"/>
                  </a:cubicBezTo>
                  <a:lnTo>
                    <a:pt x="1949" y="2419"/>
                  </a:lnTo>
                  <a:lnTo>
                    <a:pt x="1583" y="2667"/>
                  </a:lnTo>
                  <a:lnTo>
                    <a:pt x="724" y="1397"/>
                  </a:lnTo>
                  <a:cubicBezTo>
                    <a:pt x="708" y="1374"/>
                    <a:pt x="683" y="1360"/>
                    <a:pt x="656" y="1358"/>
                  </a:cubicBezTo>
                  <a:lnTo>
                    <a:pt x="651" y="1358"/>
                  </a:lnTo>
                  <a:cubicBezTo>
                    <a:pt x="626" y="1358"/>
                    <a:pt x="600" y="1368"/>
                    <a:pt x="587" y="1388"/>
                  </a:cubicBezTo>
                  <a:lnTo>
                    <a:pt x="180" y="1854"/>
                  </a:lnTo>
                  <a:lnTo>
                    <a:pt x="192" y="215"/>
                  </a:lnTo>
                  <a:close/>
                  <a:moveTo>
                    <a:pt x="102" y="0"/>
                  </a:moveTo>
                  <a:cubicBezTo>
                    <a:pt x="85" y="0"/>
                    <a:pt x="68" y="5"/>
                    <a:pt x="52" y="15"/>
                  </a:cubicBezTo>
                  <a:cubicBezTo>
                    <a:pt x="29" y="31"/>
                    <a:pt x="14" y="57"/>
                    <a:pt x="14" y="87"/>
                  </a:cubicBezTo>
                  <a:lnTo>
                    <a:pt x="1" y="2087"/>
                  </a:lnTo>
                  <a:cubicBezTo>
                    <a:pt x="1" y="2123"/>
                    <a:pt x="24" y="2155"/>
                    <a:pt x="58" y="2168"/>
                  </a:cubicBezTo>
                  <a:cubicBezTo>
                    <a:pt x="68" y="2172"/>
                    <a:pt x="79" y="2174"/>
                    <a:pt x="90" y="2174"/>
                  </a:cubicBezTo>
                  <a:cubicBezTo>
                    <a:pt x="114" y="2174"/>
                    <a:pt x="137" y="2164"/>
                    <a:pt x="153" y="2145"/>
                  </a:cubicBezTo>
                  <a:lnTo>
                    <a:pt x="640" y="1587"/>
                  </a:lnTo>
                  <a:lnTo>
                    <a:pt x="1486" y="2836"/>
                  </a:lnTo>
                  <a:cubicBezTo>
                    <a:pt x="1499" y="2856"/>
                    <a:pt x="1519" y="2870"/>
                    <a:pt x="1541" y="2873"/>
                  </a:cubicBezTo>
                  <a:cubicBezTo>
                    <a:pt x="1547" y="2875"/>
                    <a:pt x="1553" y="2875"/>
                    <a:pt x="1558" y="2875"/>
                  </a:cubicBezTo>
                  <a:cubicBezTo>
                    <a:pt x="1576" y="2875"/>
                    <a:pt x="1593" y="2870"/>
                    <a:pt x="1603" y="2859"/>
                  </a:cubicBezTo>
                  <a:lnTo>
                    <a:pt x="2113" y="2514"/>
                  </a:lnTo>
                  <a:cubicBezTo>
                    <a:pt x="2154" y="2487"/>
                    <a:pt x="2163" y="2433"/>
                    <a:pt x="2136" y="2393"/>
                  </a:cubicBezTo>
                  <a:lnTo>
                    <a:pt x="1283" y="1132"/>
                  </a:lnTo>
                  <a:lnTo>
                    <a:pt x="1988" y="902"/>
                  </a:lnTo>
                  <a:cubicBezTo>
                    <a:pt x="2024" y="890"/>
                    <a:pt x="2047" y="858"/>
                    <a:pt x="2049" y="821"/>
                  </a:cubicBezTo>
                  <a:cubicBezTo>
                    <a:pt x="2050" y="784"/>
                    <a:pt x="2028" y="751"/>
                    <a:pt x="1993" y="737"/>
                  </a:cubicBezTo>
                  <a:lnTo>
                    <a:pt x="132" y="6"/>
                  </a:lnTo>
                  <a:cubicBezTo>
                    <a:pt x="123" y="2"/>
                    <a:pt x="112" y="0"/>
                    <a:pt x="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64"/>
          <p:cNvSpPr/>
          <p:nvPr/>
        </p:nvSpPr>
        <p:spPr>
          <a:xfrm>
            <a:off x="1360850" y="1593451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1" name="Google Shape;2201;p64"/>
          <p:cNvSpPr txBox="1">
            <a:spLocks noGrp="1"/>
          </p:cNvSpPr>
          <p:nvPr>
            <p:ph type="title"/>
          </p:nvPr>
        </p:nvSpPr>
        <p:spPr>
          <a:xfrm>
            <a:off x="1466149" y="2079825"/>
            <a:ext cx="417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Parallax Website</a:t>
            </a:r>
            <a:endParaRPr sz="4000"/>
          </a:p>
        </p:txBody>
      </p:sp>
      <p:sp>
        <p:nvSpPr>
          <p:cNvPr id="2202" name="Google Shape;2202;p64"/>
          <p:cNvSpPr txBox="1">
            <a:spLocks noGrp="1"/>
          </p:cNvSpPr>
          <p:nvPr>
            <p:ph type="subTitle" idx="1"/>
          </p:nvPr>
        </p:nvSpPr>
        <p:spPr>
          <a:xfrm rot="708">
            <a:off x="1466250" y="3027425"/>
            <a:ext cx="2914500" cy="6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https://www.w3schools.com/howto/tryhow_css_parallax_demo.htm</a:t>
            </a:r>
            <a:endParaRPr/>
          </a:p>
        </p:txBody>
      </p:sp>
      <p:grpSp>
        <p:nvGrpSpPr>
          <p:cNvPr id="2203" name="Google Shape;2203;p64"/>
          <p:cNvGrpSpPr/>
          <p:nvPr/>
        </p:nvGrpSpPr>
        <p:grpSpPr>
          <a:xfrm rot="2700000">
            <a:off x="3743631" y="747590"/>
            <a:ext cx="1211801" cy="1565934"/>
            <a:chOff x="5543700" y="1778175"/>
            <a:chExt cx="396425" cy="512275"/>
          </a:xfrm>
        </p:grpSpPr>
        <p:sp>
          <p:nvSpPr>
            <p:cNvPr id="2204" name="Google Shape;2204;p64"/>
            <p:cNvSpPr/>
            <p:nvPr/>
          </p:nvSpPr>
          <p:spPr>
            <a:xfrm>
              <a:off x="5757250" y="1784975"/>
              <a:ext cx="176150" cy="157550"/>
            </a:xfrm>
            <a:custGeom>
              <a:avLst/>
              <a:gdLst/>
              <a:ahLst/>
              <a:cxnLst/>
              <a:rect l="l" t="t" r="r" b="b"/>
              <a:pathLst>
                <a:path w="7046" h="6302" extrusionOk="0">
                  <a:moveTo>
                    <a:pt x="1929" y="0"/>
                  </a:moveTo>
                  <a:lnTo>
                    <a:pt x="0" y="3392"/>
                  </a:lnTo>
                  <a:lnTo>
                    <a:pt x="5117" y="6301"/>
                  </a:lnTo>
                  <a:lnTo>
                    <a:pt x="7046" y="2909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64"/>
            <p:cNvSpPr/>
            <p:nvPr/>
          </p:nvSpPr>
          <p:spPr>
            <a:xfrm>
              <a:off x="5795500" y="1833000"/>
              <a:ext cx="43125" cy="34800"/>
            </a:xfrm>
            <a:custGeom>
              <a:avLst/>
              <a:gdLst/>
              <a:ahLst/>
              <a:cxnLst/>
              <a:rect l="l" t="t" r="r" b="b"/>
              <a:pathLst>
                <a:path w="1725" h="1392" extrusionOk="0">
                  <a:moveTo>
                    <a:pt x="347" y="0"/>
                  </a:moveTo>
                  <a:lnTo>
                    <a:pt x="1" y="608"/>
                  </a:lnTo>
                  <a:lnTo>
                    <a:pt x="1379" y="1391"/>
                  </a:lnTo>
                  <a:lnTo>
                    <a:pt x="1724" y="783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4"/>
            <p:cNvSpPr/>
            <p:nvPr/>
          </p:nvSpPr>
          <p:spPr>
            <a:xfrm>
              <a:off x="5851825" y="1864775"/>
              <a:ext cx="43100" cy="34825"/>
            </a:xfrm>
            <a:custGeom>
              <a:avLst/>
              <a:gdLst/>
              <a:ahLst/>
              <a:cxnLst/>
              <a:rect l="l" t="t" r="r" b="b"/>
              <a:pathLst>
                <a:path w="1724" h="1393" extrusionOk="0">
                  <a:moveTo>
                    <a:pt x="346" y="0"/>
                  </a:moveTo>
                  <a:lnTo>
                    <a:pt x="0" y="609"/>
                  </a:lnTo>
                  <a:lnTo>
                    <a:pt x="1378" y="1392"/>
                  </a:lnTo>
                  <a:lnTo>
                    <a:pt x="1724" y="783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4"/>
            <p:cNvSpPr/>
            <p:nvPr/>
          </p:nvSpPr>
          <p:spPr>
            <a:xfrm>
              <a:off x="5757025" y="1850925"/>
              <a:ext cx="138750" cy="91700"/>
            </a:xfrm>
            <a:custGeom>
              <a:avLst/>
              <a:gdLst/>
              <a:ahLst/>
              <a:cxnLst/>
              <a:rect l="l" t="t" r="r" b="b"/>
              <a:pathLst>
                <a:path w="5550" h="3668" extrusionOk="0">
                  <a:moveTo>
                    <a:pt x="432" y="1"/>
                  </a:moveTo>
                  <a:lnTo>
                    <a:pt x="1" y="758"/>
                  </a:lnTo>
                  <a:lnTo>
                    <a:pt x="5118" y="3667"/>
                  </a:lnTo>
                  <a:lnTo>
                    <a:pt x="5549" y="2910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rgbClr val="9EA2E0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4"/>
            <p:cNvSpPr/>
            <p:nvPr/>
          </p:nvSpPr>
          <p:spPr>
            <a:xfrm>
              <a:off x="5750150" y="1778175"/>
              <a:ext cx="189975" cy="171400"/>
            </a:xfrm>
            <a:custGeom>
              <a:avLst/>
              <a:gdLst/>
              <a:ahLst/>
              <a:cxnLst/>
              <a:rect l="l" t="t" r="r" b="b"/>
              <a:pathLst>
                <a:path w="7599" h="6856" extrusionOk="0">
                  <a:moveTo>
                    <a:pt x="2280" y="553"/>
                  </a:moveTo>
                  <a:lnTo>
                    <a:pt x="7045" y="3260"/>
                  </a:lnTo>
                  <a:lnTo>
                    <a:pt x="5316" y="6300"/>
                  </a:lnTo>
                  <a:lnTo>
                    <a:pt x="552" y="3592"/>
                  </a:lnTo>
                  <a:lnTo>
                    <a:pt x="2280" y="553"/>
                  </a:lnTo>
                  <a:close/>
                  <a:moveTo>
                    <a:pt x="2129" y="1"/>
                  </a:moveTo>
                  <a:lnTo>
                    <a:pt x="0" y="3746"/>
                  </a:lnTo>
                  <a:lnTo>
                    <a:pt x="5470" y="6855"/>
                  </a:lnTo>
                  <a:lnTo>
                    <a:pt x="7598" y="3110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4"/>
            <p:cNvSpPr/>
            <p:nvPr/>
          </p:nvSpPr>
          <p:spPr>
            <a:xfrm>
              <a:off x="5549250" y="1858025"/>
              <a:ext cx="355600" cy="427275"/>
            </a:xfrm>
            <a:custGeom>
              <a:avLst/>
              <a:gdLst/>
              <a:ahLst/>
              <a:cxnLst/>
              <a:rect l="l" t="t" r="r" b="b"/>
              <a:pathLst>
                <a:path w="14224" h="17091" extrusionOk="0">
                  <a:moveTo>
                    <a:pt x="7478" y="1"/>
                  </a:moveTo>
                  <a:lnTo>
                    <a:pt x="1060" y="11294"/>
                  </a:lnTo>
                  <a:cubicBezTo>
                    <a:pt x="0" y="13156"/>
                    <a:pt x="652" y="15524"/>
                    <a:pt x="2515" y="16583"/>
                  </a:cubicBezTo>
                  <a:cubicBezTo>
                    <a:pt x="3120" y="16927"/>
                    <a:pt x="3779" y="17091"/>
                    <a:pt x="4429" y="17091"/>
                  </a:cubicBezTo>
                  <a:cubicBezTo>
                    <a:pt x="5779" y="17091"/>
                    <a:pt x="7090" y="16385"/>
                    <a:pt x="7805" y="15128"/>
                  </a:cubicBezTo>
                  <a:lnTo>
                    <a:pt x="14223" y="3835"/>
                  </a:lnTo>
                  <a:lnTo>
                    <a:pt x="74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4"/>
            <p:cNvSpPr/>
            <p:nvPr/>
          </p:nvSpPr>
          <p:spPr>
            <a:xfrm>
              <a:off x="5612600" y="1906250"/>
              <a:ext cx="292250" cy="379025"/>
            </a:xfrm>
            <a:custGeom>
              <a:avLst/>
              <a:gdLst/>
              <a:ahLst/>
              <a:cxnLst/>
              <a:rect l="l" t="t" r="r" b="b"/>
              <a:pathLst>
                <a:path w="11690" h="15161" extrusionOk="0">
                  <a:moveTo>
                    <a:pt x="8337" y="0"/>
                  </a:moveTo>
                  <a:lnTo>
                    <a:pt x="1" y="14664"/>
                  </a:lnTo>
                  <a:cubicBezTo>
                    <a:pt x="601" y="15001"/>
                    <a:pt x="1252" y="15161"/>
                    <a:pt x="1895" y="15161"/>
                  </a:cubicBezTo>
                  <a:cubicBezTo>
                    <a:pt x="3245" y="15161"/>
                    <a:pt x="4556" y="14455"/>
                    <a:pt x="5271" y="13199"/>
                  </a:cubicBezTo>
                  <a:lnTo>
                    <a:pt x="11689" y="1906"/>
                  </a:lnTo>
                  <a:lnTo>
                    <a:pt x="83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64"/>
            <p:cNvSpPr/>
            <p:nvPr/>
          </p:nvSpPr>
          <p:spPr>
            <a:xfrm>
              <a:off x="5604750" y="1945300"/>
              <a:ext cx="297100" cy="336300"/>
            </a:xfrm>
            <a:custGeom>
              <a:avLst/>
              <a:gdLst/>
              <a:ahLst/>
              <a:cxnLst/>
              <a:rect l="l" t="t" r="r" b="b"/>
              <a:pathLst>
                <a:path w="11884" h="13452" extrusionOk="0">
                  <a:moveTo>
                    <a:pt x="11531" y="1"/>
                  </a:moveTo>
                  <a:lnTo>
                    <a:pt x="5217" y="11107"/>
                  </a:lnTo>
                  <a:cubicBezTo>
                    <a:pt x="4675" y="12063"/>
                    <a:pt x="3898" y="12695"/>
                    <a:pt x="2972" y="12938"/>
                  </a:cubicBezTo>
                  <a:cubicBezTo>
                    <a:pt x="2698" y="13010"/>
                    <a:pt x="2416" y="13045"/>
                    <a:pt x="2133" y="13045"/>
                  </a:cubicBezTo>
                  <a:cubicBezTo>
                    <a:pt x="1481" y="13045"/>
                    <a:pt x="819" y="12857"/>
                    <a:pt x="210" y="12490"/>
                  </a:cubicBezTo>
                  <a:lnTo>
                    <a:pt x="0" y="12838"/>
                  </a:lnTo>
                  <a:cubicBezTo>
                    <a:pt x="34" y="12858"/>
                    <a:pt x="65" y="12876"/>
                    <a:pt x="98" y="12895"/>
                  </a:cubicBezTo>
                  <a:cubicBezTo>
                    <a:pt x="746" y="13263"/>
                    <a:pt x="1443" y="13452"/>
                    <a:pt x="2133" y="13452"/>
                  </a:cubicBezTo>
                  <a:cubicBezTo>
                    <a:pt x="2451" y="13452"/>
                    <a:pt x="2767" y="13412"/>
                    <a:pt x="3075" y="13330"/>
                  </a:cubicBezTo>
                  <a:cubicBezTo>
                    <a:pt x="4109" y="13059"/>
                    <a:pt x="4971" y="12360"/>
                    <a:pt x="5570" y="11308"/>
                  </a:cubicBezTo>
                  <a:lnTo>
                    <a:pt x="11883" y="201"/>
                  </a:lnTo>
                  <a:lnTo>
                    <a:pt x="115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4"/>
            <p:cNvSpPr/>
            <p:nvPr/>
          </p:nvSpPr>
          <p:spPr>
            <a:xfrm>
              <a:off x="5817025" y="1952675"/>
              <a:ext cx="64825" cy="42850"/>
            </a:xfrm>
            <a:custGeom>
              <a:avLst/>
              <a:gdLst/>
              <a:ahLst/>
              <a:cxnLst/>
              <a:rect l="l" t="t" r="r" b="b"/>
              <a:pathLst>
                <a:path w="2593" h="1714" extrusionOk="0">
                  <a:moveTo>
                    <a:pt x="201" y="0"/>
                  </a:moveTo>
                  <a:lnTo>
                    <a:pt x="0" y="354"/>
                  </a:lnTo>
                  <a:lnTo>
                    <a:pt x="2392" y="1713"/>
                  </a:lnTo>
                  <a:lnTo>
                    <a:pt x="2593" y="136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4"/>
            <p:cNvSpPr/>
            <p:nvPr/>
          </p:nvSpPr>
          <p:spPr>
            <a:xfrm>
              <a:off x="5834350" y="1922175"/>
              <a:ext cx="64850" cy="42850"/>
            </a:xfrm>
            <a:custGeom>
              <a:avLst/>
              <a:gdLst/>
              <a:ahLst/>
              <a:cxnLst/>
              <a:rect l="l" t="t" r="r" b="b"/>
              <a:pathLst>
                <a:path w="2594" h="1714" extrusionOk="0">
                  <a:moveTo>
                    <a:pt x="202" y="1"/>
                  </a:moveTo>
                  <a:lnTo>
                    <a:pt x="1" y="353"/>
                  </a:lnTo>
                  <a:lnTo>
                    <a:pt x="2392" y="1714"/>
                  </a:lnTo>
                  <a:lnTo>
                    <a:pt x="2593" y="136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64"/>
            <p:cNvSpPr/>
            <p:nvPr/>
          </p:nvSpPr>
          <p:spPr>
            <a:xfrm>
              <a:off x="5811850" y="1961675"/>
              <a:ext cx="64825" cy="42825"/>
            </a:xfrm>
            <a:custGeom>
              <a:avLst/>
              <a:gdLst/>
              <a:ahLst/>
              <a:cxnLst/>
              <a:rect l="l" t="t" r="r" b="b"/>
              <a:pathLst>
                <a:path w="2593" h="1713" extrusionOk="0">
                  <a:moveTo>
                    <a:pt x="200" y="0"/>
                  </a:moveTo>
                  <a:lnTo>
                    <a:pt x="0" y="353"/>
                  </a:lnTo>
                  <a:lnTo>
                    <a:pt x="2393" y="1713"/>
                  </a:lnTo>
                  <a:lnTo>
                    <a:pt x="2593" y="136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4"/>
            <p:cNvSpPr/>
            <p:nvPr/>
          </p:nvSpPr>
          <p:spPr>
            <a:xfrm>
              <a:off x="5715375" y="1894975"/>
              <a:ext cx="64825" cy="42825"/>
            </a:xfrm>
            <a:custGeom>
              <a:avLst/>
              <a:gdLst/>
              <a:ahLst/>
              <a:cxnLst/>
              <a:rect l="l" t="t" r="r" b="b"/>
              <a:pathLst>
                <a:path w="2593" h="1713" extrusionOk="0">
                  <a:moveTo>
                    <a:pt x="201" y="0"/>
                  </a:moveTo>
                  <a:lnTo>
                    <a:pt x="0" y="354"/>
                  </a:lnTo>
                  <a:lnTo>
                    <a:pt x="2393" y="1713"/>
                  </a:lnTo>
                  <a:lnTo>
                    <a:pt x="2593" y="135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64"/>
            <p:cNvSpPr/>
            <p:nvPr/>
          </p:nvSpPr>
          <p:spPr>
            <a:xfrm>
              <a:off x="5593050" y="1864900"/>
              <a:ext cx="210750" cy="260425"/>
            </a:xfrm>
            <a:custGeom>
              <a:avLst/>
              <a:gdLst/>
              <a:ahLst/>
              <a:cxnLst/>
              <a:rect l="l" t="t" r="r" b="b"/>
              <a:pathLst>
                <a:path w="8430" h="10417" extrusionOk="0">
                  <a:moveTo>
                    <a:pt x="5805" y="1"/>
                  </a:moveTo>
                  <a:lnTo>
                    <a:pt x="56" y="10114"/>
                  </a:lnTo>
                  <a:cubicBezTo>
                    <a:pt x="0" y="10211"/>
                    <a:pt x="35" y="10335"/>
                    <a:pt x="132" y="10390"/>
                  </a:cubicBezTo>
                  <a:cubicBezTo>
                    <a:pt x="163" y="10408"/>
                    <a:pt x="198" y="10416"/>
                    <a:pt x="232" y="10416"/>
                  </a:cubicBezTo>
                  <a:cubicBezTo>
                    <a:pt x="302" y="10416"/>
                    <a:pt x="371" y="10379"/>
                    <a:pt x="409" y="10314"/>
                  </a:cubicBezTo>
                  <a:lnTo>
                    <a:pt x="5958" y="553"/>
                  </a:lnTo>
                  <a:lnTo>
                    <a:pt x="8098" y="1770"/>
                  </a:lnTo>
                  <a:cubicBezTo>
                    <a:pt x="8129" y="1788"/>
                    <a:pt x="8163" y="1796"/>
                    <a:pt x="8197" y="1796"/>
                  </a:cubicBezTo>
                  <a:cubicBezTo>
                    <a:pt x="8268" y="1796"/>
                    <a:pt x="8336" y="1759"/>
                    <a:pt x="8373" y="1693"/>
                  </a:cubicBezTo>
                  <a:cubicBezTo>
                    <a:pt x="8429" y="1596"/>
                    <a:pt x="8395" y="1472"/>
                    <a:pt x="8298" y="1418"/>
                  </a:cubicBez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4"/>
            <p:cNvSpPr/>
            <p:nvPr/>
          </p:nvSpPr>
          <p:spPr>
            <a:xfrm>
              <a:off x="5728275" y="1890950"/>
              <a:ext cx="56650" cy="38100"/>
            </a:xfrm>
            <a:custGeom>
              <a:avLst/>
              <a:gdLst/>
              <a:ahLst/>
              <a:cxnLst/>
              <a:rect l="l" t="t" r="r" b="b"/>
              <a:pathLst>
                <a:path w="2266" h="1524" extrusionOk="0">
                  <a:moveTo>
                    <a:pt x="199" y="0"/>
                  </a:moveTo>
                  <a:lnTo>
                    <a:pt x="1" y="349"/>
                  </a:lnTo>
                  <a:lnTo>
                    <a:pt x="2068" y="1523"/>
                  </a:lnTo>
                  <a:lnTo>
                    <a:pt x="2266" y="117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64"/>
            <p:cNvSpPr/>
            <p:nvPr/>
          </p:nvSpPr>
          <p:spPr>
            <a:xfrm>
              <a:off x="5543700" y="1851225"/>
              <a:ext cx="368275" cy="439225"/>
            </a:xfrm>
            <a:custGeom>
              <a:avLst/>
              <a:gdLst/>
              <a:ahLst/>
              <a:cxnLst/>
              <a:rect l="l" t="t" r="r" b="b"/>
              <a:pathLst>
                <a:path w="14731" h="17569" extrusionOk="0">
                  <a:moveTo>
                    <a:pt x="7785" y="555"/>
                  </a:moveTo>
                  <a:lnTo>
                    <a:pt x="14176" y="4187"/>
                  </a:lnTo>
                  <a:lnTo>
                    <a:pt x="7857" y="15303"/>
                  </a:lnTo>
                  <a:cubicBezTo>
                    <a:pt x="7181" y="16493"/>
                    <a:pt x="5935" y="17162"/>
                    <a:pt x="4655" y="17162"/>
                  </a:cubicBezTo>
                  <a:cubicBezTo>
                    <a:pt x="4040" y="17162"/>
                    <a:pt x="3417" y="17008"/>
                    <a:pt x="2845" y="16683"/>
                  </a:cubicBezTo>
                  <a:cubicBezTo>
                    <a:pt x="1083" y="15682"/>
                    <a:pt x="463" y="13433"/>
                    <a:pt x="1466" y="11671"/>
                  </a:cubicBezTo>
                  <a:lnTo>
                    <a:pt x="7785" y="555"/>
                  </a:lnTo>
                  <a:close/>
                  <a:moveTo>
                    <a:pt x="7633" y="0"/>
                  </a:moveTo>
                  <a:lnTo>
                    <a:pt x="1114" y="11470"/>
                  </a:lnTo>
                  <a:cubicBezTo>
                    <a:pt x="0" y="13427"/>
                    <a:pt x="687" y="15922"/>
                    <a:pt x="2644" y="17036"/>
                  </a:cubicBezTo>
                  <a:cubicBezTo>
                    <a:pt x="3280" y="17397"/>
                    <a:pt x="3972" y="17568"/>
                    <a:pt x="4655" y="17568"/>
                  </a:cubicBezTo>
                  <a:cubicBezTo>
                    <a:pt x="6076" y="17568"/>
                    <a:pt x="7458" y="16826"/>
                    <a:pt x="8211" y="15505"/>
                  </a:cubicBezTo>
                  <a:lnTo>
                    <a:pt x="14730" y="4035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9" name="Google Shape;2219;p64"/>
          <p:cNvSpPr/>
          <p:nvPr/>
        </p:nvSpPr>
        <p:spPr>
          <a:xfrm>
            <a:off x="5821762" y="1124448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2220;p64"/>
          <p:cNvSpPr/>
          <p:nvPr/>
        </p:nvSpPr>
        <p:spPr>
          <a:xfrm>
            <a:off x="4088687" y="3862398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64"/>
          <p:cNvSpPr/>
          <p:nvPr/>
        </p:nvSpPr>
        <p:spPr>
          <a:xfrm>
            <a:off x="7679612" y="2220423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64"/>
          <p:cNvSpPr/>
          <p:nvPr/>
        </p:nvSpPr>
        <p:spPr>
          <a:xfrm>
            <a:off x="935912" y="3948673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3" name="Google Shape;2223;p64"/>
          <p:cNvGrpSpPr/>
          <p:nvPr/>
        </p:nvGrpSpPr>
        <p:grpSpPr>
          <a:xfrm>
            <a:off x="4518300" y="3152390"/>
            <a:ext cx="380623" cy="505928"/>
            <a:chOff x="5382225" y="1510350"/>
            <a:chExt cx="54075" cy="71875"/>
          </a:xfrm>
        </p:grpSpPr>
        <p:sp>
          <p:nvSpPr>
            <p:cNvPr id="2224" name="Google Shape;2224;p64"/>
            <p:cNvSpPr/>
            <p:nvPr/>
          </p:nvSpPr>
          <p:spPr>
            <a:xfrm>
              <a:off x="5384450" y="1512525"/>
              <a:ext cx="49500" cy="67525"/>
            </a:xfrm>
            <a:custGeom>
              <a:avLst/>
              <a:gdLst/>
              <a:ahLst/>
              <a:cxnLst/>
              <a:rect l="l" t="t" r="r" b="b"/>
              <a:pathLst>
                <a:path w="1980" h="2701" extrusionOk="0">
                  <a:moveTo>
                    <a:pt x="15" y="1"/>
                  </a:moveTo>
                  <a:lnTo>
                    <a:pt x="0" y="2001"/>
                  </a:lnTo>
                  <a:lnTo>
                    <a:pt x="562" y="1358"/>
                  </a:lnTo>
                  <a:lnTo>
                    <a:pt x="1469" y="2701"/>
                  </a:lnTo>
                  <a:lnTo>
                    <a:pt x="1725" y="2528"/>
                  </a:lnTo>
                  <a:lnTo>
                    <a:pt x="1979" y="2357"/>
                  </a:lnTo>
                  <a:lnTo>
                    <a:pt x="1062" y="999"/>
                  </a:lnTo>
                  <a:lnTo>
                    <a:pt x="1876" y="73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64"/>
            <p:cNvSpPr/>
            <p:nvPr/>
          </p:nvSpPr>
          <p:spPr>
            <a:xfrm>
              <a:off x="5382225" y="1510350"/>
              <a:ext cx="54075" cy="71875"/>
            </a:xfrm>
            <a:custGeom>
              <a:avLst/>
              <a:gdLst/>
              <a:ahLst/>
              <a:cxnLst/>
              <a:rect l="l" t="t" r="r" b="b"/>
              <a:pathLst>
                <a:path w="2163" h="2875" extrusionOk="0">
                  <a:moveTo>
                    <a:pt x="192" y="215"/>
                  </a:moveTo>
                  <a:lnTo>
                    <a:pt x="1709" y="813"/>
                  </a:lnTo>
                  <a:lnTo>
                    <a:pt x="1124" y="1003"/>
                  </a:lnTo>
                  <a:cubicBezTo>
                    <a:pt x="1098" y="1011"/>
                    <a:pt x="1078" y="1031"/>
                    <a:pt x="1069" y="1057"/>
                  </a:cubicBezTo>
                  <a:cubicBezTo>
                    <a:pt x="1060" y="1083"/>
                    <a:pt x="1063" y="1113"/>
                    <a:pt x="1079" y="1135"/>
                  </a:cubicBezTo>
                  <a:lnTo>
                    <a:pt x="1949" y="2419"/>
                  </a:lnTo>
                  <a:lnTo>
                    <a:pt x="1583" y="2667"/>
                  </a:lnTo>
                  <a:lnTo>
                    <a:pt x="724" y="1397"/>
                  </a:lnTo>
                  <a:cubicBezTo>
                    <a:pt x="708" y="1374"/>
                    <a:pt x="683" y="1360"/>
                    <a:pt x="656" y="1358"/>
                  </a:cubicBezTo>
                  <a:lnTo>
                    <a:pt x="651" y="1358"/>
                  </a:lnTo>
                  <a:cubicBezTo>
                    <a:pt x="626" y="1358"/>
                    <a:pt x="600" y="1368"/>
                    <a:pt x="587" y="1388"/>
                  </a:cubicBezTo>
                  <a:lnTo>
                    <a:pt x="180" y="1854"/>
                  </a:lnTo>
                  <a:lnTo>
                    <a:pt x="192" y="215"/>
                  </a:lnTo>
                  <a:close/>
                  <a:moveTo>
                    <a:pt x="102" y="0"/>
                  </a:moveTo>
                  <a:cubicBezTo>
                    <a:pt x="85" y="0"/>
                    <a:pt x="68" y="5"/>
                    <a:pt x="52" y="15"/>
                  </a:cubicBezTo>
                  <a:cubicBezTo>
                    <a:pt x="29" y="31"/>
                    <a:pt x="14" y="57"/>
                    <a:pt x="14" y="87"/>
                  </a:cubicBezTo>
                  <a:lnTo>
                    <a:pt x="1" y="2087"/>
                  </a:lnTo>
                  <a:cubicBezTo>
                    <a:pt x="1" y="2123"/>
                    <a:pt x="24" y="2155"/>
                    <a:pt x="58" y="2168"/>
                  </a:cubicBezTo>
                  <a:cubicBezTo>
                    <a:pt x="68" y="2172"/>
                    <a:pt x="79" y="2174"/>
                    <a:pt x="90" y="2174"/>
                  </a:cubicBezTo>
                  <a:cubicBezTo>
                    <a:pt x="114" y="2174"/>
                    <a:pt x="137" y="2164"/>
                    <a:pt x="153" y="2145"/>
                  </a:cubicBezTo>
                  <a:lnTo>
                    <a:pt x="640" y="1587"/>
                  </a:lnTo>
                  <a:lnTo>
                    <a:pt x="1486" y="2836"/>
                  </a:lnTo>
                  <a:cubicBezTo>
                    <a:pt x="1499" y="2856"/>
                    <a:pt x="1519" y="2870"/>
                    <a:pt x="1541" y="2873"/>
                  </a:cubicBezTo>
                  <a:cubicBezTo>
                    <a:pt x="1547" y="2875"/>
                    <a:pt x="1553" y="2875"/>
                    <a:pt x="1558" y="2875"/>
                  </a:cubicBezTo>
                  <a:cubicBezTo>
                    <a:pt x="1576" y="2875"/>
                    <a:pt x="1593" y="2870"/>
                    <a:pt x="1603" y="2859"/>
                  </a:cubicBezTo>
                  <a:lnTo>
                    <a:pt x="2113" y="2514"/>
                  </a:lnTo>
                  <a:cubicBezTo>
                    <a:pt x="2154" y="2487"/>
                    <a:pt x="2163" y="2433"/>
                    <a:pt x="2136" y="2393"/>
                  </a:cubicBezTo>
                  <a:lnTo>
                    <a:pt x="1283" y="1132"/>
                  </a:lnTo>
                  <a:lnTo>
                    <a:pt x="1988" y="902"/>
                  </a:lnTo>
                  <a:cubicBezTo>
                    <a:pt x="2024" y="890"/>
                    <a:pt x="2047" y="858"/>
                    <a:pt x="2049" y="821"/>
                  </a:cubicBezTo>
                  <a:cubicBezTo>
                    <a:pt x="2050" y="784"/>
                    <a:pt x="2028" y="751"/>
                    <a:pt x="1993" y="737"/>
                  </a:cubicBezTo>
                  <a:lnTo>
                    <a:pt x="132" y="6"/>
                  </a:lnTo>
                  <a:cubicBezTo>
                    <a:pt x="123" y="2"/>
                    <a:pt x="112" y="0"/>
                    <a:pt x="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p65"/>
          <p:cNvSpPr/>
          <p:nvPr/>
        </p:nvSpPr>
        <p:spPr>
          <a:xfrm>
            <a:off x="1360850" y="1593451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1" name="Google Shape;2231;p65"/>
          <p:cNvSpPr txBox="1">
            <a:spLocks noGrp="1"/>
          </p:cNvSpPr>
          <p:nvPr>
            <p:ph type="title"/>
          </p:nvPr>
        </p:nvSpPr>
        <p:spPr>
          <a:xfrm>
            <a:off x="1466150" y="2079825"/>
            <a:ext cx="4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Personal Portfolio</a:t>
            </a:r>
            <a:endParaRPr sz="4000"/>
          </a:p>
        </p:txBody>
      </p:sp>
      <p:sp>
        <p:nvSpPr>
          <p:cNvPr id="2232" name="Google Shape;2232;p65"/>
          <p:cNvSpPr txBox="1">
            <a:spLocks noGrp="1"/>
          </p:cNvSpPr>
          <p:nvPr>
            <p:ph type="subTitle" idx="1"/>
          </p:nvPr>
        </p:nvSpPr>
        <p:spPr>
          <a:xfrm rot="757">
            <a:off x="1466254" y="3027425"/>
            <a:ext cx="2726400" cy="6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Mini resume - https://kiruba-r11.github.io/Glassmorphic-Profile-Card/</a:t>
            </a:r>
            <a:endParaRPr/>
          </a:p>
        </p:txBody>
      </p:sp>
      <p:grpSp>
        <p:nvGrpSpPr>
          <p:cNvPr id="2233" name="Google Shape;2233;p65"/>
          <p:cNvGrpSpPr/>
          <p:nvPr/>
        </p:nvGrpSpPr>
        <p:grpSpPr>
          <a:xfrm rot="2700000">
            <a:off x="3743631" y="747590"/>
            <a:ext cx="1211801" cy="1565934"/>
            <a:chOff x="5543700" y="1778175"/>
            <a:chExt cx="396425" cy="512275"/>
          </a:xfrm>
        </p:grpSpPr>
        <p:sp>
          <p:nvSpPr>
            <p:cNvPr id="2234" name="Google Shape;2234;p65"/>
            <p:cNvSpPr/>
            <p:nvPr/>
          </p:nvSpPr>
          <p:spPr>
            <a:xfrm>
              <a:off x="5757250" y="1784975"/>
              <a:ext cx="176150" cy="157550"/>
            </a:xfrm>
            <a:custGeom>
              <a:avLst/>
              <a:gdLst/>
              <a:ahLst/>
              <a:cxnLst/>
              <a:rect l="l" t="t" r="r" b="b"/>
              <a:pathLst>
                <a:path w="7046" h="6302" extrusionOk="0">
                  <a:moveTo>
                    <a:pt x="1929" y="0"/>
                  </a:moveTo>
                  <a:lnTo>
                    <a:pt x="0" y="3392"/>
                  </a:lnTo>
                  <a:lnTo>
                    <a:pt x="5117" y="6301"/>
                  </a:lnTo>
                  <a:lnTo>
                    <a:pt x="7046" y="2909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5"/>
            <p:cNvSpPr/>
            <p:nvPr/>
          </p:nvSpPr>
          <p:spPr>
            <a:xfrm>
              <a:off x="5795500" y="1833000"/>
              <a:ext cx="43125" cy="34800"/>
            </a:xfrm>
            <a:custGeom>
              <a:avLst/>
              <a:gdLst/>
              <a:ahLst/>
              <a:cxnLst/>
              <a:rect l="l" t="t" r="r" b="b"/>
              <a:pathLst>
                <a:path w="1725" h="1392" extrusionOk="0">
                  <a:moveTo>
                    <a:pt x="347" y="0"/>
                  </a:moveTo>
                  <a:lnTo>
                    <a:pt x="1" y="608"/>
                  </a:lnTo>
                  <a:lnTo>
                    <a:pt x="1379" y="1391"/>
                  </a:lnTo>
                  <a:lnTo>
                    <a:pt x="1724" y="783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65"/>
            <p:cNvSpPr/>
            <p:nvPr/>
          </p:nvSpPr>
          <p:spPr>
            <a:xfrm>
              <a:off x="5851825" y="1864775"/>
              <a:ext cx="43100" cy="34825"/>
            </a:xfrm>
            <a:custGeom>
              <a:avLst/>
              <a:gdLst/>
              <a:ahLst/>
              <a:cxnLst/>
              <a:rect l="l" t="t" r="r" b="b"/>
              <a:pathLst>
                <a:path w="1724" h="1393" extrusionOk="0">
                  <a:moveTo>
                    <a:pt x="346" y="0"/>
                  </a:moveTo>
                  <a:lnTo>
                    <a:pt x="0" y="609"/>
                  </a:lnTo>
                  <a:lnTo>
                    <a:pt x="1378" y="1392"/>
                  </a:lnTo>
                  <a:lnTo>
                    <a:pt x="1724" y="783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65"/>
            <p:cNvSpPr/>
            <p:nvPr/>
          </p:nvSpPr>
          <p:spPr>
            <a:xfrm>
              <a:off x="5757025" y="1850925"/>
              <a:ext cx="138750" cy="91700"/>
            </a:xfrm>
            <a:custGeom>
              <a:avLst/>
              <a:gdLst/>
              <a:ahLst/>
              <a:cxnLst/>
              <a:rect l="l" t="t" r="r" b="b"/>
              <a:pathLst>
                <a:path w="5550" h="3668" extrusionOk="0">
                  <a:moveTo>
                    <a:pt x="432" y="1"/>
                  </a:moveTo>
                  <a:lnTo>
                    <a:pt x="1" y="758"/>
                  </a:lnTo>
                  <a:lnTo>
                    <a:pt x="5118" y="3667"/>
                  </a:lnTo>
                  <a:lnTo>
                    <a:pt x="5549" y="2910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rgbClr val="9EA2E0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5"/>
            <p:cNvSpPr/>
            <p:nvPr/>
          </p:nvSpPr>
          <p:spPr>
            <a:xfrm>
              <a:off x="5750150" y="1778175"/>
              <a:ext cx="189975" cy="171400"/>
            </a:xfrm>
            <a:custGeom>
              <a:avLst/>
              <a:gdLst/>
              <a:ahLst/>
              <a:cxnLst/>
              <a:rect l="l" t="t" r="r" b="b"/>
              <a:pathLst>
                <a:path w="7599" h="6856" extrusionOk="0">
                  <a:moveTo>
                    <a:pt x="2280" y="553"/>
                  </a:moveTo>
                  <a:lnTo>
                    <a:pt x="7045" y="3260"/>
                  </a:lnTo>
                  <a:lnTo>
                    <a:pt x="5316" y="6300"/>
                  </a:lnTo>
                  <a:lnTo>
                    <a:pt x="552" y="3592"/>
                  </a:lnTo>
                  <a:lnTo>
                    <a:pt x="2280" y="553"/>
                  </a:lnTo>
                  <a:close/>
                  <a:moveTo>
                    <a:pt x="2129" y="1"/>
                  </a:moveTo>
                  <a:lnTo>
                    <a:pt x="0" y="3746"/>
                  </a:lnTo>
                  <a:lnTo>
                    <a:pt x="5470" y="6855"/>
                  </a:lnTo>
                  <a:lnTo>
                    <a:pt x="7598" y="3110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5"/>
            <p:cNvSpPr/>
            <p:nvPr/>
          </p:nvSpPr>
          <p:spPr>
            <a:xfrm>
              <a:off x="5549250" y="1858025"/>
              <a:ext cx="355600" cy="427275"/>
            </a:xfrm>
            <a:custGeom>
              <a:avLst/>
              <a:gdLst/>
              <a:ahLst/>
              <a:cxnLst/>
              <a:rect l="l" t="t" r="r" b="b"/>
              <a:pathLst>
                <a:path w="14224" h="17091" extrusionOk="0">
                  <a:moveTo>
                    <a:pt x="7478" y="1"/>
                  </a:moveTo>
                  <a:lnTo>
                    <a:pt x="1060" y="11294"/>
                  </a:lnTo>
                  <a:cubicBezTo>
                    <a:pt x="0" y="13156"/>
                    <a:pt x="652" y="15524"/>
                    <a:pt x="2515" y="16583"/>
                  </a:cubicBezTo>
                  <a:cubicBezTo>
                    <a:pt x="3120" y="16927"/>
                    <a:pt x="3779" y="17091"/>
                    <a:pt x="4429" y="17091"/>
                  </a:cubicBezTo>
                  <a:cubicBezTo>
                    <a:pt x="5779" y="17091"/>
                    <a:pt x="7090" y="16385"/>
                    <a:pt x="7805" y="15128"/>
                  </a:cubicBezTo>
                  <a:lnTo>
                    <a:pt x="14223" y="3835"/>
                  </a:lnTo>
                  <a:lnTo>
                    <a:pt x="74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5"/>
            <p:cNvSpPr/>
            <p:nvPr/>
          </p:nvSpPr>
          <p:spPr>
            <a:xfrm>
              <a:off x="5612600" y="1906250"/>
              <a:ext cx="292250" cy="379025"/>
            </a:xfrm>
            <a:custGeom>
              <a:avLst/>
              <a:gdLst/>
              <a:ahLst/>
              <a:cxnLst/>
              <a:rect l="l" t="t" r="r" b="b"/>
              <a:pathLst>
                <a:path w="11690" h="15161" extrusionOk="0">
                  <a:moveTo>
                    <a:pt x="8337" y="0"/>
                  </a:moveTo>
                  <a:lnTo>
                    <a:pt x="1" y="14664"/>
                  </a:lnTo>
                  <a:cubicBezTo>
                    <a:pt x="601" y="15001"/>
                    <a:pt x="1252" y="15161"/>
                    <a:pt x="1895" y="15161"/>
                  </a:cubicBezTo>
                  <a:cubicBezTo>
                    <a:pt x="3245" y="15161"/>
                    <a:pt x="4556" y="14455"/>
                    <a:pt x="5271" y="13199"/>
                  </a:cubicBezTo>
                  <a:lnTo>
                    <a:pt x="11689" y="1906"/>
                  </a:lnTo>
                  <a:lnTo>
                    <a:pt x="83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5"/>
            <p:cNvSpPr/>
            <p:nvPr/>
          </p:nvSpPr>
          <p:spPr>
            <a:xfrm>
              <a:off x="5604750" y="1945300"/>
              <a:ext cx="297100" cy="336300"/>
            </a:xfrm>
            <a:custGeom>
              <a:avLst/>
              <a:gdLst/>
              <a:ahLst/>
              <a:cxnLst/>
              <a:rect l="l" t="t" r="r" b="b"/>
              <a:pathLst>
                <a:path w="11884" h="13452" extrusionOk="0">
                  <a:moveTo>
                    <a:pt x="11531" y="1"/>
                  </a:moveTo>
                  <a:lnTo>
                    <a:pt x="5217" y="11107"/>
                  </a:lnTo>
                  <a:cubicBezTo>
                    <a:pt x="4675" y="12063"/>
                    <a:pt x="3898" y="12695"/>
                    <a:pt x="2972" y="12938"/>
                  </a:cubicBezTo>
                  <a:cubicBezTo>
                    <a:pt x="2698" y="13010"/>
                    <a:pt x="2416" y="13045"/>
                    <a:pt x="2133" y="13045"/>
                  </a:cubicBezTo>
                  <a:cubicBezTo>
                    <a:pt x="1481" y="13045"/>
                    <a:pt x="819" y="12857"/>
                    <a:pt x="210" y="12490"/>
                  </a:cubicBezTo>
                  <a:lnTo>
                    <a:pt x="0" y="12838"/>
                  </a:lnTo>
                  <a:cubicBezTo>
                    <a:pt x="34" y="12858"/>
                    <a:pt x="65" y="12876"/>
                    <a:pt x="98" y="12895"/>
                  </a:cubicBezTo>
                  <a:cubicBezTo>
                    <a:pt x="746" y="13263"/>
                    <a:pt x="1443" y="13452"/>
                    <a:pt x="2133" y="13452"/>
                  </a:cubicBezTo>
                  <a:cubicBezTo>
                    <a:pt x="2451" y="13452"/>
                    <a:pt x="2767" y="13412"/>
                    <a:pt x="3075" y="13330"/>
                  </a:cubicBezTo>
                  <a:cubicBezTo>
                    <a:pt x="4109" y="13059"/>
                    <a:pt x="4971" y="12360"/>
                    <a:pt x="5570" y="11308"/>
                  </a:cubicBezTo>
                  <a:lnTo>
                    <a:pt x="11883" y="201"/>
                  </a:lnTo>
                  <a:lnTo>
                    <a:pt x="115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65"/>
            <p:cNvSpPr/>
            <p:nvPr/>
          </p:nvSpPr>
          <p:spPr>
            <a:xfrm>
              <a:off x="5817025" y="1952675"/>
              <a:ext cx="64825" cy="42850"/>
            </a:xfrm>
            <a:custGeom>
              <a:avLst/>
              <a:gdLst/>
              <a:ahLst/>
              <a:cxnLst/>
              <a:rect l="l" t="t" r="r" b="b"/>
              <a:pathLst>
                <a:path w="2593" h="1714" extrusionOk="0">
                  <a:moveTo>
                    <a:pt x="201" y="0"/>
                  </a:moveTo>
                  <a:lnTo>
                    <a:pt x="0" y="354"/>
                  </a:lnTo>
                  <a:lnTo>
                    <a:pt x="2392" y="1713"/>
                  </a:lnTo>
                  <a:lnTo>
                    <a:pt x="2593" y="136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65"/>
            <p:cNvSpPr/>
            <p:nvPr/>
          </p:nvSpPr>
          <p:spPr>
            <a:xfrm>
              <a:off x="5834350" y="1922175"/>
              <a:ext cx="64850" cy="42850"/>
            </a:xfrm>
            <a:custGeom>
              <a:avLst/>
              <a:gdLst/>
              <a:ahLst/>
              <a:cxnLst/>
              <a:rect l="l" t="t" r="r" b="b"/>
              <a:pathLst>
                <a:path w="2594" h="1714" extrusionOk="0">
                  <a:moveTo>
                    <a:pt x="202" y="1"/>
                  </a:moveTo>
                  <a:lnTo>
                    <a:pt x="1" y="353"/>
                  </a:lnTo>
                  <a:lnTo>
                    <a:pt x="2392" y="1714"/>
                  </a:lnTo>
                  <a:lnTo>
                    <a:pt x="2593" y="136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65"/>
            <p:cNvSpPr/>
            <p:nvPr/>
          </p:nvSpPr>
          <p:spPr>
            <a:xfrm>
              <a:off x="5811850" y="1961675"/>
              <a:ext cx="64825" cy="42825"/>
            </a:xfrm>
            <a:custGeom>
              <a:avLst/>
              <a:gdLst/>
              <a:ahLst/>
              <a:cxnLst/>
              <a:rect l="l" t="t" r="r" b="b"/>
              <a:pathLst>
                <a:path w="2593" h="1713" extrusionOk="0">
                  <a:moveTo>
                    <a:pt x="200" y="0"/>
                  </a:moveTo>
                  <a:lnTo>
                    <a:pt x="0" y="353"/>
                  </a:lnTo>
                  <a:lnTo>
                    <a:pt x="2393" y="1713"/>
                  </a:lnTo>
                  <a:lnTo>
                    <a:pt x="2593" y="136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65"/>
            <p:cNvSpPr/>
            <p:nvPr/>
          </p:nvSpPr>
          <p:spPr>
            <a:xfrm>
              <a:off x="5715375" y="1894975"/>
              <a:ext cx="64825" cy="42825"/>
            </a:xfrm>
            <a:custGeom>
              <a:avLst/>
              <a:gdLst/>
              <a:ahLst/>
              <a:cxnLst/>
              <a:rect l="l" t="t" r="r" b="b"/>
              <a:pathLst>
                <a:path w="2593" h="1713" extrusionOk="0">
                  <a:moveTo>
                    <a:pt x="201" y="0"/>
                  </a:moveTo>
                  <a:lnTo>
                    <a:pt x="0" y="354"/>
                  </a:lnTo>
                  <a:lnTo>
                    <a:pt x="2393" y="1713"/>
                  </a:lnTo>
                  <a:lnTo>
                    <a:pt x="2593" y="135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65"/>
            <p:cNvSpPr/>
            <p:nvPr/>
          </p:nvSpPr>
          <p:spPr>
            <a:xfrm>
              <a:off x="5593050" y="1864900"/>
              <a:ext cx="210750" cy="260425"/>
            </a:xfrm>
            <a:custGeom>
              <a:avLst/>
              <a:gdLst/>
              <a:ahLst/>
              <a:cxnLst/>
              <a:rect l="l" t="t" r="r" b="b"/>
              <a:pathLst>
                <a:path w="8430" h="10417" extrusionOk="0">
                  <a:moveTo>
                    <a:pt x="5805" y="1"/>
                  </a:moveTo>
                  <a:lnTo>
                    <a:pt x="56" y="10114"/>
                  </a:lnTo>
                  <a:cubicBezTo>
                    <a:pt x="0" y="10211"/>
                    <a:pt x="35" y="10335"/>
                    <a:pt x="132" y="10390"/>
                  </a:cubicBezTo>
                  <a:cubicBezTo>
                    <a:pt x="163" y="10408"/>
                    <a:pt x="198" y="10416"/>
                    <a:pt x="232" y="10416"/>
                  </a:cubicBezTo>
                  <a:cubicBezTo>
                    <a:pt x="302" y="10416"/>
                    <a:pt x="371" y="10379"/>
                    <a:pt x="409" y="10314"/>
                  </a:cubicBezTo>
                  <a:lnTo>
                    <a:pt x="5958" y="553"/>
                  </a:lnTo>
                  <a:lnTo>
                    <a:pt x="8098" y="1770"/>
                  </a:lnTo>
                  <a:cubicBezTo>
                    <a:pt x="8129" y="1788"/>
                    <a:pt x="8163" y="1796"/>
                    <a:pt x="8197" y="1796"/>
                  </a:cubicBezTo>
                  <a:cubicBezTo>
                    <a:pt x="8268" y="1796"/>
                    <a:pt x="8336" y="1759"/>
                    <a:pt x="8373" y="1693"/>
                  </a:cubicBezTo>
                  <a:cubicBezTo>
                    <a:pt x="8429" y="1596"/>
                    <a:pt x="8395" y="1472"/>
                    <a:pt x="8298" y="1418"/>
                  </a:cubicBez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5"/>
            <p:cNvSpPr/>
            <p:nvPr/>
          </p:nvSpPr>
          <p:spPr>
            <a:xfrm>
              <a:off x="5728275" y="1890950"/>
              <a:ext cx="56650" cy="38100"/>
            </a:xfrm>
            <a:custGeom>
              <a:avLst/>
              <a:gdLst/>
              <a:ahLst/>
              <a:cxnLst/>
              <a:rect l="l" t="t" r="r" b="b"/>
              <a:pathLst>
                <a:path w="2266" h="1524" extrusionOk="0">
                  <a:moveTo>
                    <a:pt x="199" y="0"/>
                  </a:moveTo>
                  <a:lnTo>
                    <a:pt x="1" y="349"/>
                  </a:lnTo>
                  <a:lnTo>
                    <a:pt x="2068" y="1523"/>
                  </a:lnTo>
                  <a:lnTo>
                    <a:pt x="2266" y="117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65"/>
            <p:cNvSpPr/>
            <p:nvPr/>
          </p:nvSpPr>
          <p:spPr>
            <a:xfrm>
              <a:off x="5543700" y="1851225"/>
              <a:ext cx="368275" cy="439225"/>
            </a:xfrm>
            <a:custGeom>
              <a:avLst/>
              <a:gdLst/>
              <a:ahLst/>
              <a:cxnLst/>
              <a:rect l="l" t="t" r="r" b="b"/>
              <a:pathLst>
                <a:path w="14731" h="17569" extrusionOk="0">
                  <a:moveTo>
                    <a:pt x="7785" y="555"/>
                  </a:moveTo>
                  <a:lnTo>
                    <a:pt x="14176" y="4187"/>
                  </a:lnTo>
                  <a:lnTo>
                    <a:pt x="7857" y="15303"/>
                  </a:lnTo>
                  <a:cubicBezTo>
                    <a:pt x="7181" y="16493"/>
                    <a:pt x="5935" y="17162"/>
                    <a:pt x="4655" y="17162"/>
                  </a:cubicBezTo>
                  <a:cubicBezTo>
                    <a:pt x="4040" y="17162"/>
                    <a:pt x="3417" y="17008"/>
                    <a:pt x="2845" y="16683"/>
                  </a:cubicBezTo>
                  <a:cubicBezTo>
                    <a:pt x="1083" y="15682"/>
                    <a:pt x="463" y="13433"/>
                    <a:pt x="1466" y="11671"/>
                  </a:cubicBezTo>
                  <a:lnTo>
                    <a:pt x="7785" y="555"/>
                  </a:lnTo>
                  <a:close/>
                  <a:moveTo>
                    <a:pt x="7633" y="0"/>
                  </a:moveTo>
                  <a:lnTo>
                    <a:pt x="1114" y="11470"/>
                  </a:lnTo>
                  <a:cubicBezTo>
                    <a:pt x="0" y="13427"/>
                    <a:pt x="687" y="15922"/>
                    <a:pt x="2644" y="17036"/>
                  </a:cubicBezTo>
                  <a:cubicBezTo>
                    <a:pt x="3280" y="17397"/>
                    <a:pt x="3972" y="17568"/>
                    <a:pt x="4655" y="17568"/>
                  </a:cubicBezTo>
                  <a:cubicBezTo>
                    <a:pt x="6076" y="17568"/>
                    <a:pt x="7458" y="16826"/>
                    <a:pt x="8211" y="15505"/>
                  </a:cubicBezTo>
                  <a:lnTo>
                    <a:pt x="14730" y="4035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9" name="Google Shape;2249;p65"/>
          <p:cNvSpPr/>
          <p:nvPr/>
        </p:nvSpPr>
        <p:spPr>
          <a:xfrm>
            <a:off x="5821762" y="1124448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65"/>
          <p:cNvSpPr/>
          <p:nvPr/>
        </p:nvSpPr>
        <p:spPr>
          <a:xfrm>
            <a:off x="4088687" y="3862398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1" name="Google Shape;2251;p65"/>
          <p:cNvSpPr/>
          <p:nvPr/>
        </p:nvSpPr>
        <p:spPr>
          <a:xfrm>
            <a:off x="7679612" y="2220423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2" name="Google Shape;2252;p65"/>
          <p:cNvSpPr/>
          <p:nvPr/>
        </p:nvSpPr>
        <p:spPr>
          <a:xfrm>
            <a:off x="935912" y="3948673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3" name="Google Shape;2253;p65"/>
          <p:cNvGrpSpPr/>
          <p:nvPr/>
        </p:nvGrpSpPr>
        <p:grpSpPr>
          <a:xfrm>
            <a:off x="4518300" y="3152390"/>
            <a:ext cx="380623" cy="505928"/>
            <a:chOff x="5382225" y="1510350"/>
            <a:chExt cx="54075" cy="71875"/>
          </a:xfrm>
        </p:grpSpPr>
        <p:sp>
          <p:nvSpPr>
            <p:cNvPr id="2254" name="Google Shape;2254;p65"/>
            <p:cNvSpPr/>
            <p:nvPr/>
          </p:nvSpPr>
          <p:spPr>
            <a:xfrm>
              <a:off x="5384450" y="1512525"/>
              <a:ext cx="49500" cy="67525"/>
            </a:xfrm>
            <a:custGeom>
              <a:avLst/>
              <a:gdLst/>
              <a:ahLst/>
              <a:cxnLst/>
              <a:rect l="l" t="t" r="r" b="b"/>
              <a:pathLst>
                <a:path w="1980" h="2701" extrusionOk="0">
                  <a:moveTo>
                    <a:pt x="15" y="1"/>
                  </a:moveTo>
                  <a:lnTo>
                    <a:pt x="0" y="2001"/>
                  </a:lnTo>
                  <a:lnTo>
                    <a:pt x="562" y="1358"/>
                  </a:lnTo>
                  <a:lnTo>
                    <a:pt x="1469" y="2701"/>
                  </a:lnTo>
                  <a:lnTo>
                    <a:pt x="1725" y="2528"/>
                  </a:lnTo>
                  <a:lnTo>
                    <a:pt x="1979" y="2357"/>
                  </a:lnTo>
                  <a:lnTo>
                    <a:pt x="1062" y="999"/>
                  </a:lnTo>
                  <a:lnTo>
                    <a:pt x="1876" y="73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65"/>
            <p:cNvSpPr/>
            <p:nvPr/>
          </p:nvSpPr>
          <p:spPr>
            <a:xfrm>
              <a:off x="5382225" y="1510350"/>
              <a:ext cx="54075" cy="71875"/>
            </a:xfrm>
            <a:custGeom>
              <a:avLst/>
              <a:gdLst/>
              <a:ahLst/>
              <a:cxnLst/>
              <a:rect l="l" t="t" r="r" b="b"/>
              <a:pathLst>
                <a:path w="2163" h="2875" extrusionOk="0">
                  <a:moveTo>
                    <a:pt x="192" y="215"/>
                  </a:moveTo>
                  <a:lnTo>
                    <a:pt x="1709" y="813"/>
                  </a:lnTo>
                  <a:lnTo>
                    <a:pt x="1124" y="1003"/>
                  </a:lnTo>
                  <a:cubicBezTo>
                    <a:pt x="1098" y="1011"/>
                    <a:pt x="1078" y="1031"/>
                    <a:pt x="1069" y="1057"/>
                  </a:cubicBezTo>
                  <a:cubicBezTo>
                    <a:pt x="1060" y="1083"/>
                    <a:pt x="1063" y="1113"/>
                    <a:pt x="1079" y="1135"/>
                  </a:cubicBezTo>
                  <a:lnTo>
                    <a:pt x="1949" y="2419"/>
                  </a:lnTo>
                  <a:lnTo>
                    <a:pt x="1583" y="2667"/>
                  </a:lnTo>
                  <a:lnTo>
                    <a:pt x="724" y="1397"/>
                  </a:lnTo>
                  <a:cubicBezTo>
                    <a:pt x="708" y="1374"/>
                    <a:pt x="683" y="1360"/>
                    <a:pt x="656" y="1358"/>
                  </a:cubicBezTo>
                  <a:lnTo>
                    <a:pt x="651" y="1358"/>
                  </a:lnTo>
                  <a:cubicBezTo>
                    <a:pt x="626" y="1358"/>
                    <a:pt x="600" y="1368"/>
                    <a:pt x="587" y="1388"/>
                  </a:cubicBezTo>
                  <a:lnTo>
                    <a:pt x="180" y="1854"/>
                  </a:lnTo>
                  <a:lnTo>
                    <a:pt x="192" y="215"/>
                  </a:lnTo>
                  <a:close/>
                  <a:moveTo>
                    <a:pt x="102" y="0"/>
                  </a:moveTo>
                  <a:cubicBezTo>
                    <a:pt x="85" y="0"/>
                    <a:pt x="68" y="5"/>
                    <a:pt x="52" y="15"/>
                  </a:cubicBezTo>
                  <a:cubicBezTo>
                    <a:pt x="29" y="31"/>
                    <a:pt x="14" y="57"/>
                    <a:pt x="14" y="87"/>
                  </a:cubicBezTo>
                  <a:lnTo>
                    <a:pt x="1" y="2087"/>
                  </a:lnTo>
                  <a:cubicBezTo>
                    <a:pt x="1" y="2123"/>
                    <a:pt x="24" y="2155"/>
                    <a:pt x="58" y="2168"/>
                  </a:cubicBezTo>
                  <a:cubicBezTo>
                    <a:pt x="68" y="2172"/>
                    <a:pt x="79" y="2174"/>
                    <a:pt x="90" y="2174"/>
                  </a:cubicBezTo>
                  <a:cubicBezTo>
                    <a:pt x="114" y="2174"/>
                    <a:pt x="137" y="2164"/>
                    <a:pt x="153" y="2145"/>
                  </a:cubicBezTo>
                  <a:lnTo>
                    <a:pt x="640" y="1587"/>
                  </a:lnTo>
                  <a:lnTo>
                    <a:pt x="1486" y="2836"/>
                  </a:lnTo>
                  <a:cubicBezTo>
                    <a:pt x="1499" y="2856"/>
                    <a:pt x="1519" y="2870"/>
                    <a:pt x="1541" y="2873"/>
                  </a:cubicBezTo>
                  <a:cubicBezTo>
                    <a:pt x="1547" y="2875"/>
                    <a:pt x="1553" y="2875"/>
                    <a:pt x="1558" y="2875"/>
                  </a:cubicBezTo>
                  <a:cubicBezTo>
                    <a:pt x="1576" y="2875"/>
                    <a:pt x="1593" y="2870"/>
                    <a:pt x="1603" y="2859"/>
                  </a:cubicBezTo>
                  <a:lnTo>
                    <a:pt x="2113" y="2514"/>
                  </a:lnTo>
                  <a:cubicBezTo>
                    <a:pt x="2154" y="2487"/>
                    <a:pt x="2163" y="2433"/>
                    <a:pt x="2136" y="2393"/>
                  </a:cubicBezTo>
                  <a:lnTo>
                    <a:pt x="1283" y="1132"/>
                  </a:lnTo>
                  <a:lnTo>
                    <a:pt x="1988" y="902"/>
                  </a:lnTo>
                  <a:cubicBezTo>
                    <a:pt x="2024" y="890"/>
                    <a:pt x="2047" y="858"/>
                    <a:pt x="2049" y="821"/>
                  </a:cubicBezTo>
                  <a:cubicBezTo>
                    <a:pt x="2050" y="784"/>
                    <a:pt x="2028" y="751"/>
                    <a:pt x="1993" y="737"/>
                  </a:cubicBezTo>
                  <a:lnTo>
                    <a:pt x="132" y="6"/>
                  </a:lnTo>
                  <a:cubicBezTo>
                    <a:pt x="123" y="2"/>
                    <a:pt x="112" y="0"/>
                    <a:pt x="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p66"/>
          <p:cNvSpPr/>
          <p:nvPr/>
        </p:nvSpPr>
        <p:spPr>
          <a:xfrm>
            <a:off x="1360850" y="1593451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1" name="Google Shape;2261;p66"/>
          <p:cNvSpPr txBox="1">
            <a:spLocks noGrp="1"/>
          </p:cNvSpPr>
          <p:nvPr>
            <p:ph type="title"/>
          </p:nvPr>
        </p:nvSpPr>
        <p:spPr>
          <a:xfrm>
            <a:off x="1466149" y="2079825"/>
            <a:ext cx="417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Drag-N-Drop</a:t>
            </a:r>
            <a:endParaRPr sz="4000"/>
          </a:p>
        </p:txBody>
      </p:sp>
      <p:sp>
        <p:nvSpPr>
          <p:cNvPr id="2262" name="Google Shape;2262;p66"/>
          <p:cNvSpPr txBox="1">
            <a:spLocks noGrp="1"/>
          </p:cNvSpPr>
          <p:nvPr>
            <p:ph type="subTitle" idx="1"/>
          </p:nvPr>
        </p:nvSpPr>
        <p:spPr>
          <a:xfrm rot="757">
            <a:off x="1466254" y="3027425"/>
            <a:ext cx="2726400" cy="6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Drag an image and drop it in the box or anywhere</a:t>
            </a:r>
            <a:endParaRPr/>
          </a:p>
        </p:txBody>
      </p:sp>
      <p:grpSp>
        <p:nvGrpSpPr>
          <p:cNvPr id="2263" name="Google Shape;2263;p66"/>
          <p:cNvGrpSpPr/>
          <p:nvPr/>
        </p:nvGrpSpPr>
        <p:grpSpPr>
          <a:xfrm rot="2700000">
            <a:off x="3743631" y="747590"/>
            <a:ext cx="1211801" cy="1565934"/>
            <a:chOff x="5543700" y="1778175"/>
            <a:chExt cx="396425" cy="512275"/>
          </a:xfrm>
        </p:grpSpPr>
        <p:sp>
          <p:nvSpPr>
            <p:cNvPr id="2264" name="Google Shape;2264;p66"/>
            <p:cNvSpPr/>
            <p:nvPr/>
          </p:nvSpPr>
          <p:spPr>
            <a:xfrm>
              <a:off x="5757250" y="1784975"/>
              <a:ext cx="176150" cy="157550"/>
            </a:xfrm>
            <a:custGeom>
              <a:avLst/>
              <a:gdLst/>
              <a:ahLst/>
              <a:cxnLst/>
              <a:rect l="l" t="t" r="r" b="b"/>
              <a:pathLst>
                <a:path w="7046" h="6302" extrusionOk="0">
                  <a:moveTo>
                    <a:pt x="1929" y="0"/>
                  </a:moveTo>
                  <a:lnTo>
                    <a:pt x="0" y="3392"/>
                  </a:lnTo>
                  <a:lnTo>
                    <a:pt x="5117" y="6301"/>
                  </a:lnTo>
                  <a:lnTo>
                    <a:pt x="7046" y="2909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66"/>
            <p:cNvSpPr/>
            <p:nvPr/>
          </p:nvSpPr>
          <p:spPr>
            <a:xfrm>
              <a:off x="5795500" y="1833000"/>
              <a:ext cx="43125" cy="34800"/>
            </a:xfrm>
            <a:custGeom>
              <a:avLst/>
              <a:gdLst/>
              <a:ahLst/>
              <a:cxnLst/>
              <a:rect l="l" t="t" r="r" b="b"/>
              <a:pathLst>
                <a:path w="1725" h="1392" extrusionOk="0">
                  <a:moveTo>
                    <a:pt x="347" y="0"/>
                  </a:moveTo>
                  <a:lnTo>
                    <a:pt x="1" y="608"/>
                  </a:lnTo>
                  <a:lnTo>
                    <a:pt x="1379" y="1391"/>
                  </a:lnTo>
                  <a:lnTo>
                    <a:pt x="1724" y="783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66"/>
            <p:cNvSpPr/>
            <p:nvPr/>
          </p:nvSpPr>
          <p:spPr>
            <a:xfrm>
              <a:off x="5851825" y="1864775"/>
              <a:ext cx="43100" cy="34825"/>
            </a:xfrm>
            <a:custGeom>
              <a:avLst/>
              <a:gdLst/>
              <a:ahLst/>
              <a:cxnLst/>
              <a:rect l="l" t="t" r="r" b="b"/>
              <a:pathLst>
                <a:path w="1724" h="1393" extrusionOk="0">
                  <a:moveTo>
                    <a:pt x="346" y="0"/>
                  </a:moveTo>
                  <a:lnTo>
                    <a:pt x="0" y="609"/>
                  </a:lnTo>
                  <a:lnTo>
                    <a:pt x="1378" y="1392"/>
                  </a:lnTo>
                  <a:lnTo>
                    <a:pt x="1724" y="783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66"/>
            <p:cNvSpPr/>
            <p:nvPr/>
          </p:nvSpPr>
          <p:spPr>
            <a:xfrm>
              <a:off x="5757025" y="1850925"/>
              <a:ext cx="138750" cy="91700"/>
            </a:xfrm>
            <a:custGeom>
              <a:avLst/>
              <a:gdLst/>
              <a:ahLst/>
              <a:cxnLst/>
              <a:rect l="l" t="t" r="r" b="b"/>
              <a:pathLst>
                <a:path w="5550" h="3668" extrusionOk="0">
                  <a:moveTo>
                    <a:pt x="432" y="1"/>
                  </a:moveTo>
                  <a:lnTo>
                    <a:pt x="1" y="758"/>
                  </a:lnTo>
                  <a:lnTo>
                    <a:pt x="5118" y="3667"/>
                  </a:lnTo>
                  <a:lnTo>
                    <a:pt x="5549" y="2910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rgbClr val="9EA2E0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66"/>
            <p:cNvSpPr/>
            <p:nvPr/>
          </p:nvSpPr>
          <p:spPr>
            <a:xfrm>
              <a:off x="5750150" y="1778175"/>
              <a:ext cx="189975" cy="171400"/>
            </a:xfrm>
            <a:custGeom>
              <a:avLst/>
              <a:gdLst/>
              <a:ahLst/>
              <a:cxnLst/>
              <a:rect l="l" t="t" r="r" b="b"/>
              <a:pathLst>
                <a:path w="7599" h="6856" extrusionOk="0">
                  <a:moveTo>
                    <a:pt x="2280" y="553"/>
                  </a:moveTo>
                  <a:lnTo>
                    <a:pt x="7045" y="3260"/>
                  </a:lnTo>
                  <a:lnTo>
                    <a:pt x="5316" y="6300"/>
                  </a:lnTo>
                  <a:lnTo>
                    <a:pt x="552" y="3592"/>
                  </a:lnTo>
                  <a:lnTo>
                    <a:pt x="2280" y="553"/>
                  </a:lnTo>
                  <a:close/>
                  <a:moveTo>
                    <a:pt x="2129" y="1"/>
                  </a:moveTo>
                  <a:lnTo>
                    <a:pt x="0" y="3746"/>
                  </a:lnTo>
                  <a:lnTo>
                    <a:pt x="5470" y="6855"/>
                  </a:lnTo>
                  <a:lnTo>
                    <a:pt x="7598" y="3110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66"/>
            <p:cNvSpPr/>
            <p:nvPr/>
          </p:nvSpPr>
          <p:spPr>
            <a:xfrm>
              <a:off x="5549250" y="1858025"/>
              <a:ext cx="355600" cy="427275"/>
            </a:xfrm>
            <a:custGeom>
              <a:avLst/>
              <a:gdLst/>
              <a:ahLst/>
              <a:cxnLst/>
              <a:rect l="l" t="t" r="r" b="b"/>
              <a:pathLst>
                <a:path w="14224" h="17091" extrusionOk="0">
                  <a:moveTo>
                    <a:pt x="7478" y="1"/>
                  </a:moveTo>
                  <a:lnTo>
                    <a:pt x="1060" y="11294"/>
                  </a:lnTo>
                  <a:cubicBezTo>
                    <a:pt x="0" y="13156"/>
                    <a:pt x="652" y="15524"/>
                    <a:pt x="2515" y="16583"/>
                  </a:cubicBezTo>
                  <a:cubicBezTo>
                    <a:pt x="3120" y="16927"/>
                    <a:pt x="3779" y="17091"/>
                    <a:pt x="4429" y="17091"/>
                  </a:cubicBezTo>
                  <a:cubicBezTo>
                    <a:pt x="5779" y="17091"/>
                    <a:pt x="7090" y="16385"/>
                    <a:pt x="7805" y="15128"/>
                  </a:cubicBezTo>
                  <a:lnTo>
                    <a:pt x="14223" y="3835"/>
                  </a:lnTo>
                  <a:lnTo>
                    <a:pt x="74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66"/>
            <p:cNvSpPr/>
            <p:nvPr/>
          </p:nvSpPr>
          <p:spPr>
            <a:xfrm>
              <a:off x="5612600" y="1906250"/>
              <a:ext cx="292250" cy="379025"/>
            </a:xfrm>
            <a:custGeom>
              <a:avLst/>
              <a:gdLst/>
              <a:ahLst/>
              <a:cxnLst/>
              <a:rect l="l" t="t" r="r" b="b"/>
              <a:pathLst>
                <a:path w="11690" h="15161" extrusionOk="0">
                  <a:moveTo>
                    <a:pt x="8337" y="0"/>
                  </a:moveTo>
                  <a:lnTo>
                    <a:pt x="1" y="14664"/>
                  </a:lnTo>
                  <a:cubicBezTo>
                    <a:pt x="601" y="15001"/>
                    <a:pt x="1252" y="15161"/>
                    <a:pt x="1895" y="15161"/>
                  </a:cubicBezTo>
                  <a:cubicBezTo>
                    <a:pt x="3245" y="15161"/>
                    <a:pt x="4556" y="14455"/>
                    <a:pt x="5271" y="13199"/>
                  </a:cubicBezTo>
                  <a:lnTo>
                    <a:pt x="11689" y="1906"/>
                  </a:lnTo>
                  <a:lnTo>
                    <a:pt x="83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66"/>
            <p:cNvSpPr/>
            <p:nvPr/>
          </p:nvSpPr>
          <p:spPr>
            <a:xfrm>
              <a:off x="5604750" y="1945300"/>
              <a:ext cx="297100" cy="336300"/>
            </a:xfrm>
            <a:custGeom>
              <a:avLst/>
              <a:gdLst/>
              <a:ahLst/>
              <a:cxnLst/>
              <a:rect l="l" t="t" r="r" b="b"/>
              <a:pathLst>
                <a:path w="11884" h="13452" extrusionOk="0">
                  <a:moveTo>
                    <a:pt x="11531" y="1"/>
                  </a:moveTo>
                  <a:lnTo>
                    <a:pt x="5217" y="11107"/>
                  </a:lnTo>
                  <a:cubicBezTo>
                    <a:pt x="4675" y="12063"/>
                    <a:pt x="3898" y="12695"/>
                    <a:pt x="2972" y="12938"/>
                  </a:cubicBezTo>
                  <a:cubicBezTo>
                    <a:pt x="2698" y="13010"/>
                    <a:pt x="2416" y="13045"/>
                    <a:pt x="2133" y="13045"/>
                  </a:cubicBezTo>
                  <a:cubicBezTo>
                    <a:pt x="1481" y="13045"/>
                    <a:pt x="819" y="12857"/>
                    <a:pt x="210" y="12490"/>
                  </a:cubicBezTo>
                  <a:lnTo>
                    <a:pt x="0" y="12838"/>
                  </a:lnTo>
                  <a:cubicBezTo>
                    <a:pt x="34" y="12858"/>
                    <a:pt x="65" y="12876"/>
                    <a:pt x="98" y="12895"/>
                  </a:cubicBezTo>
                  <a:cubicBezTo>
                    <a:pt x="746" y="13263"/>
                    <a:pt x="1443" y="13452"/>
                    <a:pt x="2133" y="13452"/>
                  </a:cubicBezTo>
                  <a:cubicBezTo>
                    <a:pt x="2451" y="13452"/>
                    <a:pt x="2767" y="13412"/>
                    <a:pt x="3075" y="13330"/>
                  </a:cubicBezTo>
                  <a:cubicBezTo>
                    <a:pt x="4109" y="13059"/>
                    <a:pt x="4971" y="12360"/>
                    <a:pt x="5570" y="11308"/>
                  </a:cubicBezTo>
                  <a:lnTo>
                    <a:pt x="11883" y="201"/>
                  </a:lnTo>
                  <a:lnTo>
                    <a:pt x="115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66"/>
            <p:cNvSpPr/>
            <p:nvPr/>
          </p:nvSpPr>
          <p:spPr>
            <a:xfrm>
              <a:off x="5817025" y="1952675"/>
              <a:ext cx="64825" cy="42850"/>
            </a:xfrm>
            <a:custGeom>
              <a:avLst/>
              <a:gdLst/>
              <a:ahLst/>
              <a:cxnLst/>
              <a:rect l="l" t="t" r="r" b="b"/>
              <a:pathLst>
                <a:path w="2593" h="1714" extrusionOk="0">
                  <a:moveTo>
                    <a:pt x="201" y="0"/>
                  </a:moveTo>
                  <a:lnTo>
                    <a:pt x="0" y="354"/>
                  </a:lnTo>
                  <a:lnTo>
                    <a:pt x="2392" y="1713"/>
                  </a:lnTo>
                  <a:lnTo>
                    <a:pt x="2593" y="136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6"/>
            <p:cNvSpPr/>
            <p:nvPr/>
          </p:nvSpPr>
          <p:spPr>
            <a:xfrm>
              <a:off x="5834350" y="1922175"/>
              <a:ext cx="64850" cy="42850"/>
            </a:xfrm>
            <a:custGeom>
              <a:avLst/>
              <a:gdLst/>
              <a:ahLst/>
              <a:cxnLst/>
              <a:rect l="l" t="t" r="r" b="b"/>
              <a:pathLst>
                <a:path w="2594" h="1714" extrusionOk="0">
                  <a:moveTo>
                    <a:pt x="202" y="1"/>
                  </a:moveTo>
                  <a:lnTo>
                    <a:pt x="1" y="353"/>
                  </a:lnTo>
                  <a:lnTo>
                    <a:pt x="2392" y="1714"/>
                  </a:lnTo>
                  <a:lnTo>
                    <a:pt x="2593" y="136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66"/>
            <p:cNvSpPr/>
            <p:nvPr/>
          </p:nvSpPr>
          <p:spPr>
            <a:xfrm>
              <a:off x="5811850" y="1961675"/>
              <a:ext cx="64825" cy="42825"/>
            </a:xfrm>
            <a:custGeom>
              <a:avLst/>
              <a:gdLst/>
              <a:ahLst/>
              <a:cxnLst/>
              <a:rect l="l" t="t" r="r" b="b"/>
              <a:pathLst>
                <a:path w="2593" h="1713" extrusionOk="0">
                  <a:moveTo>
                    <a:pt x="200" y="0"/>
                  </a:moveTo>
                  <a:lnTo>
                    <a:pt x="0" y="353"/>
                  </a:lnTo>
                  <a:lnTo>
                    <a:pt x="2393" y="1713"/>
                  </a:lnTo>
                  <a:lnTo>
                    <a:pt x="2593" y="136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66"/>
            <p:cNvSpPr/>
            <p:nvPr/>
          </p:nvSpPr>
          <p:spPr>
            <a:xfrm>
              <a:off x="5715375" y="1894975"/>
              <a:ext cx="64825" cy="42825"/>
            </a:xfrm>
            <a:custGeom>
              <a:avLst/>
              <a:gdLst/>
              <a:ahLst/>
              <a:cxnLst/>
              <a:rect l="l" t="t" r="r" b="b"/>
              <a:pathLst>
                <a:path w="2593" h="1713" extrusionOk="0">
                  <a:moveTo>
                    <a:pt x="201" y="0"/>
                  </a:moveTo>
                  <a:lnTo>
                    <a:pt x="0" y="354"/>
                  </a:lnTo>
                  <a:lnTo>
                    <a:pt x="2393" y="1713"/>
                  </a:lnTo>
                  <a:lnTo>
                    <a:pt x="2593" y="135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66"/>
            <p:cNvSpPr/>
            <p:nvPr/>
          </p:nvSpPr>
          <p:spPr>
            <a:xfrm>
              <a:off x="5593050" y="1864900"/>
              <a:ext cx="210750" cy="260425"/>
            </a:xfrm>
            <a:custGeom>
              <a:avLst/>
              <a:gdLst/>
              <a:ahLst/>
              <a:cxnLst/>
              <a:rect l="l" t="t" r="r" b="b"/>
              <a:pathLst>
                <a:path w="8430" h="10417" extrusionOk="0">
                  <a:moveTo>
                    <a:pt x="5805" y="1"/>
                  </a:moveTo>
                  <a:lnTo>
                    <a:pt x="56" y="10114"/>
                  </a:lnTo>
                  <a:cubicBezTo>
                    <a:pt x="0" y="10211"/>
                    <a:pt x="35" y="10335"/>
                    <a:pt x="132" y="10390"/>
                  </a:cubicBezTo>
                  <a:cubicBezTo>
                    <a:pt x="163" y="10408"/>
                    <a:pt x="198" y="10416"/>
                    <a:pt x="232" y="10416"/>
                  </a:cubicBezTo>
                  <a:cubicBezTo>
                    <a:pt x="302" y="10416"/>
                    <a:pt x="371" y="10379"/>
                    <a:pt x="409" y="10314"/>
                  </a:cubicBezTo>
                  <a:lnTo>
                    <a:pt x="5958" y="553"/>
                  </a:lnTo>
                  <a:lnTo>
                    <a:pt x="8098" y="1770"/>
                  </a:lnTo>
                  <a:cubicBezTo>
                    <a:pt x="8129" y="1788"/>
                    <a:pt x="8163" y="1796"/>
                    <a:pt x="8197" y="1796"/>
                  </a:cubicBezTo>
                  <a:cubicBezTo>
                    <a:pt x="8268" y="1796"/>
                    <a:pt x="8336" y="1759"/>
                    <a:pt x="8373" y="1693"/>
                  </a:cubicBezTo>
                  <a:cubicBezTo>
                    <a:pt x="8429" y="1596"/>
                    <a:pt x="8395" y="1472"/>
                    <a:pt x="8298" y="1418"/>
                  </a:cubicBez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66"/>
            <p:cNvSpPr/>
            <p:nvPr/>
          </p:nvSpPr>
          <p:spPr>
            <a:xfrm>
              <a:off x="5728275" y="1890950"/>
              <a:ext cx="56650" cy="38100"/>
            </a:xfrm>
            <a:custGeom>
              <a:avLst/>
              <a:gdLst/>
              <a:ahLst/>
              <a:cxnLst/>
              <a:rect l="l" t="t" r="r" b="b"/>
              <a:pathLst>
                <a:path w="2266" h="1524" extrusionOk="0">
                  <a:moveTo>
                    <a:pt x="199" y="0"/>
                  </a:moveTo>
                  <a:lnTo>
                    <a:pt x="1" y="349"/>
                  </a:lnTo>
                  <a:lnTo>
                    <a:pt x="2068" y="1523"/>
                  </a:lnTo>
                  <a:lnTo>
                    <a:pt x="2266" y="117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66"/>
            <p:cNvSpPr/>
            <p:nvPr/>
          </p:nvSpPr>
          <p:spPr>
            <a:xfrm>
              <a:off x="5543700" y="1851225"/>
              <a:ext cx="368275" cy="439225"/>
            </a:xfrm>
            <a:custGeom>
              <a:avLst/>
              <a:gdLst/>
              <a:ahLst/>
              <a:cxnLst/>
              <a:rect l="l" t="t" r="r" b="b"/>
              <a:pathLst>
                <a:path w="14731" h="17569" extrusionOk="0">
                  <a:moveTo>
                    <a:pt x="7785" y="555"/>
                  </a:moveTo>
                  <a:lnTo>
                    <a:pt x="14176" y="4187"/>
                  </a:lnTo>
                  <a:lnTo>
                    <a:pt x="7857" y="15303"/>
                  </a:lnTo>
                  <a:cubicBezTo>
                    <a:pt x="7181" y="16493"/>
                    <a:pt x="5935" y="17162"/>
                    <a:pt x="4655" y="17162"/>
                  </a:cubicBezTo>
                  <a:cubicBezTo>
                    <a:pt x="4040" y="17162"/>
                    <a:pt x="3417" y="17008"/>
                    <a:pt x="2845" y="16683"/>
                  </a:cubicBezTo>
                  <a:cubicBezTo>
                    <a:pt x="1083" y="15682"/>
                    <a:pt x="463" y="13433"/>
                    <a:pt x="1466" y="11671"/>
                  </a:cubicBezTo>
                  <a:lnTo>
                    <a:pt x="7785" y="555"/>
                  </a:lnTo>
                  <a:close/>
                  <a:moveTo>
                    <a:pt x="7633" y="0"/>
                  </a:moveTo>
                  <a:lnTo>
                    <a:pt x="1114" y="11470"/>
                  </a:lnTo>
                  <a:cubicBezTo>
                    <a:pt x="0" y="13427"/>
                    <a:pt x="687" y="15922"/>
                    <a:pt x="2644" y="17036"/>
                  </a:cubicBezTo>
                  <a:cubicBezTo>
                    <a:pt x="3280" y="17397"/>
                    <a:pt x="3972" y="17568"/>
                    <a:pt x="4655" y="17568"/>
                  </a:cubicBezTo>
                  <a:cubicBezTo>
                    <a:pt x="6076" y="17568"/>
                    <a:pt x="7458" y="16826"/>
                    <a:pt x="8211" y="15505"/>
                  </a:cubicBezTo>
                  <a:lnTo>
                    <a:pt x="14730" y="4035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9" name="Google Shape;2279;p66"/>
          <p:cNvSpPr/>
          <p:nvPr/>
        </p:nvSpPr>
        <p:spPr>
          <a:xfrm>
            <a:off x="5821762" y="1124448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0" name="Google Shape;2280;p66"/>
          <p:cNvSpPr/>
          <p:nvPr/>
        </p:nvSpPr>
        <p:spPr>
          <a:xfrm>
            <a:off x="4088687" y="3862398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1" name="Google Shape;2281;p66"/>
          <p:cNvSpPr/>
          <p:nvPr/>
        </p:nvSpPr>
        <p:spPr>
          <a:xfrm>
            <a:off x="7679612" y="2220423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2" name="Google Shape;2282;p66"/>
          <p:cNvSpPr/>
          <p:nvPr/>
        </p:nvSpPr>
        <p:spPr>
          <a:xfrm>
            <a:off x="935912" y="3948673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3" name="Google Shape;2283;p66"/>
          <p:cNvGrpSpPr/>
          <p:nvPr/>
        </p:nvGrpSpPr>
        <p:grpSpPr>
          <a:xfrm>
            <a:off x="4518300" y="3152390"/>
            <a:ext cx="380623" cy="505928"/>
            <a:chOff x="5382225" y="1510350"/>
            <a:chExt cx="54075" cy="71875"/>
          </a:xfrm>
        </p:grpSpPr>
        <p:sp>
          <p:nvSpPr>
            <p:cNvPr id="2284" name="Google Shape;2284;p66"/>
            <p:cNvSpPr/>
            <p:nvPr/>
          </p:nvSpPr>
          <p:spPr>
            <a:xfrm>
              <a:off x="5384450" y="1512525"/>
              <a:ext cx="49500" cy="67525"/>
            </a:xfrm>
            <a:custGeom>
              <a:avLst/>
              <a:gdLst/>
              <a:ahLst/>
              <a:cxnLst/>
              <a:rect l="l" t="t" r="r" b="b"/>
              <a:pathLst>
                <a:path w="1980" h="2701" extrusionOk="0">
                  <a:moveTo>
                    <a:pt x="15" y="1"/>
                  </a:moveTo>
                  <a:lnTo>
                    <a:pt x="0" y="2001"/>
                  </a:lnTo>
                  <a:lnTo>
                    <a:pt x="562" y="1358"/>
                  </a:lnTo>
                  <a:lnTo>
                    <a:pt x="1469" y="2701"/>
                  </a:lnTo>
                  <a:lnTo>
                    <a:pt x="1725" y="2528"/>
                  </a:lnTo>
                  <a:lnTo>
                    <a:pt x="1979" y="2357"/>
                  </a:lnTo>
                  <a:lnTo>
                    <a:pt x="1062" y="999"/>
                  </a:lnTo>
                  <a:lnTo>
                    <a:pt x="1876" y="73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66"/>
            <p:cNvSpPr/>
            <p:nvPr/>
          </p:nvSpPr>
          <p:spPr>
            <a:xfrm>
              <a:off x="5382225" y="1510350"/>
              <a:ext cx="54075" cy="71875"/>
            </a:xfrm>
            <a:custGeom>
              <a:avLst/>
              <a:gdLst/>
              <a:ahLst/>
              <a:cxnLst/>
              <a:rect l="l" t="t" r="r" b="b"/>
              <a:pathLst>
                <a:path w="2163" h="2875" extrusionOk="0">
                  <a:moveTo>
                    <a:pt x="192" y="215"/>
                  </a:moveTo>
                  <a:lnTo>
                    <a:pt x="1709" y="813"/>
                  </a:lnTo>
                  <a:lnTo>
                    <a:pt x="1124" y="1003"/>
                  </a:lnTo>
                  <a:cubicBezTo>
                    <a:pt x="1098" y="1011"/>
                    <a:pt x="1078" y="1031"/>
                    <a:pt x="1069" y="1057"/>
                  </a:cubicBezTo>
                  <a:cubicBezTo>
                    <a:pt x="1060" y="1083"/>
                    <a:pt x="1063" y="1113"/>
                    <a:pt x="1079" y="1135"/>
                  </a:cubicBezTo>
                  <a:lnTo>
                    <a:pt x="1949" y="2419"/>
                  </a:lnTo>
                  <a:lnTo>
                    <a:pt x="1583" y="2667"/>
                  </a:lnTo>
                  <a:lnTo>
                    <a:pt x="724" y="1397"/>
                  </a:lnTo>
                  <a:cubicBezTo>
                    <a:pt x="708" y="1374"/>
                    <a:pt x="683" y="1360"/>
                    <a:pt x="656" y="1358"/>
                  </a:cubicBezTo>
                  <a:lnTo>
                    <a:pt x="651" y="1358"/>
                  </a:lnTo>
                  <a:cubicBezTo>
                    <a:pt x="626" y="1358"/>
                    <a:pt x="600" y="1368"/>
                    <a:pt x="587" y="1388"/>
                  </a:cubicBezTo>
                  <a:lnTo>
                    <a:pt x="180" y="1854"/>
                  </a:lnTo>
                  <a:lnTo>
                    <a:pt x="192" y="215"/>
                  </a:lnTo>
                  <a:close/>
                  <a:moveTo>
                    <a:pt x="102" y="0"/>
                  </a:moveTo>
                  <a:cubicBezTo>
                    <a:pt x="85" y="0"/>
                    <a:pt x="68" y="5"/>
                    <a:pt x="52" y="15"/>
                  </a:cubicBezTo>
                  <a:cubicBezTo>
                    <a:pt x="29" y="31"/>
                    <a:pt x="14" y="57"/>
                    <a:pt x="14" y="87"/>
                  </a:cubicBezTo>
                  <a:lnTo>
                    <a:pt x="1" y="2087"/>
                  </a:lnTo>
                  <a:cubicBezTo>
                    <a:pt x="1" y="2123"/>
                    <a:pt x="24" y="2155"/>
                    <a:pt x="58" y="2168"/>
                  </a:cubicBezTo>
                  <a:cubicBezTo>
                    <a:pt x="68" y="2172"/>
                    <a:pt x="79" y="2174"/>
                    <a:pt x="90" y="2174"/>
                  </a:cubicBezTo>
                  <a:cubicBezTo>
                    <a:pt x="114" y="2174"/>
                    <a:pt x="137" y="2164"/>
                    <a:pt x="153" y="2145"/>
                  </a:cubicBezTo>
                  <a:lnTo>
                    <a:pt x="640" y="1587"/>
                  </a:lnTo>
                  <a:lnTo>
                    <a:pt x="1486" y="2836"/>
                  </a:lnTo>
                  <a:cubicBezTo>
                    <a:pt x="1499" y="2856"/>
                    <a:pt x="1519" y="2870"/>
                    <a:pt x="1541" y="2873"/>
                  </a:cubicBezTo>
                  <a:cubicBezTo>
                    <a:pt x="1547" y="2875"/>
                    <a:pt x="1553" y="2875"/>
                    <a:pt x="1558" y="2875"/>
                  </a:cubicBezTo>
                  <a:cubicBezTo>
                    <a:pt x="1576" y="2875"/>
                    <a:pt x="1593" y="2870"/>
                    <a:pt x="1603" y="2859"/>
                  </a:cubicBezTo>
                  <a:lnTo>
                    <a:pt x="2113" y="2514"/>
                  </a:lnTo>
                  <a:cubicBezTo>
                    <a:pt x="2154" y="2487"/>
                    <a:pt x="2163" y="2433"/>
                    <a:pt x="2136" y="2393"/>
                  </a:cubicBezTo>
                  <a:lnTo>
                    <a:pt x="1283" y="1132"/>
                  </a:lnTo>
                  <a:lnTo>
                    <a:pt x="1988" y="902"/>
                  </a:lnTo>
                  <a:cubicBezTo>
                    <a:pt x="2024" y="890"/>
                    <a:pt x="2047" y="858"/>
                    <a:pt x="2049" y="821"/>
                  </a:cubicBezTo>
                  <a:cubicBezTo>
                    <a:pt x="2050" y="784"/>
                    <a:pt x="2028" y="751"/>
                    <a:pt x="1993" y="737"/>
                  </a:cubicBezTo>
                  <a:lnTo>
                    <a:pt x="132" y="6"/>
                  </a:lnTo>
                  <a:cubicBezTo>
                    <a:pt x="123" y="2"/>
                    <a:pt x="112" y="0"/>
                    <a:pt x="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67"/>
          <p:cNvSpPr/>
          <p:nvPr/>
        </p:nvSpPr>
        <p:spPr>
          <a:xfrm>
            <a:off x="1360850" y="1593451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1" name="Google Shape;2291;p67"/>
          <p:cNvSpPr txBox="1">
            <a:spLocks noGrp="1"/>
          </p:cNvSpPr>
          <p:nvPr>
            <p:ph type="title"/>
          </p:nvPr>
        </p:nvSpPr>
        <p:spPr>
          <a:xfrm>
            <a:off x="1466149" y="2079825"/>
            <a:ext cx="417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Sticky Notes</a:t>
            </a:r>
            <a:endParaRPr sz="4000"/>
          </a:p>
        </p:txBody>
      </p:sp>
      <p:sp>
        <p:nvSpPr>
          <p:cNvPr id="2292" name="Google Shape;2292;p67"/>
          <p:cNvSpPr txBox="1">
            <a:spLocks noGrp="1"/>
          </p:cNvSpPr>
          <p:nvPr>
            <p:ph type="subTitle" idx="1"/>
          </p:nvPr>
        </p:nvSpPr>
        <p:spPr>
          <a:xfrm rot="757">
            <a:off x="1466254" y="3027425"/>
            <a:ext cx="2726400" cy="6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Similar to To-do application</a:t>
            </a:r>
            <a:endParaRPr/>
          </a:p>
        </p:txBody>
      </p:sp>
      <p:grpSp>
        <p:nvGrpSpPr>
          <p:cNvPr id="2293" name="Google Shape;2293;p67"/>
          <p:cNvGrpSpPr/>
          <p:nvPr/>
        </p:nvGrpSpPr>
        <p:grpSpPr>
          <a:xfrm rot="2700000">
            <a:off x="3743631" y="747590"/>
            <a:ext cx="1211801" cy="1565934"/>
            <a:chOff x="5543700" y="1778175"/>
            <a:chExt cx="396425" cy="512275"/>
          </a:xfrm>
        </p:grpSpPr>
        <p:sp>
          <p:nvSpPr>
            <p:cNvPr id="2294" name="Google Shape;2294;p67"/>
            <p:cNvSpPr/>
            <p:nvPr/>
          </p:nvSpPr>
          <p:spPr>
            <a:xfrm>
              <a:off x="5757250" y="1784975"/>
              <a:ext cx="176150" cy="157550"/>
            </a:xfrm>
            <a:custGeom>
              <a:avLst/>
              <a:gdLst/>
              <a:ahLst/>
              <a:cxnLst/>
              <a:rect l="l" t="t" r="r" b="b"/>
              <a:pathLst>
                <a:path w="7046" h="6302" extrusionOk="0">
                  <a:moveTo>
                    <a:pt x="1929" y="0"/>
                  </a:moveTo>
                  <a:lnTo>
                    <a:pt x="0" y="3392"/>
                  </a:lnTo>
                  <a:lnTo>
                    <a:pt x="5117" y="6301"/>
                  </a:lnTo>
                  <a:lnTo>
                    <a:pt x="7046" y="2909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67"/>
            <p:cNvSpPr/>
            <p:nvPr/>
          </p:nvSpPr>
          <p:spPr>
            <a:xfrm>
              <a:off x="5795500" y="1833000"/>
              <a:ext cx="43125" cy="34800"/>
            </a:xfrm>
            <a:custGeom>
              <a:avLst/>
              <a:gdLst/>
              <a:ahLst/>
              <a:cxnLst/>
              <a:rect l="l" t="t" r="r" b="b"/>
              <a:pathLst>
                <a:path w="1725" h="1392" extrusionOk="0">
                  <a:moveTo>
                    <a:pt x="347" y="0"/>
                  </a:moveTo>
                  <a:lnTo>
                    <a:pt x="1" y="608"/>
                  </a:lnTo>
                  <a:lnTo>
                    <a:pt x="1379" y="1391"/>
                  </a:lnTo>
                  <a:lnTo>
                    <a:pt x="1724" y="783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7"/>
            <p:cNvSpPr/>
            <p:nvPr/>
          </p:nvSpPr>
          <p:spPr>
            <a:xfrm>
              <a:off x="5851825" y="1864775"/>
              <a:ext cx="43100" cy="34825"/>
            </a:xfrm>
            <a:custGeom>
              <a:avLst/>
              <a:gdLst/>
              <a:ahLst/>
              <a:cxnLst/>
              <a:rect l="l" t="t" r="r" b="b"/>
              <a:pathLst>
                <a:path w="1724" h="1393" extrusionOk="0">
                  <a:moveTo>
                    <a:pt x="346" y="0"/>
                  </a:moveTo>
                  <a:lnTo>
                    <a:pt x="0" y="609"/>
                  </a:lnTo>
                  <a:lnTo>
                    <a:pt x="1378" y="1392"/>
                  </a:lnTo>
                  <a:lnTo>
                    <a:pt x="1724" y="783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7"/>
            <p:cNvSpPr/>
            <p:nvPr/>
          </p:nvSpPr>
          <p:spPr>
            <a:xfrm>
              <a:off x="5757025" y="1850925"/>
              <a:ext cx="138750" cy="91700"/>
            </a:xfrm>
            <a:custGeom>
              <a:avLst/>
              <a:gdLst/>
              <a:ahLst/>
              <a:cxnLst/>
              <a:rect l="l" t="t" r="r" b="b"/>
              <a:pathLst>
                <a:path w="5550" h="3668" extrusionOk="0">
                  <a:moveTo>
                    <a:pt x="432" y="1"/>
                  </a:moveTo>
                  <a:lnTo>
                    <a:pt x="1" y="758"/>
                  </a:lnTo>
                  <a:lnTo>
                    <a:pt x="5118" y="3667"/>
                  </a:lnTo>
                  <a:lnTo>
                    <a:pt x="5549" y="2910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rgbClr val="9EA2E0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7"/>
            <p:cNvSpPr/>
            <p:nvPr/>
          </p:nvSpPr>
          <p:spPr>
            <a:xfrm>
              <a:off x="5750150" y="1778175"/>
              <a:ext cx="189975" cy="171400"/>
            </a:xfrm>
            <a:custGeom>
              <a:avLst/>
              <a:gdLst/>
              <a:ahLst/>
              <a:cxnLst/>
              <a:rect l="l" t="t" r="r" b="b"/>
              <a:pathLst>
                <a:path w="7599" h="6856" extrusionOk="0">
                  <a:moveTo>
                    <a:pt x="2280" y="553"/>
                  </a:moveTo>
                  <a:lnTo>
                    <a:pt x="7045" y="3260"/>
                  </a:lnTo>
                  <a:lnTo>
                    <a:pt x="5316" y="6300"/>
                  </a:lnTo>
                  <a:lnTo>
                    <a:pt x="552" y="3592"/>
                  </a:lnTo>
                  <a:lnTo>
                    <a:pt x="2280" y="553"/>
                  </a:lnTo>
                  <a:close/>
                  <a:moveTo>
                    <a:pt x="2129" y="1"/>
                  </a:moveTo>
                  <a:lnTo>
                    <a:pt x="0" y="3746"/>
                  </a:lnTo>
                  <a:lnTo>
                    <a:pt x="5470" y="6855"/>
                  </a:lnTo>
                  <a:lnTo>
                    <a:pt x="7598" y="3110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7"/>
            <p:cNvSpPr/>
            <p:nvPr/>
          </p:nvSpPr>
          <p:spPr>
            <a:xfrm>
              <a:off x="5549250" y="1858025"/>
              <a:ext cx="355600" cy="427275"/>
            </a:xfrm>
            <a:custGeom>
              <a:avLst/>
              <a:gdLst/>
              <a:ahLst/>
              <a:cxnLst/>
              <a:rect l="l" t="t" r="r" b="b"/>
              <a:pathLst>
                <a:path w="14224" h="17091" extrusionOk="0">
                  <a:moveTo>
                    <a:pt x="7478" y="1"/>
                  </a:moveTo>
                  <a:lnTo>
                    <a:pt x="1060" y="11294"/>
                  </a:lnTo>
                  <a:cubicBezTo>
                    <a:pt x="0" y="13156"/>
                    <a:pt x="652" y="15524"/>
                    <a:pt x="2515" y="16583"/>
                  </a:cubicBezTo>
                  <a:cubicBezTo>
                    <a:pt x="3120" y="16927"/>
                    <a:pt x="3779" y="17091"/>
                    <a:pt x="4429" y="17091"/>
                  </a:cubicBezTo>
                  <a:cubicBezTo>
                    <a:pt x="5779" y="17091"/>
                    <a:pt x="7090" y="16385"/>
                    <a:pt x="7805" y="15128"/>
                  </a:cubicBezTo>
                  <a:lnTo>
                    <a:pt x="14223" y="3835"/>
                  </a:lnTo>
                  <a:lnTo>
                    <a:pt x="74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7"/>
            <p:cNvSpPr/>
            <p:nvPr/>
          </p:nvSpPr>
          <p:spPr>
            <a:xfrm>
              <a:off x="5612600" y="1906250"/>
              <a:ext cx="292250" cy="379025"/>
            </a:xfrm>
            <a:custGeom>
              <a:avLst/>
              <a:gdLst/>
              <a:ahLst/>
              <a:cxnLst/>
              <a:rect l="l" t="t" r="r" b="b"/>
              <a:pathLst>
                <a:path w="11690" h="15161" extrusionOk="0">
                  <a:moveTo>
                    <a:pt x="8337" y="0"/>
                  </a:moveTo>
                  <a:lnTo>
                    <a:pt x="1" y="14664"/>
                  </a:lnTo>
                  <a:cubicBezTo>
                    <a:pt x="601" y="15001"/>
                    <a:pt x="1252" y="15161"/>
                    <a:pt x="1895" y="15161"/>
                  </a:cubicBezTo>
                  <a:cubicBezTo>
                    <a:pt x="3245" y="15161"/>
                    <a:pt x="4556" y="14455"/>
                    <a:pt x="5271" y="13199"/>
                  </a:cubicBezTo>
                  <a:lnTo>
                    <a:pt x="11689" y="1906"/>
                  </a:lnTo>
                  <a:lnTo>
                    <a:pt x="83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7"/>
            <p:cNvSpPr/>
            <p:nvPr/>
          </p:nvSpPr>
          <p:spPr>
            <a:xfrm>
              <a:off x="5604750" y="1945300"/>
              <a:ext cx="297100" cy="336300"/>
            </a:xfrm>
            <a:custGeom>
              <a:avLst/>
              <a:gdLst/>
              <a:ahLst/>
              <a:cxnLst/>
              <a:rect l="l" t="t" r="r" b="b"/>
              <a:pathLst>
                <a:path w="11884" h="13452" extrusionOk="0">
                  <a:moveTo>
                    <a:pt x="11531" y="1"/>
                  </a:moveTo>
                  <a:lnTo>
                    <a:pt x="5217" y="11107"/>
                  </a:lnTo>
                  <a:cubicBezTo>
                    <a:pt x="4675" y="12063"/>
                    <a:pt x="3898" y="12695"/>
                    <a:pt x="2972" y="12938"/>
                  </a:cubicBezTo>
                  <a:cubicBezTo>
                    <a:pt x="2698" y="13010"/>
                    <a:pt x="2416" y="13045"/>
                    <a:pt x="2133" y="13045"/>
                  </a:cubicBezTo>
                  <a:cubicBezTo>
                    <a:pt x="1481" y="13045"/>
                    <a:pt x="819" y="12857"/>
                    <a:pt x="210" y="12490"/>
                  </a:cubicBezTo>
                  <a:lnTo>
                    <a:pt x="0" y="12838"/>
                  </a:lnTo>
                  <a:cubicBezTo>
                    <a:pt x="34" y="12858"/>
                    <a:pt x="65" y="12876"/>
                    <a:pt x="98" y="12895"/>
                  </a:cubicBezTo>
                  <a:cubicBezTo>
                    <a:pt x="746" y="13263"/>
                    <a:pt x="1443" y="13452"/>
                    <a:pt x="2133" y="13452"/>
                  </a:cubicBezTo>
                  <a:cubicBezTo>
                    <a:pt x="2451" y="13452"/>
                    <a:pt x="2767" y="13412"/>
                    <a:pt x="3075" y="13330"/>
                  </a:cubicBezTo>
                  <a:cubicBezTo>
                    <a:pt x="4109" y="13059"/>
                    <a:pt x="4971" y="12360"/>
                    <a:pt x="5570" y="11308"/>
                  </a:cubicBezTo>
                  <a:lnTo>
                    <a:pt x="11883" y="201"/>
                  </a:lnTo>
                  <a:lnTo>
                    <a:pt x="115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7"/>
            <p:cNvSpPr/>
            <p:nvPr/>
          </p:nvSpPr>
          <p:spPr>
            <a:xfrm>
              <a:off x="5817025" y="1952675"/>
              <a:ext cx="64825" cy="42850"/>
            </a:xfrm>
            <a:custGeom>
              <a:avLst/>
              <a:gdLst/>
              <a:ahLst/>
              <a:cxnLst/>
              <a:rect l="l" t="t" r="r" b="b"/>
              <a:pathLst>
                <a:path w="2593" h="1714" extrusionOk="0">
                  <a:moveTo>
                    <a:pt x="201" y="0"/>
                  </a:moveTo>
                  <a:lnTo>
                    <a:pt x="0" y="354"/>
                  </a:lnTo>
                  <a:lnTo>
                    <a:pt x="2392" y="1713"/>
                  </a:lnTo>
                  <a:lnTo>
                    <a:pt x="2593" y="136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7"/>
            <p:cNvSpPr/>
            <p:nvPr/>
          </p:nvSpPr>
          <p:spPr>
            <a:xfrm>
              <a:off x="5834350" y="1922175"/>
              <a:ext cx="64850" cy="42850"/>
            </a:xfrm>
            <a:custGeom>
              <a:avLst/>
              <a:gdLst/>
              <a:ahLst/>
              <a:cxnLst/>
              <a:rect l="l" t="t" r="r" b="b"/>
              <a:pathLst>
                <a:path w="2594" h="1714" extrusionOk="0">
                  <a:moveTo>
                    <a:pt x="202" y="1"/>
                  </a:moveTo>
                  <a:lnTo>
                    <a:pt x="1" y="353"/>
                  </a:lnTo>
                  <a:lnTo>
                    <a:pt x="2392" y="1714"/>
                  </a:lnTo>
                  <a:lnTo>
                    <a:pt x="2593" y="136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7"/>
            <p:cNvSpPr/>
            <p:nvPr/>
          </p:nvSpPr>
          <p:spPr>
            <a:xfrm>
              <a:off x="5811850" y="1961675"/>
              <a:ext cx="64825" cy="42825"/>
            </a:xfrm>
            <a:custGeom>
              <a:avLst/>
              <a:gdLst/>
              <a:ahLst/>
              <a:cxnLst/>
              <a:rect l="l" t="t" r="r" b="b"/>
              <a:pathLst>
                <a:path w="2593" h="1713" extrusionOk="0">
                  <a:moveTo>
                    <a:pt x="200" y="0"/>
                  </a:moveTo>
                  <a:lnTo>
                    <a:pt x="0" y="353"/>
                  </a:lnTo>
                  <a:lnTo>
                    <a:pt x="2393" y="1713"/>
                  </a:lnTo>
                  <a:lnTo>
                    <a:pt x="2593" y="136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7"/>
            <p:cNvSpPr/>
            <p:nvPr/>
          </p:nvSpPr>
          <p:spPr>
            <a:xfrm>
              <a:off x="5715375" y="1894975"/>
              <a:ext cx="64825" cy="42825"/>
            </a:xfrm>
            <a:custGeom>
              <a:avLst/>
              <a:gdLst/>
              <a:ahLst/>
              <a:cxnLst/>
              <a:rect l="l" t="t" r="r" b="b"/>
              <a:pathLst>
                <a:path w="2593" h="1713" extrusionOk="0">
                  <a:moveTo>
                    <a:pt x="201" y="0"/>
                  </a:moveTo>
                  <a:lnTo>
                    <a:pt x="0" y="354"/>
                  </a:lnTo>
                  <a:lnTo>
                    <a:pt x="2393" y="1713"/>
                  </a:lnTo>
                  <a:lnTo>
                    <a:pt x="2593" y="135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67"/>
            <p:cNvSpPr/>
            <p:nvPr/>
          </p:nvSpPr>
          <p:spPr>
            <a:xfrm>
              <a:off x="5593050" y="1864900"/>
              <a:ext cx="210750" cy="260425"/>
            </a:xfrm>
            <a:custGeom>
              <a:avLst/>
              <a:gdLst/>
              <a:ahLst/>
              <a:cxnLst/>
              <a:rect l="l" t="t" r="r" b="b"/>
              <a:pathLst>
                <a:path w="8430" h="10417" extrusionOk="0">
                  <a:moveTo>
                    <a:pt x="5805" y="1"/>
                  </a:moveTo>
                  <a:lnTo>
                    <a:pt x="56" y="10114"/>
                  </a:lnTo>
                  <a:cubicBezTo>
                    <a:pt x="0" y="10211"/>
                    <a:pt x="35" y="10335"/>
                    <a:pt x="132" y="10390"/>
                  </a:cubicBezTo>
                  <a:cubicBezTo>
                    <a:pt x="163" y="10408"/>
                    <a:pt x="198" y="10416"/>
                    <a:pt x="232" y="10416"/>
                  </a:cubicBezTo>
                  <a:cubicBezTo>
                    <a:pt x="302" y="10416"/>
                    <a:pt x="371" y="10379"/>
                    <a:pt x="409" y="10314"/>
                  </a:cubicBezTo>
                  <a:lnTo>
                    <a:pt x="5958" y="553"/>
                  </a:lnTo>
                  <a:lnTo>
                    <a:pt x="8098" y="1770"/>
                  </a:lnTo>
                  <a:cubicBezTo>
                    <a:pt x="8129" y="1788"/>
                    <a:pt x="8163" y="1796"/>
                    <a:pt x="8197" y="1796"/>
                  </a:cubicBezTo>
                  <a:cubicBezTo>
                    <a:pt x="8268" y="1796"/>
                    <a:pt x="8336" y="1759"/>
                    <a:pt x="8373" y="1693"/>
                  </a:cubicBezTo>
                  <a:cubicBezTo>
                    <a:pt x="8429" y="1596"/>
                    <a:pt x="8395" y="1472"/>
                    <a:pt x="8298" y="1418"/>
                  </a:cubicBez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7"/>
            <p:cNvSpPr/>
            <p:nvPr/>
          </p:nvSpPr>
          <p:spPr>
            <a:xfrm>
              <a:off x="5728275" y="1890950"/>
              <a:ext cx="56650" cy="38100"/>
            </a:xfrm>
            <a:custGeom>
              <a:avLst/>
              <a:gdLst/>
              <a:ahLst/>
              <a:cxnLst/>
              <a:rect l="l" t="t" r="r" b="b"/>
              <a:pathLst>
                <a:path w="2266" h="1524" extrusionOk="0">
                  <a:moveTo>
                    <a:pt x="199" y="0"/>
                  </a:moveTo>
                  <a:lnTo>
                    <a:pt x="1" y="349"/>
                  </a:lnTo>
                  <a:lnTo>
                    <a:pt x="2068" y="1523"/>
                  </a:lnTo>
                  <a:lnTo>
                    <a:pt x="2266" y="117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7"/>
            <p:cNvSpPr/>
            <p:nvPr/>
          </p:nvSpPr>
          <p:spPr>
            <a:xfrm>
              <a:off x="5543700" y="1851225"/>
              <a:ext cx="368275" cy="439225"/>
            </a:xfrm>
            <a:custGeom>
              <a:avLst/>
              <a:gdLst/>
              <a:ahLst/>
              <a:cxnLst/>
              <a:rect l="l" t="t" r="r" b="b"/>
              <a:pathLst>
                <a:path w="14731" h="17569" extrusionOk="0">
                  <a:moveTo>
                    <a:pt x="7785" y="555"/>
                  </a:moveTo>
                  <a:lnTo>
                    <a:pt x="14176" y="4187"/>
                  </a:lnTo>
                  <a:lnTo>
                    <a:pt x="7857" y="15303"/>
                  </a:lnTo>
                  <a:cubicBezTo>
                    <a:pt x="7181" y="16493"/>
                    <a:pt x="5935" y="17162"/>
                    <a:pt x="4655" y="17162"/>
                  </a:cubicBezTo>
                  <a:cubicBezTo>
                    <a:pt x="4040" y="17162"/>
                    <a:pt x="3417" y="17008"/>
                    <a:pt x="2845" y="16683"/>
                  </a:cubicBezTo>
                  <a:cubicBezTo>
                    <a:pt x="1083" y="15682"/>
                    <a:pt x="463" y="13433"/>
                    <a:pt x="1466" y="11671"/>
                  </a:cubicBezTo>
                  <a:lnTo>
                    <a:pt x="7785" y="555"/>
                  </a:lnTo>
                  <a:close/>
                  <a:moveTo>
                    <a:pt x="7633" y="0"/>
                  </a:moveTo>
                  <a:lnTo>
                    <a:pt x="1114" y="11470"/>
                  </a:lnTo>
                  <a:cubicBezTo>
                    <a:pt x="0" y="13427"/>
                    <a:pt x="687" y="15922"/>
                    <a:pt x="2644" y="17036"/>
                  </a:cubicBezTo>
                  <a:cubicBezTo>
                    <a:pt x="3280" y="17397"/>
                    <a:pt x="3972" y="17568"/>
                    <a:pt x="4655" y="17568"/>
                  </a:cubicBezTo>
                  <a:cubicBezTo>
                    <a:pt x="6076" y="17568"/>
                    <a:pt x="7458" y="16826"/>
                    <a:pt x="8211" y="15505"/>
                  </a:cubicBezTo>
                  <a:lnTo>
                    <a:pt x="14730" y="4035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9" name="Google Shape;2309;p67"/>
          <p:cNvSpPr/>
          <p:nvPr/>
        </p:nvSpPr>
        <p:spPr>
          <a:xfrm>
            <a:off x="5821762" y="1124448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0" name="Google Shape;2310;p67"/>
          <p:cNvSpPr/>
          <p:nvPr/>
        </p:nvSpPr>
        <p:spPr>
          <a:xfrm>
            <a:off x="4088687" y="3862398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1" name="Google Shape;2311;p67"/>
          <p:cNvSpPr/>
          <p:nvPr/>
        </p:nvSpPr>
        <p:spPr>
          <a:xfrm>
            <a:off x="7679612" y="2220423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2" name="Google Shape;2312;p67"/>
          <p:cNvSpPr/>
          <p:nvPr/>
        </p:nvSpPr>
        <p:spPr>
          <a:xfrm>
            <a:off x="935912" y="3948673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3" name="Google Shape;2313;p67"/>
          <p:cNvGrpSpPr/>
          <p:nvPr/>
        </p:nvGrpSpPr>
        <p:grpSpPr>
          <a:xfrm>
            <a:off x="4518300" y="3152390"/>
            <a:ext cx="380623" cy="505928"/>
            <a:chOff x="5382225" y="1510350"/>
            <a:chExt cx="54075" cy="71875"/>
          </a:xfrm>
        </p:grpSpPr>
        <p:sp>
          <p:nvSpPr>
            <p:cNvPr id="2314" name="Google Shape;2314;p67"/>
            <p:cNvSpPr/>
            <p:nvPr/>
          </p:nvSpPr>
          <p:spPr>
            <a:xfrm>
              <a:off x="5384450" y="1512525"/>
              <a:ext cx="49500" cy="67525"/>
            </a:xfrm>
            <a:custGeom>
              <a:avLst/>
              <a:gdLst/>
              <a:ahLst/>
              <a:cxnLst/>
              <a:rect l="l" t="t" r="r" b="b"/>
              <a:pathLst>
                <a:path w="1980" h="2701" extrusionOk="0">
                  <a:moveTo>
                    <a:pt x="15" y="1"/>
                  </a:moveTo>
                  <a:lnTo>
                    <a:pt x="0" y="2001"/>
                  </a:lnTo>
                  <a:lnTo>
                    <a:pt x="562" y="1358"/>
                  </a:lnTo>
                  <a:lnTo>
                    <a:pt x="1469" y="2701"/>
                  </a:lnTo>
                  <a:lnTo>
                    <a:pt x="1725" y="2528"/>
                  </a:lnTo>
                  <a:lnTo>
                    <a:pt x="1979" y="2357"/>
                  </a:lnTo>
                  <a:lnTo>
                    <a:pt x="1062" y="999"/>
                  </a:lnTo>
                  <a:lnTo>
                    <a:pt x="1876" y="73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7"/>
            <p:cNvSpPr/>
            <p:nvPr/>
          </p:nvSpPr>
          <p:spPr>
            <a:xfrm>
              <a:off x="5382225" y="1510350"/>
              <a:ext cx="54075" cy="71875"/>
            </a:xfrm>
            <a:custGeom>
              <a:avLst/>
              <a:gdLst/>
              <a:ahLst/>
              <a:cxnLst/>
              <a:rect l="l" t="t" r="r" b="b"/>
              <a:pathLst>
                <a:path w="2163" h="2875" extrusionOk="0">
                  <a:moveTo>
                    <a:pt x="192" y="215"/>
                  </a:moveTo>
                  <a:lnTo>
                    <a:pt x="1709" y="813"/>
                  </a:lnTo>
                  <a:lnTo>
                    <a:pt x="1124" y="1003"/>
                  </a:lnTo>
                  <a:cubicBezTo>
                    <a:pt x="1098" y="1011"/>
                    <a:pt x="1078" y="1031"/>
                    <a:pt x="1069" y="1057"/>
                  </a:cubicBezTo>
                  <a:cubicBezTo>
                    <a:pt x="1060" y="1083"/>
                    <a:pt x="1063" y="1113"/>
                    <a:pt x="1079" y="1135"/>
                  </a:cubicBezTo>
                  <a:lnTo>
                    <a:pt x="1949" y="2419"/>
                  </a:lnTo>
                  <a:lnTo>
                    <a:pt x="1583" y="2667"/>
                  </a:lnTo>
                  <a:lnTo>
                    <a:pt x="724" y="1397"/>
                  </a:lnTo>
                  <a:cubicBezTo>
                    <a:pt x="708" y="1374"/>
                    <a:pt x="683" y="1360"/>
                    <a:pt x="656" y="1358"/>
                  </a:cubicBezTo>
                  <a:lnTo>
                    <a:pt x="651" y="1358"/>
                  </a:lnTo>
                  <a:cubicBezTo>
                    <a:pt x="626" y="1358"/>
                    <a:pt x="600" y="1368"/>
                    <a:pt x="587" y="1388"/>
                  </a:cubicBezTo>
                  <a:lnTo>
                    <a:pt x="180" y="1854"/>
                  </a:lnTo>
                  <a:lnTo>
                    <a:pt x="192" y="215"/>
                  </a:lnTo>
                  <a:close/>
                  <a:moveTo>
                    <a:pt x="102" y="0"/>
                  </a:moveTo>
                  <a:cubicBezTo>
                    <a:pt x="85" y="0"/>
                    <a:pt x="68" y="5"/>
                    <a:pt x="52" y="15"/>
                  </a:cubicBezTo>
                  <a:cubicBezTo>
                    <a:pt x="29" y="31"/>
                    <a:pt x="14" y="57"/>
                    <a:pt x="14" y="87"/>
                  </a:cubicBezTo>
                  <a:lnTo>
                    <a:pt x="1" y="2087"/>
                  </a:lnTo>
                  <a:cubicBezTo>
                    <a:pt x="1" y="2123"/>
                    <a:pt x="24" y="2155"/>
                    <a:pt x="58" y="2168"/>
                  </a:cubicBezTo>
                  <a:cubicBezTo>
                    <a:pt x="68" y="2172"/>
                    <a:pt x="79" y="2174"/>
                    <a:pt x="90" y="2174"/>
                  </a:cubicBezTo>
                  <a:cubicBezTo>
                    <a:pt x="114" y="2174"/>
                    <a:pt x="137" y="2164"/>
                    <a:pt x="153" y="2145"/>
                  </a:cubicBezTo>
                  <a:lnTo>
                    <a:pt x="640" y="1587"/>
                  </a:lnTo>
                  <a:lnTo>
                    <a:pt x="1486" y="2836"/>
                  </a:lnTo>
                  <a:cubicBezTo>
                    <a:pt x="1499" y="2856"/>
                    <a:pt x="1519" y="2870"/>
                    <a:pt x="1541" y="2873"/>
                  </a:cubicBezTo>
                  <a:cubicBezTo>
                    <a:pt x="1547" y="2875"/>
                    <a:pt x="1553" y="2875"/>
                    <a:pt x="1558" y="2875"/>
                  </a:cubicBezTo>
                  <a:cubicBezTo>
                    <a:pt x="1576" y="2875"/>
                    <a:pt x="1593" y="2870"/>
                    <a:pt x="1603" y="2859"/>
                  </a:cubicBezTo>
                  <a:lnTo>
                    <a:pt x="2113" y="2514"/>
                  </a:lnTo>
                  <a:cubicBezTo>
                    <a:pt x="2154" y="2487"/>
                    <a:pt x="2163" y="2433"/>
                    <a:pt x="2136" y="2393"/>
                  </a:cubicBezTo>
                  <a:lnTo>
                    <a:pt x="1283" y="1132"/>
                  </a:lnTo>
                  <a:lnTo>
                    <a:pt x="1988" y="902"/>
                  </a:lnTo>
                  <a:cubicBezTo>
                    <a:pt x="2024" y="890"/>
                    <a:pt x="2047" y="858"/>
                    <a:pt x="2049" y="821"/>
                  </a:cubicBezTo>
                  <a:cubicBezTo>
                    <a:pt x="2050" y="784"/>
                    <a:pt x="2028" y="751"/>
                    <a:pt x="1993" y="737"/>
                  </a:cubicBezTo>
                  <a:lnTo>
                    <a:pt x="132" y="6"/>
                  </a:lnTo>
                  <a:cubicBezTo>
                    <a:pt x="123" y="2"/>
                    <a:pt x="112" y="0"/>
                    <a:pt x="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p68"/>
          <p:cNvSpPr/>
          <p:nvPr/>
        </p:nvSpPr>
        <p:spPr>
          <a:xfrm>
            <a:off x="1360850" y="1593451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1" name="Google Shape;2321;p68"/>
          <p:cNvSpPr txBox="1">
            <a:spLocks noGrp="1"/>
          </p:cNvSpPr>
          <p:nvPr>
            <p:ph type="title"/>
          </p:nvPr>
        </p:nvSpPr>
        <p:spPr>
          <a:xfrm>
            <a:off x="1466150" y="2079825"/>
            <a:ext cx="4690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Hex-Color Gradient</a:t>
            </a:r>
            <a:endParaRPr sz="4000"/>
          </a:p>
        </p:txBody>
      </p:sp>
      <p:sp>
        <p:nvSpPr>
          <p:cNvPr id="2322" name="Google Shape;2322;p68"/>
          <p:cNvSpPr txBox="1">
            <a:spLocks noGrp="1"/>
          </p:cNvSpPr>
          <p:nvPr>
            <p:ph type="subTitle" idx="1"/>
          </p:nvPr>
        </p:nvSpPr>
        <p:spPr>
          <a:xfrm rot="757">
            <a:off x="1466254" y="3027425"/>
            <a:ext cx="2726400" cy="6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Random gradient generation</a:t>
            </a:r>
            <a:endParaRPr/>
          </a:p>
        </p:txBody>
      </p:sp>
      <p:grpSp>
        <p:nvGrpSpPr>
          <p:cNvPr id="2323" name="Google Shape;2323;p68"/>
          <p:cNvGrpSpPr/>
          <p:nvPr/>
        </p:nvGrpSpPr>
        <p:grpSpPr>
          <a:xfrm rot="2700000">
            <a:off x="3743631" y="747590"/>
            <a:ext cx="1211801" cy="1565934"/>
            <a:chOff x="5543700" y="1778175"/>
            <a:chExt cx="396425" cy="512275"/>
          </a:xfrm>
        </p:grpSpPr>
        <p:sp>
          <p:nvSpPr>
            <p:cNvPr id="2324" name="Google Shape;2324;p68"/>
            <p:cNvSpPr/>
            <p:nvPr/>
          </p:nvSpPr>
          <p:spPr>
            <a:xfrm>
              <a:off x="5757250" y="1784975"/>
              <a:ext cx="176150" cy="157550"/>
            </a:xfrm>
            <a:custGeom>
              <a:avLst/>
              <a:gdLst/>
              <a:ahLst/>
              <a:cxnLst/>
              <a:rect l="l" t="t" r="r" b="b"/>
              <a:pathLst>
                <a:path w="7046" h="6302" extrusionOk="0">
                  <a:moveTo>
                    <a:pt x="1929" y="0"/>
                  </a:moveTo>
                  <a:lnTo>
                    <a:pt x="0" y="3392"/>
                  </a:lnTo>
                  <a:lnTo>
                    <a:pt x="5117" y="6301"/>
                  </a:lnTo>
                  <a:lnTo>
                    <a:pt x="7046" y="2909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8"/>
            <p:cNvSpPr/>
            <p:nvPr/>
          </p:nvSpPr>
          <p:spPr>
            <a:xfrm>
              <a:off x="5795500" y="1833000"/>
              <a:ext cx="43125" cy="34800"/>
            </a:xfrm>
            <a:custGeom>
              <a:avLst/>
              <a:gdLst/>
              <a:ahLst/>
              <a:cxnLst/>
              <a:rect l="l" t="t" r="r" b="b"/>
              <a:pathLst>
                <a:path w="1725" h="1392" extrusionOk="0">
                  <a:moveTo>
                    <a:pt x="347" y="0"/>
                  </a:moveTo>
                  <a:lnTo>
                    <a:pt x="1" y="608"/>
                  </a:lnTo>
                  <a:lnTo>
                    <a:pt x="1379" y="1391"/>
                  </a:lnTo>
                  <a:lnTo>
                    <a:pt x="1724" y="783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8"/>
            <p:cNvSpPr/>
            <p:nvPr/>
          </p:nvSpPr>
          <p:spPr>
            <a:xfrm>
              <a:off x="5851825" y="1864775"/>
              <a:ext cx="43100" cy="34825"/>
            </a:xfrm>
            <a:custGeom>
              <a:avLst/>
              <a:gdLst/>
              <a:ahLst/>
              <a:cxnLst/>
              <a:rect l="l" t="t" r="r" b="b"/>
              <a:pathLst>
                <a:path w="1724" h="1393" extrusionOk="0">
                  <a:moveTo>
                    <a:pt x="346" y="0"/>
                  </a:moveTo>
                  <a:lnTo>
                    <a:pt x="0" y="609"/>
                  </a:lnTo>
                  <a:lnTo>
                    <a:pt x="1378" y="1392"/>
                  </a:lnTo>
                  <a:lnTo>
                    <a:pt x="1724" y="783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8"/>
            <p:cNvSpPr/>
            <p:nvPr/>
          </p:nvSpPr>
          <p:spPr>
            <a:xfrm>
              <a:off x="5757025" y="1850925"/>
              <a:ext cx="138750" cy="91700"/>
            </a:xfrm>
            <a:custGeom>
              <a:avLst/>
              <a:gdLst/>
              <a:ahLst/>
              <a:cxnLst/>
              <a:rect l="l" t="t" r="r" b="b"/>
              <a:pathLst>
                <a:path w="5550" h="3668" extrusionOk="0">
                  <a:moveTo>
                    <a:pt x="432" y="1"/>
                  </a:moveTo>
                  <a:lnTo>
                    <a:pt x="1" y="758"/>
                  </a:lnTo>
                  <a:lnTo>
                    <a:pt x="5118" y="3667"/>
                  </a:lnTo>
                  <a:lnTo>
                    <a:pt x="5549" y="2910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rgbClr val="9EA2E0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8"/>
            <p:cNvSpPr/>
            <p:nvPr/>
          </p:nvSpPr>
          <p:spPr>
            <a:xfrm>
              <a:off x="5750150" y="1778175"/>
              <a:ext cx="189975" cy="171400"/>
            </a:xfrm>
            <a:custGeom>
              <a:avLst/>
              <a:gdLst/>
              <a:ahLst/>
              <a:cxnLst/>
              <a:rect l="l" t="t" r="r" b="b"/>
              <a:pathLst>
                <a:path w="7599" h="6856" extrusionOk="0">
                  <a:moveTo>
                    <a:pt x="2280" y="553"/>
                  </a:moveTo>
                  <a:lnTo>
                    <a:pt x="7045" y="3260"/>
                  </a:lnTo>
                  <a:lnTo>
                    <a:pt x="5316" y="6300"/>
                  </a:lnTo>
                  <a:lnTo>
                    <a:pt x="552" y="3592"/>
                  </a:lnTo>
                  <a:lnTo>
                    <a:pt x="2280" y="553"/>
                  </a:lnTo>
                  <a:close/>
                  <a:moveTo>
                    <a:pt x="2129" y="1"/>
                  </a:moveTo>
                  <a:lnTo>
                    <a:pt x="0" y="3746"/>
                  </a:lnTo>
                  <a:lnTo>
                    <a:pt x="5470" y="6855"/>
                  </a:lnTo>
                  <a:lnTo>
                    <a:pt x="7598" y="3110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8"/>
            <p:cNvSpPr/>
            <p:nvPr/>
          </p:nvSpPr>
          <p:spPr>
            <a:xfrm>
              <a:off x="5549250" y="1858025"/>
              <a:ext cx="355600" cy="427275"/>
            </a:xfrm>
            <a:custGeom>
              <a:avLst/>
              <a:gdLst/>
              <a:ahLst/>
              <a:cxnLst/>
              <a:rect l="l" t="t" r="r" b="b"/>
              <a:pathLst>
                <a:path w="14224" h="17091" extrusionOk="0">
                  <a:moveTo>
                    <a:pt x="7478" y="1"/>
                  </a:moveTo>
                  <a:lnTo>
                    <a:pt x="1060" y="11294"/>
                  </a:lnTo>
                  <a:cubicBezTo>
                    <a:pt x="0" y="13156"/>
                    <a:pt x="652" y="15524"/>
                    <a:pt x="2515" y="16583"/>
                  </a:cubicBezTo>
                  <a:cubicBezTo>
                    <a:pt x="3120" y="16927"/>
                    <a:pt x="3779" y="17091"/>
                    <a:pt x="4429" y="17091"/>
                  </a:cubicBezTo>
                  <a:cubicBezTo>
                    <a:pt x="5779" y="17091"/>
                    <a:pt x="7090" y="16385"/>
                    <a:pt x="7805" y="15128"/>
                  </a:cubicBezTo>
                  <a:lnTo>
                    <a:pt x="14223" y="3835"/>
                  </a:lnTo>
                  <a:lnTo>
                    <a:pt x="74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8"/>
            <p:cNvSpPr/>
            <p:nvPr/>
          </p:nvSpPr>
          <p:spPr>
            <a:xfrm>
              <a:off x="5612600" y="1906250"/>
              <a:ext cx="292250" cy="379025"/>
            </a:xfrm>
            <a:custGeom>
              <a:avLst/>
              <a:gdLst/>
              <a:ahLst/>
              <a:cxnLst/>
              <a:rect l="l" t="t" r="r" b="b"/>
              <a:pathLst>
                <a:path w="11690" h="15161" extrusionOk="0">
                  <a:moveTo>
                    <a:pt x="8337" y="0"/>
                  </a:moveTo>
                  <a:lnTo>
                    <a:pt x="1" y="14664"/>
                  </a:lnTo>
                  <a:cubicBezTo>
                    <a:pt x="601" y="15001"/>
                    <a:pt x="1252" y="15161"/>
                    <a:pt x="1895" y="15161"/>
                  </a:cubicBezTo>
                  <a:cubicBezTo>
                    <a:pt x="3245" y="15161"/>
                    <a:pt x="4556" y="14455"/>
                    <a:pt x="5271" y="13199"/>
                  </a:cubicBezTo>
                  <a:lnTo>
                    <a:pt x="11689" y="1906"/>
                  </a:lnTo>
                  <a:lnTo>
                    <a:pt x="83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8"/>
            <p:cNvSpPr/>
            <p:nvPr/>
          </p:nvSpPr>
          <p:spPr>
            <a:xfrm>
              <a:off x="5604750" y="1945300"/>
              <a:ext cx="297100" cy="336300"/>
            </a:xfrm>
            <a:custGeom>
              <a:avLst/>
              <a:gdLst/>
              <a:ahLst/>
              <a:cxnLst/>
              <a:rect l="l" t="t" r="r" b="b"/>
              <a:pathLst>
                <a:path w="11884" h="13452" extrusionOk="0">
                  <a:moveTo>
                    <a:pt x="11531" y="1"/>
                  </a:moveTo>
                  <a:lnTo>
                    <a:pt x="5217" y="11107"/>
                  </a:lnTo>
                  <a:cubicBezTo>
                    <a:pt x="4675" y="12063"/>
                    <a:pt x="3898" y="12695"/>
                    <a:pt x="2972" y="12938"/>
                  </a:cubicBezTo>
                  <a:cubicBezTo>
                    <a:pt x="2698" y="13010"/>
                    <a:pt x="2416" y="13045"/>
                    <a:pt x="2133" y="13045"/>
                  </a:cubicBezTo>
                  <a:cubicBezTo>
                    <a:pt x="1481" y="13045"/>
                    <a:pt x="819" y="12857"/>
                    <a:pt x="210" y="12490"/>
                  </a:cubicBezTo>
                  <a:lnTo>
                    <a:pt x="0" y="12838"/>
                  </a:lnTo>
                  <a:cubicBezTo>
                    <a:pt x="34" y="12858"/>
                    <a:pt x="65" y="12876"/>
                    <a:pt x="98" y="12895"/>
                  </a:cubicBezTo>
                  <a:cubicBezTo>
                    <a:pt x="746" y="13263"/>
                    <a:pt x="1443" y="13452"/>
                    <a:pt x="2133" y="13452"/>
                  </a:cubicBezTo>
                  <a:cubicBezTo>
                    <a:pt x="2451" y="13452"/>
                    <a:pt x="2767" y="13412"/>
                    <a:pt x="3075" y="13330"/>
                  </a:cubicBezTo>
                  <a:cubicBezTo>
                    <a:pt x="4109" y="13059"/>
                    <a:pt x="4971" y="12360"/>
                    <a:pt x="5570" y="11308"/>
                  </a:cubicBezTo>
                  <a:lnTo>
                    <a:pt x="11883" y="201"/>
                  </a:lnTo>
                  <a:lnTo>
                    <a:pt x="115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8"/>
            <p:cNvSpPr/>
            <p:nvPr/>
          </p:nvSpPr>
          <p:spPr>
            <a:xfrm>
              <a:off x="5817025" y="1952675"/>
              <a:ext cx="64825" cy="42850"/>
            </a:xfrm>
            <a:custGeom>
              <a:avLst/>
              <a:gdLst/>
              <a:ahLst/>
              <a:cxnLst/>
              <a:rect l="l" t="t" r="r" b="b"/>
              <a:pathLst>
                <a:path w="2593" h="1714" extrusionOk="0">
                  <a:moveTo>
                    <a:pt x="201" y="0"/>
                  </a:moveTo>
                  <a:lnTo>
                    <a:pt x="0" y="354"/>
                  </a:lnTo>
                  <a:lnTo>
                    <a:pt x="2392" y="1713"/>
                  </a:lnTo>
                  <a:lnTo>
                    <a:pt x="2593" y="136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8"/>
            <p:cNvSpPr/>
            <p:nvPr/>
          </p:nvSpPr>
          <p:spPr>
            <a:xfrm>
              <a:off x="5834350" y="1922175"/>
              <a:ext cx="64850" cy="42850"/>
            </a:xfrm>
            <a:custGeom>
              <a:avLst/>
              <a:gdLst/>
              <a:ahLst/>
              <a:cxnLst/>
              <a:rect l="l" t="t" r="r" b="b"/>
              <a:pathLst>
                <a:path w="2594" h="1714" extrusionOk="0">
                  <a:moveTo>
                    <a:pt x="202" y="1"/>
                  </a:moveTo>
                  <a:lnTo>
                    <a:pt x="1" y="353"/>
                  </a:lnTo>
                  <a:lnTo>
                    <a:pt x="2392" y="1714"/>
                  </a:lnTo>
                  <a:lnTo>
                    <a:pt x="2593" y="136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8"/>
            <p:cNvSpPr/>
            <p:nvPr/>
          </p:nvSpPr>
          <p:spPr>
            <a:xfrm>
              <a:off x="5811850" y="1961675"/>
              <a:ext cx="64825" cy="42825"/>
            </a:xfrm>
            <a:custGeom>
              <a:avLst/>
              <a:gdLst/>
              <a:ahLst/>
              <a:cxnLst/>
              <a:rect l="l" t="t" r="r" b="b"/>
              <a:pathLst>
                <a:path w="2593" h="1713" extrusionOk="0">
                  <a:moveTo>
                    <a:pt x="200" y="0"/>
                  </a:moveTo>
                  <a:lnTo>
                    <a:pt x="0" y="353"/>
                  </a:lnTo>
                  <a:lnTo>
                    <a:pt x="2393" y="1713"/>
                  </a:lnTo>
                  <a:lnTo>
                    <a:pt x="2593" y="136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8"/>
            <p:cNvSpPr/>
            <p:nvPr/>
          </p:nvSpPr>
          <p:spPr>
            <a:xfrm>
              <a:off x="5715375" y="1894975"/>
              <a:ext cx="64825" cy="42825"/>
            </a:xfrm>
            <a:custGeom>
              <a:avLst/>
              <a:gdLst/>
              <a:ahLst/>
              <a:cxnLst/>
              <a:rect l="l" t="t" r="r" b="b"/>
              <a:pathLst>
                <a:path w="2593" h="1713" extrusionOk="0">
                  <a:moveTo>
                    <a:pt x="201" y="0"/>
                  </a:moveTo>
                  <a:lnTo>
                    <a:pt x="0" y="354"/>
                  </a:lnTo>
                  <a:lnTo>
                    <a:pt x="2393" y="1713"/>
                  </a:lnTo>
                  <a:lnTo>
                    <a:pt x="2593" y="135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8"/>
            <p:cNvSpPr/>
            <p:nvPr/>
          </p:nvSpPr>
          <p:spPr>
            <a:xfrm>
              <a:off x="5593050" y="1864900"/>
              <a:ext cx="210750" cy="260425"/>
            </a:xfrm>
            <a:custGeom>
              <a:avLst/>
              <a:gdLst/>
              <a:ahLst/>
              <a:cxnLst/>
              <a:rect l="l" t="t" r="r" b="b"/>
              <a:pathLst>
                <a:path w="8430" h="10417" extrusionOk="0">
                  <a:moveTo>
                    <a:pt x="5805" y="1"/>
                  </a:moveTo>
                  <a:lnTo>
                    <a:pt x="56" y="10114"/>
                  </a:lnTo>
                  <a:cubicBezTo>
                    <a:pt x="0" y="10211"/>
                    <a:pt x="35" y="10335"/>
                    <a:pt x="132" y="10390"/>
                  </a:cubicBezTo>
                  <a:cubicBezTo>
                    <a:pt x="163" y="10408"/>
                    <a:pt x="198" y="10416"/>
                    <a:pt x="232" y="10416"/>
                  </a:cubicBezTo>
                  <a:cubicBezTo>
                    <a:pt x="302" y="10416"/>
                    <a:pt x="371" y="10379"/>
                    <a:pt x="409" y="10314"/>
                  </a:cubicBezTo>
                  <a:lnTo>
                    <a:pt x="5958" y="553"/>
                  </a:lnTo>
                  <a:lnTo>
                    <a:pt x="8098" y="1770"/>
                  </a:lnTo>
                  <a:cubicBezTo>
                    <a:pt x="8129" y="1788"/>
                    <a:pt x="8163" y="1796"/>
                    <a:pt x="8197" y="1796"/>
                  </a:cubicBezTo>
                  <a:cubicBezTo>
                    <a:pt x="8268" y="1796"/>
                    <a:pt x="8336" y="1759"/>
                    <a:pt x="8373" y="1693"/>
                  </a:cubicBezTo>
                  <a:cubicBezTo>
                    <a:pt x="8429" y="1596"/>
                    <a:pt x="8395" y="1472"/>
                    <a:pt x="8298" y="1418"/>
                  </a:cubicBez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8"/>
            <p:cNvSpPr/>
            <p:nvPr/>
          </p:nvSpPr>
          <p:spPr>
            <a:xfrm>
              <a:off x="5728275" y="1890950"/>
              <a:ext cx="56650" cy="38100"/>
            </a:xfrm>
            <a:custGeom>
              <a:avLst/>
              <a:gdLst/>
              <a:ahLst/>
              <a:cxnLst/>
              <a:rect l="l" t="t" r="r" b="b"/>
              <a:pathLst>
                <a:path w="2266" h="1524" extrusionOk="0">
                  <a:moveTo>
                    <a:pt x="199" y="0"/>
                  </a:moveTo>
                  <a:lnTo>
                    <a:pt x="1" y="349"/>
                  </a:lnTo>
                  <a:lnTo>
                    <a:pt x="2068" y="1523"/>
                  </a:lnTo>
                  <a:lnTo>
                    <a:pt x="2266" y="117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8"/>
            <p:cNvSpPr/>
            <p:nvPr/>
          </p:nvSpPr>
          <p:spPr>
            <a:xfrm>
              <a:off x="5543700" y="1851225"/>
              <a:ext cx="368275" cy="439225"/>
            </a:xfrm>
            <a:custGeom>
              <a:avLst/>
              <a:gdLst/>
              <a:ahLst/>
              <a:cxnLst/>
              <a:rect l="l" t="t" r="r" b="b"/>
              <a:pathLst>
                <a:path w="14731" h="17569" extrusionOk="0">
                  <a:moveTo>
                    <a:pt x="7785" y="555"/>
                  </a:moveTo>
                  <a:lnTo>
                    <a:pt x="14176" y="4187"/>
                  </a:lnTo>
                  <a:lnTo>
                    <a:pt x="7857" y="15303"/>
                  </a:lnTo>
                  <a:cubicBezTo>
                    <a:pt x="7181" y="16493"/>
                    <a:pt x="5935" y="17162"/>
                    <a:pt x="4655" y="17162"/>
                  </a:cubicBezTo>
                  <a:cubicBezTo>
                    <a:pt x="4040" y="17162"/>
                    <a:pt x="3417" y="17008"/>
                    <a:pt x="2845" y="16683"/>
                  </a:cubicBezTo>
                  <a:cubicBezTo>
                    <a:pt x="1083" y="15682"/>
                    <a:pt x="463" y="13433"/>
                    <a:pt x="1466" y="11671"/>
                  </a:cubicBezTo>
                  <a:lnTo>
                    <a:pt x="7785" y="555"/>
                  </a:lnTo>
                  <a:close/>
                  <a:moveTo>
                    <a:pt x="7633" y="0"/>
                  </a:moveTo>
                  <a:lnTo>
                    <a:pt x="1114" y="11470"/>
                  </a:lnTo>
                  <a:cubicBezTo>
                    <a:pt x="0" y="13427"/>
                    <a:pt x="687" y="15922"/>
                    <a:pt x="2644" y="17036"/>
                  </a:cubicBezTo>
                  <a:cubicBezTo>
                    <a:pt x="3280" y="17397"/>
                    <a:pt x="3972" y="17568"/>
                    <a:pt x="4655" y="17568"/>
                  </a:cubicBezTo>
                  <a:cubicBezTo>
                    <a:pt x="6076" y="17568"/>
                    <a:pt x="7458" y="16826"/>
                    <a:pt x="8211" y="15505"/>
                  </a:cubicBezTo>
                  <a:lnTo>
                    <a:pt x="14730" y="4035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9" name="Google Shape;2339;p68"/>
          <p:cNvSpPr/>
          <p:nvPr/>
        </p:nvSpPr>
        <p:spPr>
          <a:xfrm>
            <a:off x="5821762" y="1124448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0" name="Google Shape;2340;p68"/>
          <p:cNvSpPr/>
          <p:nvPr/>
        </p:nvSpPr>
        <p:spPr>
          <a:xfrm>
            <a:off x="4088687" y="3862398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1" name="Google Shape;2341;p68"/>
          <p:cNvSpPr/>
          <p:nvPr/>
        </p:nvSpPr>
        <p:spPr>
          <a:xfrm>
            <a:off x="7679612" y="2220423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2" name="Google Shape;2342;p68"/>
          <p:cNvSpPr/>
          <p:nvPr/>
        </p:nvSpPr>
        <p:spPr>
          <a:xfrm>
            <a:off x="935912" y="3948673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3" name="Google Shape;2343;p68"/>
          <p:cNvGrpSpPr/>
          <p:nvPr/>
        </p:nvGrpSpPr>
        <p:grpSpPr>
          <a:xfrm>
            <a:off x="4518300" y="3152390"/>
            <a:ext cx="380623" cy="505928"/>
            <a:chOff x="5382225" y="1510350"/>
            <a:chExt cx="54075" cy="71875"/>
          </a:xfrm>
        </p:grpSpPr>
        <p:sp>
          <p:nvSpPr>
            <p:cNvPr id="2344" name="Google Shape;2344;p68"/>
            <p:cNvSpPr/>
            <p:nvPr/>
          </p:nvSpPr>
          <p:spPr>
            <a:xfrm>
              <a:off x="5384450" y="1512525"/>
              <a:ext cx="49500" cy="67525"/>
            </a:xfrm>
            <a:custGeom>
              <a:avLst/>
              <a:gdLst/>
              <a:ahLst/>
              <a:cxnLst/>
              <a:rect l="l" t="t" r="r" b="b"/>
              <a:pathLst>
                <a:path w="1980" h="2701" extrusionOk="0">
                  <a:moveTo>
                    <a:pt x="15" y="1"/>
                  </a:moveTo>
                  <a:lnTo>
                    <a:pt x="0" y="2001"/>
                  </a:lnTo>
                  <a:lnTo>
                    <a:pt x="562" y="1358"/>
                  </a:lnTo>
                  <a:lnTo>
                    <a:pt x="1469" y="2701"/>
                  </a:lnTo>
                  <a:lnTo>
                    <a:pt x="1725" y="2528"/>
                  </a:lnTo>
                  <a:lnTo>
                    <a:pt x="1979" y="2357"/>
                  </a:lnTo>
                  <a:lnTo>
                    <a:pt x="1062" y="999"/>
                  </a:lnTo>
                  <a:lnTo>
                    <a:pt x="1876" y="73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8"/>
            <p:cNvSpPr/>
            <p:nvPr/>
          </p:nvSpPr>
          <p:spPr>
            <a:xfrm>
              <a:off x="5382225" y="1510350"/>
              <a:ext cx="54075" cy="71875"/>
            </a:xfrm>
            <a:custGeom>
              <a:avLst/>
              <a:gdLst/>
              <a:ahLst/>
              <a:cxnLst/>
              <a:rect l="l" t="t" r="r" b="b"/>
              <a:pathLst>
                <a:path w="2163" h="2875" extrusionOk="0">
                  <a:moveTo>
                    <a:pt x="192" y="215"/>
                  </a:moveTo>
                  <a:lnTo>
                    <a:pt x="1709" y="813"/>
                  </a:lnTo>
                  <a:lnTo>
                    <a:pt x="1124" y="1003"/>
                  </a:lnTo>
                  <a:cubicBezTo>
                    <a:pt x="1098" y="1011"/>
                    <a:pt x="1078" y="1031"/>
                    <a:pt x="1069" y="1057"/>
                  </a:cubicBezTo>
                  <a:cubicBezTo>
                    <a:pt x="1060" y="1083"/>
                    <a:pt x="1063" y="1113"/>
                    <a:pt x="1079" y="1135"/>
                  </a:cubicBezTo>
                  <a:lnTo>
                    <a:pt x="1949" y="2419"/>
                  </a:lnTo>
                  <a:lnTo>
                    <a:pt x="1583" y="2667"/>
                  </a:lnTo>
                  <a:lnTo>
                    <a:pt x="724" y="1397"/>
                  </a:lnTo>
                  <a:cubicBezTo>
                    <a:pt x="708" y="1374"/>
                    <a:pt x="683" y="1360"/>
                    <a:pt x="656" y="1358"/>
                  </a:cubicBezTo>
                  <a:lnTo>
                    <a:pt x="651" y="1358"/>
                  </a:lnTo>
                  <a:cubicBezTo>
                    <a:pt x="626" y="1358"/>
                    <a:pt x="600" y="1368"/>
                    <a:pt x="587" y="1388"/>
                  </a:cubicBezTo>
                  <a:lnTo>
                    <a:pt x="180" y="1854"/>
                  </a:lnTo>
                  <a:lnTo>
                    <a:pt x="192" y="215"/>
                  </a:lnTo>
                  <a:close/>
                  <a:moveTo>
                    <a:pt x="102" y="0"/>
                  </a:moveTo>
                  <a:cubicBezTo>
                    <a:pt x="85" y="0"/>
                    <a:pt x="68" y="5"/>
                    <a:pt x="52" y="15"/>
                  </a:cubicBezTo>
                  <a:cubicBezTo>
                    <a:pt x="29" y="31"/>
                    <a:pt x="14" y="57"/>
                    <a:pt x="14" y="87"/>
                  </a:cubicBezTo>
                  <a:lnTo>
                    <a:pt x="1" y="2087"/>
                  </a:lnTo>
                  <a:cubicBezTo>
                    <a:pt x="1" y="2123"/>
                    <a:pt x="24" y="2155"/>
                    <a:pt x="58" y="2168"/>
                  </a:cubicBezTo>
                  <a:cubicBezTo>
                    <a:pt x="68" y="2172"/>
                    <a:pt x="79" y="2174"/>
                    <a:pt x="90" y="2174"/>
                  </a:cubicBezTo>
                  <a:cubicBezTo>
                    <a:pt x="114" y="2174"/>
                    <a:pt x="137" y="2164"/>
                    <a:pt x="153" y="2145"/>
                  </a:cubicBezTo>
                  <a:lnTo>
                    <a:pt x="640" y="1587"/>
                  </a:lnTo>
                  <a:lnTo>
                    <a:pt x="1486" y="2836"/>
                  </a:lnTo>
                  <a:cubicBezTo>
                    <a:pt x="1499" y="2856"/>
                    <a:pt x="1519" y="2870"/>
                    <a:pt x="1541" y="2873"/>
                  </a:cubicBezTo>
                  <a:cubicBezTo>
                    <a:pt x="1547" y="2875"/>
                    <a:pt x="1553" y="2875"/>
                    <a:pt x="1558" y="2875"/>
                  </a:cubicBezTo>
                  <a:cubicBezTo>
                    <a:pt x="1576" y="2875"/>
                    <a:pt x="1593" y="2870"/>
                    <a:pt x="1603" y="2859"/>
                  </a:cubicBezTo>
                  <a:lnTo>
                    <a:pt x="2113" y="2514"/>
                  </a:lnTo>
                  <a:cubicBezTo>
                    <a:pt x="2154" y="2487"/>
                    <a:pt x="2163" y="2433"/>
                    <a:pt x="2136" y="2393"/>
                  </a:cubicBezTo>
                  <a:lnTo>
                    <a:pt x="1283" y="1132"/>
                  </a:lnTo>
                  <a:lnTo>
                    <a:pt x="1988" y="902"/>
                  </a:lnTo>
                  <a:cubicBezTo>
                    <a:pt x="2024" y="890"/>
                    <a:pt x="2047" y="858"/>
                    <a:pt x="2049" y="821"/>
                  </a:cubicBezTo>
                  <a:cubicBezTo>
                    <a:pt x="2050" y="784"/>
                    <a:pt x="2028" y="751"/>
                    <a:pt x="1993" y="737"/>
                  </a:cubicBezTo>
                  <a:lnTo>
                    <a:pt x="132" y="6"/>
                  </a:lnTo>
                  <a:cubicBezTo>
                    <a:pt x="123" y="2"/>
                    <a:pt x="112" y="0"/>
                    <a:pt x="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8" name="Google Shape;1608;p43"/>
          <p:cNvGrpSpPr/>
          <p:nvPr/>
        </p:nvGrpSpPr>
        <p:grpSpPr>
          <a:xfrm>
            <a:off x="6302025" y="540003"/>
            <a:ext cx="380623" cy="505928"/>
            <a:chOff x="5382225" y="1510350"/>
            <a:chExt cx="54075" cy="71875"/>
          </a:xfrm>
        </p:grpSpPr>
        <p:sp>
          <p:nvSpPr>
            <p:cNvPr id="1609" name="Google Shape;1609;p43"/>
            <p:cNvSpPr/>
            <p:nvPr/>
          </p:nvSpPr>
          <p:spPr>
            <a:xfrm>
              <a:off x="5384450" y="1512525"/>
              <a:ext cx="49500" cy="67525"/>
            </a:xfrm>
            <a:custGeom>
              <a:avLst/>
              <a:gdLst/>
              <a:ahLst/>
              <a:cxnLst/>
              <a:rect l="l" t="t" r="r" b="b"/>
              <a:pathLst>
                <a:path w="1980" h="2701" extrusionOk="0">
                  <a:moveTo>
                    <a:pt x="15" y="1"/>
                  </a:moveTo>
                  <a:lnTo>
                    <a:pt x="0" y="2001"/>
                  </a:lnTo>
                  <a:lnTo>
                    <a:pt x="562" y="1358"/>
                  </a:lnTo>
                  <a:lnTo>
                    <a:pt x="1469" y="2701"/>
                  </a:lnTo>
                  <a:lnTo>
                    <a:pt x="1725" y="2528"/>
                  </a:lnTo>
                  <a:lnTo>
                    <a:pt x="1979" y="2357"/>
                  </a:lnTo>
                  <a:lnTo>
                    <a:pt x="1062" y="999"/>
                  </a:lnTo>
                  <a:lnTo>
                    <a:pt x="1876" y="73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3"/>
            <p:cNvSpPr/>
            <p:nvPr/>
          </p:nvSpPr>
          <p:spPr>
            <a:xfrm>
              <a:off x="5382225" y="1510350"/>
              <a:ext cx="54075" cy="71875"/>
            </a:xfrm>
            <a:custGeom>
              <a:avLst/>
              <a:gdLst/>
              <a:ahLst/>
              <a:cxnLst/>
              <a:rect l="l" t="t" r="r" b="b"/>
              <a:pathLst>
                <a:path w="2163" h="2875" extrusionOk="0">
                  <a:moveTo>
                    <a:pt x="192" y="215"/>
                  </a:moveTo>
                  <a:lnTo>
                    <a:pt x="1709" y="813"/>
                  </a:lnTo>
                  <a:lnTo>
                    <a:pt x="1124" y="1003"/>
                  </a:lnTo>
                  <a:cubicBezTo>
                    <a:pt x="1098" y="1011"/>
                    <a:pt x="1078" y="1031"/>
                    <a:pt x="1069" y="1057"/>
                  </a:cubicBezTo>
                  <a:cubicBezTo>
                    <a:pt x="1060" y="1083"/>
                    <a:pt x="1063" y="1113"/>
                    <a:pt x="1079" y="1135"/>
                  </a:cubicBezTo>
                  <a:lnTo>
                    <a:pt x="1949" y="2419"/>
                  </a:lnTo>
                  <a:lnTo>
                    <a:pt x="1583" y="2667"/>
                  </a:lnTo>
                  <a:lnTo>
                    <a:pt x="724" y="1397"/>
                  </a:lnTo>
                  <a:cubicBezTo>
                    <a:pt x="708" y="1374"/>
                    <a:pt x="683" y="1360"/>
                    <a:pt x="656" y="1358"/>
                  </a:cubicBezTo>
                  <a:lnTo>
                    <a:pt x="651" y="1358"/>
                  </a:lnTo>
                  <a:cubicBezTo>
                    <a:pt x="626" y="1358"/>
                    <a:pt x="600" y="1368"/>
                    <a:pt x="587" y="1388"/>
                  </a:cubicBezTo>
                  <a:lnTo>
                    <a:pt x="180" y="1854"/>
                  </a:lnTo>
                  <a:lnTo>
                    <a:pt x="192" y="215"/>
                  </a:lnTo>
                  <a:close/>
                  <a:moveTo>
                    <a:pt x="102" y="0"/>
                  </a:moveTo>
                  <a:cubicBezTo>
                    <a:pt x="85" y="0"/>
                    <a:pt x="68" y="5"/>
                    <a:pt x="52" y="15"/>
                  </a:cubicBezTo>
                  <a:cubicBezTo>
                    <a:pt x="29" y="31"/>
                    <a:pt x="14" y="57"/>
                    <a:pt x="14" y="87"/>
                  </a:cubicBezTo>
                  <a:lnTo>
                    <a:pt x="1" y="2087"/>
                  </a:lnTo>
                  <a:cubicBezTo>
                    <a:pt x="1" y="2123"/>
                    <a:pt x="24" y="2155"/>
                    <a:pt x="58" y="2168"/>
                  </a:cubicBezTo>
                  <a:cubicBezTo>
                    <a:pt x="68" y="2172"/>
                    <a:pt x="79" y="2174"/>
                    <a:pt x="90" y="2174"/>
                  </a:cubicBezTo>
                  <a:cubicBezTo>
                    <a:pt x="114" y="2174"/>
                    <a:pt x="137" y="2164"/>
                    <a:pt x="153" y="2145"/>
                  </a:cubicBezTo>
                  <a:lnTo>
                    <a:pt x="640" y="1587"/>
                  </a:lnTo>
                  <a:lnTo>
                    <a:pt x="1486" y="2836"/>
                  </a:lnTo>
                  <a:cubicBezTo>
                    <a:pt x="1499" y="2856"/>
                    <a:pt x="1519" y="2870"/>
                    <a:pt x="1541" y="2873"/>
                  </a:cubicBezTo>
                  <a:cubicBezTo>
                    <a:pt x="1547" y="2875"/>
                    <a:pt x="1553" y="2875"/>
                    <a:pt x="1558" y="2875"/>
                  </a:cubicBezTo>
                  <a:cubicBezTo>
                    <a:pt x="1576" y="2875"/>
                    <a:pt x="1593" y="2870"/>
                    <a:pt x="1603" y="2859"/>
                  </a:cubicBezTo>
                  <a:lnTo>
                    <a:pt x="2113" y="2514"/>
                  </a:lnTo>
                  <a:cubicBezTo>
                    <a:pt x="2154" y="2487"/>
                    <a:pt x="2163" y="2433"/>
                    <a:pt x="2136" y="2393"/>
                  </a:cubicBezTo>
                  <a:lnTo>
                    <a:pt x="1283" y="1132"/>
                  </a:lnTo>
                  <a:lnTo>
                    <a:pt x="1988" y="902"/>
                  </a:lnTo>
                  <a:cubicBezTo>
                    <a:pt x="2024" y="890"/>
                    <a:pt x="2047" y="858"/>
                    <a:pt x="2049" y="821"/>
                  </a:cubicBezTo>
                  <a:cubicBezTo>
                    <a:pt x="2050" y="784"/>
                    <a:pt x="2028" y="751"/>
                    <a:pt x="1993" y="737"/>
                  </a:cubicBezTo>
                  <a:lnTo>
                    <a:pt x="132" y="6"/>
                  </a:lnTo>
                  <a:cubicBezTo>
                    <a:pt x="123" y="2"/>
                    <a:pt x="112" y="0"/>
                    <a:pt x="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1" name="Google Shape;1611;p43"/>
          <p:cNvSpPr txBox="1">
            <a:spLocks noGrp="1"/>
          </p:cNvSpPr>
          <p:nvPr>
            <p:ph type="title"/>
          </p:nvPr>
        </p:nvSpPr>
        <p:spPr>
          <a:xfrm rot="350">
            <a:off x="2168696" y="745490"/>
            <a:ext cx="5893500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Prerequisites</a:t>
            </a:r>
            <a:endParaRPr sz="7000"/>
          </a:p>
        </p:txBody>
      </p:sp>
      <p:sp>
        <p:nvSpPr>
          <p:cNvPr id="1612" name="Google Shape;1612;p43"/>
          <p:cNvSpPr txBox="1">
            <a:spLocks noGrp="1"/>
          </p:cNvSpPr>
          <p:nvPr>
            <p:ph type="subTitle" idx="1"/>
          </p:nvPr>
        </p:nvSpPr>
        <p:spPr>
          <a:xfrm>
            <a:off x="2218775" y="2256905"/>
            <a:ext cx="58935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Download VS Code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Explore Extensions - download Live Server, Prettier, Github extension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Download github desktop (optional)</a:t>
            </a:r>
            <a:endParaRPr/>
          </a:p>
        </p:txBody>
      </p:sp>
      <p:sp>
        <p:nvSpPr>
          <p:cNvPr id="1613" name="Google Shape;1613;p43"/>
          <p:cNvSpPr/>
          <p:nvPr/>
        </p:nvSpPr>
        <p:spPr>
          <a:xfrm>
            <a:off x="8019050" y="1134276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4" name="Google Shape;1614;p43"/>
          <p:cNvSpPr/>
          <p:nvPr/>
        </p:nvSpPr>
        <p:spPr>
          <a:xfrm>
            <a:off x="4717125" y="3734564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" name="Google Shape;1615;p43"/>
          <p:cNvSpPr/>
          <p:nvPr/>
        </p:nvSpPr>
        <p:spPr>
          <a:xfrm>
            <a:off x="3928308" y="586525"/>
            <a:ext cx="223085" cy="26337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6" name="Google Shape;1616;p43"/>
          <p:cNvGrpSpPr/>
          <p:nvPr/>
        </p:nvGrpSpPr>
        <p:grpSpPr>
          <a:xfrm rot="-578845">
            <a:off x="907894" y="3203787"/>
            <a:ext cx="1463907" cy="1418796"/>
            <a:chOff x="2863125" y="3753800"/>
            <a:chExt cx="440525" cy="426950"/>
          </a:xfrm>
        </p:grpSpPr>
        <p:sp>
          <p:nvSpPr>
            <p:cNvPr id="1617" name="Google Shape;1617;p43"/>
            <p:cNvSpPr/>
            <p:nvPr/>
          </p:nvSpPr>
          <p:spPr>
            <a:xfrm>
              <a:off x="2863125" y="3753800"/>
              <a:ext cx="440525" cy="426950"/>
            </a:xfrm>
            <a:custGeom>
              <a:avLst/>
              <a:gdLst/>
              <a:ahLst/>
              <a:cxnLst/>
              <a:rect l="l" t="t" r="r" b="b"/>
              <a:pathLst>
                <a:path w="17621" h="17078" extrusionOk="0">
                  <a:moveTo>
                    <a:pt x="9214" y="0"/>
                  </a:moveTo>
                  <a:cubicBezTo>
                    <a:pt x="9199" y="0"/>
                    <a:pt x="9182" y="1"/>
                    <a:pt x="9166" y="2"/>
                  </a:cubicBezTo>
                  <a:cubicBezTo>
                    <a:pt x="9154" y="1"/>
                    <a:pt x="9142" y="1"/>
                    <a:pt x="9131" y="1"/>
                  </a:cubicBezTo>
                  <a:cubicBezTo>
                    <a:pt x="8798" y="1"/>
                    <a:pt x="8665" y="335"/>
                    <a:pt x="8508" y="567"/>
                  </a:cubicBezTo>
                  <a:cubicBezTo>
                    <a:pt x="7970" y="809"/>
                    <a:pt x="7667" y="1381"/>
                    <a:pt x="8290" y="1745"/>
                  </a:cubicBezTo>
                  <a:cubicBezTo>
                    <a:pt x="8099" y="1707"/>
                    <a:pt x="7893" y="1689"/>
                    <a:pt x="7679" y="1689"/>
                  </a:cubicBezTo>
                  <a:cubicBezTo>
                    <a:pt x="6568" y="1689"/>
                    <a:pt x="5243" y="2165"/>
                    <a:pt x="4691" y="2665"/>
                  </a:cubicBezTo>
                  <a:cubicBezTo>
                    <a:pt x="4589" y="2590"/>
                    <a:pt x="4477" y="2557"/>
                    <a:pt x="4366" y="2557"/>
                  </a:cubicBezTo>
                  <a:cubicBezTo>
                    <a:pt x="3981" y="2557"/>
                    <a:pt x="3618" y="2958"/>
                    <a:pt x="3787" y="3371"/>
                  </a:cubicBezTo>
                  <a:lnTo>
                    <a:pt x="4935" y="6464"/>
                  </a:lnTo>
                  <a:cubicBezTo>
                    <a:pt x="4760" y="6422"/>
                    <a:pt x="4584" y="6403"/>
                    <a:pt x="4408" y="6403"/>
                  </a:cubicBezTo>
                  <a:cubicBezTo>
                    <a:pt x="3506" y="6403"/>
                    <a:pt x="2631" y="6923"/>
                    <a:pt x="2170" y="7716"/>
                  </a:cubicBezTo>
                  <a:cubicBezTo>
                    <a:pt x="2056" y="7698"/>
                    <a:pt x="1942" y="7689"/>
                    <a:pt x="1829" y="7689"/>
                  </a:cubicBezTo>
                  <a:cubicBezTo>
                    <a:pt x="1236" y="7689"/>
                    <a:pt x="655" y="7929"/>
                    <a:pt x="277" y="8396"/>
                  </a:cubicBezTo>
                  <a:cubicBezTo>
                    <a:pt x="1" y="8709"/>
                    <a:pt x="244" y="9242"/>
                    <a:pt x="659" y="9242"/>
                  </a:cubicBezTo>
                  <a:cubicBezTo>
                    <a:pt x="664" y="9242"/>
                    <a:pt x="670" y="9241"/>
                    <a:pt x="676" y="9241"/>
                  </a:cubicBezTo>
                  <a:lnTo>
                    <a:pt x="2598" y="9241"/>
                  </a:lnTo>
                  <a:cubicBezTo>
                    <a:pt x="2687" y="9352"/>
                    <a:pt x="2817" y="9430"/>
                    <a:pt x="2964" y="9456"/>
                  </a:cubicBezTo>
                  <a:cubicBezTo>
                    <a:pt x="3411" y="9470"/>
                    <a:pt x="3669" y="9991"/>
                    <a:pt x="4031" y="10290"/>
                  </a:cubicBezTo>
                  <a:cubicBezTo>
                    <a:pt x="3154" y="11080"/>
                    <a:pt x="1864" y="13320"/>
                    <a:pt x="2117" y="14281"/>
                  </a:cubicBezTo>
                  <a:cubicBezTo>
                    <a:pt x="1968" y="14446"/>
                    <a:pt x="2065" y="15885"/>
                    <a:pt x="2039" y="16100"/>
                  </a:cubicBezTo>
                  <a:cubicBezTo>
                    <a:pt x="2039" y="16332"/>
                    <a:pt x="2181" y="16542"/>
                    <a:pt x="2400" y="16631"/>
                  </a:cubicBezTo>
                  <a:cubicBezTo>
                    <a:pt x="2510" y="16674"/>
                    <a:pt x="2668" y="16692"/>
                    <a:pt x="2829" y="16692"/>
                  </a:cubicBezTo>
                  <a:cubicBezTo>
                    <a:pt x="3017" y="16692"/>
                    <a:pt x="3209" y="16667"/>
                    <a:pt x="3338" y="16629"/>
                  </a:cubicBezTo>
                  <a:cubicBezTo>
                    <a:pt x="3601" y="16631"/>
                    <a:pt x="3893" y="16684"/>
                    <a:pt x="4174" y="16684"/>
                  </a:cubicBezTo>
                  <a:cubicBezTo>
                    <a:pt x="4342" y="16684"/>
                    <a:pt x="4507" y="16665"/>
                    <a:pt x="4659" y="16605"/>
                  </a:cubicBezTo>
                  <a:cubicBezTo>
                    <a:pt x="4793" y="16672"/>
                    <a:pt x="4969" y="16709"/>
                    <a:pt x="5142" y="16709"/>
                  </a:cubicBezTo>
                  <a:cubicBezTo>
                    <a:pt x="5250" y="16709"/>
                    <a:pt x="5357" y="16694"/>
                    <a:pt x="5452" y="16664"/>
                  </a:cubicBezTo>
                  <a:cubicBezTo>
                    <a:pt x="5535" y="16680"/>
                    <a:pt x="5638" y="16688"/>
                    <a:pt x="5747" y="16688"/>
                  </a:cubicBezTo>
                  <a:cubicBezTo>
                    <a:pt x="5899" y="16688"/>
                    <a:pt x="6060" y="16673"/>
                    <a:pt x="6187" y="16645"/>
                  </a:cubicBezTo>
                  <a:cubicBezTo>
                    <a:pt x="6284" y="16676"/>
                    <a:pt x="6415" y="16689"/>
                    <a:pt x="6553" y="16689"/>
                  </a:cubicBezTo>
                  <a:cubicBezTo>
                    <a:pt x="6719" y="16689"/>
                    <a:pt x="6895" y="16670"/>
                    <a:pt x="7027" y="16643"/>
                  </a:cubicBezTo>
                  <a:cubicBezTo>
                    <a:pt x="7124" y="16676"/>
                    <a:pt x="7256" y="16689"/>
                    <a:pt x="7393" y="16689"/>
                  </a:cubicBezTo>
                  <a:cubicBezTo>
                    <a:pt x="7553" y="16689"/>
                    <a:pt x="7721" y="16672"/>
                    <a:pt x="7850" y="16648"/>
                  </a:cubicBezTo>
                  <a:cubicBezTo>
                    <a:pt x="7953" y="16674"/>
                    <a:pt x="8095" y="16690"/>
                    <a:pt x="8247" y="16690"/>
                  </a:cubicBezTo>
                  <a:cubicBezTo>
                    <a:pt x="8512" y="16690"/>
                    <a:pt x="8802" y="16641"/>
                    <a:pt x="8949" y="16515"/>
                  </a:cubicBezTo>
                  <a:cubicBezTo>
                    <a:pt x="9045" y="16902"/>
                    <a:pt x="9492" y="17078"/>
                    <a:pt x="9961" y="17078"/>
                  </a:cubicBezTo>
                  <a:cubicBezTo>
                    <a:pt x="10418" y="17078"/>
                    <a:pt x="10896" y="16911"/>
                    <a:pt x="11092" y="16608"/>
                  </a:cubicBezTo>
                  <a:cubicBezTo>
                    <a:pt x="11263" y="16676"/>
                    <a:pt x="11466" y="16710"/>
                    <a:pt x="11670" y="16710"/>
                  </a:cubicBezTo>
                  <a:cubicBezTo>
                    <a:pt x="11948" y="16710"/>
                    <a:pt x="12229" y="16646"/>
                    <a:pt x="12436" y="16514"/>
                  </a:cubicBezTo>
                  <a:cubicBezTo>
                    <a:pt x="12596" y="16640"/>
                    <a:pt x="12836" y="16709"/>
                    <a:pt x="13068" y="16709"/>
                  </a:cubicBezTo>
                  <a:cubicBezTo>
                    <a:pt x="13176" y="16709"/>
                    <a:pt x="13282" y="16695"/>
                    <a:pt x="13378" y="16664"/>
                  </a:cubicBezTo>
                  <a:cubicBezTo>
                    <a:pt x="13458" y="16680"/>
                    <a:pt x="13560" y="16688"/>
                    <a:pt x="13666" y="16688"/>
                  </a:cubicBezTo>
                  <a:cubicBezTo>
                    <a:pt x="13818" y="16688"/>
                    <a:pt x="13980" y="16672"/>
                    <a:pt x="14106" y="16646"/>
                  </a:cubicBezTo>
                  <a:cubicBezTo>
                    <a:pt x="14208" y="16675"/>
                    <a:pt x="14343" y="16689"/>
                    <a:pt x="14485" y="16689"/>
                  </a:cubicBezTo>
                  <a:cubicBezTo>
                    <a:pt x="14672" y="16689"/>
                    <a:pt x="14869" y="16665"/>
                    <a:pt x="15012" y="16622"/>
                  </a:cubicBezTo>
                  <a:cubicBezTo>
                    <a:pt x="15212" y="16691"/>
                    <a:pt x="15420" y="16723"/>
                    <a:pt x="15621" y="16723"/>
                  </a:cubicBezTo>
                  <a:cubicBezTo>
                    <a:pt x="16480" y="16723"/>
                    <a:pt x="17225" y="16129"/>
                    <a:pt x="16805" y="15271"/>
                  </a:cubicBezTo>
                  <a:cubicBezTo>
                    <a:pt x="16866" y="15140"/>
                    <a:pt x="16896" y="15012"/>
                    <a:pt x="16896" y="14889"/>
                  </a:cubicBezTo>
                  <a:cubicBezTo>
                    <a:pt x="16896" y="14712"/>
                    <a:pt x="16813" y="14549"/>
                    <a:pt x="16673" y="14435"/>
                  </a:cubicBezTo>
                  <a:cubicBezTo>
                    <a:pt x="17620" y="13944"/>
                    <a:pt x="14721" y="9438"/>
                    <a:pt x="13878" y="8901"/>
                  </a:cubicBezTo>
                  <a:cubicBezTo>
                    <a:pt x="14053" y="8412"/>
                    <a:pt x="14505" y="8475"/>
                    <a:pt x="14547" y="7995"/>
                  </a:cubicBezTo>
                  <a:cubicBezTo>
                    <a:pt x="14594" y="7663"/>
                    <a:pt x="14306" y="7537"/>
                    <a:pt x="14135" y="7315"/>
                  </a:cubicBezTo>
                  <a:cubicBezTo>
                    <a:pt x="14050" y="6996"/>
                    <a:pt x="13860" y="6648"/>
                    <a:pt x="13518" y="6648"/>
                  </a:cubicBezTo>
                  <a:cubicBezTo>
                    <a:pt x="13467" y="6648"/>
                    <a:pt x="13412" y="6656"/>
                    <a:pt x="13354" y="6672"/>
                  </a:cubicBezTo>
                  <a:lnTo>
                    <a:pt x="13354" y="6672"/>
                  </a:lnTo>
                  <a:cubicBezTo>
                    <a:pt x="13373" y="6619"/>
                    <a:pt x="13031" y="5035"/>
                    <a:pt x="13030" y="5009"/>
                  </a:cubicBezTo>
                  <a:cubicBezTo>
                    <a:pt x="13076" y="4999"/>
                    <a:pt x="13154" y="4995"/>
                    <a:pt x="13255" y="4995"/>
                  </a:cubicBezTo>
                  <a:cubicBezTo>
                    <a:pt x="13558" y="4995"/>
                    <a:pt x="14068" y="5030"/>
                    <a:pt x="14543" y="5030"/>
                  </a:cubicBezTo>
                  <a:cubicBezTo>
                    <a:pt x="15090" y="5030"/>
                    <a:pt x="15589" y="4983"/>
                    <a:pt x="15672" y="4783"/>
                  </a:cubicBezTo>
                  <a:cubicBezTo>
                    <a:pt x="15767" y="4642"/>
                    <a:pt x="15787" y="4462"/>
                    <a:pt x="15725" y="4302"/>
                  </a:cubicBezTo>
                  <a:cubicBezTo>
                    <a:pt x="15356" y="3330"/>
                    <a:pt x="14388" y="2687"/>
                    <a:pt x="13389" y="2687"/>
                  </a:cubicBezTo>
                  <a:cubicBezTo>
                    <a:pt x="13120" y="2687"/>
                    <a:pt x="12848" y="2734"/>
                    <a:pt x="12585" y="2834"/>
                  </a:cubicBezTo>
                  <a:cubicBezTo>
                    <a:pt x="12540" y="2421"/>
                    <a:pt x="12317" y="2299"/>
                    <a:pt x="12042" y="2299"/>
                  </a:cubicBezTo>
                  <a:cubicBezTo>
                    <a:pt x="11836" y="2299"/>
                    <a:pt x="11601" y="2368"/>
                    <a:pt x="11390" y="2434"/>
                  </a:cubicBezTo>
                  <a:cubicBezTo>
                    <a:pt x="11036" y="2263"/>
                    <a:pt x="10655" y="2170"/>
                    <a:pt x="10271" y="2170"/>
                  </a:cubicBezTo>
                  <a:cubicBezTo>
                    <a:pt x="10143" y="2170"/>
                    <a:pt x="10014" y="2181"/>
                    <a:pt x="9886" y="2202"/>
                  </a:cubicBezTo>
                  <a:cubicBezTo>
                    <a:pt x="9806" y="2166"/>
                    <a:pt x="9719" y="2131"/>
                    <a:pt x="9629" y="2096"/>
                  </a:cubicBezTo>
                  <a:cubicBezTo>
                    <a:pt x="9714" y="1947"/>
                    <a:pt x="9793" y="1856"/>
                    <a:pt x="9865" y="1826"/>
                  </a:cubicBezTo>
                  <a:cubicBezTo>
                    <a:pt x="10289" y="1666"/>
                    <a:pt x="10334" y="1034"/>
                    <a:pt x="9938" y="816"/>
                  </a:cubicBezTo>
                  <a:cubicBezTo>
                    <a:pt x="9659" y="575"/>
                    <a:pt x="9689" y="0"/>
                    <a:pt x="92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3"/>
            <p:cNvSpPr/>
            <p:nvPr/>
          </p:nvSpPr>
          <p:spPr>
            <a:xfrm>
              <a:off x="3119700" y="3945750"/>
              <a:ext cx="19300" cy="22775"/>
            </a:xfrm>
            <a:custGeom>
              <a:avLst/>
              <a:gdLst/>
              <a:ahLst/>
              <a:cxnLst/>
              <a:rect l="l" t="t" r="r" b="b"/>
              <a:pathLst>
                <a:path w="772" h="911" extrusionOk="0">
                  <a:moveTo>
                    <a:pt x="449" y="0"/>
                  </a:moveTo>
                  <a:cubicBezTo>
                    <a:pt x="438" y="0"/>
                    <a:pt x="427" y="6"/>
                    <a:pt x="421" y="19"/>
                  </a:cubicBezTo>
                  <a:cubicBezTo>
                    <a:pt x="384" y="100"/>
                    <a:pt x="335" y="177"/>
                    <a:pt x="274" y="241"/>
                  </a:cubicBezTo>
                  <a:cubicBezTo>
                    <a:pt x="206" y="310"/>
                    <a:pt x="121" y="366"/>
                    <a:pt x="28" y="393"/>
                  </a:cubicBezTo>
                  <a:cubicBezTo>
                    <a:pt x="2" y="401"/>
                    <a:pt x="0" y="436"/>
                    <a:pt x="23" y="450"/>
                  </a:cubicBezTo>
                  <a:cubicBezTo>
                    <a:pt x="187" y="540"/>
                    <a:pt x="281" y="684"/>
                    <a:pt x="335" y="887"/>
                  </a:cubicBezTo>
                  <a:cubicBezTo>
                    <a:pt x="339" y="902"/>
                    <a:pt x="352" y="910"/>
                    <a:pt x="365" y="910"/>
                  </a:cubicBezTo>
                  <a:cubicBezTo>
                    <a:pt x="376" y="910"/>
                    <a:pt x="386" y="905"/>
                    <a:pt x="391" y="894"/>
                  </a:cubicBezTo>
                  <a:cubicBezTo>
                    <a:pt x="474" y="741"/>
                    <a:pt x="581" y="583"/>
                    <a:pt x="745" y="520"/>
                  </a:cubicBezTo>
                  <a:cubicBezTo>
                    <a:pt x="769" y="510"/>
                    <a:pt x="771" y="478"/>
                    <a:pt x="750" y="464"/>
                  </a:cubicBezTo>
                  <a:cubicBezTo>
                    <a:pt x="668" y="413"/>
                    <a:pt x="602" y="334"/>
                    <a:pt x="556" y="247"/>
                  </a:cubicBezTo>
                  <a:cubicBezTo>
                    <a:pt x="518" y="175"/>
                    <a:pt x="495" y="103"/>
                    <a:pt x="480" y="26"/>
                  </a:cubicBezTo>
                  <a:cubicBezTo>
                    <a:pt x="476" y="9"/>
                    <a:pt x="463" y="0"/>
                    <a:pt x="44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3"/>
            <p:cNvSpPr/>
            <p:nvPr/>
          </p:nvSpPr>
          <p:spPr>
            <a:xfrm>
              <a:off x="2879300" y="3924625"/>
              <a:ext cx="217425" cy="45150"/>
            </a:xfrm>
            <a:custGeom>
              <a:avLst/>
              <a:gdLst/>
              <a:ahLst/>
              <a:cxnLst/>
              <a:rect l="l" t="t" r="r" b="b"/>
              <a:pathLst>
                <a:path w="8697" h="1806" extrusionOk="0">
                  <a:moveTo>
                    <a:pt x="3717" y="1"/>
                  </a:moveTo>
                  <a:cubicBezTo>
                    <a:pt x="3660" y="1"/>
                    <a:pt x="3603" y="3"/>
                    <a:pt x="3547" y="8"/>
                  </a:cubicBezTo>
                  <a:cubicBezTo>
                    <a:pt x="2769" y="81"/>
                    <a:pt x="2055" y="643"/>
                    <a:pt x="1780" y="1396"/>
                  </a:cubicBezTo>
                  <a:cubicBezTo>
                    <a:pt x="1578" y="1326"/>
                    <a:pt x="1364" y="1288"/>
                    <a:pt x="1150" y="1288"/>
                  </a:cubicBezTo>
                  <a:cubicBezTo>
                    <a:pt x="935" y="1288"/>
                    <a:pt x="721" y="1327"/>
                    <a:pt x="522" y="1412"/>
                  </a:cubicBezTo>
                  <a:cubicBezTo>
                    <a:pt x="322" y="1498"/>
                    <a:pt x="140" y="1635"/>
                    <a:pt x="0" y="1805"/>
                  </a:cubicBezTo>
                  <a:lnTo>
                    <a:pt x="8697" y="1805"/>
                  </a:lnTo>
                  <a:cubicBezTo>
                    <a:pt x="8469" y="1224"/>
                    <a:pt x="7970" y="757"/>
                    <a:pt x="7381" y="588"/>
                  </a:cubicBezTo>
                  <a:cubicBezTo>
                    <a:pt x="7216" y="541"/>
                    <a:pt x="7045" y="519"/>
                    <a:pt x="6874" y="519"/>
                  </a:cubicBezTo>
                  <a:cubicBezTo>
                    <a:pt x="6382" y="519"/>
                    <a:pt x="5888" y="706"/>
                    <a:pt x="5524" y="1049"/>
                  </a:cubicBezTo>
                  <a:cubicBezTo>
                    <a:pt x="5152" y="409"/>
                    <a:pt x="4437" y="1"/>
                    <a:pt x="3717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3"/>
            <p:cNvSpPr/>
            <p:nvPr/>
          </p:nvSpPr>
          <p:spPr>
            <a:xfrm>
              <a:off x="3026175" y="3818800"/>
              <a:ext cx="217425" cy="45125"/>
            </a:xfrm>
            <a:custGeom>
              <a:avLst/>
              <a:gdLst/>
              <a:ahLst/>
              <a:cxnLst/>
              <a:rect l="l" t="t" r="r" b="b"/>
              <a:pathLst>
                <a:path w="8697" h="1805" extrusionOk="0">
                  <a:moveTo>
                    <a:pt x="3717" y="0"/>
                  </a:moveTo>
                  <a:cubicBezTo>
                    <a:pt x="3661" y="0"/>
                    <a:pt x="3604" y="3"/>
                    <a:pt x="3547" y="8"/>
                  </a:cubicBezTo>
                  <a:cubicBezTo>
                    <a:pt x="2770" y="81"/>
                    <a:pt x="2056" y="642"/>
                    <a:pt x="1781" y="1396"/>
                  </a:cubicBezTo>
                  <a:cubicBezTo>
                    <a:pt x="1579" y="1326"/>
                    <a:pt x="1365" y="1287"/>
                    <a:pt x="1151" y="1287"/>
                  </a:cubicBezTo>
                  <a:cubicBezTo>
                    <a:pt x="936" y="1287"/>
                    <a:pt x="722" y="1326"/>
                    <a:pt x="523" y="1411"/>
                  </a:cubicBezTo>
                  <a:cubicBezTo>
                    <a:pt x="323" y="1499"/>
                    <a:pt x="141" y="1636"/>
                    <a:pt x="1" y="1805"/>
                  </a:cubicBezTo>
                  <a:lnTo>
                    <a:pt x="8696" y="1805"/>
                  </a:lnTo>
                  <a:cubicBezTo>
                    <a:pt x="8467" y="1222"/>
                    <a:pt x="7968" y="757"/>
                    <a:pt x="7382" y="589"/>
                  </a:cubicBezTo>
                  <a:cubicBezTo>
                    <a:pt x="7216" y="542"/>
                    <a:pt x="7045" y="519"/>
                    <a:pt x="6873" y="519"/>
                  </a:cubicBezTo>
                  <a:cubicBezTo>
                    <a:pt x="6381" y="519"/>
                    <a:pt x="5888" y="706"/>
                    <a:pt x="5524" y="1048"/>
                  </a:cubicBezTo>
                  <a:cubicBezTo>
                    <a:pt x="5154" y="409"/>
                    <a:pt x="4438" y="0"/>
                    <a:pt x="3717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3"/>
            <p:cNvSpPr/>
            <p:nvPr/>
          </p:nvSpPr>
          <p:spPr>
            <a:xfrm>
              <a:off x="3111625" y="3821575"/>
              <a:ext cx="71775" cy="120925"/>
            </a:xfrm>
            <a:custGeom>
              <a:avLst/>
              <a:gdLst/>
              <a:ahLst/>
              <a:cxnLst/>
              <a:rect l="l" t="t" r="r" b="b"/>
              <a:pathLst>
                <a:path w="2871" h="4837" extrusionOk="0">
                  <a:moveTo>
                    <a:pt x="2083" y="0"/>
                  </a:moveTo>
                  <a:lnTo>
                    <a:pt x="340" y="447"/>
                  </a:lnTo>
                  <a:lnTo>
                    <a:pt x="0" y="4105"/>
                  </a:lnTo>
                  <a:lnTo>
                    <a:pt x="324" y="4800"/>
                  </a:lnTo>
                  <a:cubicBezTo>
                    <a:pt x="324" y="4800"/>
                    <a:pt x="443" y="4837"/>
                    <a:pt x="611" y="4837"/>
                  </a:cubicBezTo>
                  <a:cubicBezTo>
                    <a:pt x="769" y="4837"/>
                    <a:pt x="970" y="4804"/>
                    <a:pt x="1157" y="4677"/>
                  </a:cubicBezTo>
                  <a:cubicBezTo>
                    <a:pt x="1514" y="4434"/>
                    <a:pt x="1907" y="3828"/>
                    <a:pt x="2665" y="3828"/>
                  </a:cubicBezTo>
                  <a:cubicBezTo>
                    <a:pt x="2731" y="3828"/>
                    <a:pt x="2799" y="3832"/>
                    <a:pt x="2870" y="3842"/>
                  </a:cubicBezTo>
                  <a:lnTo>
                    <a:pt x="2083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3"/>
            <p:cNvSpPr/>
            <p:nvPr/>
          </p:nvSpPr>
          <p:spPr>
            <a:xfrm>
              <a:off x="3111825" y="3919450"/>
              <a:ext cx="30400" cy="22125"/>
            </a:xfrm>
            <a:custGeom>
              <a:avLst/>
              <a:gdLst/>
              <a:ahLst/>
              <a:cxnLst/>
              <a:rect l="l" t="t" r="r" b="b"/>
              <a:pathLst>
                <a:path w="1216" h="885" extrusionOk="0">
                  <a:moveTo>
                    <a:pt x="1216" y="1"/>
                  </a:moveTo>
                  <a:lnTo>
                    <a:pt x="1" y="245"/>
                  </a:lnTo>
                  <a:lnTo>
                    <a:pt x="317" y="885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3"/>
            <p:cNvSpPr/>
            <p:nvPr/>
          </p:nvSpPr>
          <p:spPr>
            <a:xfrm>
              <a:off x="2974300" y="3807000"/>
              <a:ext cx="167650" cy="139575"/>
            </a:xfrm>
            <a:custGeom>
              <a:avLst/>
              <a:gdLst/>
              <a:ahLst/>
              <a:cxnLst/>
              <a:rect l="l" t="t" r="r" b="b"/>
              <a:pathLst>
                <a:path w="6706" h="5583" extrusionOk="0">
                  <a:moveTo>
                    <a:pt x="3128" y="0"/>
                  </a:moveTo>
                  <a:cubicBezTo>
                    <a:pt x="2969" y="0"/>
                    <a:pt x="2805" y="9"/>
                    <a:pt x="2639" y="28"/>
                  </a:cubicBezTo>
                  <a:cubicBezTo>
                    <a:pt x="880" y="227"/>
                    <a:pt x="0" y="1355"/>
                    <a:pt x="0" y="1355"/>
                  </a:cubicBezTo>
                  <a:lnTo>
                    <a:pt x="1558" y="5582"/>
                  </a:lnTo>
                  <a:cubicBezTo>
                    <a:pt x="1558" y="5582"/>
                    <a:pt x="2021" y="4981"/>
                    <a:pt x="2886" y="4703"/>
                  </a:cubicBezTo>
                  <a:cubicBezTo>
                    <a:pt x="3169" y="4612"/>
                    <a:pt x="3392" y="4579"/>
                    <a:pt x="3601" y="4579"/>
                  </a:cubicBezTo>
                  <a:cubicBezTo>
                    <a:pt x="4031" y="4579"/>
                    <a:pt x="4402" y="4719"/>
                    <a:pt x="5108" y="4781"/>
                  </a:cubicBezTo>
                  <a:cubicBezTo>
                    <a:pt x="5224" y="4791"/>
                    <a:pt x="5334" y="4796"/>
                    <a:pt x="5438" y="4796"/>
                  </a:cubicBezTo>
                  <a:cubicBezTo>
                    <a:pt x="6271" y="4796"/>
                    <a:pt x="6705" y="4499"/>
                    <a:pt x="6705" y="4499"/>
                  </a:cubicBezTo>
                  <a:lnTo>
                    <a:pt x="5817" y="784"/>
                  </a:lnTo>
                  <a:cubicBezTo>
                    <a:pt x="5817" y="784"/>
                    <a:pt x="4653" y="0"/>
                    <a:pt x="3128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3"/>
            <p:cNvSpPr/>
            <p:nvPr/>
          </p:nvSpPr>
          <p:spPr>
            <a:xfrm>
              <a:off x="3119075" y="3826025"/>
              <a:ext cx="23475" cy="94025"/>
            </a:xfrm>
            <a:custGeom>
              <a:avLst/>
              <a:gdLst/>
              <a:ahLst/>
              <a:cxnLst/>
              <a:rect l="l" t="t" r="r" b="b"/>
              <a:pathLst>
                <a:path w="939" h="3761" extrusionOk="0">
                  <a:moveTo>
                    <a:pt x="26" y="0"/>
                  </a:moveTo>
                  <a:cubicBezTo>
                    <a:pt x="24" y="0"/>
                    <a:pt x="23" y="0"/>
                    <a:pt x="21" y="1"/>
                  </a:cubicBezTo>
                  <a:cubicBezTo>
                    <a:pt x="9" y="3"/>
                    <a:pt x="1" y="17"/>
                    <a:pt x="4" y="28"/>
                  </a:cubicBezTo>
                  <a:lnTo>
                    <a:pt x="891" y="3743"/>
                  </a:lnTo>
                  <a:cubicBezTo>
                    <a:pt x="894" y="3754"/>
                    <a:pt x="904" y="3761"/>
                    <a:pt x="914" y="3761"/>
                  </a:cubicBezTo>
                  <a:lnTo>
                    <a:pt x="919" y="3761"/>
                  </a:lnTo>
                  <a:cubicBezTo>
                    <a:pt x="931" y="3758"/>
                    <a:pt x="938" y="3745"/>
                    <a:pt x="936" y="3733"/>
                  </a:cubicBezTo>
                  <a:lnTo>
                    <a:pt x="48" y="18"/>
                  </a:lnTo>
                  <a:cubicBezTo>
                    <a:pt x="46" y="8"/>
                    <a:pt x="36" y="0"/>
                    <a:pt x="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3"/>
            <p:cNvSpPr/>
            <p:nvPr/>
          </p:nvSpPr>
          <p:spPr>
            <a:xfrm>
              <a:off x="2968775" y="3828500"/>
              <a:ext cx="99225" cy="258375"/>
            </a:xfrm>
            <a:custGeom>
              <a:avLst/>
              <a:gdLst/>
              <a:ahLst/>
              <a:cxnLst/>
              <a:rect l="l" t="t" r="r" b="b"/>
              <a:pathLst>
                <a:path w="3969" h="10335" extrusionOk="0">
                  <a:moveTo>
                    <a:pt x="99" y="0"/>
                  </a:moveTo>
                  <a:cubicBezTo>
                    <a:pt x="89" y="0"/>
                    <a:pt x="79" y="2"/>
                    <a:pt x="69" y="6"/>
                  </a:cubicBezTo>
                  <a:cubicBezTo>
                    <a:pt x="25" y="22"/>
                    <a:pt x="0" y="71"/>
                    <a:pt x="17" y="117"/>
                  </a:cubicBezTo>
                  <a:lnTo>
                    <a:pt x="3791" y="10277"/>
                  </a:lnTo>
                  <a:cubicBezTo>
                    <a:pt x="3802" y="10313"/>
                    <a:pt x="3835" y="10334"/>
                    <a:pt x="3871" y="10334"/>
                  </a:cubicBezTo>
                  <a:cubicBezTo>
                    <a:pt x="3881" y="10334"/>
                    <a:pt x="3891" y="10332"/>
                    <a:pt x="3900" y="10329"/>
                  </a:cubicBezTo>
                  <a:cubicBezTo>
                    <a:pt x="3946" y="10313"/>
                    <a:pt x="3969" y="10264"/>
                    <a:pt x="3952" y="10218"/>
                  </a:cubicBezTo>
                  <a:lnTo>
                    <a:pt x="179" y="57"/>
                  </a:lnTo>
                  <a:cubicBezTo>
                    <a:pt x="167" y="22"/>
                    <a:pt x="134" y="0"/>
                    <a:pt x="99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3"/>
            <p:cNvSpPr/>
            <p:nvPr/>
          </p:nvSpPr>
          <p:spPr>
            <a:xfrm>
              <a:off x="2926125" y="3985525"/>
              <a:ext cx="346400" cy="116050"/>
            </a:xfrm>
            <a:custGeom>
              <a:avLst/>
              <a:gdLst/>
              <a:ahLst/>
              <a:cxnLst/>
              <a:rect l="l" t="t" r="r" b="b"/>
              <a:pathLst>
                <a:path w="13856" h="4642" extrusionOk="0">
                  <a:moveTo>
                    <a:pt x="8597" y="1"/>
                  </a:moveTo>
                  <a:cubicBezTo>
                    <a:pt x="7867" y="1"/>
                    <a:pt x="7297" y="212"/>
                    <a:pt x="6844" y="830"/>
                  </a:cubicBezTo>
                  <a:cubicBezTo>
                    <a:pt x="6188" y="1724"/>
                    <a:pt x="5851" y="2669"/>
                    <a:pt x="5851" y="2669"/>
                  </a:cubicBezTo>
                  <a:cubicBezTo>
                    <a:pt x="5851" y="2669"/>
                    <a:pt x="5647" y="2211"/>
                    <a:pt x="5263" y="1733"/>
                  </a:cubicBezTo>
                  <a:cubicBezTo>
                    <a:pt x="4945" y="1338"/>
                    <a:pt x="4582" y="1137"/>
                    <a:pt x="4096" y="1137"/>
                  </a:cubicBezTo>
                  <a:cubicBezTo>
                    <a:pt x="3740" y="1137"/>
                    <a:pt x="3319" y="1244"/>
                    <a:pt x="2802" y="1463"/>
                  </a:cubicBezTo>
                  <a:cubicBezTo>
                    <a:pt x="2682" y="1513"/>
                    <a:pt x="2549" y="1526"/>
                    <a:pt x="2412" y="1526"/>
                  </a:cubicBezTo>
                  <a:cubicBezTo>
                    <a:pt x="2275" y="1526"/>
                    <a:pt x="2135" y="1513"/>
                    <a:pt x="2000" y="1513"/>
                  </a:cubicBezTo>
                  <a:cubicBezTo>
                    <a:pt x="1784" y="1513"/>
                    <a:pt x="1583" y="1546"/>
                    <a:pt x="1441" y="1716"/>
                  </a:cubicBezTo>
                  <a:cubicBezTo>
                    <a:pt x="712" y="2578"/>
                    <a:pt x="253" y="3794"/>
                    <a:pt x="1" y="4641"/>
                  </a:cubicBezTo>
                  <a:lnTo>
                    <a:pt x="13856" y="4641"/>
                  </a:lnTo>
                  <a:cubicBezTo>
                    <a:pt x="13495" y="3706"/>
                    <a:pt x="12815" y="2133"/>
                    <a:pt x="11916" y="933"/>
                  </a:cubicBezTo>
                  <a:cubicBezTo>
                    <a:pt x="11292" y="99"/>
                    <a:pt x="10490" y="249"/>
                    <a:pt x="9687" y="112"/>
                  </a:cubicBezTo>
                  <a:cubicBezTo>
                    <a:pt x="9289" y="44"/>
                    <a:pt x="8927" y="1"/>
                    <a:pt x="859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3"/>
            <p:cNvSpPr/>
            <p:nvPr/>
          </p:nvSpPr>
          <p:spPr>
            <a:xfrm>
              <a:off x="3097225" y="3967350"/>
              <a:ext cx="126775" cy="62975"/>
            </a:xfrm>
            <a:custGeom>
              <a:avLst/>
              <a:gdLst/>
              <a:ahLst/>
              <a:cxnLst/>
              <a:rect l="l" t="t" r="r" b="b"/>
              <a:pathLst>
                <a:path w="5071" h="2519" extrusionOk="0">
                  <a:moveTo>
                    <a:pt x="2507" y="1"/>
                  </a:moveTo>
                  <a:cubicBezTo>
                    <a:pt x="1426" y="1"/>
                    <a:pt x="586" y="758"/>
                    <a:pt x="1" y="1557"/>
                  </a:cubicBezTo>
                  <a:cubicBezTo>
                    <a:pt x="80" y="1641"/>
                    <a:pt x="170" y="1714"/>
                    <a:pt x="271" y="1774"/>
                  </a:cubicBezTo>
                  <a:cubicBezTo>
                    <a:pt x="499" y="1907"/>
                    <a:pt x="765" y="1967"/>
                    <a:pt x="1030" y="1967"/>
                  </a:cubicBezTo>
                  <a:cubicBezTo>
                    <a:pt x="1056" y="1967"/>
                    <a:pt x="1082" y="1966"/>
                    <a:pt x="1107" y="1965"/>
                  </a:cubicBezTo>
                  <a:cubicBezTo>
                    <a:pt x="1521" y="1946"/>
                    <a:pt x="1927" y="1787"/>
                    <a:pt x="2243" y="1518"/>
                  </a:cubicBezTo>
                  <a:cubicBezTo>
                    <a:pt x="2463" y="1891"/>
                    <a:pt x="2788" y="2211"/>
                    <a:pt x="3183" y="2385"/>
                  </a:cubicBezTo>
                  <a:cubicBezTo>
                    <a:pt x="3385" y="2472"/>
                    <a:pt x="3607" y="2519"/>
                    <a:pt x="3827" y="2519"/>
                  </a:cubicBezTo>
                  <a:cubicBezTo>
                    <a:pt x="4040" y="2519"/>
                    <a:pt x="4251" y="2475"/>
                    <a:pt x="4442" y="2382"/>
                  </a:cubicBezTo>
                  <a:cubicBezTo>
                    <a:pt x="4737" y="2238"/>
                    <a:pt x="4972" y="1970"/>
                    <a:pt x="5071" y="1661"/>
                  </a:cubicBezTo>
                  <a:cubicBezTo>
                    <a:pt x="4447" y="828"/>
                    <a:pt x="3717" y="173"/>
                    <a:pt x="2916" y="36"/>
                  </a:cubicBezTo>
                  <a:cubicBezTo>
                    <a:pt x="2776" y="12"/>
                    <a:pt x="2640" y="1"/>
                    <a:pt x="2507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3"/>
            <p:cNvSpPr/>
            <p:nvPr/>
          </p:nvSpPr>
          <p:spPr>
            <a:xfrm>
              <a:off x="2962175" y="4002200"/>
              <a:ext cx="95625" cy="40950"/>
            </a:xfrm>
            <a:custGeom>
              <a:avLst/>
              <a:gdLst/>
              <a:ahLst/>
              <a:cxnLst/>
              <a:rect l="l" t="t" r="r" b="b"/>
              <a:pathLst>
                <a:path w="3825" h="1638" extrusionOk="0">
                  <a:moveTo>
                    <a:pt x="1945" y="1"/>
                  </a:moveTo>
                  <a:cubicBezTo>
                    <a:pt x="1690" y="1"/>
                    <a:pt x="1416" y="53"/>
                    <a:pt x="1126" y="175"/>
                  </a:cubicBezTo>
                  <a:cubicBezTo>
                    <a:pt x="694" y="356"/>
                    <a:pt x="320" y="670"/>
                    <a:pt x="0" y="1049"/>
                  </a:cubicBezTo>
                  <a:cubicBezTo>
                    <a:pt x="37" y="1077"/>
                    <a:pt x="74" y="1103"/>
                    <a:pt x="113" y="1127"/>
                  </a:cubicBezTo>
                  <a:cubicBezTo>
                    <a:pt x="381" y="1294"/>
                    <a:pt x="695" y="1374"/>
                    <a:pt x="1011" y="1374"/>
                  </a:cubicBezTo>
                  <a:cubicBezTo>
                    <a:pt x="1407" y="1374"/>
                    <a:pt x="1807" y="1249"/>
                    <a:pt x="2125" y="1012"/>
                  </a:cubicBezTo>
                  <a:cubicBezTo>
                    <a:pt x="2223" y="1381"/>
                    <a:pt x="2604" y="1638"/>
                    <a:pt x="2980" y="1638"/>
                  </a:cubicBezTo>
                  <a:cubicBezTo>
                    <a:pt x="3079" y="1638"/>
                    <a:pt x="3177" y="1620"/>
                    <a:pt x="3269" y="1583"/>
                  </a:cubicBezTo>
                  <a:cubicBezTo>
                    <a:pt x="3511" y="1486"/>
                    <a:pt x="3685" y="1292"/>
                    <a:pt x="3825" y="1067"/>
                  </a:cubicBezTo>
                  <a:cubicBezTo>
                    <a:pt x="3404" y="546"/>
                    <a:pt x="2768" y="1"/>
                    <a:pt x="1945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3"/>
            <p:cNvSpPr/>
            <p:nvPr/>
          </p:nvSpPr>
          <p:spPr>
            <a:xfrm>
              <a:off x="2936300" y="3936600"/>
              <a:ext cx="52200" cy="61125"/>
            </a:xfrm>
            <a:custGeom>
              <a:avLst/>
              <a:gdLst/>
              <a:ahLst/>
              <a:cxnLst/>
              <a:rect l="l" t="t" r="r" b="b"/>
              <a:pathLst>
                <a:path w="2088" h="2445" extrusionOk="0">
                  <a:moveTo>
                    <a:pt x="836" y="0"/>
                  </a:moveTo>
                  <a:cubicBezTo>
                    <a:pt x="796" y="0"/>
                    <a:pt x="757" y="28"/>
                    <a:pt x="751" y="77"/>
                  </a:cubicBezTo>
                  <a:cubicBezTo>
                    <a:pt x="726" y="322"/>
                    <a:pt x="667" y="562"/>
                    <a:pt x="563" y="782"/>
                  </a:cubicBezTo>
                  <a:cubicBezTo>
                    <a:pt x="448" y="1023"/>
                    <a:pt x="278" y="1240"/>
                    <a:pt x="62" y="1395"/>
                  </a:cubicBezTo>
                  <a:cubicBezTo>
                    <a:pt x="0" y="1438"/>
                    <a:pt x="22" y="1534"/>
                    <a:pt x="98" y="1547"/>
                  </a:cubicBezTo>
                  <a:cubicBezTo>
                    <a:pt x="601" y="1634"/>
                    <a:pt x="973" y="1928"/>
                    <a:pt x="1289" y="2406"/>
                  </a:cubicBezTo>
                  <a:cubicBezTo>
                    <a:pt x="1306" y="2432"/>
                    <a:pt x="1333" y="2444"/>
                    <a:pt x="1360" y="2444"/>
                  </a:cubicBezTo>
                  <a:cubicBezTo>
                    <a:pt x="1398" y="2444"/>
                    <a:pt x="1437" y="2419"/>
                    <a:pt x="1446" y="2373"/>
                  </a:cubicBezTo>
                  <a:cubicBezTo>
                    <a:pt x="1523" y="1905"/>
                    <a:pt x="1663" y="1400"/>
                    <a:pt x="2034" y="1092"/>
                  </a:cubicBezTo>
                  <a:cubicBezTo>
                    <a:pt x="2087" y="1047"/>
                    <a:pt x="2066" y="961"/>
                    <a:pt x="1998" y="945"/>
                  </a:cubicBezTo>
                  <a:cubicBezTo>
                    <a:pt x="1737" y="881"/>
                    <a:pt x="1498" y="738"/>
                    <a:pt x="1304" y="551"/>
                  </a:cubicBezTo>
                  <a:cubicBezTo>
                    <a:pt x="1139" y="395"/>
                    <a:pt x="1015" y="229"/>
                    <a:pt x="910" y="44"/>
                  </a:cubicBezTo>
                  <a:cubicBezTo>
                    <a:pt x="893" y="14"/>
                    <a:pt x="865" y="0"/>
                    <a:pt x="836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3"/>
            <p:cNvSpPr/>
            <p:nvPr/>
          </p:nvSpPr>
          <p:spPr>
            <a:xfrm>
              <a:off x="3053850" y="3983350"/>
              <a:ext cx="28375" cy="33275"/>
            </a:xfrm>
            <a:custGeom>
              <a:avLst/>
              <a:gdLst/>
              <a:ahLst/>
              <a:cxnLst/>
              <a:rect l="l" t="t" r="r" b="b"/>
              <a:pathLst>
                <a:path w="1135" h="1331" extrusionOk="0">
                  <a:moveTo>
                    <a:pt x="456" y="1"/>
                  </a:moveTo>
                  <a:cubicBezTo>
                    <a:pt x="434" y="1"/>
                    <a:pt x="412" y="16"/>
                    <a:pt x="409" y="42"/>
                  </a:cubicBezTo>
                  <a:cubicBezTo>
                    <a:pt x="394" y="175"/>
                    <a:pt x="363" y="305"/>
                    <a:pt x="306" y="426"/>
                  </a:cubicBezTo>
                  <a:cubicBezTo>
                    <a:pt x="244" y="558"/>
                    <a:pt x="151" y="677"/>
                    <a:pt x="33" y="759"/>
                  </a:cubicBezTo>
                  <a:cubicBezTo>
                    <a:pt x="1" y="783"/>
                    <a:pt x="12" y="836"/>
                    <a:pt x="53" y="842"/>
                  </a:cubicBezTo>
                  <a:cubicBezTo>
                    <a:pt x="327" y="889"/>
                    <a:pt x="531" y="1050"/>
                    <a:pt x="701" y="1309"/>
                  </a:cubicBezTo>
                  <a:cubicBezTo>
                    <a:pt x="711" y="1324"/>
                    <a:pt x="726" y="1331"/>
                    <a:pt x="741" y="1331"/>
                  </a:cubicBezTo>
                  <a:cubicBezTo>
                    <a:pt x="762" y="1331"/>
                    <a:pt x="782" y="1317"/>
                    <a:pt x="786" y="1292"/>
                  </a:cubicBezTo>
                  <a:cubicBezTo>
                    <a:pt x="828" y="1037"/>
                    <a:pt x="904" y="762"/>
                    <a:pt x="1105" y="595"/>
                  </a:cubicBezTo>
                  <a:cubicBezTo>
                    <a:pt x="1135" y="572"/>
                    <a:pt x="1122" y="524"/>
                    <a:pt x="1085" y="515"/>
                  </a:cubicBezTo>
                  <a:cubicBezTo>
                    <a:pt x="946" y="480"/>
                    <a:pt x="814" y="401"/>
                    <a:pt x="709" y="300"/>
                  </a:cubicBezTo>
                  <a:cubicBezTo>
                    <a:pt x="620" y="215"/>
                    <a:pt x="553" y="126"/>
                    <a:pt x="495" y="25"/>
                  </a:cubicBezTo>
                  <a:cubicBezTo>
                    <a:pt x="486" y="8"/>
                    <a:pt x="471" y="1"/>
                    <a:pt x="45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3"/>
            <p:cNvSpPr/>
            <p:nvPr/>
          </p:nvSpPr>
          <p:spPr>
            <a:xfrm>
              <a:off x="3182100" y="3930800"/>
              <a:ext cx="31425" cy="37100"/>
            </a:xfrm>
            <a:custGeom>
              <a:avLst/>
              <a:gdLst/>
              <a:ahLst/>
              <a:cxnLst/>
              <a:rect l="l" t="t" r="r" b="b"/>
              <a:pathLst>
                <a:path w="1257" h="1484" extrusionOk="0">
                  <a:moveTo>
                    <a:pt x="714" y="0"/>
                  </a:moveTo>
                  <a:cubicBezTo>
                    <a:pt x="695" y="0"/>
                    <a:pt x="677" y="10"/>
                    <a:pt x="668" y="31"/>
                  </a:cubicBezTo>
                  <a:cubicBezTo>
                    <a:pt x="611" y="165"/>
                    <a:pt x="536" y="291"/>
                    <a:pt x="437" y="398"/>
                  </a:cubicBezTo>
                  <a:cubicBezTo>
                    <a:pt x="331" y="515"/>
                    <a:pt x="195" y="608"/>
                    <a:pt x="47" y="657"/>
                  </a:cubicBezTo>
                  <a:cubicBezTo>
                    <a:pt x="5" y="672"/>
                    <a:pt x="1" y="730"/>
                    <a:pt x="41" y="750"/>
                  </a:cubicBezTo>
                  <a:cubicBezTo>
                    <a:pt x="311" y="888"/>
                    <a:pt x="471" y="1120"/>
                    <a:pt x="566" y="1446"/>
                  </a:cubicBezTo>
                  <a:cubicBezTo>
                    <a:pt x="572" y="1470"/>
                    <a:pt x="593" y="1483"/>
                    <a:pt x="614" y="1483"/>
                  </a:cubicBezTo>
                  <a:cubicBezTo>
                    <a:pt x="631" y="1483"/>
                    <a:pt x="649" y="1474"/>
                    <a:pt x="657" y="1453"/>
                  </a:cubicBezTo>
                  <a:cubicBezTo>
                    <a:pt x="783" y="1202"/>
                    <a:pt x="951" y="940"/>
                    <a:pt x="1215" y="830"/>
                  </a:cubicBezTo>
                  <a:cubicBezTo>
                    <a:pt x="1255" y="815"/>
                    <a:pt x="1257" y="762"/>
                    <a:pt x="1221" y="741"/>
                  </a:cubicBezTo>
                  <a:cubicBezTo>
                    <a:pt x="1084" y="660"/>
                    <a:pt x="974" y="536"/>
                    <a:pt x="897" y="397"/>
                  </a:cubicBezTo>
                  <a:cubicBezTo>
                    <a:pt x="832" y="280"/>
                    <a:pt x="792" y="164"/>
                    <a:pt x="763" y="40"/>
                  </a:cubicBezTo>
                  <a:cubicBezTo>
                    <a:pt x="758" y="14"/>
                    <a:pt x="736" y="0"/>
                    <a:pt x="71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3"/>
            <p:cNvSpPr/>
            <p:nvPr/>
          </p:nvSpPr>
          <p:spPr>
            <a:xfrm>
              <a:off x="3073725" y="3764525"/>
              <a:ext cx="31425" cy="37100"/>
            </a:xfrm>
            <a:custGeom>
              <a:avLst/>
              <a:gdLst/>
              <a:ahLst/>
              <a:cxnLst/>
              <a:rect l="l" t="t" r="r" b="b"/>
              <a:pathLst>
                <a:path w="1257" h="1484" extrusionOk="0">
                  <a:moveTo>
                    <a:pt x="713" y="1"/>
                  </a:moveTo>
                  <a:cubicBezTo>
                    <a:pt x="695" y="1"/>
                    <a:pt x="676" y="11"/>
                    <a:pt x="667" y="32"/>
                  </a:cubicBezTo>
                  <a:cubicBezTo>
                    <a:pt x="610" y="165"/>
                    <a:pt x="536" y="290"/>
                    <a:pt x="437" y="399"/>
                  </a:cubicBezTo>
                  <a:cubicBezTo>
                    <a:pt x="330" y="516"/>
                    <a:pt x="195" y="609"/>
                    <a:pt x="46" y="658"/>
                  </a:cubicBezTo>
                  <a:cubicBezTo>
                    <a:pt x="4" y="672"/>
                    <a:pt x="0" y="731"/>
                    <a:pt x="40" y="751"/>
                  </a:cubicBezTo>
                  <a:cubicBezTo>
                    <a:pt x="310" y="889"/>
                    <a:pt x="469" y="1121"/>
                    <a:pt x="564" y="1447"/>
                  </a:cubicBezTo>
                  <a:cubicBezTo>
                    <a:pt x="571" y="1471"/>
                    <a:pt x="591" y="1484"/>
                    <a:pt x="612" y="1484"/>
                  </a:cubicBezTo>
                  <a:cubicBezTo>
                    <a:pt x="629" y="1484"/>
                    <a:pt x="647" y="1474"/>
                    <a:pt x="657" y="1453"/>
                  </a:cubicBezTo>
                  <a:cubicBezTo>
                    <a:pt x="783" y="1203"/>
                    <a:pt x="950" y="941"/>
                    <a:pt x="1214" y="831"/>
                  </a:cubicBezTo>
                  <a:cubicBezTo>
                    <a:pt x="1253" y="815"/>
                    <a:pt x="1256" y="763"/>
                    <a:pt x="1220" y="742"/>
                  </a:cubicBezTo>
                  <a:cubicBezTo>
                    <a:pt x="1084" y="661"/>
                    <a:pt x="973" y="537"/>
                    <a:pt x="895" y="398"/>
                  </a:cubicBezTo>
                  <a:cubicBezTo>
                    <a:pt x="831" y="280"/>
                    <a:pt x="790" y="164"/>
                    <a:pt x="763" y="41"/>
                  </a:cubicBezTo>
                  <a:cubicBezTo>
                    <a:pt x="757" y="15"/>
                    <a:pt x="735" y="1"/>
                    <a:pt x="71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3"/>
            <p:cNvSpPr/>
            <p:nvPr/>
          </p:nvSpPr>
          <p:spPr>
            <a:xfrm>
              <a:off x="2926400" y="4112600"/>
              <a:ext cx="48700" cy="43275"/>
            </a:xfrm>
            <a:custGeom>
              <a:avLst/>
              <a:gdLst/>
              <a:ahLst/>
              <a:cxnLst/>
              <a:rect l="l" t="t" r="r" b="b"/>
              <a:pathLst>
                <a:path w="1948" h="1731" extrusionOk="0">
                  <a:moveTo>
                    <a:pt x="1614" y="0"/>
                  </a:moveTo>
                  <a:cubicBezTo>
                    <a:pt x="1500" y="0"/>
                    <a:pt x="1395" y="17"/>
                    <a:pt x="1301" y="50"/>
                  </a:cubicBezTo>
                  <a:cubicBezTo>
                    <a:pt x="1206" y="83"/>
                    <a:pt x="1154" y="122"/>
                    <a:pt x="1142" y="165"/>
                  </a:cubicBezTo>
                  <a:lnTo>
                    <a:pt x="986" y="780"/>
                  </a:lnTo>
                  <a:lnTo>
                    <a:pt x="964" y="780"/>
                  </a:lnTo>
                  <a:lnTo>
                    <a:pt x="799" y="137"/>
                  </a:lnTo>
                  <a:cubicBezTo>
                    <a:pt x="791" y="105"/>
                    <a:pt x="761" y="74"/>
                    <a:pt x="713" y="44"/>
                  </a:cubicBezTo>
                  <a:cubicBezTo>
                    <a:pt x="664" y="16"/>
                    <a:pt x="583" y="1"/>
                    <a:pt x="470" y="1"/>
                  </a:cubicBezTo>
                  <a:cubicBezTo>
                    <a:pt x="356" y="1"/>
                    <a:pt x="250" y="12"/>
                    <a:pt x="150" y="34"/>
                  </a:cubicBezTo>
                  <a:cubicBezTo>
                    <a:pt x="50" y="57"/>
                    <a:pt x="0" y="86"/>
                    <a:pt x="0" y="123"/>
                  </a:cubicBezTo>
                  <a:lnTo>
                    <a:pt x="0" y="1659"/>
                  </a:lnTo>
                  <a:cubicBezTo>
                    <a:pt x="0" y="1685"/>
                    <a:pt x="13" y="1701"/>
                    <a:pt x="41" y="1714"/>
                  </a:cubicBezTo>
                  <a:cubicBezTo>
                    <a:pt x="69" y="1726"/>
                    <a:pt x="120" y="1731"/>
                    <a:pt x="197" y="1731"/>
                  </a:cubicBezTo>
                  <a:lnTo>
                    <a:pt x="374" y="1731"/>
                  </a:lnTo>
                  <a:cubicBezTo>
                    <a:pt x="576" y="1726"/>
                    <a:pt x="678" y="1704"/>
                    <a:pt x="679" y="1658"/>
                  </a:cubicBezTo>
                  <a:cubicBezTo>
                    <a:pt x="679" y="1537"/>
                    <a:pt x="664" y="1309"/>
                    <a:pt x="636" y="974"/>
                  </a:cubicBezTo>
                  <a:lnTo>
                    <a:pt x="658" y="974"/>
                  </a:lnTo>
                  <a:lnTo>
                    <a:pt x="790" y="1610"/>
                  </a:lnTo>
                  <a:cubicBezTo>
                    <a:pt x="795" y="1637"/>
                    <a:pt x="804" y="1657"/>
                    <a:pt x="820" y="1667"/>
                  </a:cubicBezTo>
                  <a:cubicBezTo>
                    <a:pt x="836" y="1675"/>
                    <a:pt x="878" y="1680"/>
                    <a:pt x="947" y="1680"/>
                  </a:cubicBezTo>
                  <a:cubicBezTo>
                    <a:pt x="1017" y="1680"/>
                    <a:pt x="1068" y="1675"/>
                    <a:pt x="1104" y="1664"/>
                  </a:cubicBezTo>
                  <a:cubicBezTo>
                    <a:pt x="1138" y="1652"/>
                    <a:pt x="1158" y="1633"/>
                    <a:pt x="1163" y="1610"/>
                  </a:cubicBezTo>
                  <a:lnTo>
                    <a:pt x="1289" y="974"/>
                  </a:lnTo>
                  <a:lnTo>
                    <a:pt x="1311" y="974"/>
                  </a:lnTo>
                  <a:cubicBezTo>
                    <a:pt x="1284" y="1302"/>
                    <a:pt x="1270" y="1531"/>
                    <a:pt x="1270" y="1658"/>
                  </a:cubicBezTo>
                  <a:cubicBezTo>
                    <a:pt x="1270" y="1706"/>
                    <a:pt x="1338" y="1730"/>
                    <a:pt x="1470" y="1730"/>
                  </a:cubicBezTo>
                  <a:cubicBezTo>
                    <a:pt x="1604" y="1730"/>
                    <a:pt x="1716" y="1722"/>
                    <a:pt x="1809" y="1710"/>
                  </a:cubicBezTo>
                  <a:cubicBezTo>
                    <a:pt x="1902" y="1696"/>
                    <a:pt x="1948" y="1679"/>
                    <a:pt x="1948" y="1658"/>
                  </a:cubicBezTo>
                  <a:lnTo>
                    <a:pt x="1948" y="95"/>
                  </a:lnTo>
                  <a:cubicBezTo>
                    <a:pt x="1948" y="68"/>
                    <a:pt x="1920" y="44"/>
                    <a:pt x="1867" y="27"/>
                  </a:cubicBezTo>
                  <a:cubicBezTo>
                    <a:pt x="1811" y="10"/>
                    <a:pt x="1727" y="0"/>
                    <a:pt x="16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3"/>
            <p:cNvSpPr/>
            <p:nvPr/>
          </p:nvSpPr>
          <p:spPr>
            <a:xfrm>
              <a:off x="2979275" y="4120025"/>
              <a:ext cx="36550" cy="36400"/>
            </a:xfrm>
            <a:custGeom>
              <a:avLst/>
              <a:gdLst/>
              <a:ahLst/>
              <a:cxnLst/>
              <a:rect l="l" t="t" r="r" b="b"/>
              <a:pathLst>
                <a:path w="1462" h="1456" extrusionOk="0">
                  <a:moveTo>
                    <a:pt x="802" y="766"/>
                  </a:moveTo>
                  <a:lnTo>
                    <a:pt x="802" y="1051"/>
                  </a:lnTo>
                  <a:cubicBezTo>
                    <a:pt x="802" y="1065"/>
                    <a:pt x="797" y="1076"/>
                    <a:pt x="784" y="1087"/>
                  </a:cubicBezTo>
                  <a:cubicBezTo>
                    <a:pt x="772" y="1097"/>
                    <a:pt x="754" y="1102"/>
                    <a:pt x="733" y="1102"/>
                  </a:cubicBezTo>
                  <a:cubicBezTo>
                    <a:pt x="685" y="1102"/>
                    <a:pt x="660" y="1049"/>
                    <a:pt x="660" y="941"/>
                  </a:cubicBezTo>
                  <a:cubicBezTo>
                    <a:pt x="660" y="896"/>
                    <a:pt x="673" y="855"/>
                    <a:pt x="700" y="819"/>
                  </a:cubicBezTo>
                  <a:cubicBezTo>
                    <a:pt x="726" y="784"/>
                    <a:pt x="760" y="766"/>
                    <a:pt x="802" y="766"/>
                  </a:cubicBezTo>
                  <a:close/>
                  <a:moveTo>
                    <a:pt x="753" y="1"/>
                  </a:moveTo>
                  <a:cubicBezTo>
                    <a:pt x="649" y="1"/>
                    <a:pt x="543" y="15"/>
                    <a:pt x="434" y="43"/>
                  </a:cubicBezTo>
                  <a:cubicBezTo>
                    <a:pt x="325" y="71"/>
                    <a:pt x="241" y="103"/>
                    <a:pt x="180" y="137"/>
                  </a:cubicBezTo>
                  <a:cubicBezTo>
                    <a:pt x="120" y="171"/>
                    <a:pt x="90" y="199"/>
                    <a:pt x="90" y="220"/>
                  </a:cubicBezTo>
                  <a:cubicBezTo>
                    <a:pt x="90" y="283"/>
                    <a:pt x="115" y="352"/>
                    <a:pt x="164" y="430"/>
                  </a:cubicBezTo>
                  <a:cubicBezTo>
                    <a:pt x="216" y="508"/>
                    <a:pt x="255" y="546"/>
                    <a:pt x="284" y="546"/>
                  </a:cubicBezTo>
                  <a:cubicBezTo>
                    <a:pt x="296" y="546"/>
                    <a:pt x="322" y="535"/>
                    <a:pt x="359" y="513"/>
                  </a:cubicBezTo>
                  <a:cubicBezTo>
                    <a:pt x="396" y="490"/>
                    <a:pt x="442" y="469"/>
                    <a:pt x="499" y="448"/>
                  </a:cubicBezTo>
                  <a:cubicBezTo>
                    <a:pt x="553" y="427"/>
                    <a:pt x="602" y="417"/>
                    <a:pt x="642" y="417"/>
                  </a:cubicBezTo>
                  <a:cubicBezTo>
                    <a:pt x="683" y="417"/>
                    <a:pt x="711" y="422"/>
                    <a:pt x="731" y="434"/>
                  </a:cubicBezTo>
                  <a:cubicBezTo>
                    <a:pt x="778" y="462"/>
                    <a:pt x="800" y="508"/>
                    <a:pt x="800" y="574"/>
                  </a:cubicBezTo>
                  <a:lnTo>
                    <a:pt x="720" y="574"/>
                  </a:lnTo>
                  <a:cubicBezTo>
                    <a:pt x="591" y="574"/>
                    <a:pt x="476" y="588"/>
                    <a:pt x="370" y="615"/>
                  </a:cubicBezTo>
                  <a:cubicBezTo>
                    <a:pt x="301" y="634"/>
                    <a:pt x="241" y="660"/>
                    <a:pt x="188" y="691"/>
                  </a:cubicBezTo>
                  <a:cubicBezTo>
                    <a:pt x="136" y="723"/>
                    <a:pt x="92" y="766"/>
                    <a:pt x="55" y="823"/>
                  </a:cubicBezTo>
                  <a:cubicBezTo>
                    <a:pt x="18" y="878"/>
                    <a:pt x="0" y="946"/>
                    <a:pt x="0" y="1022"/>
                  </a:cubicBezTo>
                  <a:cubicBezTo>
                    <a:pt x="0" y="1098"/>
                    <a:pt x="13" y="1166"/>
                    <a:pt x="38" y="1222"/>
                  </a:cubicBezTo>
                  <a:cubicBezTo>
                    <a:pt x="64" y="1278"/>
                    <a:pt x="94" y="1322"/>
                    <a:pt x="127" y="1351"/>
                  </a:cubicBezTo>
                  <a:cubicBezTo>
                    <a:pt x="212" y="1420"/>
                    <a:pt x="328" y="1456"/>
                    <a:pt x="476" y="1456"/>
                  </a:cubicBezTo>
                  <a:cubicBezTo>
                    <a:pt x="659" y="1456"/>
                    <a:pt x="769" y="1382"/>
                    <a:pt x="811" y="1234"/>
                  </a:cubicBezTo>
                  <a:lnTo>
                    <a:pt x="831" y="1234"/>
                  </a:lnTo>
                  <a:lnTo>
                    <a:pt x="851" y="1373"/>
                  </a:lnTo>
                  <a:cubicBezTo>
                    <a:pt x="853" y="1389"/>
                    <a:pt x="858" y="1401"/>
                    <a:pt x="863" y="1408"/>
                  </a:cubicBezTo>
                  <a:cubicBezTo>
                    <a:pt x="867" y="1414"/>
                    <a:pt x="883" y="1419"/>
                    <a:pt x="907" y="1424"/>
                  </a:cubicBezTo>
                  <a:cubicBezTo>
                    <a:pt x="932" y="1430"/>
                    <a:pt x="988" y="1433"/>
                    <a:pt x="1073" y="1433"/>
                  </a:cubicBezTo>
                  <a:cubicBezTo>
                    <a:pt x="1158" y="1433"/>
                    <a:pt x="1244" y="1426"/>
                    <a:pt x="1331" y="1416"/>
                  </a:cubicBezTo>
                  <a:cubicBezTo>
                    <a:pt x="1417" y="1405"/>
                    <a:pt x="1461" y="1393"/>
                    <a:pt x="1461" y="1374"/>
                  </a:cubicBezTo>
                  <a:lnTo>
                    <a:pt x="1461" y="642"/>
                  </a:lnTo>
                  <a:cubicBezTo>
                    <a:pt x="1461" y="555"/>
                    <a:pt x="1456" y="482"/>
                    <a:pt x="1444" y="421"/>
                  </a:cubicBezTo>
                  <a:cubicBezTo>
                    <a:pt x="1435" y="369"/>
                    <a:pt x="1422" y="327"/>
                    <a:pt x="1406" y="294"/>
                  </a:cubicBezTo>
                  <a:cubicBezTo>
                    <a:pt x="1389" y="263"/>
                    <a:pt x="1364" y="226"/>
                    <a:pt x="1331" y="185"/>
                  </a:cubicBezTo>
                  <a:cubicBezTo>
                    <a:pt x="1296" y="145"/>
                    <a:pt x="1256" y="114"/>
                    <a:pt x="1209" y="88"/>
                  </a:cubicBezTo>
                  <a:cubicBezTo>
                    <a:pt x="1159" y="64"/>
                    <a:pt x="1098" y="43"/>
                    <a:pt x="1023" y="26"/>
                  </a:cubicBezTo>
                  <a:cubicBezTo>
                    <a:pt x="947" y="9"/>
                    <a:pt x="858" y="1"/>
                    <a:pt x="7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3"/>
            <p:cNvSpPr/>
            <p:nvPr/>
          </p:nvSpPr>
          <p:spPr>
            <a:xfrm>
              <a:off x="3020025" y="4108375"/>
              <a:ext cx="17050" cy="47500"/>
            </a:xfrm>
            <a:custGeom>
              <a:avLst/>
              <a:gdLst/>
              <a:ahLst/>
              <a:cxnLst/>
              <a:rect l="l" t="t" r="r" b="b"/>
              <a:pathLst>
                <a:path w="682" h="1900" extrusionOk="0">
                  <a:moveTo>
                    <a:pt x="339" y="1"/>
                  </a:moveTo>
                  <a:cubicBezTo>
                    <a:pt x="113" y="1"/>
                    <a:pt x="1" y="75"/>
                    <a:pt x="1" y="219"/>
                  </a:cubicBezTo>
                  <a:cubicBezTo>
                    <a:pt x="1" y="365"/>
                    <a:pt x="113" y="439"/>
                    <a:pt x="342" y="439"/>
                  </a:cubicBezTo>
                  <a:cubicBezTo>
                    <a:pt x="569" y="439"/>
                    <a:pt x="681" y="365"/>
                    <a:pt x="681" y="219"/>
                  </a:cubicBezTo>
                  <a:cubicBezTo>
                    <a:pt x="681" y="138"/>
                    <a:pt x="652" y="80"/>
                    <a:pt x="591" y="48"/>
                  </a:cubicBezTo>
                  <a:cubicBezTo>
                    <a:pt x="529" y="17"/>
                    <a:pt x="445" y="1"/>
                    <a:pt x="339" y="1"/>
                  </a:cubicBezTo>
                  <a:close/>
                  <a:moveTo>
                    <a:pt x="452" y="527"/>
                  </a:moveTo>
                  <a:cubicBezTo>
                    <a:pt x="343" y="527"/>
                    <a:pt x="243" y="544"/>
                    <a:pt x="150" y="580"/>
                  </a:cubicBezTo>
                  <a:cubicBezTo>
                    <a:pt x="59" y="615"/>
                    <a:pt x="12" y="650"/>
                    <a:pt x="12" y="686"/>
                  </a:cubicBezTo>
                  <a:lnTo>
                    <a:pt x="12" y="1842"/>
                  </a:lnTo>
                  <a:cubicBezTo>
                    <a:pt x="12" y="1863"/>
                    <a:pt x="26" y="1878"/>
                    <a:pt x="54" y="1886"/>
                  </a:cubicBezTo>
                  <a:cubicBezTo>
                    <a:pt x="82" y="1896"/>
                    <a:pt x="145" y="1900"/>
                    <a:pt x="244" y="1900"/>
                  </a:cubicBezTo>
                  <a:cubicBezTo>
                    <a:pt x="342" y="1900"/>
                    <a:pt x="437" y="1895"/>
                    <a:pt x="531" y="1884"/>
                  </a:cubicBezTo>
                  <a:cubicBezTo>
                    <a:pt x="623" y="1874"/>
                    <a:pt x="670" y="1860"/>
                    <a:pt x="670" y="1842"/>
                  </a:cubicBezTo>
                  <a:lnTo>
                    <a:pt x="670" y="642"/>
                  </a:lnTo>
                  <a:cubicBezTo>
                    <a:pt x="670" y="565"/>
                    <a:pt x="596" y="527"/>
                    <a:pt x="452" y="5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3"/>
            <p:cNvSpPr/>
            <p:nvPr/>
          </p:nvSpPr>
          <p:spPr>
            <a:xfrm>
              <a:off x="3041325" y="4119925"/>
              <a:ext cx="36725" cy="35925"/>
            </a:xfrm>
            <a:custGeom>
              <a:avLst/>
              <a:gdLst/>
              <a:ahLst/>
              <a:cxnLst/>
              <a:rect l="l" t="t" r="r" b="b"/>
              <a:pathLst>
                <a:path w="1469" h="1437" extrusionOk="0">
                  <a:moveTo>
                    <a:pt x="1049" y="1"/>
                  </a:moveTo>
                  <a:cubicBezTo>
                    <a:pt x="992" y="1"/>
                    <a:pt x="942" y="8"/>
                    <a:pt x="894" y="23"/>
                  </a:cubicBezTo>
                  <a:cubicBezTo>
                    <a:pt x="778" y="60"/>
                    <a:pt x="697" y="125"/>
                    <a:pt x="650" y="220"/>
                  </a:cubicBezTo>
                  <a:lnTo>
                    <a:pt x="633" y="220"/>
                  </a:lnTo>
                  <a:lnTo>
                    <a:pt x="611" y="113"/>
                  </a:lnTo>
                  <a:cubicBezTo>
                    <a:pt x="597" y="54"/>
                    <a:pt x="540" y="24"/>
                    <a:pt x="437" y="24"/>
                  </a:cubicBezTo>
                  <a:cubicBezTo>
                    <a:pt x="332" y="24"/>
                    <a:pt x="233" y="41"/>
                    <a:pt x="140" y="75"/>
                  </a:cubicBezTo>
                  <a:cubicBezTo>
                    <a:pt x="47" y="109"/>
                    <a:pt x="1" y="144"/>
                    <a:pt x="1" y="177"/>
                  </a:cubicBezTo>
                  <a:lnTo>
                    <a:pt x="1" y="1379"/>
                  </a:lnTo>
                  <a:cubicBezTo>
                    <a:pt x="1" y="1400"/>
                    <a:pt x="16" y="1414"/>
                    <a:pt x="44" y="1423"/>
                  </a:cubicBezTo>
                  <a:cubicBezTo>
                    <a:pt x="74" y="1433"/>
                    <a:pt x="137" y="1437"/>
                    <a:pt x="235" y="1437"/>
                  </a:cubicBezTo>
                  <a:cubicBezTo>
                    <a:pt x="333" y="1437"/>
                    <a:pt x="428" y="1432"/>
                    <a:pt x="521" y="1421"/>
                  </a:cubicBezTo>
                  <a:cubicBezTo>
                    <a:pt x="612" y="1411"/>
                    <a:pt x="659" y="1397"/>
                    <a:pt x="659" y="1379"/>
                  </a:cubicBezTo>
                  <a:lnTo>
                    <a:pt x="659" y="419"/>
                  </a:lnTo>
                  <a:cubicBezTo>
                    <a:pt x="659" y="376"/>
                    <a:pt x="681" y="354"/>
                    <a:pt x="727" y="354"/>
                  </a:cubicBezTo>
                  <a:cubicBezTo>
                    <a:pt x="755" y="354"/>
                    <a:pt x="775" y="370"/>
                    <a:pt x="787" y="401"/>
                  </a:cubicBezTo>
                  <a:cubicBezTo>
                    <a:pt x="792" y="417"/>
                    <a:pt x="797" y="438"/>
                    <a:pt x="803" y="460"/>
                  </a:cubicBezTo>
                  <a:cubicBezTo>
                    <a:pt x="808" y="483"/>
                    <a:pt x="811" y="530"/>
                    <a:pt x="811" y="604"/>
                  </a:cubicBezTo>
                  <a:lnTo>
                    <a:pt x="811" y="1379"/>
                  </a:lnTo>
                  <a:cubicBezTo>
                    <a:pt x="811" y="1400"/>
                    <a:pt x="824" y="1414"/>
                    <a:pt x="853" y="1423"/>
                  </a:cubicBezTo>
                  <a:cubicBezTo>
                    <a:pt x="881" y="1433"/>
                    <a:pt x="944" y="1437"/>
                    <a:pt x="1043" y="1437"/>
                  </a:cubicBezTo>
                  <a:cubicBezTo>
                    <a:pt x="1140" y="1437"/>
                    <a:pt x="1237" y="1432"/>
                    <a:pt x="1329" y="1421"/>
                  </a:cubicBezTo>
                  <a:cubicBezTo>
                    <a:pt x="1422" y="1411"/>
                    <a:pt x="1469" y="1397"/>
                    <a:pt x="1469" y="1379"/>
                  </a:cubicBezTo>
                  <a:lnTo>
                    <a:pt x="1469" y="629"/>
                  </a:lnTo>
                  <a:cubicBezTo>
                    <a:pt x="1469" y="409"/>
                    <a:pt x="1439" y="249"/>
                    <a:pt x="1381" y="148"/>
                  </a:cubicBezTo>
                  <a:cubicBezTo>
                    <a:pt x="1323" y="49"/>
                    <a:pt x="1213" y="1"/>
                    <a:pt x="10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3"/>
            <p:cNvSpPr/>
            <p:nvPr/>
          </p:nvSpPr>
          <p:spPr>
            <a:xfrm>
              <a:off x="3095325" y="4120000"/>
              <a:ext cx="36575" cy="45375"/>
            </a:xfrm>
            <a:custGeom>
              <a:avLst/>
              <a:gdLst/>
              <a:ahLst/>
              <a:cxnLst/>
              <a:rect l="l" t="t" r="r" b="b"/>
              <a:pathLst>
                <a:path w="1463" h="1815" extrusionOk="0">
                  <a:moveTo>
                    <a:pt x="750" y="352"/>
                  </a:moveTo>
                  <a:cubicBezTo>
                    <a:pt x="778" y="352"/>
                    <a:pt x="797" y="369"/>
                    <a:pt x="804" y="404"/>
                  </a:cubicBezTo>
                  <a:lnTo>
                    <a:pt x="804" y="905"/>
                  </a:lnTo>
                  <a:cubicBezTo>
                    <a:pt x="804" y="920"/>
                    <a:pt x="798" y="935"/>
                    <a:pt x="787" y="948"/>
                  </a:cubicBezTo>
                  <a:cubicBezTo>
                    <a:pt x="776" y="961"/>
                    <a:pt x="762" y="968"/>
                    <a:pt x="744" y="968"/>
                  </a:cubicBezTo>
                  <a:cubicBezTo>
                    <a:pt x="717" y="968"/>
                    <a:pt x="696" y="939"/>
                    <a:pt x="682" y="883"/>
                  </a:cubicBezTo>
                  <a:cubicBezTo>
                    <a:pt x="666" y="826"/>
                    <a:pt x="657" y="751"/>
                    <a:pt x="657" y="656"/>
                  </a:cubicBezTo>
                  <a:cubicBezTo>
                    <a:pt x="657" y="453"/>
                    <a:pt x="688" y="352"/>
                    <a:pt x="750" y="352"/>
                  </a:cubicBezTo>
                  <a:close/>
                  <a:moveTo>
                    <a:pt x="455" y="1"/>
                  </a:moveTo>
                  <a:cubicBezTo>
                    <a:pt x="386" y="1"/>
                    <a:pt x="320" y="15"/>
                    <a:pt x="259" y="43"/>
                  </a:cubicBezTo>
                  <a:cubicBezTo>
                    <a:pt x="198" y="72"/>
                    <a:pt x="151" y="106"/>
                    <a:pt x="121" y="147"/>
                  </a:cubicBezTo>
                  <a:cubicBezTo>
                    <a:pt x="41" y="248"/>
                    <a:pt x="1" y="393"/>
                    <a:pt x="1" y="581"/>
                  </a:cubicBezTo>
                  <a:cubicBezTo>
                    <a:pt x="1" y="744"/>
                    <a:pt x="15" y="874"/>
                    <a:pt x="42" y="970"/>
                  </a:cubicBezTo>
                  <a:cubicBezTo>
                    <a:pt x="61" y="1032"/>
                    <a:pt x="85" y="1081"/>
                    <a:pt x="116" y="1118"/>
                  </a:cubicBezTo>
                  <a:cubicBezTo>
                    <a:pt x="146" y="1153"/>
                    <a:pt x="189" y="1183"/>
                    <a:pt x="245" y="1209"/>
                  </a:cubicBezTo>
                  <a:cubicBezTo>
                    <a:pt x="300" y="1233"/>
                    <a:pt x="368" y="1245"/>
                    <a:pt x="449" y="1245"/>
                  </a:cubicBezTo>
                  <a:cubicBezTo>
                    <a:pt x="529" y="1245"/>
                    <a:pt x="602" y="1235"/>
                    <a:pt x="666" y="1214"/>
                  </a:cubicBezTo>
                  <a:cubicBezTo>
                    <a:pt x="730" y="1193"/>
                    <a:pt x="771" y="1175"/>
                    <a:pt x="787" y="1163"/>
                  </a:cubicBezTo>
                  <a:cubicBezTo>
                    <a:pt x="803" y="1152"/>
                    <a:pt x="814" y="1141"/>
                    <a:pt x="820" y="1134"/>
                  </a:cubicBezTo>
                  <a:lnTo>
                    <a:pt x="840" y="1134"/>
                  </a:lnTo>
                  <a:lnTo>
                    <a:pt x="840" y="1274"/>
                  </a:lnTo>
                  <a:cubicBezTo>
                    <a:pt x="840" y="1316"/>
                    <a:pt x="828" y="1346"/>
                    <a:pt x="803" y="1369"/>
                  </a:cubicBezTo>
                  <a:cubicBezTo>
                    <a:pt x="776" y="1389"/>
                    <a:pt x="725" y="1398"/>
                    <a:pt x="647" y="1398"/>
                  </a:cubicBezTo>
                  <a:cubicBezTo>
                    <a:pt x="569" y="1398"/>
                    <a:pt x="469" y="1382"/>
                    <a:pt x="346" y="1349"/>
                  </a:cubicBezTo>
                  <a:cubicBezTo>
                    <a:pt x="306" y="1337"/>
                    <a:pt x="284" y="1332"/>
                    <a:pt x="278" y="1332"/>
                  </a:cubicBezTo>
                  <a:cubicBezTo>
                    <a:pt x="250" y="1332"/>
                    <a:pt x="220" y="1379"/>
                    <a:pt x="188" y="1472"/>
                  </a:cubicBezTo>
                  <a:cubicBezTo>
                    <a:pt x="157" y="1563"/>
                    <a:pt x="141" y="1629"/>
                    <a:pt x="141" y="1668"/>
                  </a:cubicBezTo>
                  <a:cubicBezTo>
                    <a:pt x="141" y="1694"/>
                    <a:pt x="161" y="1717"/>
                    <a:pt x="201" y="1740"/>
                  </a:cubicBezTo>
                  <a:cubicBezTo>
                    <a:pt x="293" y="1789"/>
                    <a:pt x="468" y="1815"/>
                    <a:pt x="725" y="1815"/>
                  </a:cubicBezTo>
                  <a:cubicBezTo>
                    <a:pt x="966" y="1815"/>
                    <a:pt x="1150" y="1765"/>
                    <a:pt x="1274" y="1663"/>
                  </a:cubicBezTo>
                  <a:cubicBezTo>
                    <a:pt x="1399" y="1563"/>
                    <a:pt x="1462" y="1418"/>
                    <a:pt x="1462" y="1225"/>
                  </a:cubicBezTo>
                  <a:lnTo>
                    <a:pt x="1462" y="205"/>
                  </a:lnTo>
                  <a:cubicBezTo>
                    <a:pt x="1462" y="171"/>
                    <a:pt x="1460" y="146"/>
                    <a:pt x="1457" y="129"/>
                  </a:cubicBezTo>
                  <a:cubicBezTo>
                    <a:pt x="1453" y="111"/>
                    <a:pt x="1445" y="93"/>
                    <a:pt x="1432" y="73"/>
                  </a:cubicBezTo>
                  <a:cubicBezTo>
                    <a:pt x="1410" y="41"/>
                    <a:pt x="1344" y="25"/>
                    <a:pt x="1237" y="25"/>
                  </a:cubicBezTo>
                  <a:cubicBezTo>
                    <a:pt x="997" y="25"/>
                    <a:pt x="868" y="59"/>
                    <a:pt x="852" y="127"/>
                  </a:cubicBezTo>
                  <a:lnTo>
                    <a:pt x="830" y="222"/>
                  </a:lnTo>
                  <a:lnTo>
                    <a:pt x="810" y="222"/>
                  </a:lnTo>
                  <a:lnTo>
                    <a:pt x="808" y="200"/>
                  </a:lnTo>
                  <a:cubicBezTo>
                    <a:pt x="800" y="165"/>
                    <a:pt x="776" y="126"/>
                    <a:pt x="730" y="80"/>
                  </a:cubicBezTo>
                  <a:cubicBezTo>
                    <a:pt x="706" y="59"/>
                    <a:pt x="673" y="41"/>
                    <a:pt x="627" y="25"/>
                  </a:cubicBezTo>
                  <a:cubicBezTo>
                    <a:pt x="583" y="9"/>
                    <a:pt x="525" y="1"/>
                    <a:pt x="4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3"/>
            <p:cNvSpPr/>
            <p:nvPr/>
          </p:nvSpPr>
          <p:spPr>
            <a:xfrm>
              <a:off x="3135525" y="4120050"/>
              <a:ext cx="38675" cy="36375"/>
            </a:xfrm>
            <a:custGeom>
              <a:avLst/>
              <a:gdLst/>
              <a:ahLst/>
              <a:cxnLst/>
              <a:rect l="l" t="t" r="r" b="b"/>
              <a:pathLst>
                <a:path w="1547" h="1455" extrusionOk="0">
                  <a:moveTo>
                    <a:pt x="774" y="351"/>
                  </a:moveTo>
                  <a:cubicBezTo>
                    <a:pt x="795" y="351"/>
                    <a:pt x="812" y="362"/>
                    <a:pt x="826" y="383"/>
                  </a:cubicBezTo>
                  <a:cubicBezTo>
                    <a:pt x="837" y="398"/>
                    <a:pt x="844" y="418"/>
                    <a:pt x="849" y="444"/>
                  </a:cubicBezTo>
                  <a:cubicBezTo>
                    <a:pt x="856" y="470"/>
                    <a:pt x="860" y="507"/>
                    <a:pt x="864" y="554"/>
                  </a:cubicBezTo>
                  <a:cubicBezTo>
                    <a:pt x="868" y="603"/>
                    <a:pt x="870" y="671"/>
                    <a:pt x="870" y="760"/>
                  </a:cubicBezTo>
                  <a:cubicBezTo>
                    <a:pt x="870" y="849"/>
                    <a:pt x="866" y="923"/>
                    <a:pt x="856" y="980"/>
                  </a:cubicBezTo>
                  <a:cubicBezTo>
                    <a:pt x="844" y="1039"/>
                    <a:pt x="833" y="1074"/>
                    <a:pt x="821" y="1086"/>
                  </a:cubicBezTo>
                  <a:cubicBezTo>
                    <a:pt x="809" y="1097"/>
                    <a:pt x="792" y="1103"/>
                    <a:pt x="773" y="1103"/>
                  </a:cubicBezTo>
                  <a:cubicBezTo>
                    <a:pt x="753" y="1103"/>
                    <a:pt x="736" y="1097"/>
                    <a:pt x="724" y="1086"/>
                  </a:cubicBezTo>
                  <a:cubicBezTo>
                    <a:pt x="712" y="1074"/>
                    <a:pt x="700" y="1038"/>
                    <a:pt x="688" y="980"/>
                  </a:cubicBezTo>
                  <a:cubicBezTo>
                    <a:pt x="677" y="922"/>
                    <a:pt x="672" y="838"/>
                    <a:pt x="670" y="729"/>
                  </a:cubicBezTo>
                  <a:cubicBezTo>
                    <a:pt x="670" y="620"/>
                    <a:pt x="675" y="535"/>
                    <a:pt x="686" y="477"/>
                  </a:cubicBezTo>
                  <a:cubicBezTo>
                    <a:pt x="699" y="418"/>
                    <a:pt x="711" y="382"/>
                    <a:pt x="723" y="370"/>
                  </a:cubicBezTo>
                  <a:cubicBezTo>
                    <a:pt x="737" y="359"/>
                    <a:pt x="754" y="351"/>
                    <a:pt x="774" y="351"/>
                  </a:cubicBezTo>
                  <a:close/>
                  <a:moveTo>
                    <a:pt x="775" y="1"/>
                  </a:moveTo>
                  <a:cubicBezTo>
                    <a:pt x="551" y="1"/>
                    <a:pt x="368" y="51"/>
                    <a:pt x="227" y="156"/>
                  </a:cubicBezTo>
                  <a:cubicBezTo>
                    <a:pt x="75" y="267"/>
                    <a:pt x="0" y="454"/>
                    <a:pt x="0" y="713"/>
                  </a:cubicBezTo>
                  <a:cubicBezTo>
                    <a:pt x="0" y="1006"/>
                    <a:pt x="74" y="1206"/>
                    <a:pt x="221" y="1312"/>
                  </a:cubicBezTo>
                  <a:cubicBezTo>
                    <a:pt x="293" y="1366"/>
                    <a:pt x="372" y="1402"/>
                    <a:pt x="459" y="1423"/>
                  </a:cubicBezTo>
                  <a:cubicBezTo>
                    <a:pt x="547" y="1444"/>
                    <a:pt x="652" y="1455"/>
                    <a:pt x="774" y="1455"/>
                  </a:cubicBezTo>
                  <a:cubicBezTo>
                    <a:pt x="1009" y="1455"/>
                    <a:pt x="1196" y="1393"/>
                    <a:pt x="1338" y="1270"/>
                  </a:cubicBezTo>
                  <a:cubicBezTo>
                    <a:pt x="1478" y="1146"/>
                    <a:pt x="1547" y="960"/>
                    <a:pt x="1547" y="713"/>
                  </a:cubicBezTo>
                  <a:cubicBezTo>
                    <a:pt x="1547" y="591"/>
                    <a:pt x="1534" y="486"/>
                    <a:pt x="1506" y="398"/>
                  </a:cubicBezTo>
                  <a:cubicBezTo>
                    <a:pt x="1479" y="309"/>
                    <a:pt x="1443" y="240"/>
                    <a:pt x="1400" y="190"/>
                  </a:cubicBezTo>
                  <a:cubicBezTo>
                    <a:pt x="1357" y="139"/>
                    <a:pt x="1300" y="99"/>
                    <a:pt x="1228" y="70"/>
                  </a:cubicBezTo>
                  <a:cubicBezTo>
                    <a:pt x="1159" y="41"/>
                    <a:pt x="1089" y="23"/>
                    <a:pt x="1021" y="14"/>
                  </a:cubicBezTo>
                  <a:cubicBezTo>
                    <a:pt x="953" y="4"/>
                    <a:pt x="870" y="1"/>
                    <a:pt x="7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3"/>
            <p:cNvSpPr/>
            <p:nvPr/>
          </p:nvSpPr>
          <p:spPr>
            <a:xfrm>
              <a:off x="3177450" y="4120025"/>
              <a:ext cx="36550" cy="36400"/>
            </a:xfrm>
            <a:custGeom>
              <a:avLst/>
              <a:gdLst/>
              <a:ahLst/>
              <a:cxnLst/>
              <a:rect l="l" t="t" r="r" b="b"/>
              <a:pathLst>
                <a:path w="1462" h="1456" extrusionOk="0">
                  <a:moveTo>
                    <a:pt x="804" y="766"/>
                  </a:moveTo>
                  <a:lnTo>
                    <a:pt x="804" y="1051"/>
                  </a:lnTo>
                  <a:cubicBezTo>
                    <a:pt x="804" y="1065"/>
                    <a:pt x="797" y="1076"/>
                    <a:pt x="785" y="1087"/>
                  </a:cubicBezTo>
                  <a:cubicBezTo>
                    <a:pt x="774" y="1097"/>
                    <a:pt x="757" y="1102"/>
                    <a:pt x="736" y="1102"/>
                  </a:cubicBezTo>
                  <a:cubicBezTo>
                    <a:pt x="686" y="1102"/>
                    <a:pt x="662" y="1049"/>
                    <a:pt x="662" y="941"/>
                  </a:cubicBezTo>
                  <a:cubicBezTo>
                    <a:pt x="662" y="896"/>
                    <a:pt x="675" y="855"/>
                    <a:pt x="701" y="819"/>
                  </a:cubicBezTo>
                  <a:cubicBezTo>
                    <a:pt x="727" y="784"/>
                    <a:pt x="762" y="766"/>
                    <a:pt x="804" y="766"/>
                  </a:cubicBezTo>
                  <a:close/>
                  <a:moveTo>
                    <a:pt x="754" y="1"/>
                  </a:moveTo>
                  <a:cubicBezTo>
                    <a:pt x="650" y="1"/>
                    <a:pt x="543" y="15"/>
                    <a:pt x="434" y="43"/>
                  </a:cubicBezTo>
                  <a:cubicBezTo>
                    <a:pt x="325" y="71"/>
                    <a:pt x="241" y="103"/>
                    <a:pt x="180" y="137"/>
                  </a:cubicBezTo>
                  <a:cubicBezTo>
                    <a:pt x="120" y="171"/>
                    <a:pt x="90" y="199"/>
                    <a:pt x="90" y="220"/>
                  </a:cubicBezTo>
                  <a:cubicBezTo>
                    <a:pt x="90" y="283"/>
                    <a:pt x="115" y="352"/>
                    <a:pt x="165" y="430"/>
                  </a:cubicBezTo>
                  <a:cubicBezTo>
                    <a:pt x="216" y="508"/>
                    <a:pt x="255" y="546"/>
                    <a:pt x="284" y="546"/>
                  </a:cubicBezTo>
                  <a:cubicBezTo>
                    <a:pt x="296" y="546"/>
                    <a:pt x="322" y="535"/>
                    <a:pt x="359" y="513"/>
                  </a:cubicBezTo>
                  <a:cubicBezTo>
                    <a:pt x="396" y="490"/>
                    <a:pt x="442" y="469"/>
                    <a:pt x="499" y="448"/>
                  </a:cubicBezTo>
                  <a:cubicBezTo>
                    <a:pt x="554" y="427"/>
                    <a:pt x="602" y="417"/>
                    <a:pt x="642" y="417"/>
                  </a:cubicBezTo>
                  <a:cubicBezTo>
                    <a:pt x="683" y="417"/>
                    <a:pt x="712" y="422"/>
                    <a:pt x="732" y="434"/>
                  </a:cubicBezTo>
                  <a:cubicBezTo>
                    <a:pt x="778" y="462"/>
                    <a:pt x="800" y="508"/>
                    <a:pt x="800" y="574"/>
                  </a:cubicBezTo>
                  <a:lnTo>
                    <a:pt x="720" y="574"/>
                  </a:lnTo>
                  <a:cubicBezTo>
                    <a:pt x="592" y="574"/>
                    <a:pt x="476" y="588"/>
                    <a:pt x="371" y="615"/>
                  </a:cubicBezTo>
                  <a:cubicBezTo>
                    <a:pt x="301" y="634"/>
                    <a:pt x="239" y="661"/>
                    <a:pt x="189" y="691"/>
                  </a:cubicBezTo>
                  <a:cubicBezTo>
                    <a:pt x="136" y="723"/>
                    <a:pt x="92" y="766"/>
                    <a:pt x="55" y="823"/>
                  </a:cubicBezTo>
                  <a:cubicBezTo>
                    <a:pt x="18" y="878"/>
                    <a:pt x="0" y="946"/>
                    <a:pt x="0" y="1022"/>
                  </a:cubicBezTo>
                  <a:cubicBezTo>
                    <a:pt x="0" y="1098"/>
                    <a:pt x="13" y="1166"/>
                    <a:pt x="38" y="1222"/>
                  </a:cubicBezTo>
                  <a:cubicBezTo>
                    <a:pt x="65" y="1278"/>
                    <a:pt x="94" y="1322"/>
                    <a:pt x="128" y="1351"/>
                  </a:cubicBezTo>
                  <a:cubicBezTo>
                    <a:pt x="212" y="1420"/>
                    <a:pt x="329" y="1456"/>
                    <a:pt x="476" y="1456"/>
                  </a:cubicBezTo>
                  <a:cubicBezTo>
                    <a:pt x="659" y="1456"/>
                    <a:pt x="769" y="1382"/>
                    <a:pt x="812" y="1234"/>
                  </a:cubicBezTo>
                  <a:lnTo>
                    <a:pt x="832" y="1234"/>
                  </a:lnTo>
                  <a:lnTo>
                    <a:pt x="852" y="1373"/>
                  </a:lnTo>
                  <a:cubicBezTo>
                    <a:pt x="854" y="1389"/>
                    <a:pt x="858" y="1401"/>
                    <a:pt x="863" y="1408"/>
                  </a:cubicBezTo>
                  <a:cubicBezTo>
                    <a:pt x="867" y="1414"/>
                    <a:pt x="883" y="1419"/>
                    <a:pt x="907" y="1424"/>
                  </a:cubicBezTo>
                  <a:cubicBezTo>
                    <a:pt x="933" y="1430"/>
                    <a:pt x="988" y="1433"/>
                    <a:pt x="1074" y="1433"/>
                  </a:cubicBezTo>
                  <a:cubicBezTo>
                    <a:pt x="1159" y="1433"/>
                    <a:pt x="1244" y="1426"/>
                    <a:pt x="1331" y="1416"/>
                  </a:cubicBezTo>
                  <a:cubicBezTo>
                    <a:pt x="1418" y="1405"/>
                    <a:pt x="1462" y="1393"/>
                    <a:pt x="1462" y="1374"/>
                  </a:cubicBezTo>
                  <a:lnTo>
                    <a:pt x="1462" y="642"/>
                  </a:lnTo>
                  <a:cubicBezTo>
                    <a:pt x="1462" y="555"/>
                    <a:pt x="1456" y="482"/>
                    <a:pt x="1444" y="421"/>
                  </a:cubicBezTo>
                  <a:cubicBezTo>
                    <a:pt x="1435" y="369"/>
                    <a:pt x="1423" y="327"/>
                    <a:pt x="1406" y="294"/>
                  </a:cubicBezTo>
                  <a:cubicBezTo>
                    <a:pt x="1389" y="263"/>
                    <a:pt x="1364" y="226"/>
                    <a:pt x="1331" y="185"/>
                  </a:cubicBezTo>
                  <a:cubicBezTo>
                    <a:pt x="1297" y="145"/>
                    <a:pt x="1257" y="114"/>
                    <a:pt x="1209" y="88"/>
                  </a:cubicBezTo>
                  <a:cubicBezTo>
                    <a:pt x="1160" y="64"/>
                    <a:pt x="1099" y="43"/>
                    <a:pt x="1023" y="26"/>
                  </a:cubicBezTo>
                  <a:cubicBezTo>
                    <a:pt x="947" y="9"/>
                    <a:pt x="858" y="1"/>
                    <a:pt x="7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3"/>
            <p:cNvSpPr/>
            <p:nvPr/>
          </p:nvSpPr>
          <p:spPr>
            <a:xfrm>
              <a:off x="3218225" y="4108350"/>
              <a:ext cx="16450" cy="47500"/>
            </a:xfrm>
            <a:custGeom>
              <a:avLst/>
              <a:gdLst/>
              <a:ahLst/>
              <a:cxnLst/>
              <a:rect l="l" t="t" r="r" b="b"/>
              <a:pathLst>
                <a:path w="658" h="1900" extrusionOk="0">
                  <a:moveTo>
                    <a:pt x="434" y="1"/>
                  </a:moveTo>
                  <a:cubicBezTo>
                    <a:pt x="328" y="1"/>
                    <a:pt x="231" y="18"/>
                    <a:pt x="138" y="51"/>
                  </a:cubicBezTo>
                  <a:cubicBezTo>
                    <a:pt x="46" y="86"/>
                    <a:pt x="0" y="122"/>
                    <a:pt x="0" y="157"/>
                  </a:cubicBezTo>
                  <a:lnTo>
                    <a:pt x="0" y="1842"/>
                  </a:lnTo>
                  <a:cubicBezTo>
                    <a:pt x="0" y="1863"/>
                    <a:pt x="13" y="1877"/>
                    <a:pt x="42" y="1886"/>
                  </a:cubicBezTo>
                  <a:cubicBezTo>
                    <a:pt x="70" y="1896"/>
                    <a:pt x="133" y="1900"/>
                    <a:pt x="232" y="1900"/>
                  </a:cubicBezTo>
                  <a:cubicBezTo>
                    <a:pt x="330" y="1900"/>
                    <a:pt x="426" y="1895"/>
                    <a:pt x="518" y="1884"/>
                  </a:cubicBezTo>
                  <a:cubicBezTo>
                    <a:pt x="611" y="1874"/>
                    <a:pt x="658" y="1860"/>
                    <a:pt x="658" y="1842"/>
                  </a:cubicBezTo>
                  <a:lnTo>
                    <a:pt x="658" y="113"/>
                  </a:lnTo>
                  <a:cubicBezTo>
                    <a:pt x="658" y="39"/>
                    <a:pt x="583" y="2"/>
                    <a:pt x="4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3"/>
            <p:cNvSpPr/>
            <p:nvPr/>
          </p:nvSpPr>
          <p:spPr>
            <a:xfrm>
              <a:off x="3238300" y="4119925"/>
              <a:ext cx="34275" cy="36500"/>
            </a:xfrm>
            <a:custGeom>
              <a:avLst/>
              <a:gdLst/>
              <a:ahLst/>
              <a:cxnLst/>
              <a:rect l="l" t="t" r="r" b="b"/>
              <a:pathLst>
                <a:path w="1371" h="1460" extrusionOk="0">
                  <a:moveTo>
                    <a:pt x="713" y="1"/>
                  </a:moveTo>
                  <a:cubicBezTo>
                    <a:pt x="601" y="1"/>
                    <a:pt x="501" y="13"/>
                    <a:pt x="409" y="41"/>
                  </a:cubicBezTo>
                  <a:cubicBezTo>
                    <a:pt x="319" y="69"/>
                    <a:pt x="253" y="99"/>
                    <a:pt x="209" y="133"/>
                  </a:cubicBezTo>
                  <a:cubicBezTo>
                    <a:pt x="166" y="167"/>
                    <a:pt x="133" y="212"/>
                    <a:pt x="109" y="266"/>
                  </a:cubicBezTo>
                  <a:cubicBezTo>
                    <a:pt x="86" y="320"/>
                    <a:pt x="71" y="362"/>
                    <a:pt x="69" y="392"/>
                  </a:cubicBezTo>
                  <a:cubicBezTo>
                    <a:pt x="65" y="423"/>
                    <a:pt x="64" y="469"/>
                    <a:pt x="64" y="529"/>
                  </a:cubicBezTo>
                  <a:cubicBezTo>
                    <a:pt x="64" y="591"/>
                    <a:pt x="80" y="648"/>
                    <a:pt x="112" y="700"/>
                  </a:cubicBezTo>
                  <a:cubicBezTo>
                    <a:pt x="145" y="753"/>
                    <a:pt x="186" y="791"/>
                    <a:pt x="234" y="813"/>
                  </a:cubicBezTo>
                  <a:cubicBezTo>
                    <a:pt x="283" y="837"/>
                    <a:pt x="334" y="855"/>
                    <a:pt x="391" y="870"/>
                  </a:cubicBezTo>
                  <a:cubicBezTo>
                    <a:pt x="446" y="884"/>
                    <a:pt x="499" y="893"/>
                    <a:pt x="548" y="898"/>
                  </a:cubicBezTo>
                  <a:cubicBezTo>
                    <a:pt x="596" y="902"/>
                    <a:pt x="637" y="913"/>
                    <a:pt x="670" y="927"/>
                  </a:cubicBezTo>
                  <a:cubicBezTo>
                    <a:pt x="703" y="940"/>
                    <a:pt x="718" y="959"/>
                    <a:pt x="718" y="982"/>
                  </a:cubicBezTo>
                  <a:cubicBezTo>
                    <a:pt x="718" y="1007"/>
                    <a:pt x="708" y="1022"/>
                    <a:pt x="688" y="1030"/>
                  </a:cubicBezTo>
                  <a:cubicBezTo>
                    <a:pt x="669" y="1038"/>
                    <a:pt x="626" y="1042"/>
                    <a:pt x="562" y="1042"/>
                  </a:cubicBezTo>
                  <a:cubicBezTo>
                    <a:pt x="497" y="1042"/>
                    <a:pt x="419" y="1023"/>
                    <a:pt x="325" y="988"/>
                  </a:cubicBezTo>
                  <a:cubicBezTo>
                    <a:pt x="231" y="953"/>
                    <a:pt x="177" y="934"/>
                    <a:pt x="161" y="934"/>
                  </a:cubicBezTo>
                  <a:cubicBezTo>
                    <a:pt x="132" y="934"/>
                    <a:pt x="98" y="979"/>
                    <a:pt x="59" y="1069"/>
                  </a:cubicBezTo>
                  <a:cubicBezTo>
                    <a:pt x="20" y="1158"/>
                    <a:pt x="1" y="1235"/>
                    <a:pt x="1" y="1302"/>
                  </a:cubicBezTo>
                  <a:cubicBezTo>
                    <a:pt x="1" y="1328"/>
                    <a:pt x="32" y="1355"/>
                    <a:pt x="96" y="1382"/>
                  </a:cubicBezTo>
                  <a:cubicBezTo>
                    <a:pt x="220" y="1434"/>
                    <a:pt x="418" y="1460"/>
                    <a:pt x="687" y="1460"/>
                  </a:cubicBezTo>
                  <a:cubicBezTo>
                    <a:pt x="1139" y="1460"/>
                    <a:pt x="1366" y="1301"/>
                    <a:pt x="1371" y="985"/>
                  </a:cubicBezTo>
                  <a:cubicBezTo>
                    <a:pt x="1371" y="891"/>
                    <a:pt x="1348" y="813"/>
                    <a:pt x="1301" y="751"/>
                  </a:cubicBezTo>
                  <a:cubicBezTo>
                    <a:pt x="1255" y="690"/>
                    <a:pt x="1198" y="648"/>
                    <a:pt x="1133" y="624"/>
                  </a:cubicBezTo>
                  <a:cubicBezTo>
                    <a:pt x="1067" y="599"/>
                    <a:pt x="1001" y="581"/>
                    <a:pt x="937" y="569"/>
                  </a:cubicBezTo>
                  <a:cubicBezTo>
                    <a:pt x="871" y="555"/>
                    <a:pt x="816" y="543"/>
                    <a:pt x="770" y="530"/>
                  </a:cubicBezTo>
                  <a:cubicBezTo>
                    <a:pt x="724" y="517"/>
                    <a:pt x="701" y="499"/>
                    <a:pt x="701" y="475"/>
                  </a:cubicBezTo>
                  <a:cubicBezTo>
                    <a:pt x="701" y="437"/>
                    <a:pt x="734" y="417"/>
                    <a:pt x="803" y="417"/>
                  </a:cubicBezTo>
                  <a:cubicBezTo>
                    <a:pt x="845" y="417"/>
                    <a:pt x="911" y="430"/>
                    <a:pt x="1000" y="459"/>
                  </a:cubicBezTo>
                  <a:cubicBezTo>
                    <a:pt x="1088" y="487"/>
                    <a:pt x="1148" y="502"/>
                    <a:pt x="1174" y="502"/>
                  </a:cubicBezTo>
                  <a:cubicBezTo>
                    <a:pt x="1200" y="502"/>
                    <a:pt x="1235" y="460"/>
                    <a:pt x="1281" y="377"/>
                  </a:cubicBezTo>
                  <a:cubicBezTo>
                    <a:pt x="1328" y="295"/>
                    <a:pt x="1350" y="222"/>
                    <a:pt x="1350" y="159"/>
                  </a:cubicBezTo>
                  <a:cubicBezTo>
                    <a:pt x="1350" y="129"/>
                    <a:pt x="1326" y="103"/>
                    <a:pt x="1279" y="78"/>
                  </a:cubicBezTo>
                  <a:cubicBezTo>
                    <a:pt x="1251" y="64"/>
                    <a:pt x="1216" y="50"/>
                    <a:pt x="1172" y="39"/>
                  </a:cubicBezTo>
                  <a:cubicBezTo>
                    <a:pt x="1129" y="28"/>
                    <a:pt x="1070" y="19"/>
                    <a:pt x="995" y="11"/>
                  </a:cubicBezTo>
                  <a:cubicBezTo>
                    <a:pt x="918" y="4"/>
                    <a:pt x="825" y="1"/>
                    <a:pt x="7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p69"/>
          <p:cNvSpPr/>
          <p:nvPr/>
        </p:nvSpPr>
        <p:spPr>
          <a:xfrm>
            <a:off x="1360850" y="1593451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1" name="Google Shape;2351;p69"/>
          <p:cNvSpPr txBox="1">
            <a:spLocks noGrp="1"/>
          </p:cNvSpPr>
          <p:nvPr>
            <p:ph type="title"/>
          </p:nvPr>
        </p:nvSpPr>
        <p:spPr>
          <a:xfrm>
            <a:off x="1466150" y="2079825"/>
            <a:ext cx="5028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Creative Login Form</a:t>
            </a:r>
            <a:endParaRPr sz="4000"/>
          </a:p>
        </p:txBody>
      </p:sp>
      <p:sp>
        <p:nvSpPr>
          <p:cNvPr id="2352" name="Google Shape;2352;p69"/>
          <p:cNvSpPr txBox="1">
            <a:spLocks noGrp="1"/>
          </p:cNvSpPr>
          <p:nvPr>
            <p:ph type="subTitle" idx="1"/>
          </p:nvPr>
        </p:nvSpPr>
        <p:spPr>
          <a:xfrm rot="757">
            <a:off x="1466254" y="3027425"/>
            <a:ext cx="2726400" cy="6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Create a fine UI for a login form (register form)</a:t>
            </a:r>
            <a:endParaRPr/>
          </a:p>
        </p:txBody>
      </p:sp>
      <p:grpSp>
        <p:nvGrpSpPr>
          <p:cNvPr id="2353" name="Google Shape;2353;p69"/>
          <p:cNvGrpSpPr/>
          <p:nvPr/>
        </p:nvGrpSpPr>
        <p:grpSpPr>
          <a:xfrm rot="2700000">
            <a:off x="3743631" y="747590"/>
            <a:ext cx="1211801" cy="1565934"/>
            <a:chOff x="5543700" y="1778175"/>
            <a:chExt cx="396425" cy="512275"/>
          </a:xfrm>
        </p:grpSpPr>
        <p:sp>
          <p:nvSpPr>
            <p:cNvPr id="2354" name="Google Shape;2354;p69"/>
            <p:cNvSpPr/>
            <p:nvPr/>
          </p:nvSpPr>
          <p:spPr>
            <a:xfrm>
              <a:off x="5757250" y="1784975"/>
              <a:ext cx="176150" cy="157550"/>
            </a:xfrm>
            <a:custGeom>
              <a:avLst/>
              <a:gdLst/>
              <a:ahLst/>
              <a:cxnLst/>
              <a:rect l="l" t="t" r="r" b="b"/>
              <a:pathLst>
                <a:path w="7046" h="6302" extrusionOk="0">
                  <a:moveTo>
                    <a:pt x="1929" y="0"/>
                  </a:moveTo>
                  <a:lnTo>
                    <a:pt x="0" y="3392"/>
                  </a:lnTo>
                  <a:lnTo>
                    <a:pt x="5117" y="6301"/>
                  </a:lnTo>
                  <a:lnTo>
                    <a:pt x="7046" y="2909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9"/>
            <p:cNvSpPr/>
            <p:nvPr/>
          </p:nvSpPr>
          <p:spPr>
            <a:xfrm>
              <a:off x="5795500" y="1833000"/>
              <a:ext cx="43125" cy="34800"/>
            </a:xfrm>
            <a:custGeom>
              <a:avLst/>
              <a:gdLst/>
              <a:ahLst/>
              <a:cxnLst/>
              <a:rect l="l" t="t" r="r" b="b"/>
              <a:pathLst>
                <a:path w="1725" h="1392" extrusionOk="0">
                  <a:moveTo>
                    <a:pt x="347" y="0"/>
                  </a:moveTo>
                  <a:lnTo>
                    <a:pt x="1" y="608"/>
                  </a:lnTo>
                  <a:lnTo>
                    <a:pt x="1379" y="1391"/>
                  </a:lnTo>
                  <a:lnTo>
                    <a:pt x="1724" y="783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9"/>
            <p:cNvSpPr/>
            <p:nvPr/>
          </p:nvSpPr>
          <p:spPr>
            <a:xfrm>
              <a:off x="5851825" y="1864775"/>
              <a:ext cx="43100" cy="34825"/>
            </a:xfrm>
            <a:custGeom>
              <a:avLst/>
              <a:gdLst/>
              <a:ahLst/>
              <a:cxnLst/>
              <a:rect l="l" t="t" r="r" b="b"/>
              <a:pathLst>
                <a:path w="1724" h="1393" extrusionOk="0">
                  <a:moveTo>
                    <a:pt x="346" y="0"/>
                  </a:moveTo>
                  <a:lnTo>
                    <a:pt x="0" y="609"/>
                  </a:lnTo>
                  <a:lnTo>
                    <a:pt x="1378" y="1392"/>
                  </a:lnTo>
                  <a:lnTo>
                    <a:pt x="1724" y="783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9"/>
            <p:cNvSpPr/>
            <p:nvPr/>
          </p:nvSpPr>
          <p:spPr>
            <a:xfrm>
              <a:off x="5757025" y="1850925"/>
              <a:ext cx="138750" cy="91700"/>
            </a:xfrm>
            <a:custGeom>
              <a:avLst/>
              <a:gdLst/>
              <a:ahLst/>
              <a:cxnLst/>
              <a:rect l="l" t="t" r="r" b="b"/>
              <a:pathLst>
                <a:path w="5550" h="3668" extrusionOk="0">
                  <a:moveTo>
                    <a:pt x="432" y="1"/>
                  </a:moveTo>
                  <a:lnTo>
                    <a:pt x="1" y="758"/>
                  </a:lnTo>
                  <a:lnTo>
                    <a:pt x="5118" y="3667"/>
                  </a:lnTo>
                  <a:lnTo>
                    <a:pt x="5549" y="2910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rgbClr val="9EA2E0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9"/>
            <p:cNvSpPr/>
            <p:nvPr/>
          </p:nvSpPr>
          <p:spPr>
            <a:xfrm>
              <a:off x="5750150" y="1778175"/>
              <a:ext cx="189975" cy="171400"/>
            </a:xfrm>
            <a:custGeom>
              <a:avLst/>
              <a:gdLst/>
              <a:ahLst/>
              <a:cxnLst/>
              <a:rect l="l" t="t" r="r" b="b"/>
              <a:pathLst>
                <a:path w="7599" h="6856" extrusionOk="0">
                  <a:moveTo>
                    <a:pt x="2280" y="553"/>
                  </a:moveTo>
                  <a:lnTo>
                    <a:pt x="7045" y="3260"/>
                  </a:lnTo>
                  <a:lnTo>
                    <a:pt x="5316" y="6300"/>
                  </a:lnTo>
                  <a:lnTo>
                    <a:pt x="552" y="3592"/>
                  </a:lnTo>
                  <a:lnTo>
                    <a:pt x="2280" y="553"/>
                  </a:lnTo>
                  <a:close/>
                  <a:moveTo>
                    <a:pt x="2129" y="1"/>
                  </a:moveTo>
                  <a:lnTo>
                    <a:pt x="0" y="3746"/>
                  </a:lnTo>
                  <a:lnTo>
                    <a:pt x="5470" y="6855"/>
                  </a:lnTo>
                  <a:lnTo>
                    <a:pt x="7598" y="3110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9"/>
            <p:cNvSpPr/>
            <p:nvPr/>
          </p:nvSpPr>
          <p:spPr>
            <a:xfrm>
              <a:off x="5549250" y="1858025"/>
              <a:ext cx="355600" cy="427275"/>
            </a:xfrm>
            <a:custGeom>
              <a:avLst/>
              <a:gdLst/>
              <a:ahLst/>
              <a:cxnLst/>
              <a:rect l="l" t="t" r="r" b="b"/>
              <a:pathLst>
                <a:path w="14224" h="17091" extrusionOk="0">
                  <a:moveTo>
                    <a:pt x="7478" y="1"/>
                  </a:moveTo>
                  <a:lnTo>
                    <a:pt x="1060" y="11294"/>
                  </a:lnTo>
                  <a:cubicBezTo>
                    <a:pt x="0" y="13156"/>
                    <a:pt x="652" y="15524"/>
                    <a:pt x="2515" y="16583"/>
                  </a:cubicBezTo>
                  <a:cubicBezTo>
                    <a:pt x="3120" y="16927"/>
                    <a:pt x="3779" y="17091"/>
                    <a:pt x="4429" y="17091"/>
                  </a:cubicBezTo>
                  <a:cubicBezTo>
                    <a:pt x="5779" y="17091"/>
                    <a:pt x="7090" y="16385"/>
                    <a:pt x="7805" y="15128"/>
                  </a:cubicBezTo>
                  <a:lnTo>
                    <a:pt x="14223" y="3835"/>
                  </a:lnTo>
                  <a:lnTo>
                    <a:pt x="74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9"/>
            <p:cNvSpPr/>
            <p:nvPr/>
          </p:nvSpPr>
          <p:spPr>
            <a:xfrm>
              <a:off x="5612600" y="1906250"/>
              <a:ext cx="292250" cy="379025"/>
            </a:xfrm>
            <a:custGeom>
              <a:avLst/>
              <a:gdLst/>
              <a:ahLst/>
              <a:cxnLst/>
              <a:rect l="l" t="t" r="r" b="b"/>
              <a:pathLst>
                <a:path w="11690" h="15161" extrusionOk="0">
                  <a:moveTo>
                    <a:pt x="8337" y="0"/>
                  </a:moveTo>
                  <a:lnTo>
                    <a:pt x="1" y="14664"/>
                  </a:lnTo>
                  <a:cubicBezTo>
                    <a:pt x="601" y="15001"/>
                    <a:pt x="1252" y="15161"/>
                    <a:pt x="1895" y="15161"/>
                  </a:cubicBezTo>
                  <a:cubicBezTo>
                    <a:pt x="3245" y="15161"/>
                    <a:pt x="4556" y="14455"/>
                    <a:pt x="5271" y="13199"/>
                  </a:cubicBezTo>
                  <a:lnTo>
                    <a:pt x="11689" y="1906"/>
                  </a:lnTo>
                  <a:lnTo>
                    <a:pt x="83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9"/>
            <p:cNvSpPr/>
            <p:nvPr/>
          </p:nvSpPr>
          <p:spPr>
            <a:xfrm>
              <a:off x="5604750" y="1945300"/>
              <a:ext cx="297100" cy="336300"/>
            </a:xfrm>
            <a:custGeom>
              <a:avLst/>
              <a:gdLst/>
              <a:ahLst/>
              <a:cxnLst/>
              <a:rect l="l" t="t" r="r" b="b"/>
              <a:pathLst>
                <a:path w="11884" h="13452" extrusionOk="0">
                  <a:moveTo>
                    <a:pt x="11531" y="1"/>
                  </a:moveTo>
                  <a:lnTo>
                    <a:pt x="5217" y="11107"/>
                  </a:lnTo>
                  <a:cubicBezTo>
                    <a:pt x="4675" y="12063"/>
                    <a:pt x="3898" y="12695"/>
                    <a:pt x="2972" y="12938"/>
                  </a:cubicBezTo>
                  <a:cubicBezTo>
                    <a:pt x="2698" y="13010"/>
                    <a:pt x="2416" y="13045"/>
                    <a:pt x="2133" y="13045"/>
                  </a:cubicBezTo>
                  <a:cubicBezTo>
                    <a:pt x="1481" y="13045"/>
                    <a:pt x="819" y="12857"/>
                    <a:pt x="210" y="12490"/>
                  </a:cubicBezTo>
                  <a:lnTo>
                    <a:pt x="0" y="12838"/>
                  </a:lnTo>
                  <a:cubicBezTo>
                    <a:pt x="34" y="12858"/>
                    <a:pt x="65" y="12876"/>
                    <a:pt x="98" y="12895"/>
                  </a:cubicBezTo>
                  <a:cubicBezTo>
                    <a:pt x="746" y="13263"/>
                    <a:pt x="1443" y="13452"/>
                    <a:pt x="2133" y="13452"/>
                  </a:cubicBezTo>
                  <a:cubicBezTo>
                    <a:pt x="2451" y="13452"/>
                    <a:pt x="2767" y="13412"/>
                    <a:pt x="3075" y="13330"/>
                  </a:cubicBezTo>
                  <a:cubicBezTo>
                    <a:pt x="4109" y="13059"/>
                    <a:pt x="4971" y="12360"/>
                    <a:pt x="5570" y="11308"/>
                  </a:cubicBezTo>
                  <a:lnTo>
                    <a:pt x="11883" y="201"/>
                  </a:lnTo>
                  <a:lnTo>
                    <a:pt x="115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9"/>
            <p:cNvSpPr/>
            <p:nvPr/>
          </p:nvSpPr>
          <p:spPr>
            <a:xfrm>
              <a:off x="5817025" y="1952675"/>
              <a:ext cx="64825" cy="42850"/>
            </a:xfrm>
            <a:custGeom>
              <a:avLst/>
              <a:gdLst/>
              <a:ahLst/>
              <a:cxnLst/>
              <a:rect l="l" t="t" r="r" b="b"/>
              <a:pathLst>
                <a:path w="2593" h="1714" extrusionOk="0">
                  <a:moveTo>
                    <a:pt x="201" y="0"/>
                  </a:moveTo>
                  <a:lnTo>
                    <a:pt x="0" y="354"/>
                  </a:lnTo>
                  <a:lnTo>
                    <a:pt x="2392" y="1713"/>
                  </a:lnTo>
                  <a:lnTo>
                    <a:pt x="2593" y="136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9"/>
            <p:cNvSpPr/>
            <p:nvPr/>
          </p:nvSpPr>
          <p:spPr>
            <a:xfrm>
              <a:off x="5834350" y="1922175"/>
              <a:ext cx="64850" cy="42850"/>
            </a:xfrm>
            <a:custGeom>
              <a:avLst/>
              <a:gdLst/>
              <a:ahLst/>
              <a:cxnLst/>
              <a:rect l="l" t="t" r="r" b="b"/>
              <a:pathLst>
                <a:path w="2594" h="1714" extrusionOk="0">
                  <a:moveTo>
                    <a:pt x="202" y="1"/>
                  </a:moveTo>
                  <a:lnTo>
                    <a:pt x="1" y="353"/>
                  </a:lnTo>
                  <a:lnTo>
                    <a:pt x="2392" y="1714"/>
                  </a:lnTo>
                  <a:lnTo>
                    <a:pt x="2593" y="136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9"/>
            <p:cNvSpPr/>
            <p:nvPr/>
          </p:nvSpPr>
          <p:spPr>
            <a:xfrm>
              <a:off x="5811850" y="1961675"/>
              <a:ext cx="64825" cy="42825"/>
            </a:xfrm>
            <a:custGeom>
              <a:avLst/>
              <a:gdLst/>
              <a:ahLst/>
              <a:cxnLst/>
              <a:rect l="l" t="t" r="r" b="b"/>
              <a:pathLst>
                <a:path w="2593" h="1713" extrusionOk="0">
                  <a:moveTo>
                    <a:pt x="200" y="0"/>
                  </a:moveTo>
                  <a:lnTo>
                    <a:pt x="0" y="353"/>
                  </a:lnTo>
                  <a:lnTo>
                    <a:pt x="2393" y="1713"/>
                  </a:lnTo>
                  <a:lnTo>
                    <a:pt x="2593" y="136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9"/>
            <p:cNvSpPr/>
            <p:nvPr/>
          </p:nvSpPr>
          <p:spPr>
            <a:xfrm>
              <a:off x="5715375" y="1894975"/>
              <a:ext cx="64825" cy="42825"/>
            </a:xfrm>
            <a:custGeom>
              <a:avLst/>
              <a:gdLst/>
              <a:ahLst/>
              <a:cxnLst/>
              <a:rect l="l" t="t" r="r" b="b"/>
              <a:pathLst>
                <a:path w="2593" h="1713" extrusionOk="0">
                  <a:moveTo>
                    <a:pt x="201" y="0"/>
                  </a:moveTo>
                  <a:lnTo>
                    <a:pt x="0" y="354"/>
                  </a:lnTo>
                  <a:lnTo>
                    <a:pt x="2393" y="1713"/>
                  </a:lnTo>
                  <a:lnTo>
                    <a:pt x="2593" y="135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9"/>
            <p:cNvSpPr/>
            <p:nvPr/>
          </p:nvSpPr>
          <p:spPr>
            <a:xfrm>
              <a:off x="5593050" y="1864900"/>
              <a:ext cx="210750" cy="260425"/>
            </a:xfrm>
            <a:custGeom>
              <a:avLst/>
              <a:gdLst/>
              <a:ahLst/>
              <a:cxnLst/>
              <a:rect l="l" t="t" r="r" b="b"/>
              <a:pathLst>
                <a:path w="8430" h="10417" extrusionOk="0">
                  <a:moveTo>
                    <a:pt x="5805" y="1"/>
                  </a:moveTo>
                  <a:lnTo>
                    <a:pt x="56" y="10114"/>
                  </a:lnTo>
                  <a:cubicBezTo>
                    <a:pt x="0" y="10211"/>
                    <a:pt x="35" y="10335"/>
                    <a:pt x="132" y="10390"/>
                  </a:cubicBezTo>
                  <a:cubicBezTo>
                    <a:pt x="163" y="10408"/>
                    <a:pt x="198" y="10416"/>
                    <a:pt x="232" y="10416"/>
                  </a:cubicBezTo>
                  <a:cubicBezTo>
                    <a:pt x="302" y="10416"/>
                    <a:pt x="371" y="10379"/>
                    <a:pt x="409" y="10314"/>
                  </a:cubicBezTo>
                  <a:lnTo>
                    <a:pt x="5958" y="553"/>
                  </a:lnTo>
                  <a:lnTo>
                    <a:pt x="8098" y="1770"/>
                  </a:lnTo>
                  <a:cubicBezTo>
                    <a:pt x="8129" y="1788"/>
                    <a:pt x="8163" y="1796"/>
                    <a:pt x="8197" y="1796"/>
                  </a:cubicBezTo>
                  <a:cubicBezTo>
                    <a:pt x="8268" y="1796"/>
                    <a:pt x="8336" y="1759"/>
                    <a:pt x="8373" y="1693"/>
                  </a:cubicBezTo>
                  <a:cubicBezTo>
                    <a:pt x="8429" y="1596"/>
                    <a:pt x="8395" y="1472"/>
                    <a:pt x="8298" y="1418"/>
                  </a:cubicBez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9"/>
            <p:cNvSpPr/>
            <p:nvPr/>
          </p:nvSpPr>
          <p:spPr>
            <a:xfrm>
              <a:off x="5728275" y="1890950"/>
              <a:ext cx="56650" cy="38100"/>
            </a:xfrm>
            <a:custGeom>
              <a:avLst/>
              <a:gdLst/>
              <a:ahLst/>
              <a:cxnLst/>
              <a:rect l="l" t="t" r="r" b="b"/>
              <a:pathLst>
                <a:path w="2266" h="1524" extrusionOk="0">
                  <a:moveTo>
                    <a:pt x="199" y="0"/>
                  </a:moveTo>
                  <a:lnTo>
                    <a:pt x="1" y="349"/>
                  </a:lnTo>
                  <a:lnTo>
                    <a:pt x="2068" y="1523"/>
                  </a:lnTo>
                  <a:lnTo>
                    <a:pt x="2266" y="117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9"/>
            <p:cNvSpPr/>
            <p:nvPr/>
          </p:nvSpPr>
          <p:spPr>
            <a:xfrm>
              <a:off x="5543700" y="1851225"/>
              <a:ext cx="368275" cy="439225"/>
            </a:xfrm>
            <a:custGeom>
              <a:avLst/>
              <a:gdLst/>
              <a:ahLst/>
              <a:cxnLst/>
              <a:rect l="l" t="t" r="r" b="b"/>
              <a:pathLst>
                <a:path w="14731" h="17569" extrusionOk="0">
                  <a:moveTo>
                    <a:pt x="7785" y="555"/>
                  </a:moveTo>
                  <a:lnTo>
                    <a:pt x="14176" y="4187"/>
                  </a:lnTo>
                  <a:lnTo>
                    <a:pt x="7857" y="15303"/>
                  </a:lnTo>
                  <a:cubicBezTo>
                    <a:pt x="7181" y="16493"/>
                    <a:pt x="5935" y="17162"/>
                    <a:pt x="4655" y="17162"/>
                  </a:cubicBezTo>
                  <a:cubicBezTo>
                    <a:pt x="4040" y="17162"/>
                    <a:pt x="3417" y="17008"/>
                    <a:pt x="2845" y="16683"/>
                  </a:cubicBezTo>
                  <a:cubicBezTo>
                    <a:pt x="1083" y="15682"/>
                    <a:pt x="463" y="13433"/>
                    <a:pt x="1466" y="11671"/>
                  </a:cubicBezTo>
                  <a:lnTo>
                    <a:pt x="7785" y="555"/>
                  </a:lnTo>
                  <a:close/>
                  <a:moveTo>
                    <a:pt x="7633" y="0"/>
                  </a:moveTo>
                  <a:lnTo>
                    <a:pt x="1114" y="11470"/>
                  </a:lnTo>
                  <a:cubicBezTo>
                    <a:pt x="0" y="13427"/>
                    <a:pt x="687" y="15922"/>
                    <a:pt x="2644" y="17036"/>
                  </a:cubicBezTo>
                  <a:cubicBezTo>
                    <a:pt x="3280" y="17397"/>
                    <a:pt x="3972" y="17568"/>
                    <a:pt x="4655" y="17568"/>
                  </a:cubicBezTo>
                  <a:cubicBezTo>
                    <a:pt x="6076" y="17568"/>
                    <a:pt x="7458" y="16826"/>
                    <a:pt x="8211" y="15505"/>
                  </a:cubicBezTo>
                  <a:lnTo>
                    <a:pt x="14730" y="4035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9" name="Google Shape;2369;p69"/>
          <p:cNvSpPr/>
          <p:nvPr/>
        </p:nvSpPr>
        <p:spPr>
          <a:xfrm>
            <a:off x="5821762" y="1124448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0" name="Google Shape;2370;p69"/>
          <p:cNvSpPr/>
          <p:nvPr/>
        </p:nvSpPr>
        <p:spPr>
          <a:xfrm>
            <a:off x="4088687" y="3862398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1" name="Google Shape;2371;p69"/>
          <p:cNvSpPr/>
          <p:nvPr/>
        </p:nvSpPr>
        <p:spPr>
          <a:xfrm>
            <a:off x="7679612" y="2220423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2" name="Google Shape;2372;p69"/>
          <p:cNvSpPr/>
          <p:nvPr/>
        </p:nvSpPr>
        <p:spPr>
          <a:xfrm>
            <a:off x="935912" y="3948673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3" name="Google Shape;2373;p69"/>
          <p:cNvGrpSpPr/>
          <p:nvPr/>
        </p:nvGrpSpPr>
        <p:grpSpPr>
          <a:xfrm>
            <a:off x="4518300" y="3152390"/>
            <a:ext cx="380623" cy="505928"/>
            <a:chOff x="5382225" y="1510350"/>
            <a:chExt cx="54075" cy="71875"/>
          </a:xfrm>
        </p:grpSpPr>
        <p:sp>
          <p:nvSpPr>
            <p:cNvPr id="2374" name="Google Shape;2374;p69"/>
            <p:cNvSpPr/>
            <p:nvPr/>
          </p:nvSpPr>
          <p:spPr>
            <a:xfrm>
              <a:off x="5384450" y="1512525"/>
              <a:ext cx="49500" cy="67525"/>
            </a:xfrm>
            <a:custGeom>
              <a:avLst/>
              <a:gdLst/>
              <a:ahLst/>
              <a:cxnLst/>
              <a:rect l="l" t="t" r="r" b="b"/>
              <a:pathLst>
                <a:path w="1980" h="2701" extrusionOk="0">
                  <a:moveTo>
                    <a:pt x="15" y="1"/>
                  </a:moveTo>
                  <a:lnTo>
                    <a:pt x="0" y="2001"/>
                  </a:lnTo>
                  <a:lnTo>
                    <a:pt x="562" y="1358"/>
                  </a:lnTo>
                  <a:lnTo>
                    <a:pt x="1469" y="2701"/>
                  </a:lnTo>
                  <a:lnTo>
                    <a:pt x="1725" y="2528"/>
                  </a:lnTo>
                  <a:lnTo>
                    <a:pt x="1979" y="2357"/>
                  </a:lnTo>
                  <a:lnTo>
                    <a:pt x="1062" y="999"/>
                  </a:lnTo>
                  <a:lnTo>
                    <a:pt x="1876" y="73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9"/>
            <p:cNvSpPr/>
            <p:nvPr/>
          </p:nvSpPr>
          <p:spPr>
            <a:xfrm>
              <a:off x="5382225" y="1510350"/>
              <a:ext cx="54075" cy="71875"/>
            </a:xfrm>
            <a:custGeom>
              <a:avLst/>
              <a:gdLst/>
              <a:ahLst/>
              <a:cxnLst/>
              <a:rect l="l" t="t" r="r" b="b"/>
              <a:pathLst>
                <a:path w="2163" h="2875" extrusionOk="0">
                  <a:moveTo>
                    <a:pt x="192" y="215"/>
                  </a:moveTo>
                  <a:lnTo>
                    <a:pt x="1709" y="813"/>
                  </a:lnTo>
                  <a:lnTo>
                    <a:pt x="1124" y="1003"/>
                  </a:lnTo>
                  <a:cubicBezTo>
                    <a:pt x="1098" y="1011"/>
                    <a:pt x="1078" y="1031"/>
                    <a:pt x="1069" y="1057"/>
                  </a:cubicBezTo>
                  <a:cubicBezTo>
                    <a:pt x="1060" y="1083"/>
                    <a:pt x="1063" y="1113"/>
                    <a:pt x="1079" y="1135"/>
                  </a:cubicBezTo>
                  <a:lnTo>
                    <a:pt x="1949" y="2419"/>
                  </a:lnTo>
                  <a:lnTo>
                    <a:pt x="1583" y="2667"/>
                  </a:lnTo>
                  <a:lnTo>
                    <a:pt x="724" y="1397"/>
                  </a:lnTo>
                  <a:cubicBezTo>
                    <a:pt x="708" y="1374"/>
                    <a:pt x="683" y="1360"/>
                    <a:pt x="656" y="1358"/>
                  </a:cubicBezTo>
                  <a:lnTo>
                    <a:pt x="651" y="1358"/>
                  </a:lnTo>
                  <a:cubicBezTo>
                    <a:pt x="626" y="1358"/>
                    <a:pt x="600" y="1368"/>
                    <a:pt x="587" y="1388"/>
                  </a:cubicBezTo>
                  <a:lnTo>
                    <a:pt x="180" y="1854"/>
                  </a:lnTo>
                  <a:lnTo>
                    <a:pt x="192" y="215"/>
                  </a:lnTo>
                  <a:close/>
                  <a:moveTo>
                    <a:pt x="102" y="0"/>
                  </a:moveTo>
                  <a:cubicBezTo>
                    <a:pt x="85" y="0"/>
                    <a:pt x="68" y="5"/>
                    <a:pt x="52" y="15"/>
                  </a:cubicBezTo>
                  <a:cubicBezTo>
                    <a:pt x="29" y="31"/>
                    <a:pt x="14" y="57"/>
                    <a:pt x="14" y="87"/>
                  </a:cubicBezTo>
                  <a:lnTo>
                    <a:pt x="1" y="2087"/>
                  </a:lnTo>
                  <a:cubicBezTo>
                    <a:pt x="1" y="2123"/>
                    <a:pt x="24" y="2155"/>
                    <a:pt x="58" y="2168"/>
                  </a:cubicBezTo>
                  <a:cubicBezTo>
                    <a:pt x="68" y="2172"/>
                    <a:pt x="79" y="2174"/>
                    <a:pt x="90" y="2174"/>
                  </a:cubicBezTo>
                  <a:cubicBezTo>
                    <a:pt x="114" y="2174"/>
                    <a:pt x="137" y="2164"/>
                    <a:pt x="153" y="2145"/>
                  </a:cubicBezTo>
                  <a:lnTo>
                    <a:pt x="640" y="1587"/>
                  </a:lnTo>
                  <a:lnTo>
                    <a:pt x="1486" y="2836"/>
                  </a:lnTo>
                  <a:cubicBezTo>
                    <a:pt x="1499" y="2856"/>
                    <a:pt x="1519" y="2870"/>
                    <a:pt x="1541" y="2873"/>
                  </a:cubicBezTo>
                  <a:cubicBezTo>
                    <a:pt x="1547" y="2875"/>
                    <a:pt x="1553" y="2875"/>
                    <a:pt x="1558" y="2875"/>
                  </a:cubicBezTo>
                  <a:cubicBezTo>
                    <a:pt x="1576" y="2875"/>
                    <a:pt x="1593" y="2870"/>
                    <a:pt x="1603" y="2859"/>
                  </a:cubicBezTo>
                  <a:lnTo>
                    <a:pt x="2113" y="2514"/>
                  </a:lnTo>
                  <a:cubicBezTo>
                    <a:pt x="2154" y="2487"/>
                    <a:pt x="2163" y="2433"/>
                    <a:pt x="2136" y="2393"/>
                  </a:cubicBezTo>
                  <a:lnTo>
                    <a:pt x="1283" y="1132"/>
                  </a:lnTo>
                  <a:lnTo>
                    <a:pt x="1988" y="902"/>
                  </a:lnTo>
                  <a:cubicBezTo>
                    <a:pt x="2024" y="890"/>
                    <a:pt x="2047" y="858"/>
                    <a:pt x="2049" y="821"/>
                  </a:cubicBezTo>
                  <a:cubicBezTo>
                    <a:pt x="2050" y="784"/>
                    <a:pt x="2028" y="751"/>
                    <a:pt x="1993" y="737"/>
                  </a:cubicBezTo>
                  <a:lnTo>
                    <a:pt x="132" y="6"/>
                  </a:lnTo>
                  <a:cubicBezTo>
                    <a:pt x="123" y="2"/>
                    <a:pt x="112" y="0"/>
                    <a:pt x="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p70"/>
          <p:cNvSpPr/>
          <p:nvPr/>
        </p:nvSpPr>
        <p:spPr>
          <a:xfrm>
            <a:off x="1360850" y="1593451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1" name="Google Shape;2381;p70"/>
          <p:cNvSpPr txBox="1">
            <a:spLocks noGrp="1"/>
          </p:cNvSpPr>
          <p:nvPr>
            <p:ph type="title"/>
          </p:nvPr>
        </p:nvSpPr>
        <p:spPr>
          <a:xfrm>
            <a:off x="1466149" y="2079825"/>
            <a:ext cx="417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Photo Gallery</a:t>
            </a:r>
            <a:endParaRPr sz="4000"/>
          </a:p>
        </p:txBody>
      </p:sp>
      <p:sp>
        <p:nvSpPr>
          <p:cNvPr id="2382" name="Google Shape;2382;p70"/>
          <p:cNvSpPr txBox="1">
            <a:spLocks noGrp="1"/>
          </p:cNvSpPr>
          <p:nvPr>
            <p:ph type="subTitle" idx="1"/>
          </p:nvPr>
        </p:nvSpPr>
        <p:spPr>
          <a:xfrm rot="757">
            <a:off x="1466254" y="3027425"/>
            <a:ext cx="2726400" cy="6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Make a gallery with at least 10 images</a:t>
            </a:r>
            <a:endParaRPr/>
          </a:p>
        </p:txBody>
      </p:sp>
      <p:grpSp>
        <p:nvGrpSpPr>
          <p:cNvPr id="2383" name="Google Shape;2383;p70"/>
          <p:cNvGrpSpPr/>
          <p:nvPr/>
        </p:nvGrpSpPr>
        <p:grpSpPr>
          <a:xfrm rot="2700000">
            <a:off x="3743631" y="747590"/>
            <a:ext cx="1211801" cy="1565934"/>
            <a:chOff x="5543700" y="1778175"/>
            <a:chExt cx="396425" cy="512275"/>
          </a:xfrm>
        </p:grpSpPr>
        <p:sp>
          <p:nvSpPr>
            <p:cNvPr id="2384" name="Google Shape;2384;p70"/>
            <p:cNvSpPr/>
            <p:nvPr/>
          </p:nvSpPr>
          <p:spPr>
            <a:xfrm>
              <a:off x="5757250" y="1784975"/>
              <a:ext cx="176150" cy="157550"/>
            </a:xfrm>
            <a:custGeom>
              <a:avLst/>
              <a:gdLst/>
              <a:ahLst/>
              <a:cxnLst/>
              <a:rect l="l" t="t" r="r" b="b"/>
              <a:pathLst>
                <a:path w="7046" h="6302" extrusionOk="0">
                  <a:moveTo>
                    <a:pt x="1929" y="0"/>
                  </a:moveTo>
                  <a:lnTo>
                    <a:pt x="0" y="3392"/>
                  </a:lnTo>
                  <a:lnTo>
                    <a:pt x="5117" y="6301"/>
                  </a:lnTo>
                  <a:lnTo>
                    <a:pt x="7046" y="2909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0"/>
            <p:cNvSpPr/>
            <p:nvPr/>
          </p:nvSpPr>
          <p:spPr>
            <a:xfrm>
              <a:off x="5795500" y="1833000"/>
              <a:ext cx="43125" cy="34800"/>
            </a:xfrm>
            <a:custGeom>
              <a:avLst/>
              <a:gdLst/>
              <a:ahLst/>
              <a:cxnLst/>
              <a:rect l="l" t="t" r="r" b="b"/>
              <a:pathLst>
                <a:path w="1725" h="1392" extrusionOk="0">
                  <a:moveTo>
                    <a:pt x="347" y="0"/>
                  </a:moveTo>
                  <a:lnTo>
                    <a:pt x="1" y="608"/>
                  </a:lnTo>
                  <a:lnTo>
                    <a:pt x="1379" y="1391"/>
                  </a:lnTo>
                  <a:lnTo>
                    <a:pt x="1724" y="783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0"/>
            <p:cNvSpPr/>
            <p:nvPr/>
          </p:nvSpPr>
          <p:spPr>
            <a:xfrm>
              <a:off x="5851825" y="1864775"/>
              <a:ext cx="43100" cy="34825"/>
            </a:xfrm>
            <a:custGeom>
              <a:avLst/>
              <a:gdLst/>
              <a:ahLst/>
              <a:cxnLst/>
              <a:rect l="l" t="t" r="r" b="b"/>
              <a:pathLst>
                <a:path w="1724" h="1393" extrusionOk="0">
                  <a:moveTo>
                    <a:pt x="346" y="0"/>
                  </a:moveTo>
                  <a:lnTo>
                    <a:pt x="0" y="609"/>
                  </a:lnTo>
                  <a:lnTo>
                    <a:pt x="1378" y="1392"/>
                  </a:lnTo>
                  <a:lnTo>
                    <a:pt x="1724" y="783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0"/>
            <p:cNvSpPr/>
            <p:nvPr/>
          </p:nvSpPr>
          <p:spPr>
            <a:xfrm>
              <a:off x="5757025" y="1850925"/>
              <a:ext cx="138750" cy="91700"/>
            </a:xfrm>
            <a:custGeom>
              <a:avLst/>
              <a:gdLst/>
              <a:ahLst/>
              <a:cxnLst/>
              <a:rect l="l" t="t" r="r" b="b"/>
              <a:pathLst>
                <a:path w="5550" h="3668" extrusionOk="0">
                  <a:moveTo>
                    <a:pt x="432" y="1"/>
                  </a:moveTo>
                  <a:lnTo>
                    <a:pt x="1" y="758"/>
                  </a:lnTo>
                  <a:lnTo>
                    <a:pt x="5118" y="3667"/>
                  </a:lnTo>
                  <a:lnTo>
                    <a:pt x="5549" y="2910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rgbClr val="9EA2E0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0"/>
            <p:cNvSpPr/>
            <p:nvPr/>
          </p:nvSpPr>
          <p:spPr>
            <a:xfrm>
              <a:off x="5750150" y="1778175"/>
              <a:ext cx="189975" cy="171400"/>
            </a:xfrm>
            <a:custGeom>
              <a:avLst/>
              <a:gdLst/>
              <a:ahLst/>
              <a:cxnLst/>
              <a:rect l="l" t="t" r="r" b="b"/>
              <a:pathLst>
                <a:path w="7599" h="6856" extrusionOk="0">
                  <a:moveTo>
                    <a:pt x="2280" y="553"/>
                  </a:moveTo>
                  <a:lnTo>
                    <a:pt x="7045" y="3260"/>
                  </a:lnTo>
                  <a:lnTo>
                    <a:pt x="5316" y="6300"/>
                  </a:lnTo>
                  <a:lnTo>
                    <a:pt x="552" y="3592"/>
                  </a:lnTo>
                  <a:lnTo>
                    <a:pt x="2280" y="553"/>
                  </a:lnTo>
                  <a:close/>
                  <a:moveTo>
                    <a:pt x="2129" y="1"/>
                  </a:moveTo>
                  <a:lnTo>
                    <a:pt x="0" y="3746"/>
                  </a:lnTo>
                  <a:lnTo>
                    <a:pt x="5470" y="6855"/>
                  </a:lnTo>
                  <a:lnTo>
                    <a:pt x="7598" y="3110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0"/>
            <p:cNvSpPr/>
            <p:nvPr/>
          </p:nvSpPr>
          <p:spPr>
            <a:xfrm>
              <a:off x="5549250" y="1858025"/>
              <a:ext cx="355600" cy="427275"/>
            </a:xfrm>
            <a:custGeom>
              <a:avLst/>
              <a:gdLst/>
              <a:ahLst/>
              <a:cxnLst/>
              <a:rect l="l" t="t" r="r" b="b"/>
              <a:pathLst>
                <a:path w="14224" h="17091" extrusionOk="0">
                  <a:moveTo>
                    <a:pt x="7478" y="1"/>
                  </a:moveTo>
                  <a:lnTo>
                    <a:pt x="1060" y="11294"/>
                  </a:lnTo>
                  <a:cubicBezTo>
                    <a:pt x="0" y="13156"/>
                    <a:pt x="652" y="15524"/>
                    <a:pt x="2515" y="16583"/>
                  </a:cubicBezTo>
                  <a:cubicBezTo>
                    <a:pt x="3120" y="16927"/>
                    <a:pt x="3779" y="17091"/>
                    <a:pt x="4429" y="17091"/>
                  </a:cubicBezTo>
                  <a:cubicBezTo>
                    <a:pt x="5779" y="17091"/>
                    <a:pt x="7090" y="16385"/>
                    <a:pt x="7805" y="15128"/>
                  </a:cubicBezTo>
                  <a:lnTo>
                    <a:pt x="14223" y="3835"/>
                  </a:lnTo>
                  <a:lnTo>
                    <a:pt x="74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0"/>
            <p:cNvSpPr/>
            <p:nvPr/>
          </p:nvSpPr>
          <p:spPr>
            <a:xfrm>
              <a:off x="5612600" y="1906250"/>
              <a:ext cx="292250" cy="379025"/>
            </a:xfrm>
            <a:custGeom>
              <a:avLst/>
              <a:gdLst/>
              <a:ahLst/>
              <a:cxnLst/>
              <a:rect l="l" t="t" r="r" b="b"/>
              <a:pathLst>
                <a:path w="11690" h="15161" extrusionOk="0">
                  <a:moveTo>
                    <a:pt x="8337" y="0"/>
                  </a:moveTo>
                  <a:lnTo>
                    <a:pt x="1" y="14664"/>
                  </a:lnTo>
                  <a:cubicBezTo>
                    <a:pt x="601" y="15001"/>
                    <a:pt x="1252" y="15161"/>
                    <a:pt x="1895" y="15161"/>
                  </a:cubicBezTo>
                  <a:cubicBezTo>
                    <a:pt x="3245" y="15161"/>
                    <a:pt x="4556" y="14455"/>
                    <a:pt x="5271" y="13199"/>
                  </a:cubicBezTo>
                  <a:lnTo>
                    <a:pt x="11689" y="1906"/>
                  </a:lnTo>
                  <a:lnTo>
                    <a:pt x="83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0"/>
            <p:cNvSpPr/>
            <p:nvPr/>
          </p:nvSpPr>
          <p:spPr>
            <a:xfrm>
              <a:off x="5604750" y="1945300"/>
              <a:ext cx="297100" cy="336300"/>
            </a:xfrm>
            <a:custGeom>
              <a:avLst/>
              <a:gdLst/>
              <a:ahLst/>
              <a:cxnLst/>
              <a:rect l="l" t="t" r="r" b="b"/>
              <a:pathLst>
                <a:path w="11884" h="13452" extrusionOk="0">
                  <a:moveTo>
                    <a:pt x="11531" y="1"/>
                  </a:moveTo>
                  <a:lnTo>
                    <a:pt x="5217" y="11107"/>
                  </a:lnTo>
                  <a:cubicBezTo>
                    <a:pt x="4675" y="12063"/>
                    <a:pt x="3898" y="12695"/>
                    <a:pt x="2972" y="12938"/>
                  </a:cubicBezTo>
                  <a:cubicBezTo>
                    <a:pt x="2698" y="13010"/>
                    <a:pt x="2416" y="13045"/>
                    <a:pt x="2133" y="13045"/>
                  </a:cubicBezTo>
                  <a:cubicBezTo>
                    <a:pt x="1481" y="13045"/>
                    <a:pt x="819" y="12857"/>
                    <a:pt x="210" y="12490"/>
                  </a:cubicBezTo>
                  <a:lnTo>
                    <a:pt x="0" y="12838"/>
                  </a:lnTo>
                  <a:cubicBezTo>
                    <a:pt x="34" y="12858"/>
                    <a:pt x="65" y="12876"/>
                    <a:pt x="98" y="12895"/>
                  </a:cubicBezTo>
                  <a:cubicBezTo>
                    <a:pt x="746" y="13263"/>
                    <a:pt x="1443" y="13452"/>
                    <a:pt x="2133" y="13452"/>
                  </a:cubicBezTo>
                  <a:cubicBezTo>
                    <a:pt x="2451" y="13452"/>
                    <a:pt x="2767" y="13412"/>
                    <a:pt x="3075" y="13330"/>
                  </a:cubicBezTo>
                  <a:cubicBezTo>
                    <a:pt x="4109" y="13059"/>
                    <a:pt x="4971" y="12360"/>
                    <a:pt x="5570" y="11308"/>
                  </a:cubicBezTo>
                  <a:lnTo>
                    <a:pt x="11883" y="201"/>
                  </a:lnTo>
                  <a:lnTo>
                    <a:pt x="115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0"/>
            <p:cNvSpPr/>
            <p:nvPr/>
          </p:nvSpPr>
          <p:spPr>
            <a:xfrm>
              <a:off x="5817025" y="1952675"/>
              <a:ext cx="64825" cy="42850"/>
            </a:xfrm>
            <a:custGeom>
              <a:avLst/>
              <a:gdLst/>
              <a:ahLst/>
              <a:cxnLst/>
              <a:rect l="l" t="t" r="r" b="b"/>
              <a:pathLst>
                <a:path w="2593" h="1714" extrusionOk="0">
                  <a:moveTo>
                    <a:pt x="201" y="0"/>
                  </a:moveTo>
                  <a:lnTo>
                    <a:pt x="0" y="354"/>
                  </a:lnTo>
                  <a:lnTo>
                    <a:pt x="2392" y="1713"/>
                  </a:lnTo>
                  <a:lnTo>
                    <a:pt x="2593" y="136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0"/>
            <p:cNvSpPr/>
            <p:nvPr/>
          </p:nvSpPr>
          <p:spPr>
            <a:xfrm>
              <a:off x="5834350" y="1922175"/>
              <a:ext cx="64850" cy="42850"/>
            </a:xfrm>
            <a:custGeom>
              <a:avLst/>
              <a:gdLst/>
              <a:ahLst/>
              <a:cxnLst/>
              <a:rect l="l" t="t" r="r" b="b"/>
              <a:pathLst>
                <a:path w="2594" h="1714" extrusionOk="0">
                  <a:moveTo>
                    <a:pt x="202" y="1"/>
                  </a:moveTo>
                  <a:lnTo>
                    <a:pt x="1" y="353"/>
                  </a:lnTo>
                  <a:lnTo>
                    <a:pt x="2392" y="1714"/>
                  </a:lnTo>
                  <a:lnTo>
                    <a:pt x="2593" y="136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0"/>
            <p:cNvSpPr/>
            <p:nvPr/>
          </p:nvSpPr>
          <p:spPr>
            <a:xfrm>
              <a:off x="5811850" y="1961675"/>
              <a:ext cx="64825" cy="42825"/>
            </a:xfrm>
            <a:custGeom>
              <a:avLst/>
              <a:gdLst/>
              <a:ahLst/>
              <a:cxnLst/>
              <a:rect l="l" t="t" r="r" b="b"/>
              <a:pathLst>
                <a:path w="2593" h="1713" extrusionOk="0">
                  <a:moveTo>
                    <a:pt x="200" y="0"/>
                  </a:moveTo>
                  <a:lnTo>
                    <a:pt x="0" y="353"/>
                  </a:lnTo>
                  <a:lnTo>
                    <a:pt x="2393" y="1713"/>
                  </a:lnTo>
                  <a:lnTo>
                    <a:pt x="2593" y="136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0"/>
            <p:cNvSpPr/>
            <p:nvPr/>
          </p:nvSpPr>
          <p:spPr>
            <a:xfrm>
              <a:off x="5715375" y="1894975"/>
              <a:ext cx="64825" cy="42825"/>
            </a:xfrm>
            <a:custGeom>
              <a:avLst/>
              <a:gdLst/>
              <a:ahLst/>
              <a:cxnLst/>
              <a:rect l="l" t="t" r="r" b="b"/>
              <a:pathLst>
                <a:path w="2593" h="1713" extrusionOk="0">
                  <a:moveTo>
                    <a:pt x="201" y="0"/>
                  </a:moveTo>
                  <a:lnTo>
                    <a:pt x="0" y="354"/>
                  </a:lnTo>
                  <a:lnTo>
                    <a:pt x="2393" y="1713"/>
                  </a:lnTo>
                  <a:lnTo>
                    <a:pt x="2593" y="135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0"/>
            <p:cNvSpPr/>
            <p:nvPr/>
          </p:nvSpPr>
          <p:spPr>
            <a:xfrm>
              <a:off x="5593050" y="1864900"/>
              <a:ext cx="210750" cy="260425"/>
            </a:xfrm>
            <a:custGeom>
              <a:avLst/>
              <a:gdLst/>
              <a:ahLst/>
              <a:cxnLst/>
              <a:rect l="l" t="t" r="r" b="b"/>
              <a:pathLst>
                <a:path w="8430" h="10417" extrusionOk="0">
                  <a:moveTo>
                    <a:pt x="5805" y="1"/>
                  </a:moveTo>
                  <a:lnTo>
                    <a:pt x="56" y="10114"/>
                  </a:lnTo>
                  <a:cubicBezTo>
                    <a:pt x="0" y="10211"/>
                    <a:pt x="35" y="10335"/>
                    <a:pt x="132" y="10390"/>
                  </a:cubicBezTo>
                  <a:cubicBezTo>
                    <a:pt x="163" y="10408"/>
                    <a:pt x="198" y="10416"/>
                    <a:pt x="232" y="10416"/>
                  </a:cubicBezTo>
                  <a:cubicBezTo>
                    <a:pt x="302" y="10416"/>
                    <a:pt x="371" y="10379"/>
                    <a:pt x="409" y="10314"/>
                  </a:cubicBezTo>
                  <a:lnTo>
                    <a:pt x="5958" y="553"/>
                  </a:lnTo>
                  <a:lnTo>
                    <a:pt x="8098" y="1770"/>
                  </a:lnTo>
                  <a:cubicBezTo>
                    <a:pt x="8129" y="1788"/>
                    <a:pt x="8163" y="1796"/>
                    <a:pt x="8197" y="1796"/>
                  </a:cubicBezTo>
                  <a:cubicBezTo>
                    <a:pt x="8268" y="1796"/>
                    <a:pt x="8336" y="1759"/>
                    <a:pt x="8373" y="1693"/>
                  </a:cubicBezTo>
                  <a:cubicBezTo>
                    <a:pt x="8429" y="1596"/>
                    <a:pt x="8395" y="1472"/>
                    <a:pt x="8298" y="1418"/>
                  </a:cubicBez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0"/>
            <p:cNvSpPr/>
            <p:nvPr/>
          </p:nvSpPr>
          <p:spPr>
            <a:xfrm>
              <a:off x="5728275" y="1890950"/>
              <a:ext cx="56650" cy="38100"/>
            </a:xfrm>
            <a:custGeom>
              <a:avLst/>
              <a:gdLst/>
              <a:ahLst/>
              <a:cxnLst/>
              <a:rect l="l" t="t" r="r" b="b"/>
              <a:pathLst>
                <a:path w="2266" h="1524" extrusionOk="0">
                  <a:moveTo>
                    <a:pt x="199" y="0"/>
                  </a:moveTo>
                  <a:lnTo>
                    <a:pt x="1" y="349"/>
                  </a:lnTo>
                  <a:lnTo>
                    <a:pt x="2068" y="1523"/>
                  </a:lnTo>
                  <a:lnTo>
                    <a:pt x="2266" y="117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0"/>
            <p:cNvSpPr/>
            <p:nvPr/>
          </p:nvSpPr>
          <p:spPr>
            <a:xfrm>
              <a:off x="5543700" y="1851225"/>
              <a:ext cx="368275" cy="439225"/>
            </a:xfrm>
            <a:custGeom>
              <a:avLst/>
              <a:gdLst/>
              <a:ahLst/>
              <a:cxnLst/>
              <a:rect l="l" t="t" r="r" b="b"/>
              <a:pathLst>
                <a:path w="14731" h="17569" extrusionOk="0">
                  <a:moveTo>
                    <a:pt x="7785" y="555"/>
                  </a:moveTo>
                  <a:lnTo>
                    <a:pt x="14176" y="4187"/>
                  </a:lnTo>
                  <a:lnTo>
                    <a:pt x="7857" y="15303"/>
                  </a:lnTo>
                  <a:cubicBezTo>
                    <a:pt x="7181" y="16493"/>
                    <a:pt x="5935" y="17162"/>
                    <a:pt x="4655" y="17162"/>
                  </a:cubicBezTo>
                  <a:cubicBezTo>
                    <a:pt x="4040" y="17162"/>
                    <a:pt x="3417" y="17008"/>
                    <a:pt x="2845" y="16683"/>
                  </a:cubicBezTo>
                  <a:cubicBezTo>
                    <a:pt x="1083" y="15682"/>
                    <a:pt x="463" y="13433"/>
                    <a:pt x="1466" y="11671"/>
                  </a:cubicBezTo>
                  <a:lnTo>
                    <a:pt x="7785" y="555"/>
                  </a:lnTo>
                  <a:close/>
                  <a:moveTo>
                    <a:pt x="7633" y="0"/>
                  </a:moveTo>
                  <a:lnTo>
                    <a:pt x="1114" y="11470"/>
                  </a:lnTo>
                  <a:cubicBezTo>
                    <a:pt x="0" y="13427"/>
                    <a:pt x="687" y="15922"/>
                    <a:pt x="2644" y="17036"/>
                  </a:cubicBezTo>
                  <a:cubicBezTo>
                    <a:pt x="3280" y="17397"/>
                    <a:pt x="3972" y="17568"/>
                    <a:pt x="4655" y="17568"/>
                  </a:cubicBezTo>
                  <a:cubicBezTo>
                    <a:pt x="6076" y="17568"/>
                    <a:pt x="7458" y="16826"/>
                    <a:pt x="8211" y="15505"/>
                  </a:cubicBezTo>
                  <a:lnTo>
                    <a:pt x="14730" y="4035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9" name="Google Shape;2399;p70"/>
          <p:cNvSpPr/>
          <p:nvPr/>
        </p:nvSpPr>
        <p:spPr>
          <a:xfrm>
            <a:off x="5821762" y="1124448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0" name="Google Shape;2400;p70"/>
          <p:cNvSpPr/>
          <p:nvPr/>
        </p:nvSpPr>
        <p:spPr>
          <a:xfrm>
            <a:off x="4088687" y="3862398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1" name="Google Shape;2401;p70"/>
          <p:cNvSpPr/>
          <p:nvPr/>
        </p:nvSpPr>
        <p:spPr>
          <a:xfrm>
            <a:off x="7679612" y="2220423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70"/>
          <p:cNvSpPr/>
          <p:nvPr/>
        </p:nvSpPr>
        <p:spPr>
          <a:xfrm>
            <a:off x="935912" y="3948673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3" name="Google Shape;2403;p70"/>
          <p:cNvGrpSpPr/>
          <p:nvPr/>
        </p:nvGrpSpPr>
        <p:grpSpPr>
          <a:xfrm>
            <a:off x="4518300" y="3152390"/>
            <a:ext cx="380623" cy="505928"/>
            <a:chOff x="5382225" y="1510350"/>
            <a:chExt cx="54075" cy="71875"/>
          </a:xfrm>
        </p:grpSpPr>
        <p:sp>
          <p:nvSpPr>
            <p:cNvPr id="2404" name="Google Shape;2404;p70"/>
            <p:cNvSpPr/>
            <p:nvPr/>
          </p:nvSpPr>
          <p:spPr>
            <a:xfrm>
              <a:off x="5384450" y="1512525"/>
              <a:ext cx="49500" cy="67525"/>
            </a:xfrm>
            <a:custGeom>
              <a:avLst/>
              <a:gdLst/>
              <a:ahLst/>
              <a:cxnLst/>
              <a:rect l="l" t="t" r="r" b="b"/>
              <a:pathLst>
                <a:path w="1980" h="2701" extrusionOk="0">
                  <a:moveTo>
                    <a:pt x="15" y="1"/>
                  </a:moveTo>
                  <a:lnTo>
                    <a:pt x="0" y="2001"/>
                  </a:lnTo>
                  <a:lnTo>
                    <a:pt x="562" y="1358"/>
                  </a:lnTo>
                  <a:lnTo>
                    <a:pt x="1469" y="2701"/>
                  </a:lnTo>
                  <a:lnTo>
                    <a:pt x="1725" y="2528"/>
                  </a:lnTo>
                  <a:lnTo>
                    <a:pt x="1979" y="2357"/>
                  </a:lnTo>
                  <a:lnTo>
                    <a:pt x="1062" y="999"/>
                  </a:lnTo>
                  <a:lnTo>
                    <a:pt x="1876" y="73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70"/>
            <p:cNvSpPr/>
            <p:nvPr/>
          </p:nvSpPr>
          <p:spPr>
            <a:xfrm>
              <a:off x="5382225" y="1510350"/>
              <a:ext cx="54075" cy="71875"/>
            </a:xfrm>
            <a:custGeom>
              <a:avLst/>
              <a:gdLst/>
              <a:ahLst/>
              <a:cxnLst/>
              <a:rect l="l" t="t" r="r" b="b"/>
              <a:pathLst>
                <a:path w="2163" h="2875" extrusionOk="0">
                  <a:moveTo>
                    <a:pt x="192" y="215"/>
                  </a:moveTo>
                  <a:lnTo>
                    <a:pt x="1709" y="813"/>
                  </a:lnTo>
                  <a:lnTo>
                    <a:pt x="1124" y="1003"/>
                  </a:lnTo>
                  <a:cubicBezTo>
                    <a:pt x="1098" y="1011"/>
                    <a:pt x="1078" y="1031"/>
                    <a:pt x="1069" y="1057"/>
                  </a:cubicBezTo>
                  <a:cubicBezTo>
                    <a:pt x="1060" y="1083"/>
                    <a:pt x="1063" y="1113"/>
                    <a:pt x="1079" y="1135"/>
                  </a:cubicBezTo>
                  <a:lnTo>
                    <a:pt x="1949" y="2419"/>
                  </a:lnTo>
                  <a:lnTo>
                    <a:pt x="1583" y="2667"/>
                  </a:lnTo>
                  <a:lnTo>
                    <a:pt x="724" y="1397"/>
                  </a:lnTo>
                  <a:cubicBezTo>
                    <a:pt x="708" y="1374"/>
                    <a:pt x="683" y="1360"/>
                    <a:pt x="656" y="1358"/>
                  </a:cubicBezTo>
                  <a:lnTo>
                    <a:pt x="651" y="1358"/>
                  </a:lnTo>
                  <a:cubicBezTo>
                    <a:pt x="626" y="1358"/>
                    <a:pt x="600" y="1368"/>
                    <a:pt x="587" y="1388"/>
                  </a:cubicBezTo>
                  <a:lnTo>
                    <a:pt x="180" y="1854"/>
                  </a:lnTo>
                  <a:lnTo>
                    <a:pt x="192" y="215"/>
                  </a:lnTo>
                  <a:close/>
                  <a:moveTo>
                    <a:pt x="102" y="0"/>
                  </a:moveTo>
                  <a:cubicBezTo>
                    <a:pt x="85" y="0"/>
                    <a:pt x="68" y="5"/>
                    <a:pt x="52" y="15"/>
                  </a:cubicBezTo>
                  <a:cubicBezTo>
                    <a:pt x="29" y="31"/>
                    <a:pt x="14" y="57"/>
                    <a:pt x="14" y="87"/>
                  </a:cubicBezTo>
                  <a:lnTo>
                    <a:pt x="1" y="2087"/>
                  </a:lnTo>
                  <a:cubicBezTo>
                    <a:pt x="1" y="2123"/>
                    <a:pt x="24" y="2155"/>
                    <a:pt x="58" y="2168"/>
                  </a:cubicBezTo>
                  <a:cubicBezTo>
                    <a:pt x="68" y="2172"/>
                    <a:pt x="79" y="2174"/>
                    <a:pt x="90" y="2174"/>
                  </a:cubicBezTo>
                  <a:cubicBezTo>
                    <a:pt x="114" y="2174"/>
                    <a:pt x="137" y="2164"/>
                    <a:pt x="153" y="2145"/>
                  </a:cubicBezTo>
                  <a:lnTo>
                    <a:pt x="640" y="1587"/>
                  </a:lnTo>
                  <a:lnTo>
                    <a:pt x="1486" y="2836"/>
                  </a:lnTo>
                  <a:cubicBezTo>
                    <a:pt x="1499" y="2856"/>
                    <a:pt x="1519" y="2870"/>
                    <a:pt x="1541" y="2873"/>
                  </a:cubicBezTo>
                  <a:cubicBezTo>
                    <a:pt x="1547" y="2875"/>
                    <a:pt x="1553" y="2875"/>
                    <a:pt x="1558" y="2875"/>
                  </a:cubicBezTo>
                  <a:cubicBezTo>
                    <a:pt x="1576" y="2875"/>
                    <a:pt x="1593" y="2870"/>
                    <a:pt x="1603" y="2859"/>
                  </a:cubicBezTo>
                  <a:lnTo>
                    <a:pt x="2113" y="2514"/>
                  </a:lnTo>
                  <a:cubicBezTo>
                    <a:pt x="2154" y="2487"/>
                    <a:pt x="2163" y="2433"/>
                    <a:pt x="2136" y="2393"/>
                  </a:cubicBezTo>
                  <a:lnTo>
                    <a:pt x="1283" y="1132"/>
                  </a:lnTo>
                  <a:lnTo>
                    <a:pt x="1988" y="902"/>
                  </a:lnTo>
                  <a:cubicBezTo>
                    <a:pt x="2024" y="890"/>
                    <a:pt x="2047" y="858"/>
                    <a:pt x="2049" y="821"/>
                  </a:cubicBezTo>
                  <a:cubicBezTo>
                    <a:pt x="2050" y="784"/>
                    <a:pt x="2028" y="751"/>
                    <a:pt x="1993" y="737"/>
                  </a:cubicBezTo>
                  <a:lnTo>
                    <a:pt x="132" y="6"/>
                  </a:lnTo>
                  <a:cubicBezTo>
                    <a:pt x="123" y="2"/>
                    <a:pt x="112" y="0"/>
                    <a:pt x="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p71"/>
          <p:cNvSpPr/>
          <p:nvPr/>
        </p:nvSpPr>
        <p:spPr>
          <a:xfrm>
            <a:off x="1360850" y="1593451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1" name="Google Shape;2411;p71"/>
          <p:cNvSpPr txBox="1">
            <a:spLocks noGrp="1"/>
          </p:cNvSpPr>
          <p:nvPr>
            <p:ph type="title"/>
          </p:nvPr>
        </p:nvSpPr>
        <p:spPr>
          <a:xfrm>
            <a:off x="1466149" y="2150850"/>
            <a:ext cx="417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Landing page - I</a:t>
            </a:r>
            <a:endParaRPr sz="4000"/>
          </a:p>
        </p:txBody>
      </p:sp>
      <p:grpSp>
        <p:nvGrpSpPr>
          <p:cNvPr id="2412" name="Google Shape;2412;p71"/>
          <p:cNvGrpSpPr/>
          <p:nvPr/>
        </p:nvGrpSpPr>
        <p:grpSpPr>
          <a:xfrm rot="2700000">
            <a:off x="3743631" y="747590"/>
            <a:ext cx="1211801" cy="1565934"/>
            <a:chOff x="5543700" y="1778175"/>
            <a:chExt cx="396425" cy="512275"/>
          </a:xfrm>
        </p:grpSpPr>
        <p:sp>
          <p:nvSpPr>
            <p:cNvPr id="2413" name="Google Shape;2413;p71"/>
            <p:cNvSpPr/>
            <p:nvPr/>
          </p:nvSpPr>
          <p:spPr>
            <a:xfrm>
              <a:off x="5757250" y="1784975"/>
              <a:ext cx="176150" cy="157550"/>
            </a:xfrm>
            <a:custGeom>
              <a:avLst/>
              <a:gdLst/>
              <a:ahLst/>
              <a:cxnLst/>
              <a:rect l="l" t="t" r="r" b="b"/>
              <a:pathLst>
                <a:path w="7046" h="6302" extrusionOk="0">
                  <a:moveTo>
                    <a:pt x="1929" y="0"/>
                  </a:moveTo>
                  <a:lnTo>
                    <a:pt x="0" y="3392"/>
                  </a:lnTo>
                  <a:lnTo>
                    <a:pt x="5117" y="6301"/>
                  </a:lnTo>
                  <a:lnTo>
                    <a:pt x="7046" y="2909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71"/>
            <p:cNvSpPr/>
            <p:nvPr/>
          </p:nvSpPr>
          <p:spPr>
            <a:xfrm>
              <a:off x="5795500" y="1833000"/>
              <a:ext cx="43125" cy="34800"/>
            </a:xfrm>
            <a:custGeom>
              <a:avLst/>
              <a:gdLst/>
              <a:ahLst/>
              <a:cxnLst/>
              <a:rect l="l" t="t" r="r" b="b"/>
              <a:pathLst>
                <a:path w="1725" h="1392" extrusionOk="0">
                  <a:moveTo>
                    <a:pt x="347" y="0"/>
                  </a:moveTo>
                  <a:lnTo>
                    <a:pt x="1" y="608"/>
                  </a:lnTo>
                  <a:lnTo>
                    <a:pt x="1379" y="1391"/>
                  </a:lnTo>
                  <a:lnTo>
                    <a:pt x="1724" y="783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71"/>
            <p:cNvSpPr/>
            <p:nvPr/>
          </p:nvSpPr>
          <p:spPr>
            <a:xfrm>
              <a:off x="5851825" y="1864775"/>
              <a:ext cx="43100" cy="34825"/>
            </a:xfrm>
            <a:custGeom>
              <a:avLst/>
              <a:gdLst/>
              <a:ahLst/>
              <a:cxnLst/>
              <a:rect l="l" t="t" r="r" b="b"/>
              <a:pathLst>
                <a:path w="1724" h="1393" extrusionOk="0">
                  <a:moveTo>
                    <a:pt x="346" y="0"/>
                  </a:moveTo>
                  <a:lnTo>
                    <a:pt x="0" y="609"/>
                  </a:lnTo>
                  <a:lnTo>
                    <a:pt x="1378" y="1392"/>
                  </a:lnTo>
                  <a:lnTo>
                    <a:pt x="1724" y="783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71"/>
            <p:cNvSpPr/>
            <p:nvPr/>
          </p:nvSpPr>
          <p:spPr>
            <a:xfrm>
              <a:off x="5757025" y="1850925"/>
              <a:ext cx="138750" cy="91700"/>
            </a:xfrm>
            <a:custGeom>
              <a:avLst/>
              <a:gdLst/>
              <a:ahLst/>
              <a:cxnLst/>
              <a:rect l="l" t="t" r="r" b="b"/>
              <a:pathLst>
                <a:path w="5550" h="3668" extrusionOk="0">
                  <a:moveTo>
                    <a:pt x="432" y="1"/>
                  </a:moveTo>
                  <a:lnTo>
                    <a:pt x="1" y="758"/>
                  </a:lnTo>
                  <a:lnTo>
                    <a:pt x="5118" y="3667"/>
                  </a:lnTo>
                  <a:lnTo>
                    <a:pt x="5549" y="2910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rgbClr val="9EA2E0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71"/>
            <p:cNvSpPr/>
            <p:nvPr/>
          </p:nvSpPr>
          <p:spPr>
            <a:xfrm>
              <a:off x="5750150" y="1778175"/>
              <a:ext cx="189975" cy="171400"/>
            </a:xfrm>
            <a:custGeom>
              <a:avLst/>
              <a:gdLst/>
              <a:ahLst/>
              <a:cxnLst/>
              <a:rect l="l" t="t" r="r" b="b"/>
              <a:pathLst>
                <a:path w="7599" h="6856" extrusionOk="0">
                  <a:moveTo>
                    <a:pt x="2280" y="553"/>
                  </a:moveTo>
                  <a:lnTo>
                    <a:pt x="7045" y="3260"/>
                  </a:lnTo>
                  <a:lnTo>
                    <a:pt x="5316" y="6300"/>
                  </a:lnTo>
                  <a:lnTo>
                    <a:pt x="552" y="3592"/>
                  </a:lnTo>
                  <a:lnTo>
                    <a:pt x="2280" y="553"/>
                  </a:lnTo>
                  <a:close/>
                  <a:moveTo>
                    <a:pt x="2129" y="1"/>
                  </a:moveTo>
                  <a:lnTo>
                    <a:pt x="0" y="3746"/>
                  </a:lnTo>
                  <a:lnTo>
                    <a:pt x="5470" y="6855"/>
                  </a:lnTo>
                  <a:lnTo>
                    <a:pt x="7598" y="3110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71"/>
            <p:cNvSpPr/>
            <p:nvPr/>
          </p:nvSpPr>
          <p:spPr>
            <a:xfrm>
              <a:off x="5549250" y="1858025"/>
              <a:ext cx="355600" cy="427275"/>
            </a:xfrm>
            <a:custGeom>
              <a:avLst/>
              <a:gdLst/>
              <a:ahLst/>
              <a:cxnLst/>
              <a:rect l="l" t="t" r="r" b="b"/>
              <a:pathLst>
                <a:path w="14224" h="17091" extrusionOk="0">
                  <a:moveTo>
                    <a:pt x="7478" y="1"/>
                  </a:moveTo>
                  <a:lnTo>
                    <a:pt x="1060" y="11294"/>
                  </a:lnTo>
                  <a:cubicBezTo>
                    <a:pt x="0" y="13156"/>
                    <a:pt x="652" y="15524"/>
                    <a:pt x="2515" y="16583"/>
                  </a:cubicBezTo>
                  <a:cubicBezTo>
                    <a:pt x="3120" y="16927"/>
                    <a:pt x="3779" y="17091"/>
                    <a:pt x="4429" y="17091"/>
                  </a:cubicBezTo>
                  <a:cubicBezTo>
                    <a:pt x="5779" y="17091"/>
                    <a:pt x="7090" y="16385"/>
                    <a:pt x="7805" y="15128"/>
                  </a:cubicBezTo>
                  <a:lnTo>
                    <a:pt x="14223" y="3835"/>
                  </a:lnTo>
                  <a:lnTo>
                    <a:pt x="74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71"/>
            <p:cNvSpPr/>
            <p:nvPr/>
          </p:nvSpPr>
          <p:spPr>
            <a:xfrm>
              <a:off x="5612600" y="1906250"/>
              <a:ext cx="292250" cy="379025"/>
            </a:xfrm>
            <a:custGeom>
              <a:avLst/>
              <a:gdLst/>
              <a:ahLst/>
              <a:cxnLst/>
              <a:rect l="l" t="t" r="r" b="b"/>
              <a:pathLst>
                <a:path w="11690" h="15161" extrusionOk="0">
                  <a:moveTo>
                    <a:pt x="8337" y="0"/>
                  </a:moveTo>
                  <a:lnTo>
                    <a:pt x="1" y="14664"/>
                  </a:lnTo>
                  <a:cubicBezTo>
                    <a:pt x="601" y="15001"/>
                    <a:pt x="1252" y="15161"/>
                    <a:pt x="1895" y="15161"/>
                  </a:cubicBezTo>
                  <a:cubicBezTo>
                    <a:pt x="3245" y="15161"/>
                    <a:pt x="4556" y="14455"/>
                    <a:pt x="5271" y="13199"/>
                  </a:cubicBezTo>
                  <a:lnTo>
                    <a:pt x="11689" y="1906"/>
                  </a:lnTo>
                  <a:lnTo>
                    <a:pt x="83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71"/>
            <p:cNvSpPr/>
            <p:nvPr/>
          </p:nvSpPr>
          <p:spPr>
            <a:xfrm>
              <a:off x="5604750" y="1945300"/>
              <a:ext cx="297100" cy="336300"/>
            </a:xfrm>
            <a:custGeom>
              <a:avLst/>
              <a:gdLst/>
              <a:ahLst/>
              <a:cxnLst/>
              <a:rect l="l" t="t" r="r" b="b"/>
              <a:pathLst>
                <a:path w="11884" h="13452" extrusionOk="0">
                  <a:moveTo>
                    <a:pt x="11531" y="1"/>
                  </a:moveTo>
                  <a:lnTo>
                    <a:pt x="5217" y="11107"/>
                  </a:lnTo>
                  <a:cubicBezTo>
                    <a:pt x="4675" y="12063"/>
                    <a:pt x="3898" y="12695"/>
                    <a:pt x="2972" y="12938"/>
                  </a:cubicBezTo>
                  <a:cubicBezTo>
                    <a:pt x="2698" y="13010"/>
                    <a:pt x="2416" y="13045"/>
                    <a:pt x="2133" y="13045"/>
                  </a:cubicBezTo>
                  <a:cubicBezTo>
                    <a:pt x="1481" y="13045"/>
                    <a:pt x="819" y="12857"/>
                    <a:pt x="210" y="12490"/>
                  </a:cubicBezTo>
                  <a:lnTo>
                    <a:pt x="0" y="12838"/>
                  </a:lnTo>
                  <a:cubicBezTo>
                    <a:pt x="34" y="12858"/>
                    <a:pt x="65" y="12876"/>
                    <a:pt x="98" y="12895"/>
                  </a:cubicBezTo>
                  <a:cubicBezTo>
                    <a:pt x="746" y="13263"/>
                    <a:pt x="1443" y="13452"/>
                    <a:pt x="2133" y="13452"/>
                  </a:cubicBezTo>
                  <a:cubicBezTo>
                    <a:pt x="2451" y="13452"/>
                    <a:pt x="2767" y="13412"/>
                    <a:pt x="3075" y="13330"/>
                  </a:cubicBezTo>
                  <a:cubicBezTo>
                    <a:pt x="4109" y="13059"/>
                    <a:pt x="4971" y="12360"/>
                    <a:pt x="5570" y="11308"/>
                  </a:cubicBezTo>
                  <a:lnTo>
                    <a:pt x="11883" y="201"/>
                  </a:lnTo>
                  <a:lnTo>
                    <a:pt x="115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71"/>
            <p:cNvSpPr/>
            <p:nvPr/>
          </p:nvSpPr>
          <p:spPr>
            <a:xfrm>
              <a:off x="5817025" y="1952675"/>
              <a:ext cx="64825" cy="42850"/>
            </a:xfrm>
            <a:custGeom>
              <a:avLst/>
              <a:gdLst/>
              <a:ahLst/>
              <a:cxnLst/>
              <a:rect l="l" t="t" r="r" b="b"/>
              <a:pathLst>
                <a:path w="2593" h="1714" extrusionOk="0">
                  <a:moveTo>
                    <a:pt x="201" y="0"/>
                  </a:moveTo>
                  <a:lnTo>
                    <a:pt x="0" y="354"/>
                  </a:lnTo>
                  <a:lnTo>
                    <a:pt x="2392" y="1713"/>
                  </a:lnTo>
                  <a:lnTo>
                    <a:pt x="2593" y="136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71"/>
            <p:cNvSpPr/>
            <p:nvPr/>
          </p:nvSpPr>
          <p:spPr>
            <a:xfrm>
              <a:off x="5834350" y="1922175"/>
              <a:ext cx="64850" cy="42850"/>
            </a:xfrm>
            <a:custGeom>
              <a:avLst/>
              <a:gdLst/>
              <a:ahLst/>
              <a:cxnLst/>
              <a:rect l="l" t="t" r="r" b="b"/>
              <a:pathLst>
                <a:path w="2594" h="1714" extrusionOk="0">
                  <a:moveTo>
                    <a:pt x="202" y="1"/>
                  </a:moveTo>
                  <a:lnTo>
                    <a:pt x="1" y="353"/>
                  </a:lnTo>
                  <a:lnTo>
                    <a:pt x="2392" y="1714"/>
                  </a:lnTo>
                  <a:lnTo>
                    <a:pt x="2593" y="136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71"/>
            <p:cNvSpPr/>
            <p:nvPr/>
          </p:nvSpPr>
          <p:spPr>
            <a:xfrm>
              <a:off x="5811850" y="1961675"/>
              <a:ext cx="64825" cy="42825"/>
            </a:xfrm>
            <a:custGeom>
              <a:avLst/>
              <a:gdLst/>
              <a:ahLst/>
              <a:cxnLst/>
              <a:rect l="l" t="t" r="r" b="b"/>
              <a:pathLst>
                <a:path w="2593" h="1713" extrusionOk="0">
                  <a:moveTo>
                    <a:pt x="200" y="0"/>
                  </a:moveTo>
                  <a:lnTo>
                    <a:pt x="0" y="353"/>
                  </a:lnTo>
                  <a:lnTo>
                    <a:pt x="2393" y="1713"/>
                  </a:lnTo>
                  <a:lnTo>
                    <a:pt x="2593" y="136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71"/>
            <p:cNvSpPr/>
            <p:nvPr/>
          </p:nvSpPr>
          <p:spPr>
            <a:xfrm>
              <a:off x="5715375" y="1894975"/>
              <a:ext cx="64825" cy="42825"/>
            </a:xfrm>
            <a:custGeom>
              <a:avLst/>
              <a:gdLst/>
              <a:ahLst/>
              <a:cxnLst/>
              <a:rect l="l" t="t" r="r" b="b"/>
              <a:pathLst>
                <a:path w="2593" h="1713" extrusionOk="0">
                  <a:moveTo>
                    <a:pt x="201" y="0"/>
                  </a:moveTo>
                  <a:lnTo>
                    <a:pt x="0" y="354"/>
                  </a:lnTo>
                  <a:lnTo>
                    <a:pt x="2393" y="1713"/>
                  </a:lnTo>
                  <a:lnTo>
                    <a:pt x="2593" y="135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71"/>
            <p:cNvSpPr/>
            <p:nvPr/>
          </p:nvSpPr>
          <p:spPr>
            <a:xfrm>
              <a:off x="5593050" y="1864900"/>
              <a:ext cx="210750" cy="260425"/>
            </a:xfrm>
            <a:custGeom>
              <a:avLst/>
              <a:gdLst/>
              <a:ahLst/>
              <a:cxnLst/>
              <a:rect l="l" t="t" r="r" b="b"/>
              <a:pathLst>
                <a:path w="8430" h="10417" extrusionOk="0">
                  <a:moveTo>
                    <a:pt x="5805" y="1"/>
                  </a:moveTo>
                  <a:lnTo>
                    <a:pt x="56" y="10114"/>
                  </a:lnTo>
                  <a:cubicBezTo>
                    <a:pt x="0" y="10211"/>
                    <a:pt x="35" y="10335"/>
                    <a:pt x="132" y="10390"/>
                  </a:cubicBezTo>
                  <a:cubicBezTo>
                    <a:pt x="163" y="10408"/>
                    <a:pt x="198" y="10416"/>
                    <a:pt x="232" y="10416"/>
                  </a:cubicBezTo>
                  <a:cubicBezTo>
                    <a:pt x="302" y="10416"/>
                    <a:pt x="371" y="10379"/>
                    <a:pt x="409" y="10314"/>
                  </a:cubicBezTo>
                  <a:lnTo>
                    <a:pt x="5958" y="553"/>
                  </a:lnTo>
                  <a:lnTo>
                    <a:pt x="8098" y="1770"/>
                  </a:lnTo>
                  <a:cubicBezTo>
                    <a:pt x="8129" y="1788"/>
                    <a:pt x="8163" y="1796"/>
                    <a:pt x="8197" y="1796"/>
                  </a:cubicBezTo>
                  <a:cubicBezTo>
                    <a:pt x="8268" y="1796"/>
                    <a:pt x="8336" y="1759"/>
                    <a:pt x="8373" y="1693"/>
                  </a:cubicBezTo>
                  <a:cubicBezTo>
                    <a:pt x="8429" y="1596"/>
                    <a:pt x="8395" y="1472"/>
                    <a:pt x="8298" y="1418"/>
                  </a:cubicBez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71"/>
            <p:cNvSpPr/>
            <p:nvPr/>
          </p:nvSpPr>
          <p:spPr>
            <a:xfrm>
              <a:off x="5728275" y="1890950"/>
              <a:ext cx="56650" cy="38100"/>
            </a:xfrm>
            <a:custGeom>
              <a:avLst/>
              <a:gdLst/>
              <a:ahLst/>
              <a:cxnLst/>
              <a:rect l="l" t="t" r="r" b="b"/>
              <a:pathLst>
                <a:path w="2266" h="1524" extrusionOk="0">
                  <a:moveTo>
                    <a:pt x="199" y="0"/>
                  </a:moveTo>
                  <a:lnTo>
                    <a:pt x="1" y="349"/>
                  </a:lnTo>
                  <a:lnTo>
                    <a:pt x="2068" y="1523"/>
                  </a:lnTo>
                  <a:lnTo>
                    <a:pt x="2266" y="117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71"/>
            <p:cNvSpPr/>
            <p:nvPr/>
          </p:nvSpPr>
          <p:spPr>
            <a:xfrm>
              <a:off x="5543700" y="1851225"/>
              <a:ext cx="368275" cy="439225"/>
            </a:xfrm>
            <a:custGeom>
              <a:avLst/>
              <a:gdLst/>
              <a:ahLst/>
              <a:cxnLst/>
              <a:rect l="l" t="t" r="r" b="b"/>
              <a:pathLst>
                <a:path w="14731" h="17569" extrusionOk="0">
                  <a:moveTo>
                    <a:pt x="7785" y="555"/>
                  </a:moveTo>
                  <a:lnTo>
                    <a:pt x="14176" y="4187"/>
                  </a:lnTo>
                  <a:lnTo>
                    <a:pt x="7857" y="15303"/>
                  </a:lnTo>
                  <a:cubicBezTo>
                    <a:pt x="7181" y="16493"/>
                    <a:pt x="5935" y="17162"/>
                    <a:pt x="4655" y="17162"/>
                  </a:cubicBezTo>
                  <a:cubicBezTo>
                    <a:pt x="4040" y="17162"/>
                    <a:pt x="3417" y="17008"/>
                    <a:pt x="2845" y="16683"/>
                  </a:cubicBezTo>
                  <a:cubicBezTo>
                    <a:pt x="1083" y="15682"/>
                    <a:pt x="463" y="13433"/>
                    <a:pt x="1466" y="11671"/>
                  </a:cubicBezTo>
                  <a:lnTo>
                    <a:pt x="7785" y="555"/>
                  </a:lnTo>
                  <a:close/>
                  <a:moveTo>
                    <a:pt x="7633" y="0"/>
                  </a:moveTo>
                  <a:lnTo>
                    <a:pt x="1114" y="11470"/>
                  </a:lnTo>
                  <a:cubicBezTo>
                    <a:pt x="0" y="13427"/>
                    <a:pt x="687" y="15922"/>
                    <a:pt x="2644" y="17036"/>
                  </a:cubicBezTo>
                  <a:cubicBezTo>
                    <a:pt x="3280" y="17397"/>
                    <a:pt x="3972" y="17568"/>
                    <a:pt x="4655" y="17568"/>
                  </a:cubicBezTo>
                  <a:cubicBezTo>
                    <a:pt x="6076" y="17568"/>
                    <a:pt x="7458" y="16826"/>
                    <a:pt x="8211" y="15505"/>
                  </a:cubicBezTo>
                  <a:lnTo>
                    <a:pt x="14730" y="4035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8" name="Google Shape;2428;p71"/>
          <p:cNvSpPr/>
          <p:nvPr/>
        </p:nvSpPr>
        <p:spPr>
          <a:xfrm>
            <a:off x="5821762" y="1124448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9" name="Google Shape;2429;p71"/>
          <p:cNvSpPr/>
          <p:nvPr/>
        </p:nvSpPr>
        <p:spPr>
          <a:xfrm>
            <a:off x="4088687" y="3862398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0" name="Google Shape;2430;p71"/>
          <p:cNvSpPr/>
          <p:nvPr/>
        </p:nvSpPr>
        <p:spPr>
          <a:xfrm>
            <a:off x="7679612" y="2220423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1" name="Google Shape;2431;p71"/>
          <p:cNvSpPr/>
          <p:nvPr/>
        </p:nvSpPr>
        <p:spPr>
          <a:xfrm>
            <a:off x="935912" y="3948673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2" name="Google Shape;2432;p71"/>
          <p:cNvGrpSpPr/>
          <p:nvPr/>
        </p:nvGrpSpPr>
        <p:grpSpPr>
          <a:xfrm>
            <a:off x="4518300" y="3152390"/>
            <a:ext cx="380623" cy="505928"/>
            <a:chOff x="5382225" y="1510350"/>
            <a:chExt cx="54075" cy="71875"/>
          </a:xfrm>
        </p:grpSpPr>
        <p:sp>
          <p:nvSpPr>
            <p:cNvPr id="2433" name="Google Shape;2433;p71"/>
            <p:cNvSpPr/>
            <p:nvPr/>
          </p:nvSpPr>
          <p:spPr>
            <a:xfrm>
              <a:off x="5384450" y="1512525"/>
              <a:ext cx="49500" cy="67525"/>
            </a:xfrm>
            <a:custGeom>
              <a:avLst/>
              <a:gdLst/>
              <a:ahLst/>
              <a:cxnLst/>
              <a:rect l="l" t="t" r="r" b="b"/>
              <a:pathLst>
                <a:path w="1980" h="2701" extrusionOk="0">
                  <a:moveTo>
                    <a:pt x="15" y="1"/>
                  </a:moveTo>
                  <a:lnTo>
                    <a:pt x="0" y="2001"/>
                  </a:lnTo>
                  <a:lnTo>
                    <a:pt x="562" y="1358"/>
                  </a:lnTo>
                  <a:lnTo>
                    <a:pt x="1469" y="2701"/>
                  </a:lnTo>
                  <a:lnTo>
                    <a:pt x="1725" y="2528"/>
                  </a:lnTo>
                  <a:lnTo>
                    <a:pt x="1979" y="2357"/>
                  </a:lnTo>
                  <a:lnTo>
                    <a:pt x="1062" y="999"/>
                  </a:lnTo>
                  <a:lnTo>
                    <a:pt x="1876" y="73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71"/>
            <p:cNvSpPr/>
            <p:nvPr/>
          </p:nvSpPr>
          <p:spPr>
            <a:xfrm>
              <a:off x="5382225" y="1510350"/>
              <a:ext cx="54075" cy="71875"/>
            </a:xfrm>
            <a:custGeom>
              <a:avLst/>
              <a:gdLst/>
              <a:ahLst/>
              <a:cxnLst/>
              <a:rect l="l" t="t" r="r" b="b"/>
              <a:pathLst>
                <a:path w="2163" h="2875" extrusionOk="0">
                  <a:moveTo>
                    <a:pt x="192" y="215"/>
                  </a:moveTo>
                  <a:lnTo>
                    <a:pt x="1709" y="813"/>
                  </a:lnTo>
                  <a:lnTo>
                    <a:pt x="1124" y="1003"/>
                  </a:lnTo>
                  <a:cubicBezTo>
                    <a:pt x="1098" y="1011"/>
                    <a:pt x="1078" y="1031"/>
                    <a:pt x="1069" y="1057"/>
                  </a:cubicBezTo>
                  <a:cubicBezTo>
                    <a:pt x="1060" y="1083"/>
                    <a:pt x="1063" y="1113"/>
                    <a:pt x="1079" y="1135"/>
                  </a:cubicBezTo>
                  <a:lnTo>
                    <a:pt x="1949" y="2419"/>
                  </a:lnTo>
                  <a:lnTo>
                    <a:pt x="1583" y="2667"/>
                  </a:lnTo>
                  <a:lnTo>
                    <a:pt x="724" y="1397"/>
                  </a:lnTo>
                  <a:cubicBezTo>
                    <a:pt x="708" y="1374"/>
                    <a:pt x="683" y="1360"/>
                    <a:pt x="656" y="1358"/>
                  </a:cubicBezTo>
                  <a:lnTo>
                    <a:pt x="651" y="1358"/>
                  </a:lnTo>
                  <a:cubicBezTo>
                    <a:pt x="626" y="1358"/>
                    <a:pt x="600" y="1368"/>
                    <a:pt x="587" y="1388"/>
                  </a:cubicBezTo>
                  <a:lnTo>
                    <a:pt x="180" y="1854"/>
                  </a:lnTo>
                  <a:lnTo>
                    <a:pt x="192" y="215"/>
                  </a:lnTo>
                  <a:close/>
                  <a:moveTo>
                    <a:pt x="102" y="0"/>
                  </a:moveTo>
                  <a:cubicBezTo>
                    <a:pt x="85" y="0"/>
                    <a:pt x="68" y="5"/>
                    <a:pt x="52" y="15"/>
                  </a:cubicBezTo>
                  <a:cubicBezTo>
                    <a:pt x="29" y="31"/>
                    <a:pt x="14" y="57"/>
                    <a:pt x="14" y="87"/>
                  </a:cubicBezTo>
                  <a:lnTo>
                    <a:pt x="1" y="2087"/>
                  </a:lnTo>
                  <a:cubicBezTo>
                    <a:pt x="1" y="2123"/>
                    <a:pt x="24" y="2155"/>
                    <a:pt x="58" y="2168"/>
                  </a:cubicBezTo>
                  <a:cubicBezTo>
                    <a:pt x="68" y="2172"/>
                    <a:pt x="79" y="2174"/>
                    <a:pt x="90" y="2174"/>
                  </a:cubicBezTo>
                  <a:cubicBezTo>
                    <a:pt x="114" y="2174"/>
                    <a:pt x="137" y="2164"/>
                    <a:pt x="153" y="2145"/>
                  </a:cubicBezTo>
                  <a:lnTo>
                    <a:pt x="640" y="1587"/>
                  </a:lnTo>
                  <a:lnTo>
                    <a:pt x="1486" y="2836"/>
                  </a:lnTo>
                  <a:cubicBezTo>
                    <a:pt x="1499" y="2856"/>
                    <a:pt x="1519" y="2870"/>
                    <a:pt x="1541" y="2873"/>
                  </a:cubicBezTo>
                  <a:cubicBezTo>
                    <a:pt x="1547" y="2875"/>
                    <a:pt x="1553" y="2875"/>
                    <a:pt x="1558" y="2875"/>
                  </a:cubicBezTo>
                  <a:cubicBezTo>
                    <a:pt x="1576" y="2875"/>
                    <a:pt x="1593" y="2870"/>
                    <a:pt x="1603" y="2859"/>
                  </a:cubicBezTo>
                  <a:lnTo>
                    <a:pt x="2113" y="2514"/>
                  </a:lnTo>
                  <a:cubicBezTo>
                    <a:pt x="2154" y="2487"/>
                    <a:pt x="2163" y="2433"/>
                    <a:pt x="2136" y="2393"/>
                  </a:cubicBezTo>
                  <a:lnTo>
                    <a:pt x="1283" y="1132"/>
                  </a:lnTo>
                  <a:lnTo>
                    <a:pt x="1988" y="902"/>
                  </a:lnTo>
                  <a:cubicBezTo>
                    <a:pt x="2024" y="890"/>
                    <a:pt x="2047" y="858"/>
                    <a:pt x="2049" y="821"/>
                  </a:cubicBezTo>
                  <a:cubicBezTo>
                    <a:pt x="2050" y="784"/>
                    <a:pt x="2028" y="751"/>
                    <a:pt x="1993" y="737"/>
                  </a:cubicBezTo>
                  <a:lnTo>
                    <a:pt x="132" y="6"/>
                  </a:lnTo>
                  <a:cubicBezTo>
                    <a:pt x="123" y="2"/>
                    <a:pt x="112" y="0"/>
                    <a:pt x="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p72"/>
          <p:cNvSpPr/>
          <p:nvPr/>
        </p:nvSpPr>
        <p:spPr>
          <a:xfrm>
            <a:off x="1360850" y="1593451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0" name="Google Shape;2440;p72"/>
          <p:cNvSpPr txBox="1">
            <a:spLocks noGrp="1"/>
          </p:cNvSpPr>
          <p:nvPr>
            <p:ph type="title"/>
          </p:nvPr>
        </p:nvSpPr>
        <p:spPr>
          <a:xfrm>
            <a:off x="1466149" y="2150850"/>
            <a:ext cx="417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Landing page - II</a:t>
            </a:r>
            <a:endParaRPr sz="4000"/>
          </a:p>
        </p:txBody>
      </p:sp>
      <p:grpSp>
        <p:nvGrpSpPr>
          <p:cNvPr id="2441" name="Google Shape;2441;p72"/>
          <p:cNvGrpSpPr/>
          <p:nvPr/>
        </p:nvGrpSpPr>
        <p:grpSpPr>
          <a:xfrm rot="2700000">
            <a:off x="3743631" y="747590"/>
            <a:ext cx="1211801" cy="1565934"/>
            <a:chOff x="5543700" y="1778175"/>
            <a:chExt cx="396425" cy="512275"/>
          </a:xfrm>
        </p:grpSpPr>
        <p:sp>
          <p:nvSpPr>
            <p:cNvPr id="2442" name="Google Shape;2442;p72"/>
            <p:cNvSpPr/>
            <p:nvPr/>
          </p:nvSpPr>
          <p:spPr>
            <a:xfrm>
              <a:off x="5757250" y="1784975"/>
              <a:ext cx="176150" cy="157550"/>
            </a:xfrm>
            <a:custGeom>
              <a:avLst/>
              <a:gdLst/>
              <a:ahLst/>
              <a:cxnLst/>
              <a:rect l="l" t="t" r="r" b="b"/>
              <a:pathLst>
                <a:path w="7046" h="6302" extrusionOk="0">
                  <a:moveTo>
                    <a:pt x="1929" y="0"/>
                  </a:moveTo>
                  <a:lnTo>
                    <a:pt x="0" y="3392"/>
                  </a:lnTo>
                  <a:lnTo>
                    <a:pt x="5117" y="6301"/>
                  </a:lnTo>
                  <a:lnTo>
                    <a:pt x="7046" y="2909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72"/>
            <p:cNvSpPr/>
            <p:nvPr/>
          </p:nvSpPr>
          <p:spPr>
            <a:xfrm>
              <a:off x="5795500" y="1833000"/>
              <a:ext cx="43125" cy="34800"/>
            </a:xfrm>
            <a:custGeom>
              <a:avLst/>
              <a:gdLst/>
              <a:ahLst/>
              <a:cxnLst/>
              <a:rect l="l" t="t" r="r" b="b"/>
              <a:pathLst>
                <a:path w="1725" h="1392" extrusionOk="0">
                  <a:moveTo>
                    <a:pt x="347" y="0"/>
                  </a:moveTo>
                  <a:lnTo>
                    <a:pt x="1" y="608"/>
                  </a:lnTo>
                  <a:lnTo>
                    <a:pt x="1379" y="1391"/>
                  </a:lnTo>
                  <a:lnTo>
                    <a:pt x="1724" y="783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72"/>
            <p:cNvSpPr/>
            <p:nvPr/>
          </p:nvSpPr>
          <p:spPr>
            <a:xfrm>
              <a:off x="5851825" y="1864775"/>
              <a:ext cx="43100" cy="34825"/>
            </a:xfrm>
            <a:custGeom>
              <a:avLst/>
              <a:gdLst/>
              <a:ahLst/>
              <a:cxnLst/>
              <a:rect l="l" t="t" r="r" b="b"/>
              <a:pathLst>
                <a:path w="1724" h="1393" extrusionOk="0">
                  <a:moveTo>
                    <a:pt x="346" y="0"/>
                  </a:moveTo>
                  <a:lnTo>
                    <a:pt x="0" y="609"/>
                  </a:lnTo>
                  <a:lnTo>
                    <a:pt x="1378" y="1392"/>
                  </a:lnTo>
                  <a:lnTo>
                    <a:pt x="1724" y="783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72"/>
            <p:cNvSpPr/>
            <p:nvPr/>
          </p:nvSpPr>
          <p:spPr>
            <a:xfrm>
              <a:off x="5757025" y="1850925"/>
              <a:ext cx="138750" cy="91700"/>
            </a:xfrm>
            <a:custGeom>
              <a:avLst/>
              <a:gdLst/>
              <a:ahLst/>
              <a:cxnLst/>
              <a:rect l="l" t="t" r="r" b="b"/>
              <a:pathLst>
                <a:path w="5550" h="3668" extrusionOk="0">
                  <a:moveTo>
                    <a:pt x="432" y="1"/>
                  </a:moveTo>
                  <a:lnTo>
                    <a:pt x="1" y="758"/>
                  </a:lnTo>
                  <a:lnTo>
                    <a:pt x="5118" y="3667"/>
                  </a:lnTo>
                  <a:lnTo>
                    <a:pt x="5549" y="2910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rgbClr val="9EA2E0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72"/>
            <p:cNvSpPr/>
            <p:nvPr/>
          </p:nvSpPr>
          <p:spPr>
            <a:xfrm>
              <a:off x="5750150" y="1778175"/>
              <a:ext cx="189975" cy="171400"/>
            </a:xfrm>
            <a:custGeom>
              <a:avLst/>
              <a:gdLst/>
              <a:ahLst/>
              <a:cxnLst/>
              <a:rect l="l" t="t" r="r" b="b"/>
              <a:pathLst>
                <a:path w="7599" h="6856" extrusionOk="0">
                  <a:moveTo>
                    <a:pt x="2280" y="553"/>
                  </a:moveTo>
                  <a:lnTo>
                    <a:pt x="7045" y="3260"/>
                  </a:lnTo>
                  <a:lnTo>
                    <a:pt x="5316" y="6300"/>
                  </a:lnTo>
                  <a:lnTo>
                    <a:pt x="552" y="3592"/>
                  </a:lnTo>
                  <a:lnTo>
                    <a:pt x="2280" y="553"/>
                  </a:lnTo>
                  <a:close/>
                  <a:moveTo>
                    <a:pt x="2129" y="1"/>
                  </a:moveTo>
                  <a:lnTo>
                    <a:pt x="0" y="3746"/>
                  </a:lnTo>
                  <a:lnTo>
                    <a:pt x="5470" y="6855"/>
                  </a:lnTo>
                  <a:lnTo>
                    <a:pt x="7598" y="3110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72"/>
            <p:cNvSpPr/>
            <p:nvPr/>
          </p:nvSpPr>
          <p:spPr>
            <a:xfrm>
              <a:off x="5549250" y="1858025"/>
              <a:ext cx="355600" cy="427275"/>
            </a:xfrm>
            <a:custGeom>
              <a:avLst/>
              <a:gdLst/>
              <a:ahLst/>
              <a:cxnLst/>
              <a:rect l="l" t="t" r="r" b="b"/>
              <a:pathLst>
                <a:path w="14224" h="17091" extrusionOk="0">
                  <a:moveTo>
                    <a:pt x="7478" y="1"/>
                  </a:moveTo>
                  <a:lnTo>
                    <a:pt x="1060" y="11294"/>
                  </a:lnTo>
                  <a:cubicBezTo>
                    <a:pt x="0" y="13156"/>
                    <a:pt x="652" y="15524"/>
                    <a:pt x="2515" y="16583"/>
                  </a:cubicBezTo>
                  <a:cubicBezTo>
                    <a:pt x="3120" y="16927"/>
                    <a:pt x="3779" y="17091"/>
                    <a:pt x="4429" y="17091"/>
                  </a:cubicBezTo>
                  <a:cubicBezTo>
                    <a:pt x="5779" y="17091"/>
                    <a:pt x="7090" y="16385"/>
                    <a:pt x="7805" y="15128"/>
                  </a:cubicBezTo>
                  <a:lnTo>
                    <a:pt x="14223" y="3835"/>
                  </a:lnTo>
                  <a:lnTo>
                    <a:pt x="74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72"/>
            <p:cNvSpPr/>
            <p:nvPr/>
          </p:nvSpPr>
          <p:spPr>
            <a:xfrm>
              <a:off x="5612600" y="1906250"/>
              <a:ext cx="292250" cy="379025"/>
            </a:xfrm>
            <a:custGeom>
              <a:avLst/>
              <a:gdLst/>
              <a:ahLst/>
              <a:cxnLst/>
              <a:rect l="l" t="t" r="r" b="b"/>
              <a:pathLst>
                <a:path w="11690" h="15161" extrusionOk="0">
                  <a:moveTo>
                    <a:pt x="8337" y="0"/>
                  </a:moveTo>
                  <a:lnTo>
                    <a:pt x="1" y="14664"/>
                  </a:lnTo>
                  <a:cubicBezTo>
                    <a:pt x="601" y="15001"/>
                    <a:pt x="1252" y="15161"/>
                    <a:pt x="1895" y="15161"/>
                  </a:cubicBezTo>
                  <a:cubicBezTo>
                    <a:pt x="3245" y="15161"/>
                    <a:pt x="4556" y="14455"/>
                    <a:pt x="5271" y="13199"/>
                  </a:cubicBezTo>
                  <a:lnTo>
                    <a:pt x="11689" y="1906"/>
                  </a:lnTo>
                  <a:lnTo>
                    <a:pt x="83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72"/>
            <p:cNvSpPr/>
            <p:nvPr/>
          </p:nvSpPr>
          <p:spPr>
            <a:xfrm>
              <a:off x="5604750" y="1945300"/>
              <a:ext cx="297100" cy="336300"/>
            </a:xfrm>
            <a:custGeom>
              <a:avLst/>
              <a:gdLst/>
              <a:ahLst/>
              <a:cxnLst/>
              <a:rect l="l" t="t" r="r" b="b"/>
              <a:pathLst>
                <a:path w="11884" h="13452" extrusionOk="0">
                  <a:moveTo>
                    <a:pt x="11531" y="1"/>
                  </a:moveTo>
                  <a:lnTo>
                    <a:pt x="5217" y="11107"/>
                  </a:lnTo>
                  <a:cubicBezTo>
                    <a:pt x="4675" y="12063"/>
                    <a:pt x="3898" y="12695"/>
                    <a:pt x="2972" y="12938"/>
                  </a:cubicBezTo>
                  <a:cubicBezTo>
                    <a:pt x="2698" y="13010"/>
                    <a:pt x="2416" y="13045"/>
                    <a:pt x="2133" y="13045"/>
                  </a:cubicBezTo>
                  <a:cubicBezTo>
                    <a:pt x="1481" y="13045"/>
                    <a:pt x="819" y="12857"/>
                    <a:pt x="210" y="12490"/>
                  </a:cubicBezTo>
                  <a:lnTo>
                    <a:pt x="0" y="12838"/>
                  </a:lnTo>
                  <a:cubicBezTo>
                    <a:pt x="34" y="12858"/>
                    <a:pt x="65" y="12876"/>
                    <a:pt x="98" y="12895"/>
                  </a:cubicBezTo>
                  <a:cubicBezTo>
                    <a:pt x="746" y="13263"/>
                    <a:pt x="1443" y="13452"/>
                    <a:pt x="2133" y="13452"/>
                  </a:cubicBezTo>
                  <a:cubicBezTo>
                    <a:pt x="2451" y="13452"/>
                    <a:pt x="2767" y="13412"/>
                    <a:pt x="3075" y="13330"/>
                  </a:cubicBezTo>
                  <a:cubicBezTo>
                    <a:pt x="4109" y="13059"/>
                    <a:pt x="4971" y="12360"/>
                    <a:pt x="5570" y="11308"/>
                  </a:cubicBezTo>
                  <a:lnTo>
                    <a:pt x="11883" y="201"/>
                  </a:lnTo>
                  <a:lnTo>
                    <a:pt x="115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72"/>
            <p:cNvSpPr/>
            <p:nvPr/>
          </p:nvSpPr>
          <p:spPr>
            <a:xfrm>
              <a:off x="5817025" y="1952675"/>
              <a:ext cx="64825" cy="42850"/>
            </a:xfrm>
            <a:custGeom>
              <a:avLst/>
              <a:gdLst/>
              <a:ahLst/>
              <a:cxnLst/>
              <a:rect l="l" t="t" r="r" b="b"/>
              <a:pathLst>
                <a:path w="2593" h="1714" extrusionOk="0">
                  <a:moveTo>
                    <a:pt x="201" y="0"/>
                  </a:moveTo>
                  <a:lnTo>
                    <a:pt x="0" y="354"/>
                  </a:lnTo>
                  <a:lnTo>
                    <a:pt x="2392" y="1713"/>
                  </a:lnTo>
                  <a:lnTo>
                    <a:pt x="2593" y="136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72"/>
            <p:cNvSpPr/>
            <p:nvPr/>
          </p:nvSpPr>
          <p:spPr>
            <a:xfrm>
              <a:off x="5834350" y="1922175"/>
              <a:ext cx="64850" cy="42850"/>
            </a:xfrm>
            <a:custGeom>
              <a:avLst/>
              <a:gdLst/>
              <a:ahLst/>
              <a:cxnLst/>
              <a:rect l="l" t="t" r="r" b="b"/>
              <a:pathLst>
                <a:path w="2594" h="1714" extrusionOk="0">
                  <a:moveTo>
                    <a:pt x="202" y="1"/>
                  </a:moveTo>
                  <a:lnTo>
                    <a:pt x="1" y="353"/>
                  </a:lnTo>
                  <a:lnTo>
                    <a:pt x="2392" y="1714"/>
                  </a:lnTo>
                  <a:lnTo>
                    <a:pt x="2593" y="136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72"/>
            <p:cNvSpPr/>
            <p:nvPr/>
          </p:nvSpPr>
          <p:spPr>
            <a:xfrm>
              <a:off x="5811850" y="1961675"/>
              <a:ext cx="64825" cy="42825"/>
            </a:xfrm>
            <a:custGeom>
              <a:avLst/>
              <a:gdLst/>
              <a:ahLst/>
              <a:cxnLst/>
              <a:rect l="l" t="t" r="r" b="b"/>
              <a:pathLst>
                <a:path w="2593" h="1713" extrusionOk="0">
                  <a:moveTo>
                    <a:pt x="200" y="0"/>
                  </a:moveTo>
                  <a:lnTo>
                    <a:pt x="0" y="353"/>
                  </a:lnTo>
                  <a:lnTo>
                    <a:pt x="2393" y="1713"/>
                  </a:lnTo>
                  <a:lnTo>
                    <a:pt x="2593" y="136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72"/>
            <p:cNvSpPr/>
            <p:nvPr/>
          </p:nvSpPr>
          <p:spPr>
            <a:xfrm>
              <a:off x="5715375" y="1894975"/>
              <a:ext cx="64825" cy="42825"/>
            </a:xfrm>
            <a:custGeom>
              <a:avLst/>
              <a:gdLst/>
              <a:ahLst/>
              <a:cxnLst/>
              <a:rect l="l" t="t" r="r" b="b"/>
              <a:pathLst>
                <a:path w="2593" h="1713" extrusionOk="0">
                  <a:moveTo>
                    <a:pt x="201" y="0"/>
                  </a:moveTo>
                  <a:lnTo>
                    <a:pt x="0" y="354"/>
                  </a:lnTo>
                  <a:lnTo>
                    <a:pt x="2393" y="1713"/>
                  </a:lnTo>
                  <a:lnTo>
                    <a:pt x="2593" y="135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72"/>
            <p:cNvSpPr/>
            <p:nvPr/>
          </p:nvSpPr>
          <p:spPr>
            <a:xfrm>
              <a:off x="5593050" y="1864900"/>
              <a:ext cx="210750" cy="260425"/>
            </a:xfrm>
            <a:custGeom>
              <a:avLst/>
              <a:gdLst/>
              <a:ahLst/>
              <a:cxnLst/>
              <a:rect l="l" t="t" r="r" b="b"/>
              <a:pathLst>
                <a:path w="8430" h="10417" extrusionOk="0">
                  <a:moveTo>
                    <a:pt x="5805" y="1"/>
                  </a:moveTo>
                  <a:lnTo>
                    <a:pt x="56" y="10114"/>
                  </a:lnTo>
                  <a:cubicBezTo>
                    <a:pt x="0" y="10211"/>
                    <a:pt x="35" y="10335"/>
                    <a:pt x="132" y="10390"/>
                  </a:cubicBezTo>
                  <a:cubicBezTo>
                    <a:pt x="163" y="10408"/>
                    <a:pt x="198" y="10416"/>
                    <a:pt x="232" y="10416"/>
                  </a:cubicBezTo>
                  <a:cubicBezTo>
                    <a:pt x="302" y="10416"/>
                    <a:pt x="371" y="10379"/>
                    <a:pt x="409" y="10314"/>
                  </a:cubicBezTo>
                  <a:lnTo>
                    <a:pt x="5958" y="553"/>
                  </a:lnTo>
                  <a:lnTo>
                    <a:pt x="8098" y="1770"/>
                  </a:lnTo>
                  <a:cubicBezTo>
                    <a:pt x="8129" y="1788"/>
                    <a:pt x="8163" y="1796"/>
                    <a:pt x="8197" y="1796"/>
                  </a:cubicBezTo>
                  <a:cubicBezTo>
                    <a:pt x="8268" y="1796"/>
                    <a:pt x="8336" y="1759"/>
                    <a:pt x="8373" y="1693"/>
                  </a:cubicBezTo>
                  <a:cubicBezTo>
                    <a:pt x="8429" y="1596"/>
                    <a:pt x="8395" y="1472"/>
                    <a:pt x="8298" y="1418"/>
                  </a:cubicBez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72"/>
            <p:cNvSpPr/>
            <p:nvPr/>
          </p:nvSpPr>
          <p:spPr>
            <a:xfrm>
              <a:off x="5728275" y="1890950"/>
              <a:ext cx="56650" cy="38100"/>
            </a:xfrm>
            <a:custGeom>
              <a:avLst/>
              <a:gdLst/>
              <a:ahLst/>
              <a:cxnLst/>
              <a:rect l="l" t="t" r="r" b="b"/>
              <a:pathLst>
                <a:path w="2266" h="1524" extrusionOk="0">
                  <a:moveTo>
                    <a:pt x="199" y="0"/>
                  </a:moveTo>
                  <a:lnTo>
                    <a:pt x="1" y="349"/>
                  </a:lnTo>
                  <a:lnTo>
                    <a:pt x="2068" y="1523"/>
                  </a:lnTo>
                  <a:lnTo>
                    <a:pt x="2266" y="117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72"/>
            <p:cNvSpPr/>
            <p:nvPr/>
          </p:nvSpPr>
          <p:spPr>
            <a:xfrm>
              <a:off x="5543700" y="1851225"/>
              <a:ext cx="368275" cy="439225"/>
            </a:xfrm>
            <a:custGeom>
              <a:avLst/>
              <a:gdLst/>
              <a:ahLst/>
              <a:cxnLst/>
              <a:rect l="l" t="t" r="r" b="b"/>
              <a:pathLst>
                <a:path w="14731" h="17569" extrusionOk="0">
                  <a:moveTo>
                    <a:pt x="7785" y="555"/>
                  </a:moveTo>
                  <a:lnTo>
                    <a:pt x="14176" y="4187"/>
                  </a:lnTo>
                  <a:lnTo>
                    <a:pt x="7857" y="15303"/>
                  </a:lnTo>
                  <a:cubicBezTo>
                    <a:pt x="7181" y="16493"/>
                    <a:pt x="5935" y="17162"/>
                    <a:pt x="4655" y="17162"/>
                  </a:cubicBezTo>
                  <a:cubicBezTo>
                    <a:pt x="4040" y="17162"/>
                    <a:pt x="3417" y="17008"/>
                    <a:pt x="2845" y="16683"/>
                  </a:cubicBezTo>
                  <a:cubicBezTo>
                    <a:pt x="1083" y="15682"/>
                    <a:pt x="463" y="13433"/>
                    <a:pt x="1466" y="11671"/>
                  </a:cubicBezTo>
                  <a:lnTo>
                    <a:pt x="7785" y="555"/>
                  </a:lnTo>
                  <a:close/>
                  <a:moveTo>
                    <a:pt x="7633" y="0"/>
                  </a:moveTo>
                  <a:lnTo>
                    <a:pt x="1114" y="11470"/>
                  </a:lnTo>
                  <a:cubicBezTo>
                    <a:pt x="0" y="13427"/>
                    <a:pt x="687" y="15922"/>
                    <a:pt x="2644" y="17036"/>
                  </a:cubicBezTo>
                  <a:cubicBezTo>
                    <a:pt x="3280" y="17397"/>
                    <a:pt x="3972" y="17568"/>
                    <a:pt x="4655" y="17568"/>
                  </a:cubicBezTo>
                  <a:cubicBezTo>
                    <a:pt x="6076" y="17568"/>
                    <a:pt x="7458" y="16826"/>
                    <a:pt x="8211" y="15505"/>
                  </a:cubicBezTo>
                  <a:lnTo>
                    <a:pt x="14730" y="4035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7" name="Google Shape;2457;p72"/>
          <p:cNvSpPr/>
          <p:nvPr/>
        </p:nvSpPr>
        <p:spPr>
          <a:xfrm>
            <a:off x="5821762" y="1124448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8" name="Google Shape;2458;p72"/>
          <p:cNvSpPr/>
          <p:nvPr/>
        </p:nvSpPr>
        <p:spPr>
          <a:xfrm>
            <a:off x="4088687" y="3862398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9" name="Google Shape;2459;p72"/>
          <p:cNvSpPr/>
          <p:nvPr/>
        </p:nvSpPr>
        <p:spPr>
          <a:xfrm>
            <a:off x="7679612" y="2220423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0" name="Google Shape;2460;p72"/>
          <p:cNvSpPr/>
          <p:nvPr/>
        </p:nvSpPr>
        <p:spPr>
          <a:xfrm>
            <a:off x="935912" y="3948673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1" name="Google Shape;2461;p72"/>
          <p:cNvGrpSpPr/>
          <p:nvPr/>
        </p:nvGrpSpPr>
        <p:grpSpPr>
          <a:xfrm>
            <a:off x="4518300" y="3152390"/>
            <a:ext cx="380623" cy="505928"/>
            <a:chOff x="5382225" y="1510350"/>
            <a:chExt cx="54075" cy="71875"/>
          </a:xfrm>
        </p:grpSpPr>
        <p:sp>
          <p:nvSpPr>
            <p:cNvPr id="2462" name="Google Shape;2462;p72"/>
            <p:cNvSpPr/>
            <p:nvPr/>
          </p:nvSpPr>
          <p:spPr>
            <a:xfrm>
              <a:off x="5384450" y="1512525"/>
              <a:ext cx="49500" cy="67525"/>
            </a:xfrm>
            <a:custGeom>
              <a:avLst/>
              <a:gdLst/>
              <a:ahLst/>
              <a:cxnLst/>
              <a:rect l="l" t="t" r="r" b="b"/>
              <a:pathLst>
                <a:path w="1980" h="2701" extrusionOk="0">
                  <a:moveTo>
                    <a:pt x="15" y="1"/>
                  </a:moveTo>
                  <a:lnTo>
                    <a:pt x="0" y="2001"/>
                  </a:lnTo>
                  <a:lnTo>
                    <a:pt x="562" y="1358"/>
                  </a:lnTo>
                  <a:lnTo>
                    <a:pt x="1469" y="2701"/>
                  </a:lnTo>
                  <a:lnTo>
                    <a:pt x="1725" y="2528"/>
                  </a:lnTo>
                  <a:lnTo>
                    <a:pt x="1979" y="2357"/>
                  </a:lnTo>
                  <a:lnTo>
                    <a:pt x="1062" y="999"/>
                  </a:lnTo>
                  <a:lnTo>
                    <a:pt x="1876" y="73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72"/>
            <p:cNvSpPr/>
            <p:nvPr/>
          </p:nvSpPr>
          <p:spPr>
            <a:xfrm>
              <a:off x="5382225" y="1510350"/>
              <a:ext cx="54075" cy="71875"/>
            </a:xfrm>
            <a:custGeom>
              <a:avLst/>
              <a:gdLst/>
              <a:ahLst/>
              <a:cxnLst/>
              <a:rect l="l" t="t" r="r" b="b"/>
              <a:pathLst>
                <a:path w="2163" h="2875" extrusionOk="0">
                  <a:moveTo>
                    <a:pt x="192" y="215"/>
                  </a:moveTo>
                  <a:lnTo>
                    <a:pt x="1709" y="813"/>
                  </a:lnTo>
                  <a:lnTo>
                    <a:pt x="1124" y="1003"/>
                  </a:lnTo>
                  <a:cubicBezTo>
                    <a:pt x="1098" y="1011"/>
                    <a:pt x="1078" y="1031"/>
                    <a:pt x="1069" y="1057"/>
                  </a:cubicBezTo>
                  <a:cubicBezTo>
                    <a:pt x="1060" y="1083"/>
                    <a:pt x="1063" y="1113"/>
                    <a:pt x="1079" y="1135"/>
                  </a:cubicBezTo>
                  <a:lnTo>
                    <a:pt x="1949" y="2419"/>
                  </a:lnTo>
                  <a:lnTo>
                    <a:pt x="1583" y="2667"/>
                  </a:lnTo>
                  <a:lnTo>
                    <a:pt x="724" y="1397"/>
                  </a:lnTo>
                  <a:cubicBezTo>
                    <a:pt x="708" y="1374"/>
                    <a:pt x="683" y="1360"/>
                    <a:pt x="656" y="1358"/>
                  </a:cubicBezTo>
                  <a:lnTo>
                    <a:pt x="651" y="1358"/>
                  </a:lnTo>
                  <a:cubicBezTo>
                    <a:pt x="626" y="1358"/>
                    <a:pt x="600" y="1368"/>
                    <a:pt x="587" y="1388"/>
                  </a:cubicBezTo>
                  <a:lnTo>
                    <a:pt x="180" y="1854"/>
                  </a:lnTo>
                  <a:lnTo>
                    <a:pt x="192" y="215"/>
                  </a:lnTo>
                  <a:close/>
                  <a:moveTo>
                    <a:pt x="102" y="0"/>
                  </a:moveTo>
                  <a:cubicBezTo>
                    <a:pt x="85" y="0"/>
                    <a:pt x="68" y="5"/>
                    <a:pt x="52" y="15"/>
                  </a:cubicBezTo>
                  <a:cubicBezTo>
                    <a:pt x="29" y="31"/>
                    <a:pt x="14" y="57"/>
                    <a:pt x="14" y="87"/>
                  </a:cubicBezTo>
                  <a:lnTo>
                    <a:pt x="1" y="2087"/>
                  </a:lnTo>
                  <a:cubicBezTo>
                    <a:pt x="1" y="2123"/>
                    <a:pt x="24" y="2155"/>
                    <a:pt x="58" y="2168"/>
                  </a:cubicBezTo>
                  <a:cubicBezTo>
                    <a:pt x="68" y="2172"/>
                    <a:pt x="79" y="2174"/>
                    <a:pt x="90" y="2174"/>
                  </a:cubicBezTo>
                  <a:cubicBezTo>
                    <a:pt x="114" y="2174"/>
                    <a:pt x="137" y="2164"/>
                    <a:pt x="153" y="2145"/>
                  </a:cubicBezTo>
                  <a:lnTo>
                    <a:pt x="640" y="1587"/>
                  </a:lnTo>
                  <a:lnTo>
                    <a:pt x="1486" y="2836"/>
                  </a:lnTo>
                  <a:cubicBezTo>
                    <a:pt x="1499" y="2856"/>
                    <a:pt x="1519" y="2870"/>
                    <a:pt x="1541" y="2873"/>
                  </a:cubicBezTo>
                  <a:cubicBezTo>
                    <a:pt x="1547" y="2875"/>
                    <a:pt x="1553" y="2875"/>
                    <a:pt x="1558" y="2875"/>
                  </a:cubicBezTo>
                  <a:cubicBezTo>
                    <a:pt x="1576" y="2875"/>
                    <a:pt x="1593" y="2870"/>
                    <a:pt x="1603" y="2859"/>
                  </a:cubicBezTo>
                  <a:lnTo>
                    <a:pt x="2113" y="2514"/>
                  </a:lnTo>
                  <a:cubicBezTo>
                    <a:pt x="2154" y="2487"/>
                    <a:pt x="2163" y="2433"/>
                    <a:pt x="2136" y="2393"/>
                  </a:cubicBezTo>
                  <a:lnTo>
                    <a:pt x="1283" y="1132"/>
                  </a:lnTo>
                  <a:lnTo>
                    <a:pt x="1988" y="902"/>
                  </a:lnTo>
                  <a:cubicBezTo>
                    <a:pt x="2024" y="890"/>
                    <a:pt x="2047" y="858"/>
                    <a:pt x="2049" y="821"/>
                  </a:cubicBezTo>
                  <a:cubicBezTo>
                    <a:pt x="2050" y="784"/>
                    <a:pt x="2028" y="751"/>
                    <a:pt x="1993" y="737"/>
                  </a:cubicBezTo>
                  <a:lnTo>
                    <a:pt x="132" y="6"/>
                  </a:lnTo>
                  <a:cubicBezTo>
                    <a:pt x="123" y="2"/>
                    <a:pt x="112" y="0"/>
                    <a:pt x="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" name="Google Shape;2468;p73"/>
          <p:cNvSpPr/>
          <p:nvPr/>
        </p:nvSpPr>
        <p:spPr>
          <a:xfrm>
            <a:off x="1360850" y="1593451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73"/>
          <p:cNvSpPr txBox="1">
            <a:spLocks noGrp="1"/>
          </p:cNvSpPr>
          <p:nvPr>
            <p:ph type="title"/>
          </p:nvPr>
        </p:nvSpPr>
        <p:spPr>
          <a:xfrm>
            <a:off x="1466149" y="2150850"/>
            <a:ext cx="417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Landing page - III</a:t>
            </a:r>
            <a:endParaRPr sz="4000"/>
          </a:p>
        </p:txBody>
      </p:sp>
      <p:grpSp>
        <p:nvGrpSpPr>
          <p:cNvPr id="2470" name="Google Shape;2470;p73"/>
          <p:cNvGrpSpPr/>
          <p:nvPr/>
        </p:nvGrpSpPr>
        <p:grpSpPr>
          <a:xfrm rot="2700000">
            <a:off x="3743631" y="747590"/>
            <a:ext cx="1211801" cy="1565934"/>
            <a:chOff x="5543700" y="1778175"/>
            <a:chExt cx="396425" cy="512275"/>
          </a:xfrm>
        </p:grpSpPr>
        <p:sp>
          <p:nvSpPr>
            <p:cNvPr id="2471" name="Google Shape;2471;p73"/>
            <p:cNvSpPr/>
            <p:nvPr/>
          </p:nvSpPr>
          <p:spPr>
            <a:xfrm>
              <a:off x="5757250" y="1784975"/>
              <a:ext cx="176150" cy="157550"/>
            </a:xfrm>
            <a:custGeom>
              <a:avLst/>
              <a:gdLst/>
              <a:ahLst/>
              <a:cxnLst/>
              <a:rect l="l" t="t" r="r" b="b"/>
              <a:pathLst>
                <a:path w="7046" h="6302" extrusionOk="0">
                  <a:moveTo>
                    <a:pt x="1929" y="0"/>
                  </a:moveTo>
                  <a:lnTo>
                    <a:pt x="0" y="3392"/>
                  </a:lnTo>
                  <a:lnTo>
                    <a:pt x="5117" y="6301"/>
                  </a:lnTo>
                  <a:lnTo>
                    <a:pt x="7046" y="2909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73"/>
            <p:cNvSpPr/>
            <p:nvPr/>
          </p:nvSpPr>
          <p:spPr>
            <a:xfrm>
              <a:off x="5795500" y="1833000"/>
              <a:ext cx="43125" cy="34800"/>
            </a:xfrm>
            <a:custGeom>
              <a:avLst/>
              <a:gdLst/>
              <a:ahLst/>
              <a:cxnLst/>
              <a:rect l="l" t="t" r="r" b="b"/>
              <a:pathLst>
                <a:path w="1725" h="1392" extrusionOk="0">
                  <a:moveTo>
                    <a:pt x="347" y="0"/>
                  </a:moveTo>
                  <a:lnTo>
                    <a:pt x="1" y="608"/>
                  </a:lnTo>
                  <a:lnTo>
                    <a:pt x="1379" y="1391"/>
                  </a:lnTo>
                  <a:lnTo>
                    <a:pt x="1724" y="783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73"/>
            <p:cNvSpPr/>
            <p:nvPr/>
          </p:nvSpPr>
          <p:spPr>
            <a:xfrm>
              <a:off x="5851825" y="1864775"/>
              <a:ext cx="43100" cy="34825"/>
            </a:xfrm>
            <a:custGeom>
              <a:avLst/>
              <a:gdLst/>
              <a:ahLst/>
              <a:cxnLst/>
              <a:rect l="l" t="t" r="r" b="b"/>
              <a:pathLst>
                <a:path w="1724" h="1393" extrusionOk="0">
                  <a:moveTo>
                    <a:pt x="346" y="0"/>
                  </a:moveTo>
                  <a:lnTo>
                    <a:pt x="0" y="609"/>
                  </a:lnTo>
                  <a:lnTo>
                    <a:pt x="1378" y="1392"/>
                  </a:lnTo>
                  <a:lnTo>
                    <a:pt x="1724" y="783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73"/>
            <p:cNvSpPr/>
            <p:nvPr/>
          </p:nvSpPr>
          <p:spPr>
            <a:xfrm>
              <a:off x="5757025" y="1850925"/>
              <a:ext cx="138750" cy="91700"/>
            </a:xfrm>
            <a:custGeom>
              <a:avLst/>
              <a:gdLst/>
              <a:ahLst/>
              <a:cxnLst/>
              <a:rect l="l" t="t" r="r" b="b"/>
              <a:pathLst>
                <a:path w="5550" h="3668" extrusionOk="0">
                  <a:moveTo>
                    <a:pt x="432" y="1"/>
                  </a:moveTo>
                  <a:lnTo>
                    <a:pt x="1" y="758"/>
                  </a:lnTo>
                  <a:lnTo>
                    <a:pt x="5118" y="3667"/>
                  </a:lnTo>
                  <a:lnTo>
                    <a:pt x="5549" y="2910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rgbClr val="9EA2E0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73"/>
            <p:cNvSpPr/>
            <p:nvPr/>
          </p:nvSpPr>
          <p:spPr>
            <a:xfrm>
              <a:off x="5750150" y="1778175"/>
              <a:ext cx="189975" cy="171400"/>
            </a:xfrm>
            <a:custGeom>
              <a:avLst/>
              <a:gdLst/>
              <a:ahLst/>
              <a:cxnLst/>
              <a:rect l="l" t="t" r="r" b="b"/>
              <a:pathLst>
                <a:path w="7599" h="6856" extrusionOk="0">
                  <a:moveTo>
                    <a:pt x="2280" y="553"/>
                  </a:moveTo>
                  <a:lnTo>
                    <a:pt x="7045" y="3260"/>
                  </a:lnTo>
                  <a:lnTo>
                    <a:pt x="5316" y="6300"/>
                  </a:lnTo>
                  <a:lnTo>
                    <a:pt x="552" y="3592"/>
                  </a:lnTo>
                  <a:lnTo>
                    <a:pt x="2280" y="553"/>
                  </a:lnTo>
                  <a:close/>
                  <a:moveTo>
                    <a:pt x="2129" y="1"/>
                  </a:moveTo>
                  <a:lnTo>
                    <a:pt x="0" y="3746"/>
                  </a:lnTo>
                  <a:lnTo>
                    <a:pt x="5470" y="6855"/>
                  </a:lnTo>
                  <a:lnTo>
                    <a:pt x="7598" y="3110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73"/>
            <p:cNvSpPr/>
            <p:nvPr/>
          </p:nvSpPr>
          <p:spPr>
            <a:xfrm>
              <a:off x="5549250" y="1858025"/>
              <a:ext cx="355600" cy="427275"/>
            </a:xfrm>
            <a:custGeom>
              <a:avLst/>
              <a:gdLst/>
              <a:ahLst/>
              <a:cxnLst/>
              <a:rect l="l" t="t" r="r" b="b"/>
              <a:pathLst>
                <a:path w="14224" h="17091" extrusionOk="0">
                  <a:moveTo>
                    <a:pt x="7478" y="1"/>
                  </a:moveTo>
                  <a:lnTo>
                    <a:pt x="1060" y="11294"/>
                  </a:lnTo>
                  <a:cubicBezTo>
                    <a:pt x="0" y="13156"/>
                    <a:pt x="652" y="15524"/>
                    <a:pt x="2515" y="16583"/>
                  </a:cubicBezTo>
                  <a:cubicBezTo>
                    <a:pt x="3120" y="16927"/>
                    <a:pt x="3779" y="17091"/>
                    <a:pt x="4429" y="17091"/>
                  </a:cubicBezTo>
                  <a:cubicBezTo>
                    <a:pt x="5779" y="17091"/>
                    <a:pt x="7090" y="16385"/>
                    <a:pt x="7805" y="15128"/>
                  </a:cubicBezTo>
                  <a:lnTo>
                    <a:pt x="14223" y="3835"/>
                  </a:lnTo>
                  <a:lnTo>
                    <a:pt x="74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73"/>
            <p:cNvSpPr/>
            <p:nvPr/>
          </p:nvSpPr>
          <p:spPr>
            <a:xfrm>
              <a:off x="5612600" y="1906250"/>
              <a:ext cx="292250" cy="379025"/>
            </a:xfrm>
            <a:custGeom>
              <a:avLst/>
              <a:gdLst/>
              <a:ahLst/>
              <a:cxnLst/>
              <a:rect l="l" t="t" r="r" b="b"/>
              <a:pathLst>
                <a:path w="11690" h="15161" extrusionOk="0">
                  <a:moveTo>
                    <a:pt x="8337" y="0"/>
                  </a:moveTo>
                  <a:lnTo>
                    <a:pt x="1" y="14664"/>
                  </a:lnTo>
                  <a:cubicBezTo>
                    <a:pt x="601" y="15001"/>
                    <a:pt x="1252" y="15161"/>
                    <a:pt x="1895" y="15161"/>
                  </a:cubicBezTo>
                  <a:cubicBezTo>
                    <a:pt x="3245" y="15161"/>
                    <a:pt x="4556" y="14455"/>
                    <a:pt x="5271" y="13199"/>
                  </a:cubicBezTo>
                  <a:lnTo>
                    <a:pt x="11689" y="1906"/>
                  </a:lnTo>
                  <a:lnTo>
                    <a:pt x="83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73"/>
            <p:cNvSpPr/>
            <p:nvPr/>
          </p:nvSpPr>
          <p:spPr>
            <a:xfrm>
              <a:off x="5604750" y="1945300"/>
              <a:ext cx="297100" cy="336300"/>
            </a:xfrm>
            <a:custGeom>
              <a:avLst/>
              <a:gdLst/>
              <a:ahLst/>
              <a:cxnLst/>
              <a:rect l="l" t="t" r="r" b="b"/>
              <a:pathLst>
                <a:path w="11884" h="13452" extrusionOk="0">
                  <a:moveTo>
                    <a:pt x="11531" y="1"/>
                  </a:moveTo>
                  <a:lnTo>
                    <a:pt x="5217" y="11107"/>
                  </a:lnTo>
                  <a:cubicBezTo>
                    <a:pt x="4675" y="12063"/>
                    <a:pt x="3898" y="12695"/>
                    <a:pt x="2972" y="12938"/>
                  </a:cubicBezTo>
                  <a:cubicBezTo>
                    <a:pt x="2698" y="13010"/>
                    <a:pt x="2416" y="13045"/>
                    <a:pt x="2133" y="13045"/>
                  </a:cubicBezTo>
                  <a:cubicBezTo>
                    <a:pt x="1481" y="13045"/>
                    <a:pt x="819" y="12857"/>
                    <a:pt x="210" y="12490"/>
                  </a:cubicBezTo>
                  <a:lnTo>
                    <a:pt x="0" y="12838"/>
                  </a:lnTo>
                  <a:cubicBezTo>
                    <a:pt x="34" y="12858"/>
                    <a:pt x="65" y="12876"/>
                    <a:pt x="98" y="12895"/>
                  </a:cubicBezTo>
                  <a:cubicBezTo>
                    <a:pt x="746" y="13263"/>
                    <a:pt x="1443" y="13452"/>
                    <a:pt x="2133" y="13452"/>
                  </a:cubicBezTo>
                  <a:cubicBezTo>
                    <a:pt x="2451" y="13452"/>
                    <a:pt x="2767" y="13412"/>
                    <a:pt x="3075" y="13330"/>
                  </a:cubicBezTo>
                  <a:cubicBezTo>
                    <a:pt x="4109" y="13059"/>
                    <a:pt x="4971" y="12360"/>
                    <a:pt x="5570" y="11308"/>
                  </a:cubicBezTo>
                  <a:lnTo>
                    <a:pt x="11883" y="201"/>
                  </a:lnTo>
                  <a:lnTo>
                    <a:pt x="115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73"/>
            <p:cNvSpPr/>
            <p:nvPr/>
          </p:nvSpPr>
          <p:spPr>
            <a:xfrm>
              <a:off x="5817025" y="1952675"/>
              <a:ext cx="64825" cy="42850"/>
            </a:xfrm>
            <a:custGeom>
              <a:avLst/>
              <a:gdLst/>
              <a:ahLst/>
              <a:cxnLst/>
              <a:rect l="l" t="t" r="r" b="b"/>
              <a:pathLst>
                <a:path w="2593" h="1714" extrusionOk="0">
                  <a:moveTo>
                    <a:pt x="201" y="0"/>
                  </a:moveTo>
                  <a:lnTo>
                    <a:pt x="0" y="354"/>
                  </a:lnTo>
                  <a:lnTo>
                    <a:pt x="2392" y="1713"/>
                  </a:lnTo>
                  <a:lnTo>
                    <a:pt x="2593" y="136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73"/>
            <p:cNvSpPr/>
            <p:nvPr/>
          </p:nvSpPr>
          <p:spPr>
            <a:xfrm>
              <a:off x="5834350" y="1922175"/>
              <a:ext cx="64850" cy="42850"/>
            </a:xfrm>
            <a:custGeom>
              <a:avLst/>
              <a:gdLst/>
              <a:ahLst/>
              <a:cxnLst/>
              <a:rect l="l" t="t" r="r" b="b"/>
              <a:pathLst>
                <a:path w="2594" h="1714" extrusionOk="0">
                  <a:moveTo>
                    <a:pt x="202" y="1"/>
                  </a:moveTo>
                  <a:lnTo>
                    <a:pt x="1" y="353"/>
                  </a:lnTo>
                  <a:lnTo>
                    <a:pt x="2392" y="1714"/>
                  </a:lnTo>
                  <a:lnTo>
                    <a:pt x="2593" y="136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73"/>
            <p:cNvSpPr/>
            <p:nvPr/>
          </p:nvSpPr>
          <p:spPr>
            <a:xfrm>
              <a:off x="5811850" y="1961675"/>
              <a:ext cx="64825" cy="42825"/>
            </a:xfrm>
            <a:custGeom>
              <a:avLst/>
              <a:gdLst/>
              <a:ahLst/>
              <a:cxnLst/>
              <a:rect l="l" t="t" r="r" b="b"/>
              <a:pathLst>
                <a:path w="2593" h="1713" extrusionOk="0">
                  <a:moveTo>
                    <a:pt x="200" y="0"/>
                  </a:moveTo>
                  <a:lnTo>
                    <a:pt x="0" y="353"/>
                  </a:lnTo>
                  <a:lnTo>
                    <a:pt x="2393" y="1713"/>
                  </a:lnTo>
                  <a:lnTo>
                    <a:pt x="2593" y="136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73"/>
            <p:cNvSpPr/>
            <p:nvPr/>
          </p:nvSpPr>
          <p:spPr>
            <a:xfrm>
              <a:off x="5715375" y="1894975"/>
              <a:ext cx="64825" cy="42825"/>
            </a:xfrm>
            <a:custGeom>
              <a:avLst/>
              <a:gdLst/>
              <a:ahLst/>
              <a:cxnLst/>
              <a:rect l="l" t="t" r="r" b="b"/>
              <a:pathLst>
                <a:path w="2593" h="1713" extrusionOk="0">
                  <a:moveTo>
                    <a:pt x="201" y="0"/>
                  </a:moveTo>
                  <a:lnTo>
                    <a:pt x="0" y="354"/>
                  </a:lnTo>
                  <a:lnTo>
                    <a:pt x="2393" y="1713"/>
                  </a:lnTo>
                  <a:lnTo>
                    <a:pt x="2593" y="135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73"/>
            <p:cNvSpPr/>
            <p:nvPr/>
          </p:nvSpPr>
          <p:spPr>
            <a:xfrm>
              <a:off x="5593050" y="1864900"/>
              <a:ext cx="210750" cy="260425"/>
            </a:xfrm>
            <a:custGeom>
              <a:avLst/>
              <a:gdLst/>
              <a:ahLst/>
              <a:cxnLst/>
              <a:rect l="l" t="t" r="r" b="b"/>
              <a:pathLst>
                <a:path w="8430" h="10417" extrusionOk="0">
                  <a:moveTo>
                    <a:pt x="5805" y="1"/>
                  </a:moveTo>
                  <a:lnTo>
                    <a:pt x="56" y="10114"/>
                  </a:lnTo>
                  <a:cubicBezTo>
                    <a:pt x="0" y="10211"/>
                    <a:pt x="35" y="10335"/>
                    <a:pt x="132" y="10390"/>
                  </a:cubicBezTo>
                  <a:cubicBezTo>
                    <a:pt x="163" y="10408"/>
                    <a:pt x="198" y="10416"/>
                    <a:pt x="232" y="10416"/>
                  </a:cubicBezTo>
                  <a:cubicBezTo>
                    <a:pt x="302" y="10416"/>
                    <a:pt x="371" y="10379"/>
                    <a:pt x="409" y="10314"/>
                  </a:cubicBezTo>
                  <a:lnTo>
                    <a:pt x="5958" y="553"/>
                  </a:lnTo>
                  <a:lnTo>
                    <a:pt x="8098" y="1770"/>
                  </a:lnTo>
                  <a:cubicBezTo>
                    <a:pt x="8129" y="1788"/>
                    <a:pt x="8163" y="1796"/>
                    <a:pt x="8197" y="1796"/>
                  </a:cubicBezTo>
                  <a:cubicBezTo>
                    <a:pt x="8268" y="1796"/>
                    <a:pt x="8336" y="1759"/>
                    <a:pt x="8373" y="1693"/>
                  </a:cubicBezTo>
                  <a:cubicBezTo>
                    <a:pt x="8429" y="1596"/>
                    <a:pt x="8395" y="1472"/>
                    <a:pt x="8298" y="1418"/>
                  </a:cubicBez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73"/>
            <p:cNvSpPr/>
            <p:nvPr/>
          </p:nvSpPr>
          <p:spPr>
            <a:xfrm>
              <a:off x="5728275" y="1890950"/>
              <a:ext cx="56650" cy="38100"/>
            </a:xfrm>
            <a:custGeom>
              <a:avLst/>
              <a:gdLst/>
              <a:ahLst/>
              <a:cxnLst/>
              <a:rect l="l" t="t" r="r" b="b"/>
              <a:pathLst>
                <a:path w="2266" h="1524" extrusionOk="0">
                  <a:moveTo>
                    <a:pt x="199" y="0"/>
                  </a:moveTo>
                  <a:lnTo>
                    <a:pt x="1" y="349"/>
                  </a:lnTo>
                  <a:lnTo>
                    <a:pt x="2068" y="1523"/>
                  </a:lnTo>
                  <a:lnTo>
                    <a:pt x="2266" y="117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73"/>
            <p:cNvSpPr/>
            <p:nvPr/>
          </p:nvSpPr>
          <p:spPr>
            <a:xfrm>
              <a:off x="5543700" y="1851225"/>
              <a:ext cx="368275" cy="439225"/>
            </a:xfrm>
            <a:custGeom>
              <a:avLst/>
              <a:gdLst/>
              <a:ahLst/>
              <a:cxnLst/>
              <a:rect l="l" t="t" r="r" b="b"/>
              <a:pathLst>
                <a:path w="14731" h="17569" extrusionOk="0">
                  <a:moveTo>
                    <a:pt x="7785" y="555"/>
                  </a:moveTo>
                  <a:lnTo>
                    <a:pt x="14176" y="4187"/>
                  </a:lnTo>
                  <a:lnTo>
                    <a:pt x="7857" y="15303"/>
                  </a:lnTo>
                  <a:cubicBezTo>
                    <a:pt x="7181" y="16493"/>
                    <a:pt x="5935" y="17162"/>
                    <a:pt x="4655" y="17162"/>
                  </a:cubicBezTo>
                  <a:cubicBezTo>
                    <a:pt x="4040" y="17162"/>
                    <a:pt x="3417" y="17008"/>
                    <a:pt x="2845" y="16683"/>
                  </a:cubicBezTo>
                  <a:cubicBezTo>
                    <a:pt x="1083" y="15682"/>
                    <a:pt x="463" y="13433"/>
                    <a:pt x="1466" y="11671"/>
                  </a:cubicBezTo>
                  <a:lnTo>
                    <a:pt x="7785" y="555"/>
                  </a:lnTo>
                  <a:close/>
                  <a:moveTo>
                    <a:pt x="7633" y="0"/>
                  </a:moveTo>
                  <a:lnTo>
                    <a:pt x="1114" y="11470"/>
                  </a:lnTo>
                  <a:cubicBezTo>
                    <a:pt x="0" y="13427"/>
                    <a:pt x="687" y="15922"/>
                    <a:pt x="2644" y="17036"/>
                  </a:cubicBezTo>
                  <a:cubicBezTo>
                    <a:pt x="3280" y="17397"/>
                    <a:pt x="3972" y="17568"/>
                    <a:pt x="4655" y="17568"/>
                  </a:cubicBezTo>
                  <a:cubicBezTo>
                    <a:pt x="6076" y="17568"/>
                    <a:pt x="7458" y="16826"/>
                    <a:pt x="8211" y="15505"/>
                  </a:cubicBezTo>
                  <a:lnTo>
                    <a:pt x="14730" y="4035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6" name="Google Shape;2486;p73"/>
          <p:cNvSpPr/>
          <p:nvPr/>
        </p:nvSpPr>
        <p:spPr>
          <a:xfrm>
            <a:off x="5821762" y="1124448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7" name="Google Shape;2487;p73"/>
          <p:cNvSpPr/>
          <p:nvPr/>
        </p:nvSpPr>
        <p:spPr>
          <a:xfrm>
            <a:off x="4088687" y="3862398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8" name="Google Shape;2488;p73"/>
          <p:cNvSpPr/>
          <p:nvPr/>
        </p:nvSpPr>
        <p:spPr>
          <a:xfrm>
            <a:off x="7679612" y="2220423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9" name="Google Shape;2489;p73"/>
          <p:cNvSpPr/>
          <p:nvPr/>
        </p:nvSpPr>
        <p:spPr>
          <a:xfrm>
            <a:off x="935912" y="3948673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0" name="Google Shape;2490;p73"/>
          <p:cNvGrpSpPr/>
          <p:nvPr/>
        </p:nvGrpSpPr>
        <p:grpSpPr>
          <a:xfrm>
            <a:off x="4518300" y="3152390"/>
            <a:ext cx="380623" cy="505928"/>
            <a:chOff x="5382225" y="1510350"/>
            <a:chExt cx="54075" cy="71875"/>
          </a:xfrm>
        </p:grpSpPr>
        <p:sp>
          <p:nvSpPr>
            <p:cNvPr id="2491" name="Google Shape;2491;p73"/>
            <p:cNvSpPr/>
            <p:nvPr/>
          </p:nvSpPr>
          <p:spPr>
            <a:xfrm>
              <a:off x="5384450" y="1512525"/>
              <a:ext cx="49500" cy="67525"/>
            </a:xfrm>
            <a:custGeom>
              <a:avLst/>
              <a:gdLst/>
              <a:ahLst/>
              <a:cxnLst/>
              <a:rect l="l" t="t" r="r" b="b"/>
              <a:pathLst>
                <a:path w="1980" h="2701" extrusionOk="0">
                  <a:moveTo>
                    <a:pt x="15" y="1"/>
                  </a:moveTo>
                  <a:lnTo>
                    <a:pt x="0" y="2001"/>
                  </a:lnTo>
                  <a:lnTo>
                    <a:pt x="562" y="1358"/>
                  </a:lnTo>
                  <a:lnTo>
                    <a:pt x="1469" y="2701"/>
                  </a:lnTo>
                  <a:lnTo>
                    <a:pt x="1725" y="2528"/>
                  </a:lnTo>
                  <a:lnTo>
                    <a:pt x="1979" y="2357"/>
                  </a:lnTo>
                  <a:lnTo>
                    <a:pt x="1062" y="999"/>
                  </a:lnTo>
                  <a:lnTo>
                    <a:pt x="1876" y="73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73"/>
            <p:cNvSpPr/>
            <p:nvPr/>
          </p:nvSpPr>
          <p:spPr>
            <a:xfrm>
              <a:off x="5382225" y="1510350"/>
              <a:ext cx="54075" cy="71875"/>
            </a:xfrm>
            <a:custGeom>
              <a:avLst/>
              <a:gdLst/>
              <a:ahLst/>
              <a:cxnLst/>
              <a:rect l="l" t="t" r="r" b="b"/>
              <a:pathLst>
                <a:path w="2163" h="2875" extrusionOk="0">
                  <a:moveTo>
                    <a:pt x="192" y="215"/>
                  </a:moveTo>
                  <a:lnTo>
                    <a:pt x="1709" y="813"/>
                  </a:lnTo>
                  <a:lnTo>
                    <a:pt x="1124" y="1003"/>
                  </a:lnTo>
                  <a:cubicBezTo>
                    <a:pt x="1098" y="1011"/>
                    <a:pt x="1078" y="1031"/>
                    <a:pt x="1069" y="1057"/>
                  </a:cubicBezTo>
                  <a:cubicBezTo>
                    <a:pt x="1060" y="1083"/>
                    <a:pt x="1063" y="1113"/>
                    <a:pt x="1079" y="1135"/>
                  </a:cubicBezTo>
                  <a:lnTo>
                    <a:pt x="1949" y="2419"/>
                  </a:lnTo>
                  <a:lnTo>
                    <a:pt x="1583" y="2667"/>
                  </a:lnTo>
                  <a:lnTo>
                    <a:pt x="724" y="1397"/>
                  </a:lnTo>
                  <a:cubicBezTo>
                    <a:pt x="708" y="1374"/>
                    <a:pt x="683" y="1360"/>
                    <a:pt x="656" y="1358"/>
                  </a:cubicBezTo>
                  <a:lnTo>
                    <a:pt x="651" y="1358"/>
                  </a:lnTo>
                  <a:cubicBezTo>
                    <a:pt x="626" y="1358"/>
                    <a:pt x="600" y="1368"/>
                    <a:pt x="587" y="1388"/>
                  </a:cubicBezTo>
                  <a:lnTo>
                    <a:pt x="180" y="1854"/>
                  </a:lnTo>
                  <a:lnTo>
                    <a:pt x="192" y="215"/>
                  </a:lnTo>
                  <a:close/>
                  <a:moveTo>
                    <a:pt x="102" y="0"/>
                  </a:moveTo>
                  <a:cubicBezTo>
                    <a:pt x="85" y="0"/>
                    <a:pt x="68" y="5"/>
                    <a:pt x="52" y="15"/>
                  </a:cubicBezTo>
                  <a:cubicBezTo>
                    <a:pt x="29" y="31"/>
                    <a:pt x="14" y="57"/>
                    <a:pt x="14" y="87"/>
                  </a:cubicBezTo>
                  <a:lnTo>
                    <a:pt x="1" y="2087"/>
                  </a:lnTo>
                  <a:cubicBezTo>
                    <a:pt x="1" y="2123"/>
                    <a:pt x="24" y="2155"/>
                    <a:pt x="58" y="2168"/>
                  </a:cubicBezTo>
                  <a:cubicBezTo>
                    <a:pt x="68" y="2172"/>
                    <a:pt x="79" y="2174"/>
                    <a:pt x="90" y="2174"/>
                  </a:cubicBezTo>
                  <a:cubicBezTo>
                    <a:pt x="114" y="2174"/>
                    <a:pt x="137" y="2164"/>
                    <a:pt x="153" y="2145"/>
                  </a:cubicBezTo>
                  <a:lnTo>
                    <a:pt x="640" y="1587"/>
                  </a:lnTo>
                  <a:lnTo>
                    <a:pt x="1486" y="2836"/>
                  </a:lnTo>
                  <a:cubicBezTo>
                    <a:pt x="1499" y="2856"/>
                    <a:pt x="1519" y="2870"/>
                    <a:pt x="1541" y="2873"/>
                  </a:cubicBezTo>
                  <a:cubicBezTo>
                    <a:pt x="1547" y="2875"/>
                    <a:pt x="1553" y="2875"/>
                    <a:pt x="1558" y="2875"/>
                  </a:cubicBezTo>
                  <a:cubicBezTo>
                    <a:pt x="1576" y="2875"/>
                    <a:pt x="1593" y="2870"/>
                    <a:pt x="1603" y="2859"/>
                  </a:cubicBezTo>
                  <a:lnTo>
                    <a:pt x="2113" y="2514"/>
                  </a:lnTo>
                  <a:cubicBezTo>
                    <a:pt x="2154" y="2487"/>
                    <a:pt x="2163" y="2433"/>
                    <a:pt x="2136" y="2393"/>
                  </a:cubicBezTo>
                  <a:lnTo>
                    <a:pt x="1283" y="1132"/>
                  </a:lnTo>
                  <a:lnTo>
                    <a:pt x="1988" y="902"/>
                  </a:lnTo>
                  <a:cubicBezTo>
                    <a:pt x="2024" y="890"/>
                    <a:pt x="2047" y="858"/>
                    <a:pt x="2049" y="821"/>
                  </a:cubicBezTo>
                  <a:cubicBezTo>
                    <a:pt x="2050" y="784"/>
                    <a:pt x="2028" y="751"/>
                    <a:pt x="1993" y="737"/>
                  </a:cubicBezTo>
                  <a:lnTo>
                    <a:pt x="132" y="6"/>
                  </a:lnTo>
                  <a:cubicBezTo>
                    <a:pt x="123" y="2"/>
                    <a:pt x="112" y="0"/>
                    <a:pt x="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p74"/>
          <p:cNvSpPr/>
          <p:nvPr/>
        </p:nvSpPr>
        <p:spPr>
          <a:xfrm>
            <a:off x="1360850" y="1593451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74"/>
          <p:cNvSpPr txBox="1">
            <a:spLocks noGrp="1"/>
          </p:cNvSpPr>
          <p:nvPr>
            <p:ph type="title"/>
          </p:nvPr>
        </p:nvSpPr>
        <p:spPr>
          <a:xfrm>
            <a:off x="1466149" y="2150850"/>
            <a:ext cx="417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Landing page - III</a:t>
            </a:r>
            <a:endParaRPr sz="4000"/>
          </a:p>
        </p:txBody>
      </p:sp>
      <p:grpSp>
        <p:nvGrpSpPr>
          <p:cNvPr id="2499" name="Google Shape;2499;p74"/>
          <p:cNvGrpSpPr/>
          <p:nvPr/>
        </p:nvGrpSpPr>
        <p:grpSpPr>
          <a:xfrm rot="2700000">
            <a:off x="3743631" y="747590"/>
            <a:ext cx="1211801" cy="1565934"/>
            <a:chOff x="5543700" y="1778175"/>
            <a:chExt cx="396425" cy="512275"/>
          </a:xfrm>
        </p:grpSpPr>
        <p:sp>
          <p:nvSpPr>
            <p:cNvPr id="2500" name="Google Shape;2500;p74"/>
            <p:cNvSpPr/>
            <p:nvPr/>
          </p:nvSpPr>
          <p:spPr>
            <a:xfrm>
              <a:off x="5757250" y="1784975"/>
              <a:ext cx="176150" cy="157550"/>
            </a:xfrm>
            <a:custGeom>
              <a:avLst/>
              <a:gdLst/>
              <a:ahLst/>
              <a:cxnLst/>
              <a:rect l="l" t="t" r="r" b="b"/>
              <a:pathLst>
                <a:path w="7046" h="6302" extrusionOk="0">
                  <a:moveTo>
                    <a:pt x="1929" y="0"/>
                  </a:moveTo>
                  <a:lnTo>
                    <a:pt x="0" y="3392"/>
                  </a:lnTo>
                  <a:lnTo>
                    <a:pt x="5117" y="6301"/>
                  </a:lnTo>
                  <a:lnTo>
                    <a:pt x="7046" y="2909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74"/>
            <p:cNvSpPr/>
            <p:nvPr/>
          </p:nvSpPr>
          <p:spPr>
            <a:xfrm>
              <a:off x="5795500" y="1833000"/>
              <a:ext cx="43125" cy="34800"/>
            </a:xfrm>
            <a:custGeom>
              <a:avLst/>
              <a:gdLst/>
              <a:ahLst/>
              <a:cxnLst/>
              <a:rect l="l" t="t" r="r" b="b"/>
              <a:pathLst>
                <a:path w="1725" h="1392" extrusionOk="0">
                  <a:moveTo>
                    <a:pt x="347" y="0"/>
                  </a:moveTo>
                  <a:lnTo>
                    <a:pt x="1" y="608"/>
                  </a:lnTo>
                  <a:lnTo>
                    <a:pt x="1379" y="1391"/>
                  </a:lnTo>
                  <a:lnTo>
                    <a:pt x="1724" y="783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74"/>
            <p:cNvSpPr/>
            <p:nvPr/>
          </p:nvSpPr>
          <p:spPr>
            <a:xfrm>
              <a:off x="5851825" y="1864775"/>
              <a:ext cx="43100" cy="34825"/>
            </a:xfrm>
            <a:custGeom>
              <a:avLst/>
              <a:gdLst/>
              <a:ahLst/>
              <a:cxnLst/>
              <a:rect l="l" t="t" r="r" b="b"/>
              <a:pathLst>
                <a:path w="1724" h="1393" extrusionOk="0">
                  <a:moveTo>
                    <a:pt x="346" y="0"/>
                  </a:moveTo>
                  <a:lnTo>
                    <a:pt x="0" y="609"/>
                  </a:lnTo>
                  <a:lnTo>
                    <a:pt x="1378" y="1392"/>
                  </a:lnTo>
                  <a:lnTo>
                    <a:pt x="1724" y="783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74"/>
            <p:cNvSpPr/>
            <p:nvPr/>
          </p:nvSpPr>
          <p:spPr>
            <a:xfrm>
              <a:off x="5757025" y="1850925"/>
              <a:ext cx="138750" cy="91700"/>
            </a:xfrm>
            <a:custGeom>
              <a:avLst/>
              <a:gdLst/>
              <a:ahLst/>
              <a:cxnLst/>
              <a:rect l="l" t="t" r="r" b="b"/>
              <a:pathLst>
                <a:path w="5550" h="3668" extrusionOk="0">
                  <a:moveTo>
                    <a:pt x="432" y="1"/>
                  </a:moveTo>
                  <a:lnTo>
                    <a:pt x="1" y="758"/>
                  </a:lnTo>
                  <a:lnTo>
                    <a:pt x="5118" y="3667"/>
                  </a:lnTo>
                  <a:lnTo>
                    <a:pt x="5549" y="2910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rgbClr val="9EA2E0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74"/>
            <p:cNvSpPr/>
            <p:nvPr/>
          </p:nvSpPr>
          <p:spPr>
            <a:xfrm>
              <a:off x="5750150" y="1778175"/>
              <a:ext cx="189975" cy="171400"/>
            </a:xfrm>
            <a:custGeom>
              <a:avLst/>
              <a:gdLst/>
              <a:ahLst/>
              <a:cxnLst/>
              <a:rect l="l" t="t" r="r" b="b"/>
              <a:pathLst>
                <a:path w="7599" h="6856" extrusionOk="0">
                  <a:moveTo>
                    <a:pt x="2280" y="553"/>
                  </a:moveTo>
                  <a:lnTo>
                    <a:pt x="7045" y="3260"/>
                  </a:lnTo>
                  <a:lnTo>
                    <a:pt x="5316" y="6300"/>
                  </a:lnTo>
                  <a:lnTo>
                    <a:pt x="552" y="3592"/>
                  </a:lnTo>
                  <a:lnTo>
                    <a:pt x="2280" y="553"/>
                  </a:lnTo>
                  <a:close/>
                  <a:moveTo>
                    <a:pt x="2129" y="1"/>
                  </a:moveTo>
                  <a:lnTo>
                    <a:pt x="0" y="3746"/>
                  </a:lnTo>
                  <a:lnTo>
                    <a:pt x="5470" y="6855"/>
                  </a:lnTo>
                  <a:lnTo>
                    <a:pt x="7598" y="3110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74"/>
            <p:cNvSpPr/>
            <p:nvPr/>
          </p:nvSpPr>
          <p:spPr>
            <a:xfrm>
              <a:off x="5549250" y="1858025"/>
              <a:ext cx="355600" cy="427275"/>
            </a:xfrm>
            <a:custGeom>
              <a:avLst/>
              <a:gdLst/>
              <a:ahLst/>
              <a:cxnLst/>
              <a:rect l="l" t="t" r="r" b="b"/>
              <a:pathLst>
                <a:path w="14224" h="17091" extrusionOk="0">
                  <a:moveTo>
                    <a:pt x="7478" y="1"/>
                  </a:moveTo>
                  <a:lnTo>
                    <a:pt x="1060" y="11294"/>
                  </a:lnTo>
                  <a:cubicBezTo>
                    <a:pt x="0" y="13156"/>
                    <a:pt x="652" y="15524"/>
                    <a:pt x="2515" y="16583"/>
                  </a:cubicBezTo>
                  <a:cubicBezTo>
                    <a:pt x="3120" y="16927"/>
                    <a:pt x="3779" y="17091"/>
                    <a:pt x="4429" y="17091"/>
                  </a:cubicBezTo>
                  <a:cubicBezTo>
                    <a:pt x="5779" y="17091"/>
                    <a:pt x="7090" y="16385"/>
                    <a:pt x="7805" y="15128"/>
                  </a:cubicBezTo>
                  <a:lnTo>
                    <a:pt x="14223" y="3835"/>
                  </a:lnTo>
                  <a:lnTo>
                    <a:pt x="74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74"/>
            <p:cNvSpPr/>
            <p:nvPr/>
          </p:nvSpPr>
          <p:spPr>
            <a:xfrm>
              <a:off x="5612600" y="1906250"/>
              <a:ext cx="292250" cy="379025"/>
            </a:xfrm>
            <a:custGeom>
              <a:avLst/>
              <a:gdLst/>
              <a:ahLst/>
              <a:cxnLst/>
              <a:rect l="l" t="t" r="r" b="b"/>
              <a:pathLst>
                <a:path w="11690" h="15161" extrusionOk="0">
                  <a:moveTo>
                    <a:pt x="8337" y="0"/>
                  </a:moveTo>
                  <a:lnTo>
                    <a:pt x="1" y="14664"/>
                  </a:lnTo>
                  <a:cubicBezTo>
                    <a:pt x="601" y="15001"/>
                    <a:pt x="1252" y="15161"/>
                    <a:pt x="1895" y="15161"/>
                  </a:cubicBezTo>
                  <a:cubicBezTo>
                    <a:pt x="3245" y="15161"/>
                    <a:pt x="4556" y="14455"/>
                    <a:pt x="5271" y="13199"/>
                  </a:cubicBezTo>
                  <a:lnTo>
                    <a:pt x="11689" y="1906"/>
                  </a:lnTo>
                  <a:lnTo>
                    <a:pt x="83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74"/>
            <p:cNvSpPr/>
            <p:nvPr/>
          </p:nvSpPr>
          <p:spPr>
            <a:xfrm>
              <a:off x="5604750" y="1945300"/>
              <a:ext cx="297100" cy="336300"/>
            </a:xfrm>
            <a:custGeom>
              <a:avLst/>
              <a:gdLst/>
              <a:ahLst/>
              <a:cxnLst/>
              <a:rect l="l" t="t" r="r" b="b"/>
              <a:pathLst>
                <a:path w="11884" h="13452" extrusionOk="0">
                  <a:moveTo>
                    <a:pt x="11531" y="1"/>
                  </a:moveTo>
                  <a:lnTo>
                    <a:pt x="5217" y="11107"/>
                  </a:lnTo>
                  <a:cubicBezTo>
                    <a:pt x="4675" y="12063"/>
                    <a:pt x="3898" y="12695"/>
                    <a:pt x="2972" y="12938"/>
                  </a:cubicBezTo>
                  <a:cubicBezTo>
                    <a:pt x="2698" y="13010"/>
                    <a:pt x="2416" y="13045"/>
                    <a:pt x="2133" y="13045"/>
                  </a:cubicBezTo>
                  <a:cubicBezTo>
                    <a:pt x="1481" y="13045"/>
                    <a:pt x="819" y="12857"/>
                    <a:pt x="210" y="12490"/>
                  </a:cubicBezTo>
                  <a:lnTo>
                    <a:pt x="0" y="12838"/>
                  </a:lnTo>
                  <a:cubicBezTo>
                    <a:pt x="34" y="12858"/>
                    <a:pt x="65" y="12876"/>
                    <a:pt x="98" y="12895"/>
                  </a:cubicBezTo>
                  <a:cubicBezTo>
                    <a:pt x="746" y="13263"/>
                    <a:pt x="1443" y="13452"/>
                    <a:pt x="2133" y="13452"/>
                  </a:cubicBezTo>
                  <a:cubicBezTo>
                    <a:pt x="2451" y="13452"/>
                    <a:pt x="2767" y="13412"/>
                    <a:pt x="3075" y="13330"/>
                  </a:cubicBezTo>
                  <a:cubicBezTo>
                    <a:pt x="4109" y="13059"/>
                    <a:pt x="4971" y="12360"/>
                    <a:pt x="5570" y="11308"/>
                  </a:cubicBezTo>
                  <a:lnTo>
                    <a:pt x="11883" y="201"/>
                  </a:lnTo>
                  <a:lnTo>
                    <a:pt x="115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74"/>
            <p:cNvSpPr/>
            <p:nvPr/>
          </p:nvSpPr>
          <p:spPr>
            <a:xfrm>
              <a:off x="5817025" y="1952675"/>
              <a:ext cx="64825" cy="42850"/>
            </a:xfrm>
            <a:custGeom>
              <a:avLst/>
              <a:gdLst/>
              <a:ahLst/>
              <a:cxnLst/>
              <a:rect l="l" t="t" r="r" b="b"/>
              <a:pathLst>
                <a:path w="2593" h="1714" extrusionOk="0">
                  <a:moveTo>
                    <a:pt x="201" y="0"/>
                  </a:moveTo>
                  <a:lnTo>
                    <a:pt x="0" y="354"/>
                  </a:lnTo>
                  <a:lnTo>
                    <a:pt x="2392" y="1713"/>
                  </a:lnTo>
                  <a:lnTo>
                    <a:pt x="2593" y="136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74"/>
            <p:cNvSpPr/>
            <p:nvPr/>
          </p:nvSpPr>
          <p:spPr>
            <a:xfrm>
              <a:off x="5834350" y="1922175"/>
              <a:ext cx="64850" cy="42850"/>
            </a:xfrm>
            <a:custGeom>
              <a:avLst/>
              <a:gdLst/>
              <a:ahLst/>
              <a:cxnLst/>
              <a:rect l="l" t="t" r="r" b="b"/>
              <a:pathLst>
                <a:path w="2594" h="1714" extrusionOk="0">
                  <a:moveTo>
                    <a:pt x="202" y="1"/>
                  </a:moveTo>
                  <a:lnTo>
                    <a:pt x="1" y="353"/>
                  </a:lnTo>
                  <a:lnTo>
                    <a:pt x="2392" y="1714"/>
                  </a:lnTo>
                  <a:lnTo>
                    <a:pt x="2593" y="136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74"/>
            <p:cNvSpPr/>
            <p:nvPr/>
          </p:nvSpPr>
          <p:spPr>
            <a:xfrm>
              <a:off x="5811850" y="1961675"/>
              <a:ext cx="64825" cy="42825"/>
            </a:xfrm>
            <a:custGeom>
              <a:avLst/>
              <a:gdLst/>
              <a:ahLst/>
              <a:cxnLst/>
              <a:rect l="l" t="t" r="r" b="b"/>
              <a:pathLst>
                <a:path w="2593" h="1713" extrusionOk="0">
                  <a:moveTo>
                    <a:pt x="200" y="0"/>
                  </a:moveTo>
                  <a:lnTo>
                    <a:pt x="0" y="353"/>
                  </a:lnTo>
                  <a:lnTo>
                    <a:pt x="2393" y="1713"/>
                  </a:lnTo>
                  <a:lnTo>
                    <a:pt x="2593" y="136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74"/>
            <p:cNvSpPr/>
            <p:nvPr/>
          </p:nvSpPr>
          <p:spPr>
            <a:xfrm>
              <a:off x="5715375" y="1894975"/>
              <a:ext cx="64825" cy="42825"/>
            </a:xfrm>
            <a:custGeom>
              <a:avLst/>
              <a:gdLst/>
              <a:ahLst/>
              <a:cxnLst/>
              <a:rect l="l" t="t" r="r" b="b"/>
              <a:pathLst>
                <a:path w="2593" h="1713" extrusionOk="0">
                  <a:moveTo>
                    <a:pt x="201" y="0"/>
                  </a:moveTo>
                  <a:lnTo>
                    <a:pt x="0" y="354"/>
                  </a:lnTo>
                  <a:lnTo>
                    <a:pt x="2393" y="1713"/>
                  </a:lnTo>
                  <a:lnTo>
                    <a:pt x="2593" y="135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74"/>
            <p:cNvSpPr/>
            <p:nvPr/>
          </p:nvSpPr>
          <p:spPr>
            <a:xfrm>
              <a:off x="5593050" y="1864900"/>
              <a:ext cx="210750" cy="260425"/>
            </a:xfrm>
            <a:custGeom>
              <a:avLst/>
              <a:gdLst/>
              <a:ahLst/>
              <a:cxnLst/>
              <a:rect l="l" t="t" r="r" b="b"/>
              <a:pathLst>
                <a:path w="8430" h="10417" extrusionOk="0">
                  <a:moveTo>
                    <a:pt x="5805" y="1"/>
                  </a:moveTo>
                  <a:lnTo>
                    <a:pt x="56" y="10114"/>
                  </a:lnTo>
                  <a:cubicBezTo>
                    <a:pt x="0" y="10211"/>
                    <a:pt x="35" y="10335"/>
                    <a:pt x="132" y="10390"/>
                  </a:cubicBezTo>
                  <a:cubicBezTo>
                    <a:pt x="163" y="10408"/>
                    <a:pt x="198" y="10416"/>
                    <a:pt x="232" y="10416"/>
                  </a:cubicBezTo>
                  <a:cubicBezTo>
                    <a:pt x="302" y="10416"/>
                    <a:pt x="371" y="10379"/>
                    <a:pt x="409" y="10314"/>
                  </a:cubicBezTo>
                  <a:lnTo>
                    <a:pt x="5958" y="553"/>
                  </a:lnTo>
                  <a:lnTo>
                    <a:pt x="8098" y="1770"/>
                  </a:lnTo>
                  <a:cubicBezTo>
                    <a:pt x="8129" y="1788"/>
                    <a:pt x="8163" y="1796"/>
                    <a:pt x="8197" y="1796"/>
                  </a:cubicBezTo>
                  <a:cubicBezTo>
                    <a:pt x="8268" y="1796"/>
                    <a:pt x="8336" y="1759"/>
                    <a:pt x="8373" y="1693"/>
                  </a:cubicBezTo>
                  <a:cubicBezTo>
                    <a:pt x="8429" y="1596"/>
                    <a:pt x="8395" y="1472"/>
                    <a:pt x="8298" y="1418"/>
                  </a:cubicBez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74"/>
            <p:cNvSpPr/>
            <p:nvPr/>
          </p:nvSpPr>
          <p:spPr>
            <a:xfrm>
              <a:off x="5728275" y="1890950"/>
              <a:ext cx="56650" cy="38100"/>
            </a:xfrm>
            <a:custGeom>
              <a:avLst/>
              <a:gdLst/>
              <a:ahLst/>
              <a:cxnLst/>
              <a:rect l="l" t="t" r="r" b="b"/>
              <a:pathLst>
                <a:path w="2266" h="1524" extrusionOk="0">
                  <a:moveTo>
                    <a:pt x="199" y="0"/>
                  </a:moveTo>
                  <a:lnTo>
                    <a:pt x="1" y="349"/>
                  </a:lnTo>
                  <a:lnTo>
                    <a:pt x="2068" y="1523"/>
                  </a:lnTo>
                  <a:lnTo>
                    <a:pt x="2266" y="117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74"/>
            <p:cNvSpPr/>
            <p:nvPr/>
          </p:nvSpPr>
          <p:spPr>
            <a:xfrm>
              <a:off x="5543700" y="1851225"/>
              <a:ext cx="368275" cy="439225"/>
            </a:xfrm>
            <a:custGeom>
              <a:avLst/>
              <a:gdLst/>
              <a:ahLst/>
              <a:cxnLst/>
              <a:rect l="l" t="t" r="r" b="b"/>
              <a:pathLst>
                <a:path w="14731" h="17569" extrusionOk="0">
                  <a:moveTo>
                    <a:pt x="7785" y="555"/>
                  </a:moveTo>
                  <a:lnTo>
                    <a:pt x="14176" y="4187"/>
                  </a:lnTo>
                  <a:lnTo>
                    <a:pt x="7857" y="15303"/>
                  </a:lnTo>
                  <a:cubicBezTo>
                    <a:pt x="7181" y="16493"/>
                    <a:pt x="5935" y="17162"/>
                    <a:pt x="4655" y="17162"/>
                  </a:cubicBezTo>
                  <a:cubicBezTo>
                    <a:pt x="4040" y="17162"/>
                    <a:pt x="3417" y="17008"/>
                    <a:pt x="2845" y="16683"/>
                  </a:cubicBezTo>
                  <a:cubicBezTo>
                    <a:pt x="1083" y="15682"/>
                    <a:pt x="463" y="13433"/>
                    <a:pt x="1466" y="11671"/>
                  </a:cubicBezTo>
                  <a:lnTo>
                    <a:pt x="7785" y="555"/>
                  </a:lnTo>
                  <a:close/>
                  <a:moveTo>
                    <a:pt x="7633" y="0"/>
                  </a:moveTo>
                  <a:lnTo>
                    <a:pt x="1114" y="11470"/>
                  </a:lnTo>
                  <a:cubicBezTo>
                    <a:pt x="0" y="13427"/>
                    <a:pt x="687" y="15922"/>
                    <a:pt x="2644" y="17036"/>
                  </a:cubicBezTo>
                  <a:cubicBezTo>
                    <a:pt x="3280" y="17397"/>
                    <a:pt x="3972" y="17568"/>
                    <a:pt x="4655" y="17568"/>
                  </a:cubicBezTo>
                  <a:cubicBezTo>
                    <a:pt x="6076" y="17568"/>
                    <a:pt x="7458" y="16826"/>
                    <a:pt x="8211" y="15505"/>
                  </a:cubicBezTo>
                  <a:lnTo>
                    <a:pt x="14730" y="4035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5" name="Google Shape;2515;p74"/>
          <p:cNvSpPr/>
          <p:nvPr/>
        </p:nvSpPr>
        <p:spPr>
          <a:xfrm>
            <a:off x="5821762" y="1124448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6" name="Google Shape;2516;p74"/>
          <p:cNvSpPr/>
          <p:nvPr/>
        </p:nvSpPr>
        <p:spPr>
          <a:xfrm>
            <a:off x="4088687" y="3862398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7" name="Google Shape;2517;p74"/>
          <p:cNvSpPr/>
          <p:nvPr/>
        </p:nvSpPr>
        <p:spPr>
          <a:xfrm>
            <a:off x="7679612" y="2220423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8" name="Google Shape;2518;p74"/>
          <p:cNvSpPr/>
          <p:nvPr/>
        </p:nvSpPr>
        <p:spPr>
          <a:xfrm>
            <a:off x="935912" y="3948673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9" name="Google Shape;2519;p74"/>
          <p:cNvGrpSpPr/>
          <p:nvPr/>
        </p:nvGrpSpPr>
        <p:grpSpPr>
          <a:xfrm>
            <a:off x="4518300" y="3152390"/>
            <a:ext cx="380623" cy="505928"/>
            <a:chOff x="5382225" y="1510350"/>
            <a:chExt cx="54075" cy="71875"/>
          </a:xfrm>
        </p:grpSpPr>
        <p:sp>
          <p:nvSpPr>
            <p:cNvPr id="2520" name="Google Shape;2520;p74"/>
            <p:cNvSpPr/>
            <p:nvPr/>
          </p:nvSpPr>
          <p:spPr>
            <a:xfrm>
              <a:off x="5384450" y="1512525"/>
              <a:ext cx="49500" cy="67525"/>
            </a:xfrm>
            <a:custGeom>
              <a:avLst/>
              <a:gdLst/>
              <a:ahLst/>
              <a:cxnLst/>
              <a:rect l="l" t="t" r="r" b="b"/>
              <a:pathLst>
                <a:path w="1980" h="2701" extrusionOk="0">
                  <a:moveTo>
                    <a:pt x="15" y="1"/>
                  </a:moveTo>
                  <a:lnTo>
                    <a:pt x="0" y="2001"/>
                  </a:lnTo>
                  <a:lnTo>
                    <a:pt x="562" y="1358"/>
                  </a:lnTo>
                  <a:lnTo>
                    <a:pt x="1469" y="2701"/>
                  </a:lnTo>
                  <a:lnTo>
                    <a:pt x="1725" y="2528"/>
                  </a:lnTo>
                  <a:lnTo>
                    <a:pt x="1979" y="2357"/>
                  </a:lnTo>
                  <a:lnTo>
                    <a:pt x="1062" y="999"/>
                  </a:lnTo>
                  <a:lnTo>
                    <a:pt x="1876" y="73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74"/>
            <p:cNvSpPr/>
            <p:nvPr/>
          </p:nvSpPr>
          <p:spPr>
            <a:xfrm>
              <a:off x="5382225" y="1510350"/>
              <a:ext cx="54075" cy="71875"/>
            </a:xfrm>
            <a:custGeom>
              <a:avLst/>
              <a:gdLst/>
              <a:ahLst/>
              <a:cxnLst/>
              <a:rect l="l" t="t" r="r" b="b"/>
              <a:pathLst>
                <a:path w="2163" h="2875" extrusionOk="0">
                  <a:moveTo>
                    <a:pt x="192" y="215"/>
                  </a:moveTo>
                  <a:lnTo>
                    <a:pt x="1709" y="813"/>
                  </a:lnTo>
                  <a:lnTo>
                    <a:pt x="1124" y="1003"/>
                  </a:lnTo>
                  <a:cubicBezTo>
                    <a:pt x="1098" y="1011"/>
                    <a:pt x="1078" y="1031"/>
                    <a:pt x="1069" y="1057"/>
                  </a:cubicBezTo>
                  <a:cubicBezTo>
                    <a:pt x="1060" y="1083"/>
                    <a:pt x="1063" y="1113"/>
                    <a:pt x="1079" y="1135"/>
                  </a:cubicBezTo>
                  <a:lnTo>
                    <a:pt x="1949" y="2419"/>
                  </a:lnTo>
                  <a:lnTo>
                    <a:pt x="1583" y="2667"/>
                  </a:lnTo>
                  <a:lnTo>
                    <a:pt x="724" y="1397"/>
                  </a:lnTo>
                  <a:cubicBezTo>
                    <a:pt x="708" y="1374"/>
                    <a:pt x="683" y="1360"/>
                    <a:pt x="656" y="1358"/>
                  </a:cubicBezTo>
                  <a:lnTo>
                    <a:pt x="651" y="1358"/>
                  </a:lnTo>
                  <a:cubicBezTo>
                    <a:pt x="626" y="1358"/>
                    <a:pt x="600" y="1368"/>
                    <a:pt x="587" y="1388"/>
                  </a:cubicBezTo>
                  <a:lnTo>
                    <a:pt x="180" y="1854"/>
                  </a:lnTo>
                  <a:lnTo>
                    <a:pt x="192" y="215"/>
                  </a:lnTo>
                  <a:close/>
                  <a:moveTo>
                    <a:pt x="102" y="0"/>
                  </a:moveTo>
                  <a:cubicBezTo>
                    <a:pt x="85" y="0"/>
                    <a:pt x="68" y="5"/>
                    <a:pt x="52" y="15"/>
                  </a:cubicBezTo>
                  <a:cubicBezTo>
                    <a:pt x="29" y="31"/>
                    <a:pt x="14" y="57"/>
                    <a:pt x="14" y="87"/>
                  </a:cubicBezTo>
                  <a:lnTo>
                    <a:pt x="1" y="2087"/>
                  </a:lnTo>
                  <a:cubicBezTo>
                    <a:pt x="1" y="2123"/>
                    <a:pt x="24" y="2155"/>
                    <a:pt x="58" y="2168"/>
                  </a:cubicBezTo>
                  <a:cubicBezTo>
                    <a:pt x="68" y="2172"/>
                    <a:pt x="79" y="2174"/>
                    <a:pt x="90" y="2174"/>
                  </a:cubicBezTo>
                  <a:cubicBezTo>
                    <a:pt x="114" y="2174"/>
                    <a:pt x="137" y="2164"/>
                    <a:pt x="153" y="2145"/>
                  </a:cubicBezTo>
                  <a:lnTo>
                    <a:pt x="640" y="1587"/>
                  </a:lnTo>
                  <a:lnTo>
                    <a:pt x="1486" y="2836"/>
                  </a:lnTo>
                  <a:cubicBezTo>
                    <a:pt x="1499" y="2856"/>
                    <a:pt x="1519" y="2870"/>
                    <a:pt x="1541" y="2873"/>
                  </a:cubicBezTo>
                  <a:cubicBezTo>
                    <a:pt x="1547" y="2875"/>
                    <a:pt x="1553" y="2875"/>
                    <a:pt x="1558" y="2875"/>
                  </a:cubicBezTo>
                  <a:cubicBezTo>
                    <a:pt x="1576" y="2875"/>
                    <a:pt x="1593" y="2870"/>
                    <a:pt x="1603" y="2859"/>
                  </a:cubicBezTo>
                  <a:lnTo>
                    <a:pt x="2113" y="2514"/>
                  </a:lnTo>
                  <a:cubicBezTo>
                    <a:pt x="2154" y="2487"/>
                    <a:pt x="2163" y="2433"/>
                    <a:pt x="2136" y="2393"/>
                  </a:cubicBezTo>
                  <a:lnTo>
                    <a:pt x="1283" y="1132"/>
                  </a:lnTo>
                  <a:lnTo>
                    <a:pt x="1988" y="902"/>
                  </a:lnTo>
                  <a:cubicBezTo>
                    <a:pt x="2024" y="890"/>
                    <a:pt x="2047" y="858"/>
                    <a:pt x="2049" y="821"/>
                  </a:cubicBezTo>
                  <a:cubicBezTo>
                    <a:pt x="2050" y="784"/>
                    <a:pt x="2028" y="751"/>
                    <a:pt x="1993" y="737"/>
                  </a:cubicBezTo>
                  <a:lnTo>
                    <a:pt x="132" y="6"/>
                  </a:lnTo>
                  <a:cubicBezTo>
                    <a:pt x="123" y="2"/>
                    <a:pt x="112" y="0"/>
                    <a:pt x="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Google Shape;2526;p75"/>
          <p:cNvSpPr/>
          <p:nvPr/>
        </p:nvSpPr>
        <p:spPr>
          <a:xfrm>
            <a:off x="1360850" y="1593451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7" name="Google Shape;2527;p75"/>
          <p:cNvSpPr txBox="1">
            <a:spLocks noGrp="1"/>
          </p:cNvSpPr>
          <p:nvPr>
            <p:ph type="title"/>
          </p:nvPr>
        </p:nvSpPr>
        <p:spPr>
          <a:xfrm>
            <a:off x="1466149" y="2079825"/>
            <a:ext cx="417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Guess the Color</a:t>
            </a:r>
            <a:endParaRPr sz="4000"/>
          </a:p>
        </p:txBody>
      </p:sp>
      <p:sp>
        <p:nvSpPr>
          <p:cNvPr id="2528" name="Google Shape;2528;p75"/>
          <p:cNvSpPr txBox="1">
            <a:spLocks noGrp="1"/>
          </p:cNvSpPr>
          <p:nvPr>
            <p:ph type="subTitle" idx="1"/>
          </p:nvPr>
        </p:nvSpPr>
        <p:spPr>
          <a:xfrm rot="757">
            <a:off x="1466254" y="3027425"/>
            <a:ext cx="2726400" cy="6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Generate RGB colors and choose the correct color based on rgb values</a:t>
            </a:r>
            <a:endParaRPr/>
          </a:p>
        </p:txBody>
      </p:sp>
      <p:grpSp>
        <p:nvGrpSpPr>
          <p:cNvPr id="2529" name="Google Shape;2529;p75"/>
          <p:cNvGrpSpPr/>
          <p:nvPr/>
        </p:nvGrpSpPr>
        <p:grpSpPr>
          <a:xfrm rot="2700000">
            <a:off x="3743631" y="747590"/>
            <a:ext cx="1211801" cy="1565934"/>
            <a:chOff x="5543700" y="1778175"/>
            <a:chExt cx="396425" cy="512275"/>
          </a:xfrm>
        </p:grpSpPr>
        <p:sp>
          <p:nvSpPr>
            <p:cNvPr id="2530" name="Google Shape;2530;p75"/>
            <p:cNvSpPr/>
            <p:nvPr/>
          </p:nvSpPr>
          <p:spPr>
            <a:xfrm>
              <a:off x="5757250" y="1784975"/>
              <a:ext cx="176150" cy="157550"/>
            </a:xfrm>
            <a:custGeom>
              <a:avLst/>
              <a:gdLst/>
              <a:ahLst/>
              <a:cxnLst/>
              <a:rect l="l" t="t" r="r" b="b"/>
              <a:pathLst>
                <a:path w="7046" h="6302" extrusionOk="0">
                  <a:moveTo>
                    <a:pt x="1929" y="0"/>
                  </a:moveTo>
                  <a:lnTo>
                    <a:pt x="0" y="3392"/>
                  </a:lnTo>
                  <a:lnTo>
                    <a:pt x="5117" y="6301"/>
                  </a:lnTo>
                  <a:lnTo>
                    <a:pt x="7046" y="2909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75"/>
            <p:cNvSpPr/>
            <p:nvPr/>
          </p:nvSpPr>
          <p:spPr>
            <a:xfrm>
              <a:off x="5795500" y="1833000"/>
              <a:ext cx="43125" cy="34800"/>
            </a:xfrm>
            <a:custGeom>
              <a:avLst/>
              <a:gdLst/>
              <a:ahLst/>
              <a:cxnLst/>
              <a:rect l="l" t="t" r="r" b="b"/>
              <a:pathLst>
                <a:path w="1725" h="1392" extrusionOk="0">
                  <a:moveTo>
                    <a:pt x="347" y="0"/>
                  </a:moveTo>
                  <a:lnTo>
                    <a:pt x="1" y="608"/>
                  </a:lnTo>
                  <a:lnTo>
                    <a:pt x="1379" y="1391"/>
                  </a:lnTo>
                  <a:lnTo>
                    <a:pt x="1724" y="783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75"/>
            <p:cNvSpPr/>
            <p:nvPr/>
          </p:nvSpPr>
          <p:spPr>
            <a:xfrm>
              <a:off x="5851825" y="1864775"/>
              <a:ext cx="43100" cy="34825"/>
            </a:xfrm>
            <a:custGeom>
              <a:avLst/>
              <a:gdLst/>
              <a:ahLst/>
              <a:cxnLst/>
              <a:rect l="l" t="t" r="r" b="b"/>
              <a:pathLst>
                <a:path w="1724" h="1393" extrusionOk="0">
                  <a:moveTo>
                    <a:pt x="346" y="0"/>
                  </a:moveTo>
                  <a:lnTo>
                    <a:pt x="0" y="609"/>
                  </a:lnTo>
                  <a:lnTo>
                    <a:pt x="1378" y="1392"/>
                  </a:lnTo>
                  <a:lnTo>
                    <a:pt x="1724" y="783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75"/>
            <p:cNvSpPr/>
            <p:nvPr/>
          </p:nvSpPr>
          <p:spPr>
            <a:xfrm>
              <a:off x="5757025" y="1850925"/>
              <a:ext cx="138750" cy="91700"/>
            </a:xfrm>
            <a:custGeom>
              <a:avLst/>
              <a:gdLst/>
              <a:ahLst/>
              <a:cxnLst/>
              <a:rect l="l" t="t" r="r" b="b"/>
              <a:pathLst>
                <a:path w="5550" h="3668" extrusionOk="0">
                  <a:moveTo>
                    <a:pt x="432" y="1"/>
                  </a:moveTo>
                  <a:lnTo>
                    <a:pt x="1" y="758"/>
                  </a:lnTo>
                  <a:lnTo>
                    <a:pt x="5118" y="3667"/>
                  </a:lnTo>
                  <a:lnTo>
                    <a:pt x="5549" y="2910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rgbClr val="9EA2E0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75"/>
            <p:cNvSpPr/>
            <p:nvPr/>
          </p:nvSpPr>
          <p:spPr>
            <a:xfrm>
              <a:off x="5750150" y="1778175"/>
              <a:ext cx="189975" cy="171400"/>
            </a:xfrm>
            <a:custGeom>
              <a:avLst/>
              <a:gdLst/>
              <a:ahLst/>
              <a:cxnLst/>
              <a:rect l="l" t="t" r="r" b="b"/>
              <a:pathLst>
                <a:path w="7599" h="6856" extrusionOk="0">
                  <a:moveTo>
                    <a:pt x="2280" y="553"/>
                  </a:moveTo>
                  <a:lnTo>
                    <a:pt x="7045" y="3260"/>
                  </a:lnTo>
                  <a:lnTo>
                    <a:pt x="5316" y="6300"/>
                  </a:lnTo>
                  <a:lnTo>
                    <a:pt x="552" y="3592"/>
                  </a:lnTo>
                  <a:lnTo>
                    <a:pt x="2280" y="553"/>
                  </a:lnTo>
                  <a:close/>
                  <a:moveTo>
                    <a:pt x="2129" y="1"/>
                  </a:moveTo>
                  <a:lnTo>
                    <a:pt x="0" y="3746"/>
                  </a:lnTo>
                  <a:lnTo>
                    <a:pt x="5470" y="6855"/>
                  </a:lnTo>
                  <a:lnTo>
                    <a:pt x="7598" y="3110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75"/>
            <p:cNvSpPr/>
            <p:nvPr/>
          </p:nvSpPr>
          <p:spPr>
            <a:xfrm>
              <a:off x="5549250" y="1858025"/>
              <a:ext cx="355600" cy="427275"/>
            </a:xfrm>
            <a:custGeom>
              <a:avLst/>
              <a:gdLst/>
              <a:ahLst/>
              <a:cxnLst/>
              <a:rect l="l" t="t" r="r" b="b"/>
              <a:pathLst>
                <a:path w="14224" h="17091" extrusionOk="0">
                  <a:moveTo>
                    <a:pt x="7478" y="1"/>
                  </a:moveTo>
                  <a:lnTo>
                    <a:pt x="1060" y="11294"/>
                  </a:lnTo>
                  <a:cubicBezTo>
                    <a:pt x="0" y="13156"/>
                    <a:pt x="652" y="15524"/>
                    <a:pt x="2515" y="16583"/>
                  </a:cubicBezTo>
                  <a:cubicBezTo>
                    <a:pt x="3120" y="16927"/>
                    <a:pt x="3779" y="17091"/>
                    <a:pt x="4429" y="17091"/>
                  </a:cubicBezTo>
                  <a:cubicBezTo>
                    <a:pt x="5779" y="17091"/>
                    <a:pt x="7090" y="16385"/>
                    <a:pt x="7805" y="15128"/>
                  </a:cubicBezTo>
                  <a:lnTo>
                    <a:pt x="14223" y="3835"/>
                  </a:lnTo>
                  <a:lnTo>
                    <a:pt x="74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75"/>
            <p:cNvSpPr/>
            <p:nvPr/>
          </p:nvSpPr>
          <p:spPr>
            <a:xfrm>
              <a:off x="5612600" y="1906250"/>
              <a:ext cx="292250" cy="379025"/>
            </a:xfrm>
            <a:custGeom>
              <a:avLst/>
              <a:gdLst/>
              <a:ahLst/>
              <a:cxnLst/>
              <a:rect l="l" t="t" r="r" b="b"/>
              <a:pathLst>
                <a:path w="11690" h="15161" extrusionOk="0">
                  <a:moveTo>
                    <a:pt x="8337" y="0"/>
                  </a:moveTo>
                  <a:lnTo>
                    <a:pt x="1" y="14664"/>
                  </a:lnTo>
                  <a:cubicBezTo>
                    <a:pt x="601" y="15001"/>
                    <a:pt x="1252" y="15161"/>
                    <a:pt x="1895" y="15161"/>
                  </a:cubicBezTo>
                  <a:cubicBezTo>
                    <a:pt x="3245" y="15161"/>
                    <a:pt x="4556" y="14455"/>
                    <a:pt x="5271" y="13199"/>
                  </a:cubicBezTo>
                  <a:lnTo>
                    <a:pt x="11689" y="1906"/>
                  </a:lnTo>
                  <a:lnTo>
                    <a:pt x="83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75"/>
            <p:cNvSpPr/>
            <p:nvPr/>
          </p:nvSpPr>
          <p:spPr>
            <a:xfrm>
              <a:off x="5604750" y="1945300"/>
              <a:ext cx="297100" cy="336300"/>
            </a:xfrm>
            <a:custGeom>
              <a:avLst/>
              <a:gdLst/>
              <a:ahLst/>
              <a:cxnLst/>
              <a:rect l="l" t="t" r="r" b="b"/>
              <a:pathLst>
                <a:path w="11884" h="13452" extrusionOk="0">
                  <a:moveTo>
                    <a:pt x="11531" y="1"/>
                  </a:moveTo>
                  <a:lnTo>
                    <a:pt x="5217" y="11107"/>
                  </a:lnTo>
                  <a:cubicBezTo>
                    <a:pt x="4675" y="12063"/>
                    <a:pt x="3898" y="12695"/>
                    <a:pt x="2972" y="12938"/>
                  </a:cubicBezTo>
                  <a:cubicBezTo>
                    <a:pt x="2698" y="13010"/>
                    <a:pt x="2416" y="13045"/>
                    <a:pt x="2133" y="13045"/>
                  </a:cubicBezTo>
                  <a:cubicBezTo>
                    <a:pt x="1481" y="13045"/>
                    <a:pt x="819" y="12857"/>
                    <a:pt x="210" y="12490"/>
                  </a:cubicBezTo>
                  <a:lnTo>
                    <a:pt x="0" y="12838"/>
                  </a:lnTo>
                  <a:cubicBezTo>
                    <a:pt x="34" y="12858"/>
                    <a:pt x="65" y="12876"/>
                    <a:pt x="98" y="12895"/>
                  </a:cubicBezTo>
                  <a:cubicBezTo>
                    <a:pt x="746" y="13263"/>
                    <a:pt x="1443" y="13452"/>
                    <a:pt x="2133" y="13452"/>
                  </a:cubicBezTo>
                  <a:cubicBezTo>
                    <a:pt x="2451" y="13452"/>
                    <a:pt x="2767" y="13412"/>
                    <a:pt x="3075" y="13330"/>
                  </a:cubicBezTo>
                  <a:cubicBezTo>
                    <a:pt x="4109" y="13059"/>
                    <a:pt x="4971" y="12360"/>
                    <a:pt x="5570" y="11308"/>
                  </a:cubicBezTo>
                  <a:lnTo>
                    <a:pt x="11883" y="201"/>
                  </a:lnTo>
                  <a:lnTo>
                    <a:pt x="115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75"/>
            <p:cNvSpPr/>
            <p:nvPr/>
          </p:nvSpPr>
          <p:spPr>
            <a:xfrm>
              <a:off x="5817025" y="1952675"/>
              <a:ext cx="64825" cy="42850"/>
            </a:xfrm>
            <a:custGeom>
              <a:avLst/>
              <a:gdLst/>
              <a:ahLst/>
              <a:cxnLst/>
              <a:rect l="l" t="t" r="r" b="b"/>
              <a:pathLst>
                <a:path w="2593" h="1714" extrusionOk="0">
                  <a:moveTo>
                    <a:pt x="201" y="0"/>
                  </a:moveTo>
                  <a:lnTo>
                    <a:pt x="0" y="354"/>
                  </a:lnTo>
                  <a:lnTo>
                    <a:pt x="2392" y="1713"/>
                  </a:lnTo>
                  <a:lnTo>
                    <a:pt x="2593" y="136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75"/>
            <p:cNvSpPr/>
            <p:nvPr/>
          </p:nvSpPr>
          <p:spPr>
            <a:xfrm>
              <a:off x="5834350" y="1922175"/>
              <a:ext cx="64850" cy="42850"/>
            </a:xfrm>
            <a:custGeom>
              <a:avLst/>
              <a:gdLst/>
              <a:ahLst/>
              <a:cxnLst/>
              <a:rect l="l" t="t" r="r" b="b"/>
              <a:pathLst>
                <a:path w="2594" h="1714" extrusionOk="0">
                  <a:moveTo>
                    <a:pt x="202" y="1"/>
                  </a:moveTo>
                  <a:lnTo>
                    <a:pt x="1" y="353"/>
                  </a:lnTo>
                  <a:lnTo>
                    <a:pt x="2392" y="1714"/>
                  </a:lnTo>
                  <a:lnTo>
                    <a:pt x="2593" y="136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75"/>
            <p:cNvSpPr/>
            <p:nvPr/>
          </p:nvSpPr>
          <p:spPr>
            <a:xfrm>
              <a:off x="5811850" y="1961675"/>
              <a:ext cx="64825" cy="42825"/>
            </a:xfrm>
            <a:custGeom>
              <a:avLst/>
              <a:gdLst/>
              <a:ahLst/>
              <a:cxnLst/>
              <a:rect l="l" t="t" r="r" b="b"/>
              <a:pathLst>
                <a:path w="2593" h="1713" extrusionOk="0">
                  <a:moveTo>
                    <a:pt x="200" y="0"/>
                  </a:moveTo>
                  <a:lnTo>
                    <a:pt x="0" y="353"/>
                  </a:lnTo>
                  <a:lnTo>
                    <a:pt x="2393" y="1713"/>
                  </a:lnTo>
                  <a:lnTo>
                    <a:pt x="2593" y="136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75"/>
            <p:cNvSpPr/>
            <p:nvPr/>
          </p:nvSpPr>
          <p:spPr>
            <a:xfrm>
              <a:off x="5715375" y="1894975"/>
              <a:ext cx="64825" cy="42825"/>
            </a:xfrm>
            <a:custGeom>
              <a:avLst/>
              <a:gdLst/>
              <a:ahLst/>
              <a:cxnLst/>
              <a:rect l="l" t="t" r="r" b="b"/>
              <a:pathLst>
                <a:path w="2593" h="1713" extrusionOk="0">
                  <a:moveTo>
                    <a:pt x="201" y="0"/>
                  </a:moveTo>
                  <a:lnTo>
                    <a:pt x="0" y="354"/>
                  </a:lnTo>
                  <a:lnTo>
                    <a:pt x="2393" y="1713"/>
                  </a:lnTo>
                  <a:lnTo>
                    <a:pt x="2593" y="135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75"/>
            <p:cNvSpPr/>
            <p:nvPr/>
          </p:nvSpPr>
          <p:spPr>
            <a:xfrm>
              <a:off x="5593050" y="1864900"/>
              <a:ext cx="210750" cy="260425"/>
            </a:xfrm>
            <a:custGeom>
              <a:avLst/>
              <a:gdLst/>
              <a:ahLst/>
              <a:cxnLst/>
              <a:rect l="l" t="t" r="r" b="b"/>
              <a:pathLst>
                <a:path w="8430" h="10417" extrusionOk="0">
                  <a:moveTo>
                    <a:pt x="5805" y="1"/>
                  </a:moveTo>
                  <a:lnTo>
                    <a:pt x="56" y="10114"/>
                  </a:lnTo>
                  <a:cubicBezTo>
                    <a:pt x="0" y="10211"/>
                    <a:pt x="35" y="10335"/>
                    <a:pt x="132" y="10390"/>
                  </a:cubicBezTo>
                  <a:cubicBezTo>
                    <a:pt x="163" y="10408"/>
                    <a:pt x="198" y="10416"/>
                    <a:pt x="232" y="10416"/>
                  </a:cubicBezTo>
                  <a:cubicBezTo>
                    <a:pt x="302" y="10416"/>
                    <a:pt x="371" y="10379"/>
                    <a:pt x="409" y="10314"/>
                  </a:cubicBezTo>
                  <a:lnTo>
                    <a:pt x="5958" y="553"/>
                  </a:lnTo>
                  <a:lnTo>
                    <a:pt x="8098" y="1770"/>
                  </a:lnTo>
                  <a:cubicBezTo>
                    <a:pt x="8129" y="1788"/>
                    <a:pt x="8163" y="1796"/>
                    <a:pt x="8197" y="1796"/>
                  </a:cubicBezTo>
                  <a:cubicBezTo>
                    <a:pt x="8268" y="1796"/>
                    <a:pt x="8336" y="1759"/>
                    <a:pt x="8373" y="1693"/>
                  </a:cubicBezTo>
                  <a:cubicBezTo>
                    <a:pt x="8429" y="1596"/>
                    <a:pt x="8395" y="1472"/>
                    <a:pt x="8298" y="1418"/>
                  </a:cubicBez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75"/>
            <p:cNvSpPr/>
            <p:nvPr/>
          </p:nvSpPr>
          <p:spPr>
            <a:xfrm>
              <a:off x="5728275" y="1890950"/>
              <a:ext cx="56650" cy="38100"/>
            </a:xfrm>
            <a:custGeom>
              <a:avLst/>
              <a:gdLst/>
              <a:ahLst/>
              <a:cxnLst/>
              <a:rect l="l" t="t" r="r" b="b"/>
              <a:pathLst>
                <a:path w="2266" h="1524" extrusionOk="0">
                  <a:moveTo>
                    <a:pt x="199" y="0"/>
                  </a:moveTo>
                  <a:lnTo>
                    <a:pt x="1" y="349"/>
                  </a:lnTo>
                  <a:lnTo>
                    <a:pt x="2068" y="1523"/>
                  </a:lnTo>
                  <a:lnTo>
                    <a:pt x="2266" y="117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75"/>
            <p:cNvSpPr/>
            <p:nvPr/>
          </p:nvSpPr>
          <p:spPr>
            <a:xfrm>
              <a:off x="5543700" y="1851225"/>
              <a:ext cx="368275" cy="439225"/>
            </a:xfrm>
            <a:custGeom>
              <a:avLst/>
              <a:gdLst/>
              <a:ahLst/>
              <a:cxnLst/>
              <a:rect l="l" t="t" r="r" b="b"/>
              <a:pathLst>
                <a:path w="14731" h="17569" extrusionOk="0">
                  <a:moveTo>
                    <a:pt x="7785" y="555"/>
                  </a:moveTo>
                  <a:lnTo>
                    <a:pt x="14176" y="4187"/>
                  </a:lnTo>
                  <a:lnTo>
                    <a:pt x="7857" y="15303"/>
                  </a:lnTo>
                  <a:cubicBezTo>
                    <a:pt x="7181" y="16493"/>
                    <a:pt x="5935" y="17162"/>
                    <a:pt x="4655" y="17162"/>
                  </a:cubicBezTo>
                  <a:cubicBezTo>
                    <a:pt x="4040" y="17162"/>
                    <a:pt x="3417" y="17008"/>
                    <a:pt x="2845" y="16683"/>
                  </a:cubicBezTo>
                  <a:cubicBezTo>
                    <a:pt x="1083" y="15682"/>
                    <a:pt x="463" y="13433"/>
                    <a:pt x="1466" y="11671"/>
                  </a:cubicBezTo>
                  <a:lnTo>
                    <a:pt x="7785" y="555"/>
                  </a:lnTo>
                  <a:close/>
                  <a:moveTo>
                    <a:pt x="7633" y="0"/>
                  </a:moveTo>
                  <a:lnTo>
                    <a:pt x="1114" y="11470"/>
                  </a:lnTo>
                  <a:cubicBezTo>
                    <a:pt x="0" y="13427"/>
                    <a:pt x="687" y="15922"/>
                    <a:pt x="2644" y="17036"/>
                  </a:cubicBezTo>
                  <a:cubicBezTo>
                    <a:pt x="3280" y="17397"/>
                    <a:pt x="3972" y="17568"/>
                    <a:pt x="4655" y="17568"/>
                  </a:cubicBezTo>
                  <a:cubicBezTo>
                    <a:pt x="6076" y="17568"/>
                    <a:pt x="7458" y="16826"/>
                    <a:pt x="8211" y="15505"/>
                  </a:cubicBezTo>
                  <a:lnTo>
                    <a:pt x="14730" y="4035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5" name="Google Shape;2545;p75"/>
          <p:cNvSpPr/>
          <p:nvPr/>
        </p:nvSpPr>
        <p:spPr>
          <a:xfrm>
            <a:off x="5821762" y="1124448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75"/>
          <p:cNvSpPr/>
          <p:nvPr/>
        </p:nvSpPr>
        <p:spPr>
          <a:xfrm>
            <a:off x="4088687" y="3862398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75"/>
          <p:cNvSpPr/>
          <p:nvPr/>
        </p:nvSpPr>
        <p:spPr>
          <a:xfrm>
            <a:off x="7679612" y="2220423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8" name="Google Shape;2548;p75"/>
          <p:cNvSpPr/>
          <p:nvPr/>
        </p:nvSpPr>
        <p:spPr>
          <a:xfrm>
            <a:off x="935912" y="3948673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9" name="Google Shape;2549;p75"/>
          <p:cNvGrpSpPr/>
          <p:nvPr/>
        </p:nvGrpSpPr>
        <p:grpSpPr>
          <a:xfrm>
            <a:off x="4518300" y="3152390"/>
            <a:ext cx="380623" cy="505928"/>
            <a:chOff x="5382225" y="1510350"/>
            <a:chExt cx="54075" cy="71875"/>
          </a:xfrm>
        </p:grpSpPr>
        <p:sp>
          <p:nvSpPr>
            <p:cNvPr id="2550" name="Google Shape;2550;p75"/>
            <p:cNvSpPr/>
            <p:nvPr/>
          </p:nvSpPr>
          <p:spPr>
            <a:xfrm>
              <a:off x="5384450" y="1512525"/>
              <a:ext cx="49500" cy="67525"/>
            </a:xfrm>
            <a:custGeom>
              <a:avLst/>
              <a:gdLst/>
              <a:ahLst/>
              <a:cxnLst/>
              <a:rect l="l" t="t" r="r" b="b"/>
              <a:pathLst>
                <a:path w="1980" h="2701" extrusionOk="0">
                  <a:moveTo>
                    <a:pt x="15" y="1"/>
                  </a:moveTo>
                  <a:lnTo>
                    <a:pt x="0" y="2001"/>
                  </a:lnTo>
                  <a:lnTo>
                    <a:pt x="562" y="1358"/>
                  </a:lnTo>
                  <a:lnTo>
                    <a:pt x="1469" y="2701"/>
                  </a:lnTo>
                  <a:lnTo>
                    <a:pt x="1725" y="2528"/>
                  </a:lnTo>
                  <a:lnTo>
                    <a:pt x="1979" y="2357"/>
                  </a:lnTo>
                  <a:lnTo>
                    <a:pt x="1062" y="999"/>
                  </a:lnTo>
                  <a:lnTo>
                    <a:pt x="1876" y="73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75"/>
            <p:cNvSpPr/>
            <p:nvPr/>
          </p:nvSpPr>
          <p:spPr>
            <a:xfrm>
              <a:off x="5382225" y="1510350"/>
              <a:ext cx="54075" cy="71875"/>
            </a:xfrm>
            <a:custGeom>
              <a:avLst/>
              <a:gdLst/>
              <a:ahLst/>
              <a:cxnLst/>
              <a:rect l="l" t="t" r="r" b="b"/>
              <a:pathLst>
                <a:path w="2163" h="2875" extrusionOk="0">
                  <a:moveTo>
                    <a:pt x="192" y="215"/>
                  </a:moveTo>
                  <a:lnTo>
                    <a:pt x="1709" y="813"/>
                  </a:lnTo>
                  <a:lnTo>
                    <a:pt x="1124" y="1003"/>
                  </a:lnTo>
                  <a:cubicBezTo>
                    <a:pt x="1098" y="1011"/>
                    <a:pt x="1078" y="1031"/>
                    <a:pt x="1069" y="1057"/>
                  </a:cubicBezTo>
                  <a:cubicBezTo>
                    <a:pt x="1060" y="1083"/>
                    <a:pt x="1063" y="1113"/>
                    <a:pt x="1079" y="1135"/>
                  </a:cubicBezTo>
                  <a:lnTo>
                    <a:pt x="1949" y="2419"/>
                  </a:lnTo>
                  <a:lnTo>
                    <a:pt x="1583" y="2667"/>
                  </a:lnTo>
                  <a:lnTo>
                    <a:pt x="724" y="1397"/>
                  </a:lnTo>
                  <a:cubicBezTo>
                    <a:pt x="708" y="1374"/>
                    <a:pt x="683" y="1360"/>
                    <a:pt x="656" y="1358"/>
                  </a:cubicBezTo>
                  <a:lnTo>
                    <a:pt x="651" y="1358"/>
                  </a:lnTo>
                  <a:cubicBezTo>
                    <a:pt x="626" y="1358"/>
                    <a:pt x="600" y="1368"/>
                    <a:pt x="587" y="1388"/>
                  </a:cubicBezTo>
                  <a:lnTo>
                    <a:pt x="180" y="1854"/>
                  </a:lnTo>
                  <a:lnTo>
                    <a:pt x="192" y="215"/>
                  </a:lnTo>
                  <a:close/>
                  <a:moveTo>
                    <a:pt x="102" y="0"/>
                  </a:moveTo>
                  <a:cubicBezTo>
                    <a:pt x="85" y="0"/>
                    <a:pt x="68" y="5"/>
                    <a:pt x="52" y="15"/>
                  </a:cubicBezTo>
                  <a:cubicBezTo>
                    <a:pt x="29" y="31"/>
                    <a:pt x="14" y="57"/>
                    <a:pt x="14" y="87"/>
                  </a:cubicBezTo>
                  <a:lnTo>
                    <a:pt x="1" y="2087"/>
                  </a:lnTo>
                  <a:cubicBezTo>
                    <a:pt x="1" y="2123"/>
                    <a:pt x="24" y="2155"/>
                    <a:pt x="58" y="2168"/>
                  </a:cubicBezTo>
                  <a:cubicBezTo>
                    <a:pt x="68" y="2172"/>
                    <a:pt x="79" y="2174"/>
                    <a:pt x="90" y="2174"/>
                  </a:cubicBezTo>
                  <a:cubicBezTo>
                    <a:pt x="114" y="2174"/>
                    <a:pt x="137" y="2164"/>
                    <a:pt x="153" y="2145"/>
                  </a:cubicBezTo>
                  <a:lnTo>
                    <a:pt x="640" y="1587"/>
                  </a:lnTo>
                  <a:lnTo>
                    <a:pt x="1486" y="2836"/>
                  </a:lnTo>
                  <a:cubicBezTo>
                    <a:pt x="1499" y="2856"/>
                    <a:pt x="1519" y="2870"/>
                    <a:pt x="1541" y="2873"/>
                  </a:cubicBezTo>
                  <a:cubicBezTo>
                    <a:pt x="1547" y="2875"/>
                    <a:pt x="1553" y="2875"/>
                    <a:pt x="1558" y="2875"/>
                  </a:cubicBezTo>
                  <a:cubicBezTo>
                    <a:pt x="1576" y="2875"/>
                    <a:pt x="1593" y="2870"/>
                    <a:pt x="1603" y="2859"/>
                  </a:cubicBezTo>
                  <a:lnTo>
                    <a:pt x="2113" y="2514"/>
                  </a:lnTo>
                  <a:cubicBezTo>
                    <a:pt x="2154" y="2487"/>
                    <a:pt x="2163" y="2433"/>
                    <a:pt x="2136" y="2393"/>
                  </a:cubicBezTo>
                  <a:lnTo>
                    <a:pt x="1283" y="1132"/>
                  </a:lnTo>
                  <a:lnTo>
                    <a:pt x="1988" y="902"/>
                  </a:lnTo>
                  <a:cubicBezTo>
                    <a:pt x="2024" y="890"/>
                    <a:pt x="2047" y="858"/>
                    <a:pt x="2049" y="821"/>
                  </a:cubicBezTo>
                  <a:cubicBezTo>
                    <a:pt x="2050" y="784"/>
                    <a:pt x="2028" y="751"/>
                    <a:pt x="1993" y="737"/>
                  </a:cubicBezTo>
                  <a:lnTo>
                    <a:pt x="132" y="6"/>
                  </a:lnTo>
                  <a:cubicBezTo>
                    <a:pt x="123" y="2"/>
                    <a:pt x="112" y="0"/>
                    <a:pt x="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6" name="Google Shape;2556;p76"/>
          <p:cNvPicPr preferRelativeResize="0"/>
          <p:nvPr/>
        </p:nvPicPr>
        <p:blipFill rotWithShape="1">
          <a:blip r:embed="rId3">
            <a:alphaModFix/>
          </a:blip>
          <a:srcRect l="7184" r="7184"/>
          <a:stretch/>
        </p:blipFill>
        <p:spPr>
          <a:xfrm>
            <a:off x="875462" y="880838"/>
            <a:ext cx="3238500" cy="3781800"/>
          </a:xfrm>
          <a:prstGeom prst="roundRect">
            <a:avLst>
              <a:gd name="adj" fmla="val 7379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557" name="Google Shape;2557;p76"/>
          <p:cNvGrpSpPr/>
          <p:nvPr/>
        </p:nvGrpSpPr>
        <p:grpSpPr>
          <a:xfrm>
            <a:off x="4056800" y="1077300"/>
            <a:ext cx="4610630" cy="3388875"/>
            <a:chOff x="4056800" y="1077300"/>
            <a:chExt cx="4610630" cy="3388875"/>
          </a:xfrm>
        </p:grpSpPr>
        <p:grpSp>
          <p:nvGrpSpPr>
            <p:cNvPr id="2558" name="Google Shape;2558;p76"/>
            <p:cNvGrpSpPr/>
            <p:nvPr/>
          </p:nvGrpSpPr>
          <p:grpSpPr>
            <a:xfrm>
              <a:off x="4323500" y="1305700"/>
              <a:ext cx="4343930" cy="3160475"/>
              <a:chOff x="4145599" y="128594"/>
              <a:chExt cx="4798863" cy="3491466"/>
            </a:xfrm>
          </p:grpSpPr>
          <p:grpSp>
            <p:nvGrpSpPr>
              <p:cNvPr id="2559" name="Google Shape;2559;p76"/>
              <p:cNvGrpSpPr/>
              <p:nvPr/>
            </p:nvGrpSpPr>
            <p:grpSpPr>
              <a:xfrm>
                <a:off x="4145599" y="128594"/>
                <a:ext cx="4798863" cy="3491466"/>
                <a:chOff x="4145599" y="428613"/>
                <a:chExt cx="4798863" cy="3464100"/>
              </a:xfrm>
            </p:grpSpPr>
            <p:sp>
              <p:nvSpPr>
                <p:cNvPr id="2560" name="Google Shape;2560;p76"/>
                <p:cNvSpPr/>
                <p:nvPr/>
              </p:nvSpPr>
              <p:spPr>
                <a:xfrm>
                  <a:off x="4145662" y="428613"/>
                  <a:ext cx="4798800" cy="3464100"/>
                </a:xfrm>
                <a:prstGeom prst="roundRect">
                  <a:avLst>
                    <a:gd name="adj" fmla="val 9646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561" name="Google Shape;2561;p76"/>
                <p:cNvGrpSpPr/>
                <p:nvPr/>
              </p:nvGrpSpPr>
              <p:grpSpPr>
                <a:xfrm>
                  <a:off x="4145599" y="428627"/>
                  <a:ext cx="4798394" cy="490301"/>
                  <a:chOff x="4108046" y="238117"/>
                  <a:chExt cx="5220185" cy="533400"/>
                </a:xfrm>
              </p:grpSpPr>
              <p:sp>
                <p:nvSpPr>
                  <p:cNvPr id="2562" name="Google Shape;2562;p76"/>
                  <p:cNvSpPr/>
                  <p:nvPr/>
                </p:nvSpPr>
                <p:spPr>
                  <a:xfrm>
                    <a:off x="4108176" y="238117"/>
                    <a:ext cx="5219400" cy="533400"/>
                  </a:xfrm>
                  <a:prstGeom prst="round2SameRect">
                    <a:avLst>
                      <a:gd name="adj1" fmla="val 47158"/>
                      <a:gd name="adj2" fmla="val 0"/>
                    </a:avLst>
                  </a:prstGeom>
                  <a:solidFill>
                    <a:schemeClr val="lt2"/>
                  </a:solidFill>
                  <a:ln w="2857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3" name="Google Shape;2563;p76"/>
                  <p:cNvSpPr/>
                  <p:nvPr/>
                </p:nvSpPr>
                <p:spPr>
                  <a:xfrm>
                    <a:off x="4108046" y="685646"/>
                    <a:ext cx="5220185" cy="744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372" h="893" extrusionOk="0">
                        <a:moveTo>
                          <a:pt x="0" y="1"/>
                        </a:moveTo>
                        <a:lnTo>
                          <a:pt x="0" y="892"/>
                        </a:lnTo>
                        <a:lnTo>
                          <a:pt x="48372" y="892"/>
                        </a:lnTo>
                        <a:lnTo>
                          <a:pt x="48372" y="1"/>
                        </a:lnTo>
                        <a:close/>
                      </a:path>
                    </a:pathLst>
                  </a:custGeom>
                  <a:solidFill>
                    <a:srgbClr val="FF89BC">
                      <a:alpha val="303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564" name="Google Shape;2564;p76"/>
                  <p:cNvGrpSpPr/>
                  <p:nvPr/>
                </p:nvGrpSpPr>
                <p:grpSpPr>
                  <a:xfrm>
                    <a:off x="8425674" y="386584"/>
                    <a:ext cx="655694" cy="176896"/>
                    <a:chOff x="13400537" y="1039026"/>
                    <a:chExt cx="495013" cy="133547"/>
                  </a:xfrm>
                </p:grpSpPr>
                <p:sp>
                  <p:nvSpPr>
                    <p:cNvPr id="2565" name="Google Shape;2565;p76"/>
                    <p:cNvSpPr/>
                    <p:nvPr/>
                  </p:nvSpPr>
                  <p:spPr>
                    <a:xfrm>
                      <a:off x="13408019" y="1046367"/>
                      <a:ext cx="118865" cy="1188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4" h="1684" extrusionOk="0">
                          <a:moveTo>
                            <a:pt x="844" y="0"/>
                          </a:moveTo>
                          <a:cubicBezTo>
                            <a:pt x="843" y="0"/>
                            <a:pt x="842" y="0"/>
                            <a:pt x="842" y="0"/>
                          </a:cubicBezTo>
                          <a:cubicBezTo>
                            <a:pt x="377" y="0"/>
                            <a:pt x="0" y="377"/>
                            <a:pt x="0" y="842"/>
                          </a:cubicBezTo>
                          <a:cubicBezTo>
                            <a:pt x="0" y="1306"/>
                            <a:pt x="376" y="1684"/>
                            <a:pt x="842" y="1684"/>
                          </a:cubicBezTo>
                          <a:cubicBezTo>
                            <a:pt x="1306" y="1684"/>
                            <a:pt x="1683" y="1308"/>
                            <a:pt x="1683" y="842"/>
                          </a:cubicBezTo>
                          <a:cubicBezTo>
                            <a:pt x="1683" y="378"/>
                            <a:pt x="1307" y="0"/>
                            <a:pt x="844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66" name="Google Shape;2566;p76"/>
                    <p:cNvSpPr/>
                    <p:nvPr/>
                  </p:nvSpPr>
                  <p:spPr>
                    <a:xfrm>
                      <a:off x="13400537" y="1039026"/>
                      <a:ext cx="133547" cy="1335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92" h="1892" extrusionOk="0">
                          <a:moveTo>
                            <a:pt x="946" y="207"/>
                          </a:moveTo>
                          <a:cubicBezTo>
                            <a:pt x="1354" y="207"/>
                            <a:pt x="1685" y="539"/>
                            <a:pt x="1685" y="946"/>
                          </a:cubicBezTo>
                          <a:cubicBezTo>
                            <a:pt x="1685" y="1354"/>
                            <a:pt x="1354" y="1686"/>
                            <a:pt x="946" y="1686"/>
                          </a:cubicBezTo>
                          <a:cubicBezTo>
                            <a:pt x="539" y="1686"/>
                            <a:pt x="207" y="1354"/>
                            <a:pt x="207" y="946"/>
                          </a:cubicBezTo>
                          <a:cubicBezTo>
                            <a:pt x="207" y="539"/>
                            <a:pt x="539" y="207"/>
                            <a:pt x="946" y="207"/>
                          </a:cubicBezTo>
                          <a:close/>
                          <a:moveTo>
                            <a:pt x="946" y="0"/>
                          </a:moveTo>
                          <a:cubicBezTo>
                            <a:pt x="424" y="0"/>
                            <a:pt x="1" y="425"/>
                            <a:pt x="1" y="946"/>
                          </a:cubicBezTo>
                          <a:cubicBezTo>
                            <a:pt x="1" y="1467"/>
                            <a:pt x="424" y="1892"/>
                            <a:pt x="946" y="1892"/>
                          </a:cubicBezTo>
                          <a:cubicBezTo>
                            <a:pt x="1469" y="1892"/>
                            <a:pt x="1891" y="1467"/>
                            <a:pt x="1891" y="946"/>
                          </a:cubicBezTo>
                          <a:cubicBezTo>
                            <a:pt x="1891" y="425"/>
                            <a:pt x="1466" y="0"/>
                            <a:pt x="946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67" name="Google Shape;2567;p76"/>
                    <p:cNvSpPr/>
                    <p:nvPr/>
                  </p:nvSpPr>
                  <p:spPr>
                    <a:xfrm>
                      <a:off x="13588857" y="1046367"/>
                      <a:ext cx="118936" cy="1188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5" h="1684" extrusionOk="0">
                          <a:moveTo>
                            <a:pt x="845" y="0"/>
                          </a:moveTo>
                          <a:cubicBezTo>
                            <a:pt x="844" y="0"/>
                            <a:pt x="843" y="0"/>
                            <a:pt x="843" y="0"/>
                          </a:cubicBezTo>
                          <a:cubicBezTo>
                            <a:pt x="379" y="0"/>
                            <a:pt x="1" y="377"/>
                            <a:pt x="1" y="842"/>
                          </a:cubicBezTo>
                          <a:cubicBezTo>
                            <a:pt x="1" y="1306"/>
                            <a:pt x="377" y="1684"/>
                            <a:pt x="843" y="1684"/>
                          </a:cubicBezTo>
                          <a:cubicBezTo>
                            <a:pt x="1307" y="1684"/>
                            <a:pt x="1684" y="1308"/>
                            <a:pt x="1684" y="842"/>
                          </a:cubicBezTo>
                          <a:cubicBezTo>
                            <a:pt x="1684" y="378"/>
                            <a:pt x="1308" y="0"/>
                            <a:pt x="845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68" name="Google Shape;2568;p76"/>
                    <p:cNvSpPr/>
                    <p:nvPr/>
                  </p:nvSpPr>
                  <p:spPr>
                    <a:xfrm>
                      <a:off x="13581517" y="1039026"/>
                      <a:ext cx="133617" cy="1335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93" h="1892" extrusionOk="0">
                          <a:moveTo>
                            <a:pt x="947" y="207"/>
                          </a:moveTo>
                          <a:cubicBezTo>
                            <a:pt x="1353" y="207"/>
                            <a:pt x="1685" y="539"/>
                            <a:pt x="1685" y="946"/>
                          </a:cubicBezTo>
                          <a:cubicBezTo>
                            <a:pt x="1685" y="1354"/>
                            <a:pt x="1354" y="1686"/>
                            <a:pt x="947" y="1686"/>
                          </a:cubicBezTo>
                          <a:cubicBezTo>
                            <a:pt x="538" y="1686"/>
                            <a:pt x="207" y="1354"/>
                            <a:pt x="207" y="946"/>
                          </a:cubicBezTo>
                          <a:cubicBezTo>
                            <a:pt x="207" y="539"/>
                            <a:pt x="538" y="207"/>
                            <a:pt x="947" y="207"/>
                          </a:cubicBezTo>
                          <a:close/>
                          <a:moveTo>
                            <a:pt x="947" y="0"/>
                          </a:moveTo>
                          <a:cubicBezTo>
                            <a:pt x="425" y="0"/>
                            <a:pt x="1" y="425"/>
                            <a:pt x="1" y="946"/>
                          </a:cubicBezTo>
                          <a:cubicBezTo>
                            <a:pt x="1" y="1467"/>
                            <a:pt x="426" y="1892"/>
                            <a:pt x="947" y="1892"/>
                          </a:cubicBezTo>
                          <a:cubicBezTo>
                            <a:pt x="1467" y="1892"/>
                            <a:pt x="1892" y="1467"/>
                            <a:pt x="1892" y="946"/>
                          </a:cubicBezTo>
                          <a:cubicBezTo>
                            <a:pt x="1892" y="425"/>
                            <a:pt x="1467" y="0"/>
                            <a:pt x="947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69" name="Google Shape;2569;p76"/>
                    <p:cNvSpPr/>
                    <p:nvPr/>
                  </p:nvSpPr>
                  <p:spPr>
                    <a:xfrm>
                      <a:off x="13769343" y="1046367"/>
                      <a:ext cx="118865" cy="1188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4" h="1684" extrusionOk="0">
                          <a:moveTo>
                            <a:pt x="844" y="0"/>
                          </a:moveTo>
                          <a:cubicBezTo>
                            <a:pt x="843" y="0"/>
                            <a:pt x="843" y="0"/>
                            <a:pt x="842" y="0"/>
                          </a:cubicBezTo>
                          <a:cubicBezTo>
                            <a:pt x="378" y="0"/>
                            <a:pt x="0" y="377"/>
                            <a:pt x="0" y="842"/>
                          </a:cubicBezTo>
                          <a:cubicBezTo>
                            <a:pt x="0" y="1306"/>
                            <a:pt x="376" y="1684"/>
                            <a:pt x="842" y="1684"/>
                          </a:cubicBezTo>
                          <a:cubicBezTo>
                            <a:pt x="1306" y="1684"/>
                            <a:pt x="1684" y="1308"/>
                            <a:pt x="1684" y="842"/>
                          </a:cubicBezTo>
                          <a:cubicBezTo>
                            <a:pt x="1684" y="378"/>
                            <a:pt x="1307" y="0"/>
                            <a:pt x="844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70" name="Google Shape;2570;p76"/>
                    <p:cNvSpPr/>
                    <p:nvPr/>
                  </p:nvSpPr>
                  <p:spPr>
                    <a:xfrm>
                      <a:off x="13762002" y="1039026"/>
                      <a:ext cx="133547" cy="1335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92" h="1892" extrusionOk="0">
                          <a:moveTo>
                            <a:pt x="946" y="207"/>
                          </a:moveTo>
                          <a:cubicBezTo>
                            <a:pt x="1353" y="207"/>
                            <a:pt x="1685" y="539"/>
                            <a:pt x="1685" y="946"/>
                          </a:cubicBezTo>
                          <a:cubicBezTo>
                            <a:pt x="1685" y="1354"/>
                            <a:pt x="1353" y="1686"/>
                            <a:pt x="946" y="1686"/>
                          </a:cubicBezTo>
                          <a:cubicBezTo>
                            <a:pt x="538" y="1686"/>
                            <a:pt x="207" y="1354"/>
                            <a:pt x="207" y="946"/>
                          </a:cubicBezTo>
                          <a:cubicBezTo>
                            <a:pt x="207" y="539"/>
                            <a:pt x="538" y="207"/>
                            <a:pt x="946" y="207"/>
                          </a:cubicBezTo>
                          <a:close/>
                          <a:moveTo>
                            <a:pt x="946" y="0"/>
                          </a:moveTo>
                          <a:cubicBezTo>
                            <a:pt x="424" y="0"/>
                            <a:pt x="0" y="425"/>
                            <a:pt x="0" y="946"/>
                          </a:cubicBezTo>
                          <a:cubicBezTo>
                            <a:pt x="0" y="1467"/>
                            <a:pt x="425" y="1892"/>
                            <a:pt x="946" y="1892"/>
                          </a:cubicBezTo>
                          <a:cubicBezTo>
                            <a:pt x="1467" y="1892"/>
                            <a:pt x="1892" y="1467"/>
                            <a:pt x="1892" y="946"/>
                          </a:cubicBezTo>
                          <a:cubicBezTo>
                            <a:pt x="1892" y="425"/>
                            <a:pt x="1467" y="0"/>
                            <a:pt x="946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sp>
            <p:nvSpPr>
              <p:cNvPr id="2571" name="Google Shape;2571;p76"/>
              <p:cNvSpPr/>
              <p:nvPr/>
            </p:nvSpPr>
            <p:spPr>
              <a:xfrm>
                <a:off x="4229178" y="217993"/>
                <a:ext cx="937359" cy="260221"/>
              </a:xfrm>
              <a:custGeom>
                <a:avLst/>
                <a:gdLst/>
                <a:ahLst/>
                <a:cxnLst/>
                <a:rect l="l" t="t" r="r" b="b"/>
                <a:pathLst>
                  <a:path w="14668" h="4072" extrusionOk="0">
                    <a:moveTo>
                      <a:pt x="2679" y="0"/>
                    </a:moveTo>
                    <a:cubicBezTo>
                      <a:pt x="1102" y="0"/>
                      <a:pt x="0" y="1069"/>
                      <a:pt x="0" y="2599"/>
                    </a:cubicBezTo>
                    <a:lnTo>
                      <a:pt x="0" y="3771"/>
                    </a:lnTo>
                    <a:cubicBezTo>
                      <a:pt x="0" y="3937"/>
                      <a:pt x="135" y="4072"/>
                      <a:pt x="301" y="4072"/>
                    </a:cubicBezTo>
                    <a:cubicBezTo>
                      <a:pt x="466" y="4072"/>
                      <a:pt x="602" y="3938"/>
                      <a:pt x="601" y="3771"/>
                    </a:cubicBezTo>
                    <a:lnTo>
                      <a:pt x="601" y="2599"/>
                    </a:lnTo>
                    <a:cubicBezTo>
                      <a:pt x="601" y="1405"/>
                      <a:pt x="1436" y="602"/>
                      <a:pt x="2679" y="602"/>
                    </a:cubicBezTo>
                    <a:lnTo>
                      <a:pt x="14366" y="602"/>
                    </a:lnTo>
                    <a:cubicBezTo>
                      <a:pt x="14532" y="602"/>
                      <a:pt x="14667" y="467"/>
                      <a:pt x="14667" y="301"/>
                    </a:cubicBezTo>
                    <a:cubicBezTo>
                      <a:pt x="14667" y="135"/>
                      <a:pt x="14531" y="0"/>
                      <a:pt x="143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72" name="Google Shape;2572;p76"/>
            <p:cNvGrpSpPr/>
            <p:nvPr/>
          </p:nvGrpSpPr>
          <p:grpSpPr>
            <a:xfrm>
              <a:off x="4190150" y="1191500"/>
              <a:ext cx="4343930" cy="3160475"/>
              <a:chOff x="4145599" y="128594"/>
              <a:chExt cx="4798863" cy="3491466"/>
            </a:xfrm>
          </p:grpSpPr>
          <p:grpSp>
            <p:nvGrpSpPr>
              <p:cNvPr id="2573" name="Google Shape;2573;p76"/>
              <p:cNvGrpSpPr/>
              <p:nvPr/>
            </p:nvGrpSpPr>
            <p:grpSpPr>
              <a:xfrm>
                <a:off x="4145599" y="128594"/>
                <a:ext cx="4798863" cy="3491466"/>
                <a:chOff x="4145599" y="428613"/>
                <a:chExt cx="4798863" cy="3464100"/>
              </a:xfrm>
            </p:grpSpPr>
            <p:sp>
              <p:nvSpPr>
                <p:cNvPr id="2574" name="Google Shape;2574;p76"/>
                <p:cNvSpPr/>
                <p:nvPr/>
              </p:nvSpPr>
              <p:spPr>
                <a:xfrm>
                  <a:off x="4145662" y="428613"/>
                  <a:ext cx="4798800" cy="3464100"/>
                </a:xfrm>
                <a:prstGeom prst="roundRect">
                  <a:avLst>
                    <a:gd name="adj" fmla="val 9646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575" name="Google Shape;2575;p76"/>
                <p:cNvGrpSpPr/>
                <p:nvPr/>
              </p:nvGrpSpPr>
              <p:grpSpPr>
                <a:xfrm>
                  <a:off x="4145599" y="428627"/>
                  <a:ext cx="4798394" cy="490301"/>
                  <a:chOff x="4108046" y="238117"/>
                  <a:chExt cx="5220185" cy="533400"/>
                </a:xfrm>
              </p:grpSpPr>
              <p:sp>
                <p:nvSpPr>
                  <p:cNvPr id="2576" name="Google Shape;2576;p76"/>
                  <p:cNvSpPr/>
                  <p:nvPr/>
                </p:nvSpPr>
                <p:spPr>
                  <a:xfrm>
                    <a:off x="4108176" y="238117"/>
                    <a:ext cx="5219400" cy="533400"/>
                  </a:xfrm>
                  <a:prstGeom prst="round2SameRect">
                    <a:avLst>
                      <a:gd name="adj1" fmla="val 47158"/>
                      <a:gd name="adj2" fmla="val 0"/>
                    </a:avLst>
                  </a:prstGeom>
                  <a:solidFill>
                    <a:schemeClr val="lt2"/>
                  </a:solidFill>
                  <a:ln w="2857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7" name="Google Shape;2577;p76"/>
                  <p:cNvSpPr/>
                  <p:nvPr/>
                </p:nvSpPr>
                <p:spPr>
                  <a:xfrm>
                    <a:off x="4108046" y="685646"/>
                    <a:ext cx="5220185" cy="744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372" h="893" extrusionOk="0">
                        <a:moveTo>
                          <a:pt x="0" y="1"/>
                        </a:moveTo>
                        <a:lnTo>
                          <a:pt x="0" y="892"/>
                        </a:lnTo>
                        <a:lnTo>
                          <a:pt x="48372" y="892"/>
                        </a:lnTo>
                        <a:lnTo>
                          <a:pt x="48372" y="1"/>
                        </a:lnTo>
                        <a:close/>
                      </a:path>
                    </a:pathLst>
                  </a:custGeom>
                  <a:solidFill>
                    <a:srgbClr val="FF89BC">
                      <a:alpha val="303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578" name="Google Shape;2578;p76"/>
                  <p:cNvGrpSpPr/>
                  <p:nvPr/>
                </p:nvGrpSpPr>
                <p:grpSpPr>
                  <a:xfrm>
                    <a:off x="8425674" y="386584"/>
                    <a:ext cx="655694" cy="176896"/>
                    <a:chOff x="13400537" y="1039026"/>
                    <a:chExt cx="495013" cy="133547"/>
                  </a:xfrm>
                </p:grpSpPr>
                <p:sp>
                  <p:nvSpPr>
                    <p:cNvPr id="2579" name="Google Shape;2579;p76"/>
                    <p:cNvSpPr/>
                    <p:nvPr/>
                  </p:nvSpPr>
                  <p:spPr>
                    <a:xfrm>
                      <a:off x="13408019" y="1046367"/>
                      <a:ext cx="118865" cy="1188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4" h="1684" extrusionOk="0">
                          <a:moveTo>
                            <a:pt x="844" y="0"/>
                          </a:moveTo>
                          <a:cubicBezTo>
                            <a:pt x="843" y="0"/>
                            <a:pt x="842" y="0"/>
                            <a:pt x="842" y="0"/>
                          </a:cubicBezTo>
                          <a:cubicBezTo>
                            <a:pt x="377" y="0"/>
                            <a:pt x="0" y="377"/>
                            <a:pt x="0" y="842"/>
                          </a:cubicBezTo>
                          <a:cubicBezTo>
                            <a:pt x="0" y="1306"/>
                            <a:pt x="376" y="1684"/>
                            <a:pt x="842" y="1684"/>
                          </a:cubicBezTo>
                          <a:cubicBezTo>
                            <a:pt x="1306" y="1684"/>
                            <a:pt x="1683" y="1308"/>
                            <a:pt x="1683" y="842"/>
                          </a:cubicBezTo>
                          <a:cubicBezTo>
                            <a:pt x="1683" y="378"/>
                            <a:pt x="1307" y="0"/>
                            <a:pt x="844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80" name="Google Shape;2580;p76"/>
                    <p:cNvSpPr/>
                    <p:nvPr/>
                  </p:nvSpPr>
                  <p:spPr>
                    <a:xfrm>
                      <a:off x="13400537" y="1039026"/>
                      <a:ext cx="133547" cy="1335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92" h="1892" extrusionOk="0">
                          <a:moveTo>
                            <a:pt x="946" y="207"/>
                          </a:moveTo>
                          <a:cubicBezTo>
                            <a:pt x="1354" y="207"/>
                            <a:pt x="1685" y="539"/>
                            <a:pt x="1685" y="946"/>
                          </a:cubicBezTo>
                          <a:cubicBezTo>
                            <a:pt x="1685" y="1354"/>
                            <a:pt x="1354" y="1686"/>
                            <a:pt x="946" y="1686"/>
                          </a:cubicBezTo>
                          <a:cubicBezTo>
                            <a:pt x="539" y="1686"/>
                            <a:pt x="207" y="1354"/>
                            <a:pt x="207" y="946"/>
                          </a:cubicBezTo>
                          <a:cubicBezTo>
                            <a:pt x="207" y="539"/>
                            <a:pt x="539" y="207"/>
                            <a:pt x="946" y="207"/>
                          </a:cubicBezTo>
                          <a:close/>
                          <a:moveTo>
                            <a:pt x="946" y="0"/>
                          </a:moveTo>
                          <a:cubicBezTo>
                            <a:pt x="424" y="0"/>
                            <a:pt x="1" y="425"/>
                            <a:pt x="1" y="946"/>
                          </a:cubicBezTo>
                          <a:cubicBezTo>
                            <a:pt x="1" y="1467"/>
                            <a:pt x="424" y="1892"/>
                            <a:pt x="946" y="1892"/>
                          </a:cubicBezTo>
                          <a:cubicBezTo>
                            <a:pt x="1469" y="1892"/>
                            <a:pt x="1891" y="1467"/>
                            <a:pt x="1891" y="946"/>
                          </a:cubicBezTo>
                          <a:cubicBezTo>
                            <a:pt x="1891" y="425"/>
                            <a:pt x="1466" y="0"/>
                            <a:pt x="946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81" name="Google Shape;2581;p76"/>
                    <p:cNvSpPr/>
                    <p:nvPr/>
                  </p:nvSpPr>
                  <p:spPr>
                    <a:xfrm>
                      <a:off x="13588857" y="1046367"/>
                      <a:ext cx="118936" cy="1188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5" h="1684" extrusionOk="0">
                          <a:moveTo>
                            <a:pt x="845" y="0"/>
                          </a:moveTo>
                          <a:cubicBezTo>
                            <a:pt x="844" y="0"/>
                            <a:pt x="843" y="0"/>
                            <a:pt x="843" y="0"/>
                          </a:cubicBezTo>
                          <a:cubicBezTo>
                            <a:pt x="379" y="0"/>
                            <a:pt x="1" y="377"/>
                            <a:pt x="1" y="842"/>
                          </a:cubicBezTo>
                          <a:cubicBezTo>
                            <a:pt x="1" y="1306"/>
                            <a:pt x="377" y="1684"/>
                            <a:pt x="843" y="1684"/>
                          </a:cubicBezTo>
                          <a:cubicBezTo>
                            <a:pt x="1307" y="1684"/>
                            <a:pt x="1684" y="1308"/>
                            <a:pt x="1684" y="842"/>
                          </a:cubicBezTo>
                          <a:cubicBezTo>
                            <a:pt x="1684" y="378"/>
                            <a:pt x="1308" y="0"/>
                            <a:pt x="845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82" name="Google Shape;2582;p76"/>
                    <p:cNvSpPr/>
                    <p:nvPr/>
                  </p:nvSpPr>
                  <p:spPr>
                    <a:xfrm>
                      <a:off x="13581517" y="1039026"/>
                      <a:ext cx="133617" cy="1335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93" h="1892" extrusionOk="0">
                          <a:moveTo>
                            <a:pt x="947" y="207"/>
                          </a:moveTo>
                          <a:cubicBezTo>
                            <a:pt x="1353" y="207"/>
                            <a:pt x="1685" y="539"/>
                            <a:pt x="1685" y="946"/>
                          </a:cubicBezTo>
                          <a:cubicBezTo>
                            <a:pt x="1685" y="1354"/>
                            <a:pt x="1354" y="1686"/>
                            <a:pt x="947" y="1686"/>
                          </a:cubicBezTo>
                          <a:cubicBezTo>
                            <a:pt x="538" y="1686"/>
                            <a:pt x="207" y="1354"/>
                            <a:pt x="207" y="946"/>
                          </a:cubicBezTo>
                          <a:cubicBezTo>
                            <a:pt x="207" y="539"/>
                            <a:pt x="538" y="207"/>
                            <a:pt x="947" y="207"/>
                          </a:cubicBezTo>
                          <a:close/>
                          <a:moveTo>
                            <a:pt x="947" y="0"/>
                          </a:moveTo>
                          <a:cubicBezTo>
                            <a:pt x="425" y="0"/>
                            <a:pt x="1" y="425"/>
                            <a:pt x="1" y="946"/>
                          </a:cubicBezTo>
                          <a:cubicBezTo>
                            <a:pt x="1" y="1467"/>
                            <a:pt x="426" y="1892"/>
                            <a:pt x="947" y="1892"/>
                          </a:cubicBezTo>
                          <a:cubicBezTo>
                            <a:pt x="1467" y="1892"/>
                            <a:pt x="1892" y="1467"/>
                            <a:pt x="1892" y="946"/>
                          </a:cubicBezTo>
                          <a:cubicBezTo>
                            <a:pt x="1892" y="425"/>
                            <a:pt x="1467" y="0"/>
                            <a:pt x="947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83" name="Google Shape;2583;p76"/>
                    <p:cNvSpPr/>
                    <p:nvPr/>
                  </p:nvSpPr>
                  <p:spPr>
                    <a:xfrm>
                      <a:off x="13769343" y="1046367"/>
                      <a:ext cx="118865" cy="1188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4" h="1684" extrusionOk="0">
                          <a:moveTo>
                            <a:pt x="844" y="0"/>
                          </a:moveTo>
                          <a:cubicBezTo>
                            <a:pt x="843" y="0"/>
                            <a:pt x="843" y="0"/>
                            <a:pt x="842" y="0"/>
                          </a:cubicBezTo>
                          <a:cubicBezTo>
                            <a:pt x="378" y="0"/>
                            <a:pt x="0" y="377"/>
                            <a:pt x="0" y="842"/>
                          </a:cubicBezTo>
                          <a:cubicBezTo>
                            <a:pt x="0" y="1306"/>
                            <a:pt x="376" y="1684"/>
                            <a:pt x="842" y="1684"/>
                          </a:cubicBezTo>
                          <a:cubicBezTo>
                            <a:pt x="1306" y="1684"/>
                            <a:pt x="1684" y="1308"/>
                            <a:pt x="1684" y="842"/>
                          </a:cubicBezTo>
                          <a:cubicBezTo>
                            <a:pt x="1684" y="378"/>
                            <a:pt x="1307" y="0"/>
                            <a:pt x="844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84" name="Google Shape;2584;p76"/>
                    <p:cNvSpPr/>
                    <p:nvPr/>
                  </p:nvSpPr>
                  <p:spPr>
                    <a:xfrm>
                      <a:off x="13762002" y="1039026"/>
                      <a:ext cx="133547" cy="1335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92" h="1892" extrusionOk="0">
                          <a:moveTo>
                            <a:pt x="946" y="207"/>
                          </a:moveTo>
                          <a:cubicBezTo>
                            <a:pt x="1353" y="207"/>
                            <a:pt x="1685" y="539"/>
                            <a:pt x="1685" y="946"/>
                          </a:cubicBezTo>
                          <a:cubicBezTo>
                            <a:pt x="1685" y="1354"/>
                            <a:pt x="1353" y="1686"/>
                            <a:pt x="946" y="1686"/>
                          </a:cubicBezTo>
                          <a:cubicBezTo>
                            <a:pt x="538" y="1686"/>
                            <a:pt x="207" y="1354"/>
                            <a:pt x="207" y="946"/>
                          </a:cubicBezTo>
                          <a:cubicBezTo>
                            <a:pt x="207" y="539"/>
                            <a:pt x="538" y="207"/>
                            <a:pt x="946" y="207"/>
                          </a:cubicBezTo>
                          <a:close/>
                          <a:moveTo>
                            <a:pt x="946" y="0"/>
                          </a:moveTo>
                          <a:cubicBezTo>
                            <a:pt x="424" y="0"/>
                            <a:pt x="0" y="425"/>
                            <a:pt x="0" y="946"/>
                          </a:cubicBezTo>
                          <a:cubicBezTo>
                            <a:pt x="0" y="1467"/>
                            <a:pt x="425" y="1892"/>
                            <a:pt x="946" y="1892"/>
                          </a:cubicBezTo>
                          <a:cubicBezTo>
                            <a:pt x="1467" y="1892"/>
                            <a:pt x="1892" y="1467"/>
                            <a:pt x="1892" y="946"/>
                          </a:cubicBezTo>
                          <a:cubicBezTo>
                            <a:pt x="1892" y="425"/>
                            <a:pt x="1467" y="0"/>
                            <a:pt x="946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sp>
            <p:nvSpPr>
              <p:cNvPr id="2585" name="Google Shape;2585;p76"/>
              <p:cNvSpPr/>
              <p:nvPr/>
            </p:nvSpPr>
            <p:spPr>
              <a:xfrm>
                <a:off x="4229178" y="217993"/>
                <a:ext cx="937359" cy="260221"/>
              </a:xfrm>
              <a:custGeom>
                <a:avLst/>
                <a:gdLst/>
                <a:ahLst/>
                <a:cxnLst/>
                <a:rect l="l" t="t" r="r" b="b"/>
                <a:pathLst>
                  <a:path w="14668" h="4072" extrusionOk="0">
                    <a:moveTo>
                      <a:pt x="2679" y="0"/>
                    </a:moveTo>
                    <a:cubicBezTo>
                      <a:pt x="1102" y="0"/>
                      <a:pt x="0" y="1069"/>
                      <a:pt x="0" y="2599"/>
                    </a:cubicBezTo>
                    <a:lnTo>
                      <a:pt x="0" y="3771"/>
                    </a:lnTo>
                    <a:cubicBezTo>
                      <a:pt x="0" y="3937"/>
                      <a:pt x="135" y="4072"/>
                      <a:pt x="301" y="4072"/>
                    </a:cubicBezTo>
                    <a:cubicBezTo>
                      <a:pt x="466" y="4072"/>
                      <a:pt x="602" y="3938"/>
                      <a:pt x="601" y="3771"/>
                    </a:cubicBezTo>
                    <a:lnTo>
                      <a:pt x="601" y="2599"/>
                    </a:lnTo>
                    <a:cubicBezTo>
                      <a:pt x="601" y="1405"/>
                      <a:pt x="1436" y="602"/>
                      <a:pt x="2679" y="602"/>
                    </a:cubicBezTo>
                    <a:lnTo>
                      <a:pt x="14366" y="602"/>
                    </a:lnTo>
                    <a:cubicBezTo>
                      <a:pt x="14532" y="602"/>
                      <a:pt x="14667" y="467"/>
                      <a:pt x="14667" y="301"/>
                    </a:cubicBezTo>
                    <a:cubicBezTo>
                      <a:pt x="14667" y="135"/>
                      <a:pt x="14531" y="0"/>
                      <a:pt x="143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6" name="Google Shape;2586;p76"/>
            <p:cNvGrpSpPr/>
            <p:nvPr/>
          </p:nvGrpSpPr>
          <p:grpSpPr>
            <a:xfrm>
              <a:off x="4056800" y="1077300"/>
              <a:ext cx="4343930" cy="3160475"/>
              <a:chOff x="4145599" y="128594"/>
              <a:chExt cx="4798863" cy="3491466"/>
            </a:xfrm>
          </p:grpSpPr>
          <p:grpSp>
            <p:nvGrpSpPr>
              <p:cNvPr id="2587" name="Google Shape;2587;p76"/>
              <p:cNvGrpSpPr/>
              <p:nvPr/>
            </p:nvGrpSpPr>
            <p:grpSpPr>
              <a:xfrm>
                <a:off x="4145599" y="128594"/>
                <a:ext cx="4798863" cy="3491466"/>
                <a:chOff x="4145599" y="428613"/>
                <a:chExt cx="4798863" cy="3464100"/>
              </a:xfrm>
            </p:grpSpPr>
            <p:sp>
              <p:nvSpPr>
                <p:cNvPr id="2588" name="Google Shape;2588;p76"/>
                <p:cNvSpPr/>
                <p:nvPr/>
              </p:nvSpPr>
              <p:spPr>
                <a:xfrm>
                  <a:off x="4145662" y="428613"/>
                  <a:ext cx="4798800" cy="3464100"/>
                </a:xfrm>
                <a:prstGeom prst="roundRect">
                  <a:avLst>
                    <a:gd name="adj" fmla="val 9646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589" name="Google Shape;2589;p76"/>
                <p:cNvGrpSpPr/>
                <p:nvPr/>
              </p:nvGrpSpPr>
              <p:grpSpPr>
                <a:xfrm>
                  <a:off x="4145599" y="428627"/>
                  <a:ext cx="4798394" cy="490301"/>
                  <a:chOff x="4108046" y="238117"/>
                  <a:chExt cx="5220185" cy="533400"/>
                </a:xfrm>
              </p:grpSpPr>
              <p:sp>
                <p:nvSpPr>
                  <p:cNvPr id="2590" name="Google Shape;2590;p76"/>
                  <p:cNvSpPr/>
                  <p:nvPr/>
                </p:nvSpPr>
                <p:spPr>
                  <a:xfrm>
                    <a:off x="4108176" y="238117"/>
                    <a:ext cx="5219400" cy="533400"/>
                  </a:xfrm>
                  <a:prstGeom prst="round2SameRect">
                    <a:avLst>
                      <a:gd name="adj1" fmla="val 47158"/>
                      <a:gd name="adj2" fmla="val 0"/>
                    </a:avLst>
                  </a:prstGeom>
                  <a:solidFill>
                    <a:schemeClr val="lt2"/>
                  </a:solidFill>
                  <a:ln w="2857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91" name="Google Shape;2591;p76"/>
                  <p:cNvSpPr/>
                  <p:nvPr/>
                </p:nvSpPr>
                <p:spPr>
                  <a:xfrm>
                    <a:off x="4108046" y="685646"/>
                    <a:ext cx="5220185" cy="744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372" h="893" extrusionOk="0">
                        <a:moveTo>
                          <a:pt x="0" y="1"/>
                        </a:moveTo>
                        <a:lnTo>
                          <a:pt x="0" y="892"/>
                        </a:lnTo>
                        <a:lnTo>
                          <a:pt x="48372" y="892"/>
                        </a:lnTo>
                        <a:lnTo>
                          <a:pt x="48372" y="1"/>
                        </a:lnTo>
                        <a:close/>
                      </a:path>
                    </a:pathLst>
                  </a:custGeom>
                  <a:solidFill>
                    <a:srgbClr val="FF89BC">
                      <a:alpha val="303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592" name="Google Shape;2592;p76"/>
                  <p:cNvGrpSpPr/>
                  <p:nvPr/>
                </p:nvGrpSpPr>
                <p:grpSpPr>
                  <a:xfrm>
                    <a:off x="8425674" y="386584"/>
                    <a:ext cx="655694" cy="176896"/>
                    <a:chOff x="13400537" y="1039026"/>
                    <a:chExt cx="495013" cy="133547"/>
                  </a:xfrm>
                </p:grpSpPr>
                <p:sp>
                  <p:nvSpPr>
                    <p:cNvPr id="2593" name="Google Shape;2593;p76"/>
                    <p:cNvSpPr/>
                    <p:nvPr/>
                  </p:nvSpPr>
                  <p:spPr>
                    <a:xfrm>
                      <a:off x="13408019" y="1046367"/>
                      <a:ext cx="118865" cy="1188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4" h="1684" extrusionOk="0">
                          <a:moveTo>
                            <a:pt x="844" y="0"/>
                          </a:moveTo>
                          <a:cubicBezTo>
                            <a:pt x="843" y="0"/>
                            <a:pt x="842" y="0"/>
                            <a:pt x="842" y="0"/>
                          </a:cubicBezTo>
                          <a:cubicBezTo>
                            <a:pt x="377" y="0"/>
                            <a:pt x="0" y="377"/>
                            <a:pt x="0" y="842"/>
                          </a:cubicBezTo>
                          <a:cubicBezTo>
                            <a:pt x="0" y="1306"/>
                            <a:pt x="376" y="1684"/>
                            <a:pt x="842" y="1684"/>
                          </a:cubicBezTo>
                          <a:cubicBezTo>
                            <a:pt x="1306" y="1684"/>
                            <a:pt x="1683" y="1308"/>
                            <a:pt x="1683" y="842"/>
                          </a:cubicBezTo>
                          <a:cubicBezTo>
                            <a:pt x="1683" y="378"/>
                            <a:pt x="1307" y="0"/>
                            <a:pt x="844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94" name="Google Shape;2594;p76"/>
                    <p:cNvSpPr/>
                    <p:nvPr/>
                  </p:nvSpPr>
                  <p:spPr>
                    <a:xfrm>
                      <a:off x="13400537" y="1039026"/>
                      <a:ext cx="133547" cy="1335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92" h="1892" extrusionOk="0">
                          <a:moveTo>
                            <a:pt x="946" y="207"/>
                          </a:moveTo>
                          <a:cubicBezTo>
                            <a:pt x="1354" y="207"/>
                            <a:pt x="1685" y="539"/>
                            <a:pt x="1685" y="946"/>
                          </a:cubicBezTo>
                          <a:cubicBezTo>
                            <a:pt x="1685" y="1354"/>
                            <a:pt x="1354" y="1686"/>
                            <a:pt x="946" y="1686"/>
                          </a:cubicBezTo>
                          <a:cubicBezTo>
                            <a:pt x="539" y="1686"/>
                            <a:pt x="207" y="1354"/>
                            <a:pt x="207" y="946"/>
                          </a:cubicBezTo>
                          <a:cubicBezTo>
                            <a:pt x="207" y="539"/>
                            <a:pt x="539" y="207"/>
                            <a:pt x="946" y="207"/>
                          </a:cubicBezTo>
                          <a:close/>
                          <a:moveTo>
                            <a:pt x="946" y="0"/>
                          </a:moveTo>
                          <a:cubicBezTo>
                            <a:pt x="424" y="0"/>
                            <a:pt x="1" y="425"/>
                            <a:pt x="1" y="946"/>
                          </a:cubicBezTo>
                          <a:cubicBezTo>
                            <a:pt x="1" y="1467"/>
                            <a:pt x="424" y="1892"/>
                            <a:pt x="946" y="1892"/>
                          </a:cubicBezTo>
                          <a:cubicBezTo>
                            <a:pt x="1469" y="1892"/>
                            <a:pt x="1891" y="1467"/>
                            <a:pt x="1891" y="946"/>
                          </a:cubicBezTo>
                          <a:cubicBezTo>
                            <a:pt x="1891" y="425"/>
                            <a:pt x="1466" y="0"/>
                            <a:pt x="946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95" name="Google Shape;2595;p76"/>
                    <p:cNvSpPr/>
                    <p:nvPr/>
                  </p:nvSpPr>
                  <p:spPr>
                    <a:xfrm>
                      <a:off x="13588857" y="1046367"/>
                      <a:ext cx="118936" cy="1188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5" h="1684" extrusionOk="0">
                          <a:moveTo>
                            <a:pt x="845" y="0"/>
                          </a:moveTo>
                          <a:cubicBezTo>
                            <a:pt x="844" y="0"/>
                            <a:pt x="843" y="0"/>
                            <a:pt x="843" y="0"/>
                          </a:cubicBezTo>
                          <a:cubicBezTo>
                            <a:pt x="379" y="0"/>
                            <a:pt x="1" y="377"/>
                            <a:pt x="1" y="842"/>
                          </a:cubicBezTo>
                          <a:cubicBezTo>
                            <a:pt x="1" y="1306"/>
                            <a:pt x="377" y="1684"/>
                            <a:pt x="843" y="1684"/>
                          </a:cubicBezTo>
                          <a:cubicBezTo>
                            <a:pt x="1307" y="1684"/>
                            <a:pt x="1684" y="1308"/>
                            <a:pt x="1684" y="842"/>
                          </a:cubicBezTo>
                          <a:cubicBezTo>
                            <a:pt x="1684" y="378"/>
                            <a:pt x="1308" y="0"/>
                            <a:pt x="845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96" name="Google Shape;2596;p76"/>
                    <p:cNvSpPr/>
                    <p:nvPr/>
                  </p:nvSpPr>
                  <p:spPr>
                    <a:xfrm>
                      <a:off x="13581517" y="1039026"/>
                      <a:ext cx="133617" cy="1335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93" h="1892" extrusionOk="0">
                          <a:moveTo>
                            <a:pt x="947" y="207"/>
                          </a:moveTo>
                          <a:cubicBezTo>
                            <a:pt x="1353" y="207"/>
                            <a:pt x="1685" y="539"/>
                            <a:pt x="1685" y="946"/>
                          </a:cubicBezTo>
                          <a:cubicBezTo>
                            <a:pt x="1685" y="1354"/>
                            <a:pt x="1354" y="1686"/>
                            <a:pt x="947" y="1686"/>
                          </a:cubicBezTo>
                          <a:cubicBezTo>
                            <a:pt x="538" y="1686"/>
                            <a:pt x="207" y="1354"/>
                            <a:pt x="207" y="946"/>
                          </a:cubicBezTo>
                          <a:cubicBezTo>
                            <a:pt x="207" y="539"/>
                            <a:pt x="538" y="207"/>
                            <a:pt x="947" y="207"/>
                          </a:cubicBezTo>
                          <a:close/>
                          <a:moveTo>
                            <a:pt x="947" y="0"/>
                          </a:moveTo>
                          <a:cubicBezTo>
                            <a:pt x="425" y="0"/>
                            <a:pt x="1" y="425"/>
                            <a:pt x="1" y="946"/>
                          </a:cubicBezTo>
                          <a:cubicBezTo>
                            <a:pt x="1" y="1467"/>
                            <a:pt x="426" y="1892"/>
                            <a:pt x="947" y="1892"/>
                          </a:cubicBezTo>
                          <a:cubicBezTo>
                            <a:pt x="1467" y="1892"/>
                            <a:pt x="1892" y="1467"/>
                            <a:pt x="1892" y="946"/>
                          </a:cubicBezTo>
                          <a:cubicBezTo>
                            <a:pt x="1892" y="425"/>
                            <a:pt x="1467" y="0"/>
                            <a:pt x="947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97" name="Google Shape;2597;p76"/>
                    <p:cNvSpPr/>
                    <p:nvPr/>
                  </p:nvSpPr>
                  <p:spPr>
                    <a:xfrm>
                      <a:off x="13769343" y="1046367"/>
                      <a:ext cx="118865" cy="1188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4" h="1684" extrusionOk="0">
                          <a:moveTo>
                            <a:pt x="844" y="0"/>
                          </a:moveTo>
                          <a:cubicBezTo>
                            <a:pt x="843" y="0"/>
                            <a:pt x="843" y="0"/>
                            <a:pt x="842" y="0"/>
                          </a:cubicBezTo>
                          <a:cubicBezTo>
                            <a:pt x="378" y="0"/>
                            <a:pt x="0" y="377"/>
                            <a:pt x="0" y="842"/>
                          </a:cubicBezTo>
                          <a:cubicBezTo>
                            <a:pt x="0" y="1306"/>
                            <a:pt x="376" y="1684"/>
                            <a:pt x="842" y="1684"/>
                          </a:cubicBezTo>
                          <a:cubicBezTo>
                            <a:pt x="1306" y="1684"/>
                            <a:pt x="1684" y="1308"/>
                            <a:pt x="1684" y="842"/>
                          </a:cubicBezTo>
                          <a:cubicBezTo>
                            <a:pt x="1684" y="378"/>
                            <a:pt x="1307" y="0"/>
                            <a:pt x="844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98" name="Google Shape;2598;p76"/>
                    <p:cNvSpPr/>
                    <p:nvPr/>
                  </p:nvSpPr>
                  <p:spPr>
                    <a:xfrm>
                      <a:off x="13762002" y="1039026"/>
                      <a:ext cx="133547" cy="1335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92" h="1892" extrusionOk="0">
                          <a:moveTo>
                            <a:pt x="946" y="207"/>
                          </a:moveTo>
                          <a:cubicBezTo>
                            <a:pt x="1353" y="207"/>
                            <a:pt x="1685" y="539"/>
                            <a:pt x="1685" y="946"/>
                          </a:cubicBezTo>
                          <a:cubicBezTo>
                            <a:pt x="1685" y="1354"/>
                            <a:pt x="1353" y="1686"/>
                            <a:pt x="946" y="1686"/>
                          </a:cubicBezTo>
                          <a:cubicBezTo>
                            <a:pt x="538" y="1686"/>
                            <a:pt x="207" y="1354"/>
                            <a:pt x="207" y="946"/>
                          </a:cubicBezTo>
                          <a:cubicBezTo>
                            <a:pt x="207" y="539"/>
                            <a:pt x="538" y="207"/>
                            <a:pt x="946" y="207"/>
                          </a:cubicBezTo>
                          <a:close/>
                          <a:moveTo>
                            <a:pt x="946" y="0"/>
                          </a:moveTo>
                          <a:cubicBezTo>
                            <a:pt x="424" y="0"/>
                            <a:pt x="0" y="425"/>
                            <a:pt x="0" y="946"/>
                          </a:cubicBezTo>
                          <a:cubicBezTo>
                            <a:pt x="0" y="1467"/>
                            <a:pt x="425" y="1892"/>
                            <a:pt x="946" y="1892"/>
                          </a:cubicBezTo>
                          <a:cubicBezTo>
                            <a:pt x="1467" y="1892"/>
                            <a:pt x="1892" y="1467"/>
                            <a:pt x="1892" y="946"/>
                          </a:cubicBezTo>
                          <a:cubicBezTo>
                            <a:pt x="1892" y="425"/>
                            <a:pt x="1467" y="0"/>
                            <a:pt x="946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sp>
            <p:nvSpPr>
              <p:cNvPr id="2599" name="Google Shape;2599;p76"/>
              <p:cNvSpPr/>
              <p:nvPr/>
            </p:nvSpPr>
            <p:spPr>
              <a:xfrm>
                <a:off x="4229178" y="217993"/>
                <a:ext cx="937359" cy="260221"/>
              </a:xfrm>
              <a:custGeom>
                <a:avLst/>
                <a:gdLst/>
                <a:ahLst/>
                <a:cxnLst/>
                <a:rect l="l" t="t" r="r" b="b"/>
                <a:pathLst>
                  <a:path w="14668" h="4072" extrusionOk="0">
                    <a:moveTo>
                      <a:pt x="2679" y="0"/>
                    </a:moveTo>
                    <a:cubicBezTo>
                      <a:pt x="1102" y="0"/>
                      <a:pt x="0" y="1069"/>
                      <a:pt x="0" y="2599"/>
                    </a:cubicBezTo>
                    <a:lnTo>
                      <a:pt x="0" y="3771"/>
                    </a:lnTo>
                    <a:cubicBezTo>
                      <a:pt x="0" y="3937"/>
                      <a:pt x="135" y="4072"/>
                      <a:pt x="301" y="4072"/>
                    </a:cubicBezTo>
                    <a:cubicBezTo>
                      <a:pt x="466" y="4072"/>
                      <a:pt x="602" y="3938"/>
                      <a:pt x="601" y="3771"/>
                    </a:cubicBezTo>
                    <a:lnTo>
                      <a:pt x="601" y="2599"/>
                    </a:lnTo>
                    <a:cubicBezTo>
                      <a:pt x="601" y="1405"/>
                      <a:pt x="1436" y="602"/>
                      <a:pt x="2679" y="602"/>
                    </a:cubicBezTo>
                    <a:lnTo>
                      <a:pt x="14366" y="602"/>
                    </a:lnTo>
                    <a:cubicBezTo>
                      <a:pt x="14532" y="602"/>
                      <a:pt x="14667" y="467"/>
                      <a:pt x="14667" y="301"/>
                    </a:cubicBezTo>
                    <a:cubicBezTo>
                      <a:pt x="14667" y="135"/>
                      <a:pt x="14531" y="0"/>
                      <a:pt x="143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00" name="Google Shape;2600;p76"/>
          <p:cNvSpPr txBox="1">
            <a:spLocks noGrp="1"/>
          </p:cNvSpPr>
          <p:nvPr>
            <p:ph type="subTitle" idx="1"/>
          </p:nvPr>
        </p:nvSpPr>
        <p:spPr>
          <a:xfrm rot="-276">
            <a:off x="4357062" y="2711627"/>
            <a:ext cx="3743400" cy="8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Bcoz… Asking questions is the best way to start learning!!</a:t>
            </a:r>
            <a:endParaRPr/>
          </a:p>
        </p:txBody>
      </p:sp>
      <p:sp>
        <p:nvSpPr>
          <p:cNvPr id="2601" name="Google Shape;2601;p76"/>
          <p:cNvSpPr txBox="1">
            <a:spLocks noGrp="1"/>
          </p:cNvSpPr>
          <p:nvPr>
            <p:ph type="title"/>
          </p:nvPr>
        </p:nvSpPr>
        <p:spPr>
          <a:xfrm>
            <a:off x="4357038" y="1978200"/>
            <a:ext cx="3743400" cy="7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grpSp>
        <p:nvGrpSpPr>
          <p:cNvPr id="2602" name="Google Shape;2602;p76"/>
          <p:cNvGrpSpPr/>
          <p:nvPr/>
        </p:nvGrpSpPr>
        <p:grpSpPr>
          <a:xfrm>
            <a:off x="6171800" y="3960240"/>
            <a:ext cx="380623" cy="505928"/>
            <a:chOff x="5382225" y="1510350"/>
            <a:chExt cx="54075" cy="71875"/>
          </a:xfrm>
        </p:grpSpPr>
        <p:sp>
          <p:nvSpPr>
            <p:cNvPr id="2603" name="Google Shape;2603;p76"/>
            <p:cNvSpPr/>
            <p:nvPr/>
          </p:nvSpPr>
          <p:spPr>
            <a:xfrm>
              <a:off x="5384450" y="1512525"/>
              <a:ext cx="49500" cy="67525"/>
            </a:xfrm>
            <a:custGeom>
              <a:avLst/>
              <a:gdLst/>
              <a:ahLst/>
              <a:cxnLst/>
              <a:rect l="l" t="t" r="r" b="b"/>
              <a:pathLst>
                <a:path w="1980" h="2701" extrusionOk="0">
                  <a:moveTo>
                    <a:pt x="15" y="1"/>
                  </a:moveTo>
                  <a:lnTo>
                    <a:pt x="0" y="2001"/>
                  </a:lnTo>
                  <a:lnTo>
                    <a:pt x="562" y="1358"/>
                  </a:lnTo>
                  <a:lnTo>
                    <a:pt x="1469" y="2701"/>
                  </a:lnTo>
                  <a:lnTo>
                    <a:pt x="1725" y="2528"/>
                  </a:lnTo>
                  <a:lnTo>
                    <a:pt x="1979" y="2357"/>
                  </a:lnTo>
                  <a:lnTo>
                    <a:pt x="1062" y="999"/>
                  </a:lnTo>
                  <a:lnTo>
                    <a:pt x="1876" y="73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76"/>
            <p:cNvSpPr/>
            <p:nvPr/>
          </p:nvSpPr>
          <p:spPr>
            <a:xfrm>
              <a:off x="5382225" y="1510350"/>
              <a:ext cx="54075" cy="71875"/>
            </a:xfrm>
            <a:custGeom>
              <a:avLst/>
              <a:gdLst/>
              <a:ahLst/>
              <a:cxnLst/>
              <a:rect l="l" t="t" r="r" b="b"/>
              <a:pathLst>
                <a:path w="2163" h="2875" extrusionOk="0">
                  <a:moveTo>
                    <a:pt x="192" y="215"/>
                  </a:moveTo>
                  <a:lnTo>
                    <a:pt x="1709" y="813"/>
                  </a:lnTo>
                  <a:lnTo>
                    <a:pt x="1124" y="1003"/>
                  </a:lnTo>
                  <a:cubicBezTo>
                    <a:pt x="1098" y="1011"/>
                    <a:pt x="1078" y="1031"/>
                    <a:pt x="1069" y="1057"/>
                  </a:cubicBezTo>
                  <a:cubicBezTo>
                    <a:pt x="1060" y="1083"/>
                    <a:pt x="1063" y="1113"/>
                    <a:pt x="1079" y="1135"/>
                  </a:cubicBezTo>
                  <a:lnTo>
                    <a:pt x="1949" y="2419"/>
                  </a:lnTo>
                  <a:lnTo>
                    <a:pt x="1583" y="2667"/>
                  </a:lnTo>
                  <a:lnTo>
                    <a:pt x="724" y="1397"/>
                  </a:lnTo>
                  <a:cubicBezTo>
                    <a:pt x="708" y="1374"/>
                    <a:pt x="683" y="1360"/>
                    <a:pt x="656" y="1358"/>
                  </a:cubicBezTo>
                  <a:lnTo>
                    <a:pt x="651" y="1358"/>
                  </a:lnTo>
                  <a:cubicBezTo>
                    <a:pt x="626" y="1358"/>
                    <a:pt x="600" y="1368"/>
                    <a:pt x="587" y="1388"/>
                  </a:cubicBezTo>
                  <a:lnTo>
                    <a:pt x="180" y="1854"/>
                  </a:lnTo>
                  <a:lnTo>
                    <a:pt x="192" y="215"/>
                  </a:lnTo>
                  <a:close/>
                  <a:moveTo>
                    <a:pt x="102" y="0"/>
                  </a:moveTo>
                  <a:cubicBezTo>
                    <a:pt x="85" y="0"/>
                    <a:pt x="68" y="5"/>
                    <a:pt x="52" y="15"/>
                  </a:cubicBezTo>
                  <a:cubicBezTo>
                    <a:pt x="29" y="31"/>
                    <a:pt x="14" y="57"/>
                    <a:pt x="14" y="87"/>
                  </a:cubicBezTo>
                  <a:lnTo>
                    <a:pt x="1" y="2087"/>
                  </a:lnTo>
                  <a:cubicBezTo>
                    <a:pt x="1" y="2123"/>
                    <a:pt x="24" y="2155"/>
                    <a:pt x="58" y="2168"/>
                  </a:cubicBezTo>
                  <a:cubicBezTo>
                    <a:pt x="68" y="2172"/>
                    <a:pt x="79" y="2174"/>
                    <a:pt x="90" y="2174"/>
                  </a:cubicBezTo>
                  <a:cubicBezTo>
                    <a:pt x="114" y="2174"/>
                    <a:pt x="137" y="2164"/>
                    <a:pt x="153" y="2145"/>
                  </a:cubicBezTo>
                  <a:lnTo>
                    <a:pt x="640" y="1587"/>
                  </a:lnTo>
                  <a:lnTo>
                    <a:pt x="1486" y="2836"/>
                  </a:lnTo>
                  <a:cubicBezTo>
                    <a:pt x="1499" y="2856"/>
                    <a:pt x="1519" y="2870"/>
                    <a:pt x="1541" y="2873"/>
                  </a:cubicBezTo>
                  <a:cubicBezTo>
                    <a:pt x="1547" y="2875"/>
                    <a:pt x="1553" y="2875"/>
                    <a:pt x="1558" y="2875"/>
                  </a:cubicBezTo>
                  <a:cubicBezTo>
                    <a:pt x="1576" y="2875"/>
                    <a:pt x="1593" y="2870"/>
                    <a:pt x="1603" y="2859"/>
                  </a:cubicBezTo>
                  <a:lnTo>
                    <a:pt x="2113" y="2514"/>
                  </a:lnTo>
                  <a:cubicBezTo>
                    <a:pt x="2154" y="2487"/>
                    <a:pt x="2163" y="2433"/>
                    <a:pt x="2136" y="2393"/>
                  </a:cubicBezTo>
                  <a:lnTo>
                    <a:pt x="1283" y="1132"/>
                  </a:lnTo>
                  <a:lnTo>
                    <a:pt x="1988" y="902"/>
                  </a:lnTo>
                  <a:cubicBezTo>
                    <a:pt x="2024" y="890"/>
                    <a:pt x="2047" y="858"/>
                    <a:pt x="2049" y="821"/>
                  </a:cubicBezTo>
                  <a:cubicBezTo>
                    <a:pt x="2050" y="784"/>
                    <a:pt x="2028" y="751"/>
                    <a:pt x="1993" y="737"/>
                  </a:cubicBezTo>
                  <a:lnTo>
                    <a:pt x="132" y="6"/>
                  </a:lnTo>
                  <a:cubicBezTo>
                    <a:pt x="123" y="2"/>
                    <a:pt x="112" y="0"/>
                    <a:pt x="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5" name="Google Shape;2605;p76"/>
          <p:cNvSpPr/>
          <p:nvPr/>
        </p:nvSpPr>
        <p:spPr>
          <a:xfrm>
            <a:off x="4323500" y="3668351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6" name="Google Shape;2606;p76"/>
          <p:cNvSpPr/>
          <p:nvPr/>
        </p:nvSpPr>
        <p:spPr>
          <a:xfrm>
            <a:off x="7950075" y="1706201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7" name="Google Shape;2607;p76"/>
          <p:cNvSpPr/>
          <p:nvPr/>
        </p:nvSpPr>
        <p:spPr>
          <a:xfrm>
            <a:off x="6978525" y="3782651"/>
            <a:ext cx="150402" cy="177598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p77"/>
          <p:cNvSpPr/>
          <p:nvPr/>
        </p:nvSpPr>
        <p:spPr>
          <a:xfrm>
            <a:off x="1323975" y="3267075"/>
            <a:ext cx="3585300" cy="889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3" name="Google Shape;2613;p77"/>
          <p:cNvGrpSpPr/>
          <p:nvPr/>
        </p:nvGrpSpPr>
        <p:grpSpPr>
          <a:xfrm>
            <a:off x="6452375" y="3371040"/>
            <a:ext cx="380623" cy="505928"/>
            <a:chOff x="5382225" y="1510350"/>
            <a:chExt cx="54075" cy="71875"/>
          </a:xfrm>
        </p:grpSpPr>
        <p:sp>
          <p:nvSpPr>
            <p:cNvPr id="2614" name="Google Shape;2614;p77"/>
            <p:cNvSpPr/>
            <p:nvPr/>
          </p:nvSpPr>
          <p:spPr>
            <a:xfrm>
              <a:off x="5384450" y="1512525"/>
              <a:ext cx="49500" cy="67525"/>
            </a:xfrm>
            <a:custGeom>
              <a:avLst/>
              <a:gdLst/>
              <a:ahLst/>
              <a:cxnLst/>
              <a:rect l="l" t="t" r="r" b="b"/>
              <a:pathLst>
                <a:path w="1980" h="2701" extrusionOk="0">
                  <a:moveTo>
                    <a:pt x="15" y="1"/>
                  </a:moveTo>
                  <a:lnTo>
                    <a:pt x="0" y="2001"/>
                  </a:lnTo>
                  <a:lnTo>
                    <a:pt x="562" y="1358"/>
                  </a:lnTo>
                  <a:lnTo>
                    <a:pt x="1469" y="2701"/>
                  </a:lnTo>
                  <a:lnTo>
                    <a:pt x="1725" y="2528"/>
                  </a:lnTo>
                  <a:lnTo>
                    <a:pt x="1979" y="2357"/>
                  </a:lnTo>
                  <a:lnTo>
                    <a:pt x="1062" y="999"/>
                  </a:lnTo>
                  <a:lnTo>
                    <a:pt x="1876" y="73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77"/>
            <p:cNvSpPr/>
            <p:nvPr/>
          </p:nvSpPr>
          <p:spPr>
            <a:xfrm>
              <a:off x="5382225" y="1510350"/>
              <a:ext cx="54075" cy="71875"/>
            </a:xfrm>
            <a:custGeom>
              <a:avLst/>
              <a:gdLst/>
              <a:ahLst/>
              <a:cxnLst/>
              <a:rect l="l" t="t" r="r" b="b"/>
              <a:pathLst>
                <a:path w="2163" h="2875" extrusionOk="0">
                  <a:moveTo>
                    <a:pt x="192" y="215"/>
                  </a:moveTo>
                  <a:lnTo>
                    <a:pt x="1709" y="813"/>
                  </a:lnTo>
                  <a:lnTo>
                    <a:pt x="1124" y="1003"/>
                  </a:lnTo>
                  <a:cubicBezTo>
                    <a:pt x="1098" y="1011"/>
                    <a:pt x="1078" y="1031"/>
                    <a:pt x="1069" y="1057"/>
                  </a:cubicBezTo>
                  <a:cubicBezTo>
                    <a:pt x="1060" y="1083"/>
                    <a:pt x="1063" y="1113"/>
                    <a:pt x="1079" y="1135"/>
                  </a:cubicBezTo>
                  <a:lnTo>
                    <a:pt x="1949" y="2419"/>
                  </a:lnTo>
                  <a:lnTo>
                    <a:pt x="1583" y="2667"/>
                  </a:lnTo>
                  <a:lnTo>
                    <a:pt x="724" y="1397"/>
                  </a:lnTo>
                  <a:cubicBezTo>
                    <a:pt x="708" y="1374"/>
                    <a:pt x="683" y="1360"/>
                    <a:pt x="656" y="1358"/>
                  </a:cubicBezTo>
                  <a:lnTo>
                    <a:pt x="651" y="1358"/>
                  </a:lnTo>
                  <a:cubicBezTo>
                    <a:pt x="626" y="1358"/>
                    <a:pt x="600" y="1368"/>
                    <a:pt x="587" y="1388"/>
                  </a:cubicBezTo>
                  <a:lnTo>
                    <a:pt x="180" y="1854"/>
                  </a:lnTo>
                  <a:lnTo>
                    <a:pt x="192" y="215"/>
                  </a:lnTo>
                  <a:close/>
                  <a:moveTo>
                    <a:pt x="102" y="0"/>
                  </a:moveTo>
                  <a:cubicBezTo>
                    <a:pt x="85" y="0"/>
                    <a:pt x="68" y="5"/>
                    <a:pt x="52" y="15"/>
                  </a:cubicBezTo>
                  <a:cubicBezTo>
                    <a:pt x="29" y="31"/>
                    <a:pt x="14" y="57"/>
                    <a:pt x="14" y="87"/>
                  </a:cubicBezTo>
                  <a:lnTo>
                    <a:pt x="1" y="2087"/>
                  </a:lnTo>
                  <a:cubicBezTo>
                    <a:pt x="1" y="2123"/>
                    <a:pt x="24" y="2155"/>
                    <a:pt x="58" y="2168"/>
                  </a:cubicBezTo>
                  <a:cubicBezTo>
                    <a:pt x="68" y="2172"/>
                    <a:pt x="79" y="2174"/>
                    <a:pt x="90" y="2174"/>
                  </a:cubicBezTo>
                  <a:cubicBezTo>
                    <a:pt x="114" y="2174"/>
                    <a:pt x="137" y="2164"/>
                    <a:pt x="153" y="2145"/>
                  </a:cubicBezTo>
                  <a:lnTo>
                    <a:pt x="640" y="1587"/>
                  </a:lnTo>
                  <a:lnTo>
                    <a:pt x="1486" y="2836"/>
                  </a:lnTo>
                  <a:cubicBezTo>
                    <a:pt x="1499" y="2856"/>
                    <a:pt x="1519" y="2870"/>
                    <a:pt x="1541" y="2873"/>
                  </a:cubicBezTo>
                  <a:cubicBezTo>
                    <a:pt x="1547" y="2875"/>
                    <a:pt x="1553" y="2875"/>
                    <a:pt x="1558" y="2875"/>
                  </a:cubicBezTo>
                  <a:cubicBezTo>
                    <a:pt x="1576" y="2875"/>
                    <a:pt x="1593" y="2870"/>
                    <a:pt x="1603" y="2859"/>
                  </a:cubicBezTo>
                  <a:lnTo>
                    <a:pt x="2113" y="2514"/>
                  </a:lnTo>
                  <a:cubicBezTo>
                    <a:pt x="2154" y="2487"/>
                    <a:pt x="2163" y="2433"/>
                    <a:pt x="2136" y="2393"/>
                  </a:cubicBezTo>
                  <a:lnTo>
                    <a:pt x="1283" y="1132"/>
                  </a:lnTo>
                  <a:lnTo>
                    <a:pt x="1988" y="902"/>
                  </a:lnTo>
                  <a:cubicBezTo>
                    <a:pt x="2024" y="890"/>
                    <a:pt x="2047" y="858"/>
                    <a:pt x="2049" y="821"/>
                  </a:cubicBezTo>
                  <a:cubicBezTo>
                    <a:pt x="2050" y="784"/>
                    <a:pt x="2028" y="751"/>
                    <a:pt x="1993" y="737"/>
                  </a:cubicBezTo>
                  <a:lnTo>
                    <a:pt x="132" y="6"/>
                  </a:lnTo>
                  <a:cubicBezTo>
                    <a:pt x="123" y="2"/>
                    <a:pt x="112" y="0"/>
                    <a:pt x="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6" name="Google Shape;2616;p77"/>
          <p:cNvSpPr txBox="1">
            <a:spLocks noGrp="1"/>
          </p:cNvSpPr>
          <p:nvPr>
            <p:ph type="ctrTitle"/>
          </p:nvPr>
        </p:nvSpPr>
        <p:spPr>
          <a:xfrm>
            <a:off x="1371600" y="777750"/>
            <a:ext cx="4611000" cy="11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617" name="Google Shape;2617;p77"/>
          <p:cNvSpPr txBox="1">
            <a:spLocks noGrp="1"/>
          </p:cNvSpPr>
          <p:nvPr>
            <p:ph type="subTitle" idx="1"/>
          </p:nvPr>
        </p:nvSpPr>
        <p:spPr>
          <a:xfrm>
            <a:off x="3310200" y="1841100"/>
            <a:ext cx="4520700" cy="12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19cs137@psgitech.ac.in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+91  9362138711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https://www.linkedin.com/in/batul-rawat/</a:t>
            </a:r>
            <a:endParaRPr/>
          </a:p>
        </p:txBody>
      </p:sp>
      <p:sp>
        <p:nvSpPr>
          <p:cNvPr id="2618" name="Google Shape;2618;p77"/>
          <p:cNvSpPr txBox="1">
            <a:spLocks noGrp="1"/>
          </p:cNvSpPr>
          <p:nvPr>
            <p:ph type="subTitle" idx="2"/>
          </p:nvPr>
        </p:nvSpPr>
        <p:spPr>
          <a:xfrm rot="-928">
            <a:off x="1439775" y="3371500"/>
            <a:ext cx="3333300" cy="6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Learning never ends! So keep going!! All the best!!!</a:t>
            </a:r>
            <a:endParaRPr sz="1500"/>
          </a:p>
        </p:txBody>
      </p:sp>
      <p:grpSp>
        <p:nvGrpSpPr>
          <p:cNvPr id="2619" name="Google Shape;2619;p77"/>
          <p:cNvGrpSpPr/>
          <p:nvPr/>
        </p:nvGrpSpPr>
        <p:grpSpPr>
          <a:xfrm>
            <a:off x="1623700" y="1922863"/>
            <a:ext cx="1239875" cy="1126509"/>
            <a:chOff x="2494400" y="653125"/>
            <a:chExt cx="340625" cy="434325"/>
          </a:xfrm>
        </p:grpSpPr>
        <p:sp>
          <p:nvSpPr>
            <p:cNvPr id="2620" name="Google Shape;2620;p77"/>
            <p:cNvSpPr/>
            <p:nvPr/>
          </p:nvSpPr>
          <p:spPr>
            <a:xfrm>
              <a:off x="2498250" y="656375"/>
              <a:ext cx="333300" cy="423900"/>
            </a:xfrm>
            <a:prstGeom prst="roundRect">
              <a:avLst>
                <a:gd name="adj" fmla="val 705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hlink"/>
                  </a:solidFill>
                  <a:latin typeface="Merriweather Black"/>
                  <a:ea typeface="Merriweather Black"/>
                  <a:cs typeface="Merriweather Black"/>
                  <a:sym typeface="Merriweather Black"/>
                </a:rPr>
                <a:t>CONTACT</a:t>
              </a:r>
              <a:endParaRPr/>
            </a:p>
          </p:txBody>
        </p:sp>
        <p:sp>
          <p:nvSpPr>
            <p:cNvPr id="2621" name="Google Shape;2621;p77"/>
            <p:cNvSpPr/>
            <p:nvPr/>
          </p:nvSpPr>
          <p:spPr>
            <a:xfrm>
              <a:off x="2494400" y="653125"/>
              <a:ext cx="340625" cy="434325"/>
            </a:xfrm>
            <a:custGeom>
              <a:avLst/>
              <a:gdLst/>
              <a:ahLst/>
              <a:cxnLst/>
              <a:rect l="l" t="t" r="r" b="b"/>
              <a:pathLst>
                <a:path w="13625" h="17373" extrusionOk="0">
                  <a:moveTo>
                    <a:pt x="1100" y="295"/>
                  </a:moveTo>
                  <a:lnTo>
                    <a:pt x="1100" y="296"/>
                  </a:lnTo>
                  <a:lnTo>
                    <a:pt x="12525" y="296"/>
                  </a:lnTo>
                  <a:cubicBezTo>
                    <a:pt x="12968" y="296"/>
                    <a:pt x="13329" y="657"/>
                    <a:pt x="13329" y="1100"/>
                  </a:cubicBezTo>
                  <a:lnTo>
                    <a:pt x="13329" y="16273"/>
                  </a:lnTo>
                  <a:cubicBezTo>
                    <a:pt x="13329" y="16716"/>
                    <a:pt x="12968" y="17077"/>
                    <a:pt x="12525" y="17077"/>
                  </a:cubicBezTo>
                  <a:lnTo>
                    <a:pt x="1100" y="17077"/>
                  </a:lnTo>
                  <a:cubicBezTo>
                    <a:pt x="657" y="17077"/>
                    <a:pt x="296" y="16716"/>
                    <a:pt x="296" y="16273"/>
                  </a:cubicBezTo>
                  <a:lnTo>
                    <a:pt x="296" y="1099"/>
                  </a:lnTo>
                  <a:cubicBezTo>
                    <a:pt x="296" y="655"/>
                    <a:pt x="657" y="295"/>
                    <a:pt x="1100" y="295"/>
                  </a:cubicBezTo>
                  <a:close/>
                  <a:moveTo>
                    <a:pt x="1100" y="1"/>
                  </a:moveTo>
                  <a:cubicBezTo>
                    <a:pt x="493" y="1"/>
                    <a:pt x="0" y="494"/>
                    <a:pt x="0" y="1100"/>
                  </a:cubicBezTo>
                  <a:lnTo>
                    <a:pt x="0" y="16273"/>
                  </a:lnTo>
                  <a:cubicBezTo>
                    <a:pt x="0" y="16880"/>
                    <a:pt x="493" y="17372"/>
                    <a:pt x="1100" y="17372"/>
                  </a:cubicBezTo>
                  <a:lnTo>
                    <a:pt x="12525" y="17372"/>
                  </a:lnTo>
                  <a:cubicBezTo>
                    <a:pt x="13131" y="17372"/>
                    <a:pt x="13625" y="16880"/>
                    <a:pt x="13625" y="16275"/>
                  </a:cubicBezTo>
                  <a:lnTo>
                    <a:pt x="13625" y="1100"/>
                  </a:lnTo>
                  <a:cubicBezTo>
                    <a:pt x="13625" y="494"/>
                    <a:pt x="13131" y="1"/>
                    <a:pt x="125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77"/>
            <p:cNvSpPr/>
            <p:nvPr/>
          </p:nvSpPr>
          <p:spPr>
            <a:xfrm>
              <a:off x="2541875" y="659850"/>
              <a:ext cx="246875" cy="71175"/>
            </a:xfrm>
            <a:custGeom>
              <a:avLst/>
              <a:gdLst/>
              <a:ahLst/>
              <a:cxnLst/>
              <a:rect l="l" t="t" r="r" b="b"/>
              <a:pathLst>
                <a:path w="9875" h="2847" extrusionOk="0">
                  <a:moveTo>
                    <a:pt x="0" y="1"/>
                  </a:moveTo>
                  <a:lnTo>
                    <a:pt x="0" y="2847"/>
                  </a:lnTo>
                  <a:lnTo>
                    <a:pt x="9875" y="2847"/>
                  </a:lnTo>
                  <a:lnTo>
                    <a:pt x="9875" y="1"/>
                  </a:lnTo>
                  <a:close/>
                </a:path>
              </a:pathLst>
            </a:custGeom>
            <a:solidFill>
              <a:srgbClr val="FF89BC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77"/>
            <p:cNvSpPr/>
            <p:nvPr/>
          </p:nvSpPr>
          <p:spPr>
            <a:xfrm>
              <a:off x="2501800" y="660550"/>
              <a:ext cx="52250" cy="419475"/>
            </a:xfrm>
            <a:custGeom>
              <a:avLst/>
              <a:gdLst/>
              <a:ahLst/>
              <a:cxnLst/>
              <a:rect l="l" t="t" r="r" b="b"/>
              <a:pathLst>
                <a:path w="2090" h="16779" extrusionOk="0">
                  <a:moveTo>
                    <a:pt x="795" y="0"/>
                  </a:moveTo>
                  <a:cubicBezTo>
                    <a:pt x="358" y="0"/>
                    <a:pt x="1" y="357"/>
                    <a:pt x="1" y="795"/>
                  </a:cubicBezTo>
                  <a:lnTo>
                    <a:pt x="1" y="15977"/>
                  </a:lnTo>
                  <a:cubicBezTo>
                    <a:pt x="1" y="16419"/>
                    <a:pt x="361" y="16779"/>
                    <a:pt x="803" y="16779"/>
                  </a:cubicBezTo>
                  <a:lnTo>
                    <a:pt x="1941" y="16779"/>
                  </a:lnTo>
                  <a:cubicBezTo>
                    <a:pt x="2023" y="16779"/>
                    <a:pt x="2088" y="16712"/>
                    <a:pt x="2089" y="16629"/>
                  </a:cubicBezTo>
                  <a:cubicBezTo>
                    <a:pt x="2089" y="16548"/>
                    <a:pt x="2024" y="16482"/>
                    <a:pt x="1942" y="16482"/>
                  </a:cubicBezTo>
                  <a:lnTo>
                    <a:pt x="803" y="16482"/>
                  </a:lnTo>
                  <a:cubicBezTo>
                    <a:pt x="524" y="16482"/>
                    <a:pt x="296" y="16255"/>
                    <a:pt x="296" y="15976"/>
                  </a:cubicBezTo>
                  <a:lnTo>
                    <a:pt x="296" y="795"/>
                  </a:lnTo>
                  <a:cubicBezTo>
                    <a:pt x="296" y="519"/>
                    <a:pt x="521" y="295"/>
                    <a:pt x="795" y="295"/>
                  </a:cubicBezTo>
                  <a:lnTo>
                    <a:pt x="1046" y="295"/>
                  </a:lnTo>
                  <a:cubicBezTo>
                    <a:pt x="1127" y="295"/>
                    <a:pt x="1193" y="230"/>
                    <a:pt x="1193" y="148"/>
                  </a:cubicBezTo>
                  <a:cubicBezTo>
                    <a:pt x="1193" y="67"/>
                    <a:pt x="1127" y="0"/>
                    <a:pt x="1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77"/>
            <p:cNvSpPr/>
            <p:nvPr/>
          </p:nvSpPr>
          <p:spPr>
            <a:xfrm>
              <a:off x="2533025" y="675900"/>
              <a:ext cx="264650" cy="64025"/>
            </a:xfrm>
            <a:custGeom>
              <a:avLst/>
              <a:gdLst/>
              <a:ahLst/>
              <a:cxnLst/>
              <a:rect l="l" t="t" r="r" b="b"/>
              <a:pathLst>
                <a:path w="10586" h="2561" extrusionOk="0">
                  <a:moveTo>
                    <a:pt x="104" y="1"/>
                  </a:moveTo>
                  <a:cubicBezTo>
                    <a:pt x="46" y="1"/>
                    <a:pt x="1" y="48"/>
                    <a:pt x="1" y="105"/>
                  </a:cubicBezTo>
                  <a:lnTo>
                    <a:pt x="1" y="2456"/>
                  </a:lnTo>
                  <a:cubicBezTo>
                    <a:pt x="1" y="2514"/>
                    <a:pt x="48" y="2560"/>
                    <a:pt x="104" y="2560"/>
                  </a:cubicBezTo>
                  <a:lnTo>
                    <a:pt x="10481" y="2560"/>
                  </a:lnTo>
                  <a:cubicBezTo>
                    <a:pt x="10538" y="2560"/>
                    <a:pt x="10585" y="2514"/>
                    <a:pt x="10586" y="2456"/>
                  </a:cubicBezTo>
                  <a:lnTo>
                    <a:pt x="10586" y="105"/>
                  </a:lnTo>
                  <a:cubicBezTo>
                    <a:pt x="10586" y="47"/>
                    <a:pt x="10538" y="1"/>
                    <a:pt x="10481" y="1"/>
                  </a:cubicBezTo>
                  <a:cubicBezTo>
                    <a:pt x="10424" y="1"/>
                    <a:pt x="10377" y="48"/>
                    <a:pt x="10377" y="105"/>
                  </a:cubicBezTo>
                  <a:lnTo>
                    <a:pt x="10377" y="2353"/>
                  </a:lnTo>
                  <a:lnTo>
                    <a:pt x="208" y="2353"/>
                  </a:lnTo>
                  <a:lnTo>
                    <a:pt x="208" y="105"/>
                  </a:lnTo>
                  <a:cubicBezTo>
                    <a:pt x="208" y="47"/>
                    <a:pt x="161" y="1"/>
                    <a:pt x="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77"/>
            <p:cNvSpPr/>
            <p:nvPr/>
          </p:nvSpPr>
          <p:spPr>
            <a:xfrm>
              <a:off x="2498100" y="727325"/>
              <a:ext cx="333250" cy="7400"/>
            </a:xfrm>
            <a:custGeom>
              <a:avLst/>
              <a:gdLst/>
              <a:ahLst/>
              <a:cxnLst/>
              <a:rect l="l" t="t" r="r" b="b"/>
              <a:pathLst>
                <a:path w="13330" h="296" extrusionOk="0">
                  <a:moveTo>
                    <a:pt x="1" y="0"/>
                  </a:moveTo>
                  <a:lnTo>
                    <a:pt x="1" y="295"/>
                  </a:lnTo>
                  <a:lnTo>
                    <a:pt x="13329" y="295"/>
                  </a:lnTo>
                  <a:lnTo>
                    <a:pt x="133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77"/>
            <p:cNvSpPr/>
            <p:nvPr/>
          </p:nvSpPr>
          <p:spPr>
            <a:xfrm>
              <a:off x="2785050" y="656800"/>
              <a:ext cx="7400" cy="74225"/>
            </a:xfrm>
            <a:custGeom>
              <a:avLst/>
              <a:gdLst/>
              <a:ahLst/>
              <a:cxnLst/>
              <a:rect l="l" t="t" r="r" b="b"/>
              <a:pathLst>
                <a:path w="296" h="2969" extrusionOk="0">
                  <a:moveTo>
                    <a:pt x="1" y="1"/>
                  </a:moveTo>
                  <a:lnTo>
                    <a:pt x="1" y="2969"/>
                  </a:lnTo>
                  <a:lnTo>
                    <a:pt x="295" y="296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77"/>
            <p:cNvSpPr/>
            <p:nvPr/>
          </p:nvSpPr>
          <p:spPr>
            <a:xfrm>
              <a:off x="2538175" y="656800"/>
              <a:ext cx="7400" cy="74225"/>
            </a:xfrm>
            <a:custGeom>
              <a:avLst/>
              <a:gdLst/>
              <a:ahLst/>
              <a:cxnLst/>
              <a:rect l="l" t="t" r="r" b="b"/>
              <a:pathLst>
                <a:path w="296" h="2969" extrusionOk="0">
                  <a:moveTo>
                    <a:pt x="1" y="1"/>
                  </a:moveTo>
                  <a:lnTo>
                    <a:pt x="1" y="2969"/>
                  </a:lnTo>
                  <a:lnTo>
                    <a:pt x="296" y="2969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8" name="Google Shape;2628;p77"/>
          <p:cNvSpPr/>
          <p:nvPr/>
        </p:nvSpPr>
        <p:spPr>
          <a:xfrm>
            <a:off x="5892250" y="1505023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9" name="Google Shape;2629;p77"/>
          <p:cNvSpPr/>
          <p:nvPr/>
        </p:nvSpPr>
        <p:spPr>
          <a:xfrm>
            <a:off x="7661437" y="3745173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0" name="Google Shape;2630;p77"/>
          <p:cNvSpPr/>
          <p:nvPr/>
        </p:nvSpPr>
        <p:spPr>
          <a:xfrm>
            <a:off x="6737489" y="2124788"/>
            <a:ext cx="289897" cy="342326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1" name="Google Shape;2631;p77"/>
          <p:cNvSpPr/>
          <p:nvPr/>
        </p:nvSpPr>
        <p:spPr>
          <a:xfrm>
            <a:off x="6130375" y="4503436"/>
            <a:ext cx="169451" cy="2001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44"/>
          <p:cNvSpPr txBox="1">
            <a:spLocks noGrp="1"/>
          </p:cNvSpPr>
          <p:nvPr>
            <p:ph type="subTitle" idx="1"/>
          </p:nvPr>
        </p:nvSpPr>
        <p:spPr>
          <a:xfrm rot="193">
            <a:off x="2118625" y="3193425"/>
            <a:ext cx="53532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Knowing the basic tags and writing a HTML script</a:t>
            </a:r>
            <a:endParaRPr/>
          </a:p>
        </p:txBody>
      </p:sp>
      <p:sp>
        <p:nvSpPr>
          <p:cNvPr id="1647" name="Google Shape;1647;p44"/>
          <p:cNvSpPr txBox="1">
            <a:spLocks noGrp="1"/>
          </p:cNvSpPr>
          <p:nvPr>
            <p:ph type="title"/>
          </p:nvPr>
        </p:nvSpPr>
        <p:spPr>
          <a:xfrm>
            <a:off x="1575800" y="974625"/>
            <a:ext cx="6438900" cy="22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HTML!</a:t>
            </a:r>
            <a:endParaRPr/>
          </a:p>
        </p:txBody>
      </p:sp>
      <p:grpSp>
        <p:nvGrpSpPr>
          <p:cNvPr id="1648" name="Google Shape;1648;p44"/>
          <p:cNvGrpSpPr/>
          <p:nvPr/>
        </p:nvGrpSpPr>
        <p:grpSpPr>
          <a:xfrm rot="1462290" flipH="1">
            <a:off x="7494946" y="1371000"/>
            <a:ext cx="2067112" cy="4087673"/>
            <a:chOff x="5567250" y="491925"/>
            <a:chExt cx="455150" cy="900050"/>
          </a:xfrm>
        </p:grpSpPr>
        <p:sp>
          <p:nvSpPr>
            <p:cNvPr id="1649" name="Google Shape;1649;p44"/>
            <p:cNvSpPr/>
            <p:nvPr/>
          </p:nvSpPr>
          <p:spPr>
            <a:xfrm>
              <a:off x="5567250" y="491925"/>
              <a:ext cx="277375" cy="483425"/>
            </a:xfrm>
            <a:custGeom>
              <a:avLst/>
              <a:gdLst/>
              <a:ahLst/>
              <a:cxnLst/>
              <a:rect l="l" t="t" r="r" b="b"/>
              <a:pathLst>
                <a:path w="11095" h="19337" extrusionOk="0">
                  <a:moveTo>
                    <a:pt x="7913" y="0"/>
                  </a:moveTo>
                  <a:lnTo>
                    <a:pt x="7913" y="649"/>
                  </a:lnTo>
                  <a:lnTo>
                    <a:pt x="9268" y="649"/>
                  </a:lnTo>
                  <a:cubicBezTo>
                    <a:pt x="9641" y="649"/>
                    <a:pt x="9936" y="782"/>
                    <a:pt x="10146" y="1046"/>
                  </a:cubicBezTo>
                  <a:cubicBezTo>
                    <a:pt x="10340" y="1288"/>
                    <a:pt x="10446" y="1626"/>
                    <a:pt x="10446" y="1994"/>
                  </a:cubicBezTo>
                  <a:cubicBezTo>
                    <a:pt x="10446" y="2699"/>
                    <a:pt x="10041" y="3413"/>
                    <a:pt x="9268" y="3413"/>
                  </a:cubicBezTo>
                  <a:lnTo>
                    <a:pt x="3201" y="3413"/>
                  </a:lnTo>
                  <a:cubicBezTo>
                    <a:pt x="2305" y="3413"/>
                    <a:pt x="1550" y="3666"/>
                    <a:pt x="1015" y="4141"/>
                  </a:cubicBezTo>
                  <a:cubicBezTo>
                    <a:pt x="527" y="4578"/>
                    <a:pt x="258" y="5170"/>
                    <a:pt x="258" y="5811"/>
                  </a:cubicBezTo>
                  <a:cubicBezTo>
                    <a:pt x="258" y="7028"/>
                    <a:pt x="1269" y="8260"/>
                    <a:pt x="3201" y="8260"/>
                  </a:cubicBezTo>
                  <a:lnTo>
                    <a:pt x="8179" y="8260"/>
                  </a:lnTo>
                  <a:cubicBezTo>
                    <a:pt x="9645" y="8260"/>
                    <a:pt x="10301" y="9428"/>
                    <a:pt x="10301" y="10587"/>
                  </a:cubicBezTo>
                  <a:cubicBezTo>
                    <a:pt x="10301" y="11742"/>
                    <a:pt x="9637" y="12986"/>
                    <a:pt x="8179" y="12986"/>
                  </a:cubicBezTo>
                  <a:lnTo>
                    <a:pt x="3144" y="12986"/>
                  </a:lnTo>
                  <a:cubicBezTo>
                    <a:pt x="2171" y="12986"/>
                    <a:pt x="1357" y="13270"/>
                    <a:pt x="789" y="13807"/>
                  </a:cubicBezTo>
                  <a:cubicBezTo>
                    <a:pt x="280" y="14287"/>
                    <a:pt x="0" y="14941"/>
                    <a:pt x="0" y="15649"/>
                  </a:cubicBezTo>
                  <a:cubicBezTo>
                    <a:pt x="0" y="16928"/>
                    <a:pt x="995" y="18289"/>
                    <a:pt x="2840" y="18289"/>
                  </a:cubicBezTo>
                  <a:cubicBezTo>
                    <a:pt x="4276" y="18289"/>
                    <a:pt x="4775" y="19295"/>
                    <a:pt x="4795" y="19336"/>
                  </a:cubicBezTo>
                  <a:lnTo>
                    <a:pt x="5382" y="19067"/>
                  </a:lnTo>
                  <a:cubicBezTo>
                    <a:pt x="5356" y="19009"/>
                    <a:pt x="4702" y="17643"/>
                    <a:pt x="2838" y="17643"/>
                  </a:cubicBezTo>
                  <a:cubicBezTo>
                    <a:pt x="1400" y="17643"/>
                    <a:pt x="648" y="16642"/>
                    <a:pt x="648" y="15653"/>
                  </a:cubicBezTo>
                  <a:cubicBezTo>
                    <a:pt x="648" y="15125"/>
                    <a:pt x="857" y="14639"/>
                    <a:pt x="1235" y="14281"/>
                  </a:cubicBezTo>
                  <a:cubicBezTo>
                    <a:pt x="1681" y="13860"/>
                    <a:pt x="2340" y="13638"/>
                    <a:pt x="3144" y="13638"/>
                  </a:cubicBezTo>
                  <a:lnTo>
                    <a:pt x="8180" y="13638"/>
                  </a:lnTo>
                  <a:cubicBezTo>
                    <a:pt x="9999" y="13638"/>
                    <a:pt x="10951" y="12105"/>
                    <a:pt x="10951" y="10590"/>
                  </a:cubicBezTo>
                  <a:cubicBezTo>
                    <a:pt x="10951" y="9157"/>
                    <a:pt x="10084" y="7613"/>
                    <a:pt x="8180" y="7613"/>
                  </a:cubicBezTo>
                  <a:lnTo>
                    <a:pt x="3203" y="7613"/>
                  </a:lnTo>
                  <a:cubicBezTo>
                    <a:pt x="1625" y="7613"/>
                    <a:pt x="908" y="6680"/>
                    <a:pt x="908" y="5813"/>
                  </a:cubicBezTo>
                  <a:cubicBezTo>
                    <a:pt x="908" y="5361"/>
                    <a:pt x="1099" y="4940"/>
                    <a:pt x="1448" y="4629"/>
                  </a:cubicBezTo>
                  <a:cubicBezTo>
                    <a:pt x="1861" y="4259"/>
                    <a:pt x="2467" y="4065"/>
                    <a:pt x="3201" y="4065"/>
                  </a:cubicBezTo>
                  <a:lnTo>
                    <a:pt x="9268" y="4065"/>
                  </a:lnTo>
                  <a:cubicBezTo>
                    <a:pt x="10467" y="4065"/>
                    <a:pt x="11094" y="3023"/>
                    <a:pt x="11094" y="1995"/>
                  </a:cubicBezTo>
                  <a:cubicBezTo>
                    <a:pt x="11094" y="1480"/>
                    <a:pt x="10937" y="1000"/>
                    <a:pt x="10653" y="642"/>
                  </a:cubicBezTo>
                  <a:cubicBezTo>
                    <a:pt x="10320" y="222"/>
                    <a:pt x="9840" y="0"/>
                    <a:pt x="92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4"/>
            <p:cNvSpPr/>
            <p:nvPr/>
          </p:nvSpPr>
          <p:spPr>
            <a:xfrm>
              <a:off x="5700700" y="684175"/>
              <a:ext cx="137850" cy="71425"/>
            </a:xfrm>
            <a:custGeom>
              <a:avLst/>
              <a:gdLst/>
              <a:ahLst/>
              <a:cxnLst/>
              <a:rect l="l" t="t" r="r" b="b"/>
              <a:pathLst>
                <a:path w="5514" h="2857" extrusionOk="0">
                  <a:moveTo>
                    <a:pt x="81" y="0"/>
                  </a:moveTo>
                  <a:cubicBezTo>
                    <a:pt x="37" y="0"/>
                    <a:pt x="0" y="37"/>
                    <a:pt x="0" y="81"/>
                  </a:cubicBezTo>
                  <a:cubicBezTo>
                    <a:pt x="0" y="126"/>
                    <a:pt x="37" y="163"/>
                    <a:pt x="81" y="163"/>
                  </a:cubicBezTo>
                  <a:lnTo>
                    <a:pt x="2879" y="163"/>
                  </a:lnTo>
                  <a:cubicBezTo>
                    <a:pt x="4287" y="163"/>
                    <a:pt x="5350" y="1286"/>
                    <a:pt x="5350" y="2774"/>
                  </a:cubicBezTo>
                  <a:cubicBezTo>
                    <a:pt x="5350" y="2820"/>
                    <a:pt x="5387" y="2856"/>
                    <a:pt x="5431" y="2856"/>
                  </a:cubicBezTo>
                  <a:cubicBezTo>
                    <a:pt x="5476" y="2856"/>
                    <a:pt x="5513" y="2821"/>
                    <a:pt x="5512" y="2773"/>
                  </a:cubicBezTo>
                  <a:cubicBezTo>
                    <a:pt x="5512" y="1193"/>
                    <a:pt x="4379" y="0"/>
                    <a:pt x="28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4"/>
            <p:cNvSpPr/>
            <p:nvPr/>
          </p:nvSpPr>
          <p:spPr>
            <a:xfrm>
              <a:off x="5577000" y="579975"/>
              <a:ext cx="102575" cy="55500"/>
            </a:xfrm>
            <a:custGeom>
              <a:avLst/>
              <a:gdLst/>
              <a:ahLst/>
              <a:cxnLst/>
              <a:rect l="l" t="t" r="r" b="b"/>
              <a:pathLst>
                <a:path w="4103" h="2220" extrusionOk="0">
                  <a:moveTo>
                    <a:pt x="2652" y="1"/>
                  </a:moveTo>
                  <a:cubicBezTo>
                    <a:pt x="1942" y="1"/>
                    <a:pt x="1272" y="239"/>
                    <a:pt x="762" y="671"/>
                  </a:cubicBezTo>
                  <a:cubicBezTo>
                    <a:pt x="278" y="1081"/>
                    <a:pt x="0" y="1617"/>
                    <a:pt x="0" y="2139"/>
                  </a:cubicBezTo>
                  <a:cubicBezTo>
                    <a:pt x="0" y="2184"/>
                    <a:pt x="37" y="2220"/>
                    <a:pt x="82" y="2220"/>
                  </a:cubicBezTo>
                  <a:cubicBezTo>
                    <a:pt x="127" y="2220"/>
                    <a:pt x="162" y="2184"/>
                    <a:pt x="163" y="2140"/>
                  </a:cubicBezTo>
                  <a:cubicBezTo>
                    <a:pt x="163" y="1665"/>
                    <a:pt x="420" y="1175"/>
                    <a:pt x="867" y="796"/>
                  </a:cubicBezTo>
                  <a:cubicBezTo>
                    <a:pt x="1349" y="388"/>
                    <a:pt x="1981" y="164"/>
                    <a:pt x="2652" y="164"/>
                  </a:cubicBezTo>
                  <a:lnTo>
                    <a:pt x="4021" y="164"/>
                  </a:lnTo>
                  <a:cubicBezTo>
                    <a:pt x="4066" y="164"/>
                    <a:pt x="4102" y="127"/>
                    <a:pt x="4102" y="82"/>
                  </a:cubicBezTo>
                  <a:cubicBezTo>
                    <a:pt x="4102" y="37"/>
                    <a:pt x="4066" y="1"/>
                    <a:pt x="40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4"/>
            <p:cNvSpPr/>
            <p:nvPr/>
          </p:nvSpPr>
          <p:spPr>
            <a:xfrm>
              <a:off x="5579675" y="901900"/>
              <a:ext cx="104575" cy="52575"/>
            </a:xfrm>
            <a:custGeom>
              <a:avLst/>
              <a:gdLst/>
              <a:ahLst/>
              <a:cxnLst/>
              <a:rect l="l" t="t" r="r" b="b"/>
              <a:pathLst>
                <a:path w="4183" h="2103" extrusionOk="0">
                  <a:moveTo>
                    <a:pt x="94" y="0"/>
                  </a:moveTo>
                  <a:cubicBezTo>
                    <a:pt x="82" y="0"/>
                    <a:pt x="69" y="3"/>
                    <a:pt x="56" y="10"/>
                  </a:cubicBezTo>
                  <a:cubicBezTo>
                    <a:pt x="16" y="31"/>
                    <a:pt x="1" y="80"/>
                    <a:pt x="22" y="119"/>
                  </a:cubicBezTo>
                  <a:cubicBezTo>
                    <a:pt x="460" y="975"/>
                    <a:pt x="1201" y="1479"/>
                    <a:pt x="2054" y="1501"/>
                  </a:cubicBezTo>
                  <a:cubicBezTo>
                    <a:pt x="2082" y="1501"/>
                    <a:pt x="2110" y="1501"/>
                    <a:pt x="2137" y="1501"/>
                  </a:cubicBezTo>
                  <a:cubicBezTo>
                    <a:pt x="3385" y="1501"/>
                    <a:pt x="3902" y="1941"/>
                    <a:pt x="4033" y="2077"/>
                  </a:cubicBezTo>
                  <a:cubicBezTo>
                    <a:pt x="4049" y="2095"/>
                    <a:pt x="4070" y="2102"/>
                    <a:pt x="4091" y="2102"/>
                  </a:cubicBezTo>
                  <a:cubicBezTo>
                    <a:pt x="4111" y="2102"/>
                    <a:pt x="4131" y="2094"/>
                    <a:pt x="4148" y="2080"/>
                  </a:cubicBezTo>
                  <a:cubicBezTo>
                    <a:pt x="4181" y="2049"/>
                    <a:pt x="4183" y="1997"/>
                    <a:pt x="4151" y="1965"/>
                  </a:cubicBezTo>
                  <a:cubicBezTo>
                    <a:pt x="4008" y="1817"/>
                    <a:pt x="3446" y="1339"/>
                    <a:pt x="2139" y="1339"/>
                  </a:cubicBezTo>
                  <a:cubicBezTo>
                    <a:pt x="2112" y="1339"/>
                    <a:pt x="2084" y="1339"/>
                    <a:pt x="2055" y="1339"/>
                  </a:cubicBezTo>
                  <a:cubicBezTo>
                    <a:pt x="1255" y="1318"/>
                    <a:pt x="582" y="860"/>
                    <a:pt x="166" y="45"/>
                  </a:cubicBezTo>
                  <a:cubicBezTo>
                    <a:pt x="151" y="17"/>
                    <a:pt x="123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4"/>
            <p:cNvSpPr/>
            <p:nvPr/>
          </p:nvSpPr>
          <p:spPr>
            <a:xfrm>
              <a:off x="5571600" y="942975"/>
              <a:ext cx="450800" cy="444925"/>
            </a:xfrm>
            <a:custGeom>
              <a:avLst/>
              <a:gdLst/>
              <a:ahLst/>
              <a:cxnLst/>
              <a:rect l="l" t="t" r="r" b="b"/>
              <a:pathLst>
                <a:path w="18032" h="17797" extrusionOk="0">
                  <a:moveTo>
                    <a:pt x="7057" y="0"/>
                  </a:moveTo>
                  <a:cubicBezTo>
                    <a:pt x="6224" y="0"/>
                    <a:pt x="5424" y="186"/>
                    <a:pt x="4675" y="542"/>
                  </a:cubicBezTo>
                  <a:cubicBezTo>
                    <a:pt x="1363" y="2116"/>
                    <a:pt x="1" y="6565"/>
                    <a:pt x="2661" y="13492"/>
                  </a:cubicBezTo>
                  <a:cubicBezTo>
                    <a:pt x="3767" y="16197"/>
                    <a:pt x="5661" y="17797"/>
                    <a:pt x="8293" y="17797"/>
                  </a:cubicBezTo>
                  <a:cubicBezTo>
                    <a:pt x="9501" y="17797"/>
                    <a:pt x="10864" y="17460"/>
                    <a:pt x="12377" y="16740"/>
                  </a:cubicBezTo>
                  <a:cubicBezTo>
                    <a:pt x="17194" y="14451"/>
                    <a:pt x="18032" y="10894"/>
                    <a:pt x="15990" y="7153"/>
                  </a:cubicBezTo>
                  <a:cubicBezTo>
                    <a:pt x="13133" y="2174"/>
                    <a:pt x="9905" y="0"/>
                    <a:pt x="70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4"/>
            <p:cNvSpPr/>
            <p:nvPr/>
          </p:nvSpPr>
          <p:spPr>
            <a:xfrm>
              <a:off x="5591900" y="938900"/>
              <a:ext cx="416275" cy="453075"/>
            </a:xfrm>
            <a:custGeom>
              <a:avLst/>
              <a:gdLst/>
              <a:ahLst/>
              <a:cxnLst/>
              <a:rect l="l" t="t" r="r" b="b"/>
              <a:pathLst>
                <a:path w="16651" h="18123" extrusionOk="0">
                  <a:moveTo>
                    <a:pt x="6245" y="324"/>
                  </a:moveTo>
                  <a:cubicBezTo>
                    <a:pt x="9298" y="324"/>
                    <a:pt x="12420" y="2837"/>
                    <a:pt x="15035" y="7393"/>
                  </a:cubicBezTo>
                  <a:cubicBezTo>
                    <a:pt x="16051" y="9255"/>
                    <a:pt x="16313" y="10988"/>
                    <a:pt x="15809" y="12540"/>
                  </a:cubicBezTo>
                  <a:cubicBezTo>
                    <a:pt x="15258" y="14239"/>
                    <a:pt x="13807" y="15657"/>
                    <a:pt x="11496" y="16757"/>
                  </a:cubicBezTo>
                  <a:cubicBezTo>
                    <a:pt x="10044" y="17448"/>
                    <a:pt x="8694" y="17797"/>
                    <a:pt x="7482" y="17797"/>
                  </a:cubicBezTo>
                  <a:cubicBezTo>
                    <a:pt x="5019" y="17797"/>
                    <a:pt x="3122" y="16344"/>
                    <a:pt x="2000" y="13596"/>
                  </a:cubicBezTo>
                  <a:cubicBezTo>
                    <a:pt x="759" y="10368"/>
                    <a:pt x="335" y="7466"/>
                    <a:pt x="775" y="5204"/>
                  </a:cubicBezTo>
                  <a:cubicBezTo>
                    <a:pt x="1174" y="3148"/>
                    <a:pt x="2265" y="1643"/>
                    <a:pt x="3931" y="850"/>
                  </a:cubicBezTo>
                  <a:cubicBezTo>
                    <a:pt x="4667" y="502"/>
                    <a:pt x="5445" y="324"/>
                    <a:pt x="6245" y="324"/>
                  </a:cubicBezTo>
                  <a:close/>
                  <a:moveTo>
                    <a:pt x="6245" y="0"/>
                  </a:moveTo>
                  <a:cubicBezTo>
                    <a:pt x="5396" y="0"/>
                    <a:pt x="4572" y="187"/>
                    <a:pt x="3794" y="558"/>
                  </a:cubicBezTo>
                  <a:cubicBezTo>
                    <a:pt x="2031" y="1396"/>
                    <a:pt x="877" y="2981"/>
                    <a:pt x="459" y="5142"/>
                  </a:cubicBezTo>
                  <a:cubicBezTo>
                    <a:pt x="1" y="7497"/>
                    <a:pt x="419" y="10381"/>
                    <a:pt x="1700" y="13716"/>
                  </a:cubicBezTo>
                  <a:cubicBezTo>
                    <a:pt x="2878" y="16599"/>
                    <a:pt x="4878" y="18122"/>
                    <a:pt x="7483" y="18122"/>
                  </a:cubicBezTo>
                  <a:cubicBezTo>
                    <a:pt x="8744" y="18122"/>
                    <a:pt x="10141" y="17761"/>
                    <a:pt x="11635" y="17050"/>
                  </a:cubicBezTo>
                  <a:cubicBezTo>
                    <a:pt x="14030" y="15911"/>
                    <a:pt x="15538" y="14428"/>
                    <a:pt x="16118" y="12641"/>
                  </a:cubicBezTo>
                  <a:cubicBezTo>
                    <a:pt x="16651" y="11001"/>
                    <a:pt x="16383" y="9184"/>
                    <a:pt x="15319" y="7235"/>
                  </a:cubicBezTo>
                  <a:cubicBezTo>
                    <a:pt x="12641" y="2569"/>
                    <a:pt x="9419" y="0"/>
                    <a:pt x="62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4"/>
            <p:cNvSpPr/>
            <p:nvPr/>
          </p:nvSpPr>
          <p:spPr>
            <a:xfrm>
              <a:off x="5692325" y="946775"/>
              <a:ext cx="306975" cy="409450"/>
            </a:xfrm>
            <a:custGeom>
              <a:avLst/>
              <a:gdLst/>
              <a:ahLst/>
              <a:cxnLst/>
              <a:rect l="l" t="t" r="r" b="b"/>
              <a:pathLst>
                <a:path w="12279" h="16378" extrusionOk="0">
                  <a:moveTo>
                    <a:pt x="2295" y="0"/>
                  </a:moveTo>
                  <a:cubicBezTo>
                    <a:pt x="1536" y="0"/>
                    <a:pt x="792" y="166"/>
                    <a:pt x="77" y="506"/>
                  </a:cubicBezTo>
                  <a:cubicBezTo>
                    <a:pt x="24" y="531"/>
                    <a:pt x="1" y="594"/>
                    <a:pt x="26" y="648"/>
                  </a:cubicBezTo>
                  <a:cubicBezTo>
                    <a:pt x="44" y="687"/>
                    <a:pt x="83" y="709"/>
                    <a:pt x="123" y="709"/>
                  </a:cubicBezTo>
                  <a:cubicBezTo>
                    <a:pt x="138" y="709"/>
                    <a:pt x="154" y="706"/>
                    <a:pt x="168" y="700"/>
                  </a:cubicBezTo>
                  <a:cubicBezTo>
                    <a:pt x="852" y="374"/>
                    <a:pt x="1565" y="215"/>
                    <a:pt x="2294" y="215"/>
                  </a:cubicBezTo>
                  <a:cubicBezTo>
                    <a:pt x="5154" y="215"/>
                    <a:pt x="8251" y="2661"/>
                    <a:pt x="10781" y="7071"/>
                  </a:cubicBezTo>
                  <a:cubicBezTo>
                    <a:pt x="11791" y="8919"/>
                    <a:pt x="12056" y="10631"/>
                    <a:pt x="11568" y="12153"/>
                  </a:cubicBezTo>
                  <a:cubicBezTo>
                    <a:pt x="11050" y="13771"/>
                    <a:pt x="9690" y="15123"/>
                    <a:pt x="7526" y="16173"/>
                  </a:cubicBezTo>
                  <a:cubicBezTo>
                    <a:pt x="7472" y="16200"/>
                    <a:pt x="7449" y="16265"/>
                    <a:pt x="7476" y="16317"/>
                  </a:cubicBezTo>
                  <a:cubicBezTo>
                    <a:pt x="7494" y="16355"/>
                    <a:pt x="7532" y="16377"/>
                    <a:pt x="7572" y="16377"/>
                  </a:cubicBezTo>
                  <a:cubicBezTo>
                    <a:pt x="7588" y="16377"/>
                    <a:pt x="7604" y="16373"/>
                    <a:pt x="7621" y="16367"/>
                  </a:cubicBezTo>
                  <a:cubicBezTo>
                    <a:pt x="9841" y="15290"/>
                    <a:pt x="11237" y="13895"/>
                    <a:pt x="11773" y="12220"/>
                  </a:cubicBezTo>
                  <a:cubicBezTo>
                    <a:pt x="12278" y="10638"/>
                    <a:pt x="12009" y="8872"/>
                    <a:pt x="10968" y="6967"/>
                  </a:cubicBezTo>
                  <a:cubicBezTo>
                    <a:pt x="8397" y="2484"/>
                    <a:pt x="5233" y="0"/>
                    <a:pt x="2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4"/>
            <p:cNvSpPr/>
            <p:nvPr/>
          </p:nvSpPr>
          <p:spPr>
            <a:xfrm>
              <a:off x="5577975" y="959650"/>
              <a:ext cx="300075" cy="418325"/>
            </a:xfrm>
            <a:custGeom>
              <a:avLst/>
              <a:gdLst/>
              <a:ahLst/>
              <a:cxnLst/>
              <a:rect l="l" t="t" r="r" b="b"/>
              <a:pathLst>
                <a:path w="12003" h="16733" extrusionOk="0">
                  <a:moveTo>
                    <a:pt x="4533" y="0"/>
                  </a:moveTo>
                  <a:cubicBezTo>
                    <a:pt x="1322" y="1527"/>
                    <a:pt x="0" y="5841"/>
                    <a:pt x="2580" y="12558"/>
                  </a:cubicBezTo>
                  <a:cubicBezTo>
                    <a:pt x="3652" y="15181"/>
                    <a:pt x="5489" y="16733"/>
                    <a:pt x="8043" y="16733"/>
                  </a:cubicBezTo>
                  <a:cubicBezTo>
                    <a:pt x="9214" y="16733"/>
                    <a:pt x="10535" y="16407"/>
                    <a:pt x="12002" y="15709"/>
                  </a:cubicBezTo>
                  <a:lnTo>
                    <a:pt x="45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4"/>
            <p:cNvSpPr/>
            <p:nvPr/>
          </p:nvSpPr>
          <p:spPr>
            <a:xfrm>
              <a:off x="5582000" y="960500"/>
              <a:ext cx="298550" cy="423825"/>
            </a:xfrm>
            <a:custGeom>
              <a:avLst/>
              <a:gdLst/>
              <a:ahLst/>
              <a:cxnLst/>
              <a:rect l="l" t="t" r="r" b="b"/>
              <a:pathLst>
                <a:path w="11942" h="16953" extrusionOk="0">
                  <a:moveTo>
                    <a:pt x="4305" y="0"/>
                  </a:moveTo>
                  <a:cubicBezTo>
                    <a:pt x="4281" y="0"/>
                    <a:pt x="4258" y="5"/>
                    <a:pt x="4235" y="16"/>
                  </a:cubicBezTo>
                  <a:cubicBezTo>
                    <a:pt x="725" y="1684"/>
                    <a:pt x="0" y="6511"/>
                    <a:pt x="2345" y="12614"/>
                  </a:cubicBezTo>
                  <a:cubicBezTo>
                    <a:pt x="3171" y="14635"/>
                    <a:pt x="4381" y="15970"/>
                    <a:pt x="5942" y="16582"/>
                  </a:cubicBezTo>
                  <a:cubicBezTo>
                    <a:pt x="6572" y="16828"/>
                    <a:pt x="7249" y="16952"/>
                    <a:pt x="7970" y="16952"/>
                  </a:cubicBezTo>
                  <a:cubicBezTo>
                    <a:pt x="9142" y="16952"/>
                    <a:pt x="10430" y="16627"/>
                    <a:pt x="11824" y="15976"/>
                  </a:cubicBezTo>
                  <a:cubicBezTo>
                    <a:pt x="11906" y="15938"/>
                    <a:pt x="11941" y="15842"/>
                    <a:pt x="11903" y="15760"/>
                  </a:cubicBezTo>
                  <a:cubicBezTo>
                    <a:pt x="11876" y="15701"/>
                    <a:pt x="11817" y="15666"/>
                    <a:pt x="11756" y="15666"/>
                  </a:cubicBezTo>
                  <a:cubicBezTo>
                    <a:pt x="11733" y="15666"/>
                    <a:pt x="11710" y="15671"/>
                    <a:pt x="11688" y="15681"/>
                  </a:cubicBezTo>
                  <a:cubicBezTo>
                    <a:pt x="10338" y="16310"/>
                    <a:pt x="9095" y="16626"/>
                    <a:pt x="7970" y="16626"/>
                  </a:cubicBezTo>
                  <a:cubicBezTo>
                    <a:pt x="7289" y="16626"/>
                    <a:pt x="6653" y="16510"/>
                    <a:pt x="6062" y="16279"/>
                  </a:cubicBezTo>
                  <a:cubicBezTo>
                    <a:pt x="4586" y="15701"/>
                    <a:pt x="3438" y="14427"/>
                    <a:pt x="2648" y="12493"/>
                  </a:cubicBezTo>
                  <a:cubicBezTo>
                    <a:pt x="371" y="6566"/>
                    <a:pt x="1031" y="1898"/>
                    <a:pt x="4375" y="308"/>
                  </a:cubicBezTo>
                  <a:cubicBezTo>
                    <a:pt x="4455" y="269"/>
                    <a:pt x="4489" y="174"/>
                    <a:pt x="4450" y="93"/>
                  </a:cubicBezTo>
                  <a:cubicBezTo>
                    <a:pt x="4423" y="34"/>
                    <a:pt x="4366" y="0"/>
                    <a:pt x="4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4"/>
            <p:cNvSpPr/>
            <p:nvPr/>
          </p:nvSpPr>
          <p:spPr>
            <a:xfrm>
              <a:off x="5685500" y="956025"/>
              <a:ext cx="101625" cy="202375"/>
            </a:xfrm>
            <a:custGeom>
              <a:avLst/>
              <a:gdLst/>
              <a:ahLst/>
              <a:cxnLst/>
              <a:rect l="l" t="t" r="r" b="b"/>
              <a:pathLst>
                <a:path w="4065" h="8095" extrusionOk="0">
                  <a:moveTo>
                    <a:pt x="184" y="0"/>
                  </a:moveTo>
                  <a:cubicBezTo>
                    <a:pt x="161" y="0"/>
                    <a:pt x="137" y="5"/>
                    <a:pt x="115" y="16"/>
                  </a:cubicBezTo>
                  <a:cubicBezTo>
                    <a:pt x="35" y="54"/>
                    <a:pt x="0" y="151"/>
                    <a:pt x="38" y="232"/>
                  </a:cubicBezTo>
                  <a:lnTo>
                    <a:pt x="3734" y="8002"/>
                  </a:lnTo>
                  <a:cubicBezTo>
                    <a:pt x="3763" y="8060"/>
                    <a:pt x="3821" y="8095"/>
                    <a:pt x="3881" y="8095"/>
                  </a:cubicBezTo>
                  <a:cubicBezTo>
                    <a:pt x="3905" y="8095"/>
                    <a:pt x="3929" y="8090"/>
                    <a:pt x="3950" y="8079"/>
                  </a:cubicBezTo>
                  <a:cubicBezTo>
                    <a:pt x="4030" y="8041"/>
                    <a:pt x="4064" y="7944"/>
                    <a:pt x="4025" y="7863"/>
                  </a:cubicBezTo>
                  <a:lnTo>
                    <a:pt x="330" y="93"/>
                  </a:lnTo>
                  <a:cubicBezTo>
                    <a:pt x="303" y="34"/>
                    <a:pt x="245" y="0"/>
                    <a:pt x="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4"/>
            <p:cNvSpPr/>
            <p:nvPr/>
          </p:nvSpPr>
          <p:spPr>
            <a:xfrm>
              <a:off x="5650750" y="1005350"/>
              <a:ext cx="112350" cy="136325"/>
            </a:xfrm>
            <a:custGeom>
              <a:avLst/>
              <a:gdLst/>
              <a:ahLst/>
              <a:cxnLst/>
              <a:rect l="l" t="t" r="r" b="b"/>
              <a:pathLst>
                <a:path w="4494" h="5453" extrusionOk="0">
                  <a:moveTo>
                    <a:pt x="2331" y="1"/>
                  </a:moveTo>
                  <a:lnTo>
                    <a:pt x="604" y="822"/>
                  </a:lnTo>
                  <a:cubicBezTo>
                    <a:pt x="180" y="1024"/>
                    <a:pt x="0" y="1531"/>
                    <a:pt x="201" y="1954"/>
                  </a:cubicBezTo>
                  <a:lnTo>
                    <a:pt x="1635" y="4968"/>
                  </a:lnTo>
                  <a:cubicBezTo>
                    <a:pt x="1780" y="5274"/>
                    <a:pt x="2086" y="5453"/>
                    <a:pt x="2404" y="5453"/>
                  </a:cubicBezTo>
                  <a:cubicBezTo>
                    <a:pt x="2526" y="5453"/>
                    <a:pt x="2650" y="5426"/>
                    <a:pt x="2767" y="5371"/>
                  </a:cubicBezTo>
                  <a:lnTo>
                    <a:pt x="4494" y="4550"/>
                  </a:lnTo>
                  <a:lnTo>
                    <a:pt x="2331" y="1"/>
                  </a:lnTo>
                  <a:close/>
                </a:path>
              </a:pathLst>
            </a:custGeom>
            <a:solidFill>
              <a:srgbClr val="000000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4"/>
            <p:cNvSpPr/>
            <p:nvPr/>
          </p:nvSpPr>
          <p:spPr>
            <a:xfrm>
              <a:off x="5694150" y="957850"/>
              <a:ext cx="94600" cy="195425"/>
            </a:xfrm>
            <a:custGeom>
              <a:avLst/>
              <a:gdLst/>
              <a:ahLst/>
              <a:cxnLst/>
              <a:rect l="l" t="t" r="r" b="b"/>
              <a:pathLst>
                <a:path w="3784" h="7817" extrusionOk="0">
                  <a:moveTo>
                    <a:pt x="56" y="0"/>
                  </a:moveTo>
                  <a:cubicBezTo>
                    <a:pt x="49" y="0"/>
                    <a:pt x="42" y="2"/>
                    <a:pt x="36" y="5"/>
                  </a:cubicBezTo>
                  <a:cubicBezTo>
                    <a:pt x="11" y="16"/>
                    <a:pt x="0" y="46"/>
                    <a:pt x="12" y="69"/>
                  </a:cubicBezTo>
                  <a:lnTo>
                    <a:pt x="3684" y="7789"/>
                  </a:lnTo>
                  <a:cubicBezTo>
                    <a:pt x="3692" y="7806"/>
                    <a:pt x="3709" y="7817"/>
                    <a:pt x="3728" y="7817"/>
                  </a:cubicBezTo>
                  <a:cubicBezTo>
                    <a:pt x="3735" y="7817"/>
                    <a:pt x="3741" y="7816"/>
                    <a:pt x="3749" y="7812"/>
                  </a:cubicBezTo>
                  <a:cubicBezTo>
                    <a:pt x="3773" y="7802"/>
                    <a:pt x="3783" y="7771"/>
                    <a:pt x="3772" y="7748"/>
                  </a:cubicBezTo>
                  <a:lnTo>
                    <a:pt x="100" y="28"/>
                  </a:lnTo>
                  <a:cubicBezTo>
                    <a:pt x="93" y="11"/>
                    <a:pt x="74" y="0"/>
                    <a:pt x="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4"/>
            <p:cNvSpPr/>
            <p:nvPr/>
          </p:nvSpPr>
          <p:spPr>
            <a:xfrm>
              <a:off x="5682950" y="962000"/>
              <a:ext cx="96400" cy="196975"/>
            </a:xfrm>
            <a:custGeom>
              <a:avLst/>
              <a:gdLst/>
              <a:ahLst/>
              <a:cxnLst/>
              <a:rect l="l" t="t" r="r" b="b"/>
              <a:pathLst>
                <a:path w="3856" h="7879" extrusionOk="0">
                  <a:moveTo>
                    <a:pt x="93" y="0"/>
                  </a:moveTo>
                  <a:cubicBezTo>
                    <a:pt x="81" y="0"/>
                    <a:pt x="69" y="3"/>
                    <a:pt x="58" y="8"/>
                  </a:cubicBezTo>
                  <a:cubicBezTo>
                    <a:pt x="17" y="27"/>
                    <a:pt x="0" y="76"/>
                    <a:pt x="20" y="117"/>
                  </a:cubicBezTo>
                  <a:lnTo>
                    <a:pt x="3690" y="7834"/>
                  </a:lnTo>
                  <a:cubicBezTo>
                    <a:pt x="3704" y="7862"/>
                    <a:pt x="3734" y="7879"/>
                    <a:pt x="3763" y="7879"/>
                  </a:cubicBezTo>
                  <a:cubicBezTo>
                    <a:pt x="3776" y="7879"/>
                    <a:pt x="3787" y="7877"/>
                    <a:pt x="3798" y="7872"/>
                  </a:cubicBezTo>
                  <a:cubicBezTo>
                    <a:pt x="3839" y="7853"/>
                    <a:pt x="3856" y="7804"/>
                    <a:pt x="3836" y="7763"/>
                  </a:cubicBezTo>
                  <a:lnTo>
                    <a:pt x="165" y="46"/>
                  </a:lnTo>
                  <a:cubicBezTo>
                    <a:pt x="152" y="18"/>
                    <a:pt x="124" y="0"/>
                    <a:pt x="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4"/>
            <p:cNvSpPr/>
            <p:nvPr/>
          </p:nvSpPr>
          <p:spPr>
            <a:xfrm>
              <a:off x="5690175" y="1001450"/>
              <a:ext cx="96125" cy="119475"/>
            </a:xfrm>
            <a:custGeom>
              <a:avLst/>
              <a:gdLst/>
              <a:ahLst/>
              <a:cxnLst/>
              <a:rect l="l" t="t" r="r" b="b"/>
              <a:pathLst>
                <a:path w="3845" h="4779" extrusionOk="0">
                  <a:moveTo>
                    <a:pt x="1349" y="0"/>
                  </a:moveTo>
                  <a:cubicBezTo>
                    <a:pt x="1178" y="0"/>
                    <a:pt x="1005" y="37"/>
                    <a:pt x="841" y="115"/>
                  </a:cubicBezTo>
                  <a:cubicBezTo>
                    <a:pt x="250" y="396"/>
                    <a:pt x="0" y="1102"/>
                    <a:pt x="280" y="1692"/>
                  </a:cubicBezTo>
                  <a:lnTo>
                    <a:pt x="1427" y="4104"/>
                  </a:lnTo>
                  <a:cubicBezTo>
                    <a:pt x="1630" y="4530"/>
                    <a:pt x="2054" y="4779"/>
                    <a:pt x="2496" y="4779"/>
                  </a:cubicBezTo>
                  <a:cubicBezTo>
                    <a:pt x="2667" y="4779"/>
                    <a:pt x="2840" y="4742"/>
                    <a:pt x="3004" y="4664"/>
                  </a:cubicBezTo>
                  <a:cubicBezTo>
                    <a:pt x="3594" y="4384"/>
                    <a:pt x="3845" y="3678"/>
                    <a:pt x="3564" y="3087"/>
                  </a:cubicBezTo>
                  <a:lnTo>
                    <a:pt x="2417" y="676"/>
                  </a:lnTo>
                  <a:cubicBezTo>
                    <a:pt x="2215" y="249"/>
                    <a:pt x="1791" y="0"/>
                    <a:pt x="1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4"/>
            <p:cNvSpPr/>
            <p:nvPr/>
          </p:nvSpPr>
          <p:spPr>
            <a:xfrm>
              <a:off x="5739800" y="1013825"/>
              <a:ext cx="37050" cy="70375"/>
            </a:xfrm>
            <a:custGeom>
              <a:avLst/>
              <a:gdLst/>
              <a:ahLst/>
              <a:cxnLst/>
              <a:rect l="l" t="t" r="r" b="b"/>
              <a:pathLst>
                <a:path w="1482" h="2815" extrusionOk="0">
                  <a:moveTo>
                    <a:pt x="122" y="0"/>
                  </a:moveTo>
                  <a:cubicBezTo>
                    <a:pt x="107" y="0"/>
                    <a:pt x="92" y="4"/>
                    <a:pt x="77" y="10"/>
                  </a:cubicBezTo>
                  <a:cubicBezTo>
                    <a:pt x="23" y="35"/>
                    <a:pt x="1" y="99"/>
                    <a:pt x="26" y="153"/>
                  </a:cubicBezTo>
                  <a:lnTo>
                    <a:pt x="1263" y="2754"/>
                  </a:lnTo>
                  <a:cubicBezTo>
                    <a:pt x="1282" y="2792"/>
                    <a:pt x="1321" y="2815"/>
                    <a:pt x="1361" y="2815"/>
                  </a:cubicBezTo>
                  <a:cubicBezTo>
                    <a:pt x="1377" y="2815"/>
                    <a:pt x="1393" y="2812"/>
                    <a:pt x="1405" y="2805"/>
                  </a:cubicBezTo>
                  <a:cubicBezTo>
                    <a:pt x="1460" y="2780"/>
                    <a:pt x="1482" y="2717"/>
                    <a:pt x="1457" y="2663"/>
                  </a:cubicBezTo>
                  <a:lnTo>
                    <a:pt x="219" y="62"/>
                  </a:lnTo>
                  <a:cubicBezTo>
                    <a:pt x="201" y="23"/>
                    <a:pt x="16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4" name="Google Shape;1664;p44"/>
          <p:cNvGrpSpPr/>
          <p:nvPr/>
        </p:nvGrpSpPr>
        <p:grpSpPr>
          <a:xfrm>
            <a:off x="529687" y="3101040"/>
            <a:ext cx="380623" cy="505928"/>
            <a:chOff x="5382225" y="1510350"/>
            <a:chExt cx="54075" cy="71875"/>
          </a:xfrm>
        </p:grpSpPr>
        <p:sp>
          <p:nvSpPr>
            <p:cNvPr id="1665" name="Google Shape;1665;p44"/>
            <p:cNvSpPr/>
            <p:nvPr/>
          </p:nvSpPr>
          <p:spPr>
            <a:xfrm>
              <a:off x="5384450" y="1512525"/>
              <a:ext cx="49500" cy="67525"/>
            </a:xfrm>
            <a:custGeom>
              <a:avLst/>
              <a:gdLst/>
              <a:ahLst/>
              <a:cxnLst/>
              <a:rect l="l" t="t" r="r" b="b"/>
              <a:pathLst>
                <a:path w="1980" h="2701" extrusionOk="0">
                  <a:moveTo>
                    <a:pt x="15" y="1"/>
                  </a:moveTo>
                  <a:lnTo>
                    <a:pt x="0" y="2001"/>
                  </a:lnTo>
                  <a:lnTo>
                    <a:pt x="562" y="1358"/>
                  </a:lnTo>
                  <a:lnTo>
                    <a:pt x="1469" y="2701"/>
                  </a:lnTo>
                  <a:lnTo>
                    <a:pt x="1725" y="2528"/>
                  </a:lnTo>
                  <a:lnTo>
                    <a:pt x="1979" y="2357"/>
                  </a:lnTo>
                  <a:lnTo>
                    <a:pt x="1062" y="999"/>
                  </a:lnTo>
                  <a:lnTo>
                    <a:pt x="1876" y="73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4"/>
            <p:cNvSpPr/>
            <p:nvPr/>
          </p:nvSpPr>
          <p:spPr>
            <a:xfrm>
              <a:off x="5382225" y="1510350"/>
              <a:ext cx="54075" cy="71875"/>
            </a:xfrm>
            <a:custGeom>
              <a:avLst/>
              <a:gdLst/>
              <a:ahLst/>
              <a:cxnLst/>
              <a:rect l="l" t="t" r="r" b="b"/>
              <a:pathLst>
                <a:path w="2163" h="2875" extrusionOk="0">
                  <a:moveTo>
                    <a:pt x="192" y="215"/>
                  </a:moveTo>
                  <a:lnTo>
                    <a:pt x="1709" y="813"/>
                  </a:lnTo>
                  <a:lnTo>
                    <a:pt x="1124" y="1003"/>
                  </a:lnTo>
                  <a:cubicBezTo>
                    <a:pt x="1098" y="1011"/>
                    <a:pt x="1078" y="1031"/>
                    <a:pt x="1069" y="1057"/>
                  </a:cubicBezTo>
                  <a:cubicBezTo>
                    <a:pt x="1060" y="1083"/>
                    <a:pt x="1063" y="1113"/>
                    <a:pt x="1079" y="1135"/>
                  </a:cubicBezTo>
                  <a:lnTo>
                    <a:pt x="1949" y="2419"/>
                  </a:lnTo>
                  <a:lnTo>
                    <a:pt x="1583" y="2667"/>
                  </a:lnTo>
                  <a:lnTo>
                    <a:pt x="724" y="1397"/>
                  </a:lnTo>
                  <a:cubicBezTo>
                    <a:pt x="708" y="1374"/>
                    <a:pt x="683" y="1360"/>
                    <a:pt x="656" y="1358"/>
                  </a:cubicBezTo>
                  <a:lnTo>
                    <a:pt x="651" y="1358"/>
                  </a:lnTo>
                  <a:cubicBezTo>
                    <a:pt x="626" y="1358"/>
                    <a:pt x="600" y="1368"/>
                    <a:pt x="587" y="1388"/>
                  </a:cubicBezTo>
                  <a:lnTo>
                    <a:pt x="180" y="1854"/>
                  </a:lnTo>
                  <a:lnTo>
                    <a:pt x="192" y="215"/>
                  </a:lnTo>
                  <a:close/>
                  <a:moveTo>
                    <a:pt x="102" y="0"/>
                  </a:moveTo>
                  <a:cubicBezTo>
                    <a:pt x="85" y="0"/>
                    <a:pt x="68" y="5"/>
                    <a:pt x="52" y="15"/>
                  </a:cubicBezTo>
                  <a:cubicBezTo>
                    <a:pt x="29" y="31"/>
                    <a:pt x="14" y="57"/>
                    <a:pt x="14" y="87"/>
                  </a:cubicBezTo>
                  <a:lnTo>
                    <a:pt x="1" y="2087"/>
                  </a:lnTo>
                  <a:cubicBezTo>
                    <a:pt x="1" y="2123"/>
                    <a:pt x="24" y="2155"/>
                    <a:pt x="58" y="2168"/>
                  </a:cubicBezTo>
                  <a:cubicBezTo>
                    <a:pt x="68" y="2172"/>
                    <a:pt x="79" y="2174"/>
                    <a:pt x="90" y="2174"/>
                  </a:cubicBezTo>
                  <a:cubicBezTo>
                    <a:pt x="114" y="2174"/>
                    <a:pt x="137" y="2164"/>
                    <a:pt x="153" y="2145"/>
                  </a:cubicBezTo>
                  <a:lnTo>
                    <a:pt x="640" y="1587"/>
                  </a:lnTo>
                  <a:lnTo>
                    <a:pt x="1486" y="2836"/>
                  </a:lnTo>
                  <a:cubicBezTo>
                    <a:pt x="1499" y="2856"/>
                    <a:pt x="1519" y="2870"/>
                    <a:pt x="1541" y="2873"/>
                  </a:cubicBezTo>
                  <a:cubicBezTo>
                    <a:pt x="1547" y="2875"/>
                    <a:pt x="1553" y="2875"/>
                    <a:pt x="1558" y="2875"/>
                  </a:cubicBezTo>
                  <a:cubicBezTo>
                    <a:pt x="1576" y="2875"/>
                    <a:pt x="1593" y="2870"/>
                    <a:pt x="1603" y="2859"/>
                  </a:cubicBezTo>
                  <a:lnTo>
                    <a:pt x="2113" y="2514"/>
                  </a:lnTo>
                  <a:cubicBezTo>
                    <a:pt x="2154" y="2487"/>
                    <a:pt x="2163" y="2433"/>
                    <a:pt x="2136" y="2393"/>
                  </a:cubicBezTo>
                  <a:lnTo>
                    <a:pt x="1283" y="1132"/>
                  </a:lnTo>
                  <a:lnTo>
                    <a:pt x="1988" y="902"/>
                  </a:lnTo>
                  <a:cubicBezTo>
                    <a:pt x="2024" y="890"/>
                    <a:pt x="2047" y="858"/>
                    <a:pt x="2049" y="821"/>
                  </a:cubicBezTo>
                  <a:cubicBezTo>
                    <a:pt x="2050" y="784"/>
                    <a:pt x="2028" y="751"/>
                    <a:pt x="1993" y="737"/>
                  </a:cubicBezTo>
                  <a:lnTo>
                    <a:pt x="132" y="6"/>
                  </a:lnTo>
                  <a:cubicBezTo>
                    <a:pt x="123" y="2"/>
                    <a:pt x="112" y="0"/>
                    <a:pt x="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7" name="Google Shape;1667;p44"/>
          <p:cNvSpPr/>
          <p:nvPr/>
        </p:nvSpPr>
        <p:spPr>
          <a:xfrm>
            <a:off x="6346387" y="4119497"/>
            <a:ext cx="166902" cy="19710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44"/>
          <p:cNvSpPr/>
          <p:nvPr/>
        </p:nvSpPr>
        <p:spPr>
          <a:xfrm>
            <a:off x="8085408" y="1603275"/>
            <a:ext cx="237759" cy="280773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" name="Google Shape;1669;p44"/>
          <p:cNvSpPr/>
          <p:nvPr/>
        </p:nvSpPr>
        <p:spPr>
          <a:xfrm>
            <a:off x="1177412" y="2225547"/>
            <a:ext cx="166902" cy="19710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" name="Google Shape;1670;p44"/>
          <p:cNvSpPr/>
          <p:nvPr/>
        </p:nvSpPr>
        <p:spPr>
          <a:xfrm>
            <a:off x="3784162" y="4881497"/>
            <a:ext cx="166902" cy="19710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" name="Google Shape;1671;p44"/>
          <p:cNvSpPr/>
          <p:nvPr/>
        </p:nvSpPr>
        <p:spPr>
          <a:xfrm>
            <a:off x="5092187" y="888497"/>
            <a:ext cx="166902" cy="19710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45"/>
          <p:cNvSpPr txBox="1">
            <a:spLocks noGrp="1"/>
          </p:cNvSpPr>
          <p:nvPr>
            <p:ph type="title"/>
          </p:nvPr>
        </p:nvSpPr>
        <p:spPr>
          <a:xfrm>
            <a:off x="1759257" y="1316750"/>
            <a:ext cx="5093100" cy="9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677" name="Google Shape;1677;p45"/>
          <p:cNvSpPr txBox="1">
            <a:spLocks noGrp="1"/>
          </p:cNvSpPr>
          <p:nvPr>
            <p:ph type="subTitle" idx="1"/>
          </p:nvPr>
        </p:nvSpPr>
        <p:spPr>
          <a:xfrm>
            <a:off x="1757307" y="2411250"/>
            <a:ext cx="50970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HyperText Markup Language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Mainly used for designing web pages using various tags</a:t>
            </a:r>
            <a:endParaRPr/>
          </a:p>
        </p:txBody>
      </p:sp>
      <p:grpSp>
        <p:nvGrpSpPr>
          <p:cNvPr id="1678" name="Google Shape;1678;p45"/>
          <p:cNvGrpSpPr/>
          <p:nvPr/>
        </p:nvGrpSpPr>
        <p:grpSpPr>
          <a:xfrm>
            <a:off x="8043375" y="3087328"/>
            <a:ext cx="380623" cy="505928"/>
            <a:chOff x="5382225" y="1510350"/>
            <a:chExt cx="54075" cy="71875"/>
          </a:xfrm>
        </p:grpSpPr>
        <p:sp>
          <p:nvSpPr>
            <p:cNvPr id="1679" name="Google Shape;1679;p45"/>
            <p:cNvSpPr/>
            <p:nvPr/>
          </p:nvSpPr>
          <p:spPr>
            <a:xfrm>
              <a:off x="5384450" y="1512525"/>
              <a:ext cx="49500" cy="67525"/>
            </a:xfrm>
            <a:custGeom>
              <a:avLst/>
              <a:gdLst/>
              <a:ahLst/>
              <a:cxnLst/>
              <a:rect l="l" t="t" r="r" b="b"/>
              <a:pathLst>
                <a:path w="1980" h="2701" extrusionOk="0">
                  <a:moveTo>
                    <a:pt x="15" y="1"/>
                  </a:moveTo>
                  <a:lnTo>
                    <a:pt x="0" y="2001"/>
                  </a:lnTo>
                  <a:lnTo>
                    <a:pt x="562" y="1358"/>
                  </a:lnTo>
                  <a:lnTo>
                    <a:pt x="1469" y="2701"/>
                  </a:lnTo>
                  <a:lnTo>
                    <a:pt x="1725" y="2528"/>
                  </a:lnTo>
                  <a:lnTo>
                    <a:pt x="1979" y="2357"/>
                  </a:lnTo>
                  <a:lnTo>
                    <a:pt x="1062" y="999"/>
                  </a:lnTo>
                  <a:lnTo>
                    <a:pt x="1876" y="73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5"/>
            <p:cNvSpPr/>
            <p:nvPr/>
          </p:nvSpPr>
          <p:spPr>
            <a:xfrm>
              <a:off x="5382225" y="1510350"/>
              <a:ext cx="54075" cy="71875"/>
            </a:xfrm>
            <a:custGeom>
              <a:avLst/>
              <a:gdLst/>
              <a:ahLst/>
              <a:cxnLst/>
              <a:rect l="l" t="t" r="r" b="b"/>
              <a:pathLst>
                <a:path w="2163" h="2875" extrusionOk="0">
                  <a:moveTo>
                    <a:pt x="192" y="215"/>
                  </a:moveTo>
                  <a:lnTo>
                    <a:pt x="1709" y="813"/>
                  </a:lnTo>
                  <a:lnTo>
                    <a:pt x="1124" y="1003"/>
                  </a:lnTo>
                  <a:cubicBezTo>
                    <a:pt x="1098" y="1011"/>
                    <a:pt x="1078" y="1031"/>
                    <a:pt x="1069" y="1057"/>
                  </a:cubicBezTo>
                  <a:cubicBezTo>
                    <a:pt x="1060" y="1083"/>
                    <a:pt x="1063" y="1113"/>
                    <a:pt x="1079" y="1135"/>
                  </a:cubicBezTo>
                  <a:lnTo>
                    <a:pt x="1949" y="2419"/>
                  </a:lnTo>
                  <a:lnTo>
                    <a:pt x="1583" y="2667"/>
                  </a:lnTo>
                  <a:lnTo>
                    <a:pt x="724" y="1397"/>
                  </a:lnTo>
                  <a:cubicBezTo>
                    <a:pt x="708" y="1374"/>
                    <a:pt x="683" y="1360"/>
                    <a:pt x="656" y="1358"/>
                  </a:cubicBezTo>
                  <a:lnTo>
                    <a:pt x="651" y="1358"/>
                  </a:lnTo>
                  <a:cubicBezTo>
                    <a:pt x="626" y="1358"/>
                    <a:pt x="600" y="1368"/>
                    <a:pt x="587" y="1388"/>
                  </a:cubicBezTo>
                  <a:lnTo>
                    <a:pt x="180" y="1854"/>
                  </a:lnTo>
                  <a:lnTo>
                    <a:pt x="192" y="215"/>
                  </a:lnTo>
                  <a:close/>
                  <a:moveTo>
                    <a:pt x="102" y="0"/>
                  </a:moveTo>
                  <a:cubicBezTo>
                    <a:pt x="85" y="0"/>
                    <a:pt x="68" y="5"/>
                    <a:pt x="52" y="15"/>
                  </a:cubicBezTo>
                  <a:cubicBezTo>
                    <a:pt x="29" y="31"/>
                    <a:pt x="14" y="57"/>
                    <a:pt x="14" y="87"/>
                  </a:cubicBezTo>
                  <a:lnTo>
                    <a:pt x="1" y="2087"/>
                  </a:lnTo>
                  <a:cubicBezTo>
                    <a:pt x="1" y="2123"/>
                    <a:pt x="24" y="2155"/>
                    <a:pt x="58" y="2168"/>
                  </a:cubicBezTo>
                  <a:cubicBezTo>
                    <a:pt x="68" y="2172"/>
                    <a:pt x="79" y="2174"/>
                    <a:pt x="90" y="2174"/>
                  </a:cubicBezTo>
                  <a:cubicBezTo>
                    <a:pt x="114" y="2174"/>
                    <a:pt x="137" y="2164"/>
                    <a:pt x="153" y="2145"/>
                  </a:cubicBezTo>
                  <a:lnTo>
                    <a:pt x="640" y="1587"/>
                  </a:lnTo>
                  <a:lnTo>
                    <a:pt x="1486" y="2836"/>
                  </a:lnTo>
                  <a:cubicBezTo>
                    <a:pt x="1499" y="2856"/>
                    <a:pt x="1519" y="2870"/>
                    <a:pt x="1541" y="2873"/>
                  </a:cubicBezTo>
                  <a:cubicBezTo>
                    <a:pt x="1547" y="2875"/>
                    <a:pt x="1553" y="2875"/>
                    <a:pt x="1558" y="2875"/>
                  </a:cubicBezTo>
                  <a:cubicBezTo>
                    <a:pt x="1576" y="2875"/>
                    <a:pt x="1593" y="2870"/>
                    <a:pt x="1603" y="2859"/>
                  </a:cubicBezTo>
                  <a:lnTo>
                    <a:pt x="2113" y="2514"/>
                  </a:lnTo>
                  <a:cubicBezTo>
                    <a:pt x="2154" y="2487"/>
                    <a:pt x="2163" y="2433"/>
                    <a:pt x="2136" y="2393"/>
                  </a:cubicBezTo>
                  <a:lnTo>
                    <a:pt x="1283" y="1132"/>
                  </a:lnTo>
                  <a:lnTo>
                    <a:pt x="1988" y="902"/>
                  </a:lnTo>
                  <a:cubicBezTo>
                    <a:pt x="2024" y="890"/>
                    <a:pt x="2047" y="858"/>
                    <a:pt x="2049" y="821"/>
                  </a:cubicBezTo>
                  <a:cubicBezTo>
                    <a:pt x="2050" y="784"/>
                    <a:pt x="2028" y="751"/>
                    <a:pt x="1993" y="737"/>
                  </a:cubicBezTo>
                  <a:lnTo>
                    <a:pt x="132" y="6"/>
                  </a:lnTo>
                  <a:cubicBezTo>
                    <a:pt x="123" y="2"/>
                    <a:pt x="112" y="0"/>
                    <a:pt x="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1" name="Google Shape;1681;p45"/>
          <p:cNvSpPr/>
          <p:nvPr/>
        </p:nvSpPr>
        <p:spPr>
          <a:xfrm>
            <a:off x="1362712" y="1277234"/>
            <a:ext cx="166902" cy="19710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45"/>
          <p:cNvSpPr/>
          <p:nvPr/>
        </p:nvSpPr>
        <p:spPr>
          <a:xfrm>
            <a:off x="7034912" y="1782284"/>
            <a:ext cx="166902" cy="19710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7" name="Google Shape;1687;p46"/>
          <p:cNvGraphicFramePr/>
          <p:nvPr/>
        </p:nvGraphicFramePr>
        <p:xfrm>
          <a:off x="719988" y="1480735"/>
          <a:ext cx="7704000" cy="2709600"/>
        </p:xfrm>
        <a:graphic>
          <a:graphicData uri="http://schemas.openxmlformats.org/drawingml/2006/table">
            <a:tbl>
              <a:tblPr>
                <a:noFill/>
                <a:tableStyleId>{80D327CF-CBF2-44B3-80DA-F45A0F1D0D2C}</a:tableStyleId>
              </a:tblPr>
              <a:tblGrid>
                <a:gridCol w="10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html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Main tage that tells the doc is html</a:t>
                      </a:r>
                      <a:endParaRPr sz="1200">
                        <a:solidFill>
                          <a:schemeClr val="dk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body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Contains the main content</a:t>
                      </a:r>
                      <a:endParaRPr sz="1200">
                        <a:solidFill>
                          <a:schemeClr val="dk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head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Contains title, links, etc</a:t>
                      </a:r>
                      <a:endParaRPr sz="1200">
                        <a:solidFill>
                          <a:schemeClr val="dk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nav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top-most part of any web page</a:t>
                      </a:r>
                      <a:endParaRPr sz="1200">
                        <a:solidFill>
                          <a:schemeClr val="dk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title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Displayed in the title bar</a:t>
                      </a:r>
                      <a:endParaRPr>
                        <a:solidFill>
                          <a:schemeClr val="dk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&lt;hn&gt;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Heading tag where n=1 to 6</a:t>
                      </a:r>
                      <a:endParaRPr sz="1200">
                        <a:solidFill>
                          <a:schemeClr val="dk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link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Linking stylesheets, fonts and icons</a:t>
                      </a:r>
                      <a:endParaRPr>
                        <a:solidFill>
                          <a:schemeClr val="dk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p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Paragraph tag</a:t>
                      </a:r>
                      <a:endParaRPr sz="1200">
                        <a:solidFill>
                          <a:schemeClr val="dk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meta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Displays metadata of the HTML file</a:t>
                      </a:r>
                      <a:endParaRPr>
                        <a:solidFill>
                          <a:schemeClr val="dk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a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Anchor tag to include links</a:t>
                      </a:r>
                      <a:endParaRPr sz="1200">
                        <a:solidFill>
                          <a:schemeClr val="dk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script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Used to include JS for functionality</a:t>
                      </a:r>
                      <a:endParaRPr>
                        <a:solidFill>
                          <a:schemeClr val="dk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img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Used to include images</a:t>
                      </a:r>
                      <a:endParaRPr sz="1200">
                        <a:solidFill>
                          <a:schemeClr val="dk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88" name="Google Shape;1688;p46"/>
          <p:cNvSpPr txBox="1">
            <a:spLocks noGrp="1"/>
          </p:cNvSpPr>
          <p:nvPr>
            <p:ph type="title"/>
          </p:nvPr>
        </p:nvSpPr>
        <p:spPr>
          <a:xfrm>
            <a:off x="720000" y="74017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Tags</a:t>
            </a:r>
            <a:endParaRPr/>
          </a:p>
        </p:txBody>
      </p:sp>
      <p:grpSp>
        <p:nvGrpSpPr>
          <p:cNvPr id="1689" name="Google Shape;1689;p46"/>
          <p:cNvGrpSpPr/>
          <p:nvPr/>
        </p:nvGrpSpPr>
        <p:grpSpPr>
          <a:xfrm>
            <a:off x="6333025" y="391803"/>
            <a:ext cx="380623" cy="505928"/>
            <a:chOff x="5382225" y="1510350"/>
            <a:chExt cx="54075" cy="71875"/>
          </a:xfrm>
        </p:grpSpPr>
        <p:sp>
          <p:nvSpPr>
            <p:cNvPr id="1690" name="Google Shape;1690;p46"/>
            <p:cNvSpPr/>
            <p:nvPr/>
          </p:nvSpPr>
          <p:spPr>
            <a:xfrm>
              <a:off x="5384450" y="1512525"/>
              <a:ext cx="49500" cy="67525"/>
            </a:xfrm>
            <a:custGeom>
              <a:avLst/>
              <a:gdLst/>
              <a:ahLst/>
              <a:cxnLst/>
              <a:rect l="l" t="t" r="r" b="b"/>
              <a:pathLst>
                <a:path w="1980" h="2701" extrusionOk="0">
                  <a:moveTo>
                    <a:pt x="15" y="1"/>
                  </a:moveTo>
                  <a:lnTo>
                    <a:pt x="0" y="2001"/>
                  </a:lnTo>
                  <a:lnTo>
                    <a:pt x="562" y="1358"/>
                  </a:lnTo>
                  <a:lnTo>
                    <a:pt x="1469" y="2701"/>
                  </a:lnTo>
                  <a:lnTo>
                    <a:pt x="1725" y="2528"/>
                  </a:lnTo>
                  <a:lnTo>
                    <a:pt x="1979" y="2357"/>
                  </a:lnTo>
                  <a:lnTo>
                    <a:pt x="1062" y="999"/>
                  </a:lnTo>
                  <a:lnTo>
                    <a:pt x="1876" y="73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6"/>
            <p:cNvSpPr/>
            <p:nvPr/>
          </p:nvSpPr>
          <p:spPr>
            <a:xfrm>
              <a:off x="5382225" y="1510350"/>
              <a:ext cx="54075" cy="71875"/>
            </a:xfrm>
            <a:custGeom>
              <a:avLst/>
              <a:gdLst/>
              <a:ahLst/>
              <a:cxnLst/>
              <a:rect l="l" t="t" r="r" b="b"/>
              <a:pathLst>
                <a:path w="2163" h="2875" extrusionOk="0">
                  <a:moveTo>
                    <a:pt x="192" y="215"/>
                  </a:moveTo>
                  <a:lnTo>
                    <a:pt x="1709" y="813"/>
                  </a:lnTo>
                  <a:lnTo>
                    <a:pt x="1124" y="1003"/>
                  </a:lnTo>
                  <a:cubicBezTo>
                    <a:pt x="1098" y="1011"/>
                    <a:pt x="1078" y="1031"/>
                    <a:pt x="1069" y="1057"/>
                  </a:cubicBezTo>
                  <a:cubicBezTo>
                    <a:pt x="1060" y="1083"/>
                    <a:pt x="1063" y="1113"/>
                    <a:pt x="1079" y="1135"/>
                  </a:cubicBezTo>
                  <a:lnTo>
                    <a:pt x="1949" y="2419"/>
                  </a:lnTo>
                  <a:lnTo>
                    <a:pt x="1583" y="2667"/>
                  </a:lnTo>
                  <a:lnTo>
                    <a:pt x="724" y="1397"/>
                  </a:lnTo>
                  <a:cubicBezTo>
                    <a:pt x="708" y="1374"/>
                    <a:pt x="683" y="1360"/>
                    <a:pt x="656" y="1358"/>
                  </a:cubicBezTo>
                  <a:lnTo>
                    <a:pt x="651" y="1358"/>
                  </a:lnTo>
                  <a:cubicBezTo>
                    <a:pt x="626" y="1358"/>
                    <a:pt x="600" y="1368"/>
                    <a:pt x="587" y="1388"/>
                  </a:cubicBezTo>
                  <a:lnTo>
                    <a:pt x="180" y="1854"/>
                  </a:lnTo>
                  <a:lnTo>
                    <a:pt x="192" y="215"/>
                  </a:lnTo>
                  <a:close/>
                  <a:moveTo>
                    <a:pt x="102" y="0"/>
                  </a:moveTo>
                  <a:cubicBezTo>
                    <a:pt x="85" y="0"/>
                    <a:pt x="68" y="5"/>
                    <a:pt x="52" y="15"/>
                  </a:cubicBezTo>
                  <a:cubicBezTo>
                    <a:pt x="29" y="31"/>
                    <a:pt x="14" y="57"/>
                    <a:pt x="14" y="87"/>
                  </a:cubicBezTo>
                  <a:lnTo>
                    <a:pt x="1" y="2087"/>
                  </a:lnTo>
                  <a:cubicBezTo>
                    <a:pt x="1" y="2123"/>
                    <a:pt x="24" y="2155"/>
                    <a:pt x="58" y="2168"/>
                  </a:cubicBezTo>
                  <a:cubicBezTo>
                    <a:pt x="68" y="2172"/>
                    <a:pt x="79" y="2174"/>
                    <a:pt x="90" y="2174"/>
                  </a:cubicBezTo>
                  <a:cubicBezTo>
                    <a:pt x="114" y="2174"/>
                    <a:pt x="137" y="2164"/>
                    <a:pt x="153" y="2145"/>
                  </a:cubicBezTo>
                  <a:lnTo>
                    <a:pt x="640" y="1587"/>
                  </a:lnTo>
                  <a:lnTo>
                    <a:pt x="1486" y="2836"/>
                  </a:lnTo>
                  <a:cubicBezTo>
                    <a:pt x="1499" y="2856"/>
                    <a:pt x="1519" y="2870"/>
                    <a:pt x="1541" y="2873"/>
                  </a:cubicBezTo>
                  <a:cubicBezTo>
                    <a:pt x="1547" y="2875"/>
                    <a:pt x="1553" y="2875"/>
                    <a:pt x="1558" y="2875"/>
                  </a:cubicBezTo>
                  <a:cubicBezTo>
                    <a:pt x="1576" y="2875"/>
                    <a:pt x="1593" y="2870"/>
                    <a:pt x="1603" y="2859"/>
                  </a:cubicBezTo>
                  <a:lnTo>
                    <a:pt x="2113" y="2514"/>
                  </a:lnTo>
                  <a:cubicBezTo>
                    <a:pt x="2154" y="2487"/>
                    <a:pt x="2163" y="2433"/>
                    <a:pt x="2136" y="2393"/>
                  </a:cubicBezTo>
                  <a:lnTo>
                    <a:pt x="1283" y="1132"/>
                  </a:lnTo>
                  <a:lnTo>
                    <a:pt x="1988" y="902"/>
                  </a:lnTo>
                  <a:cubicBezTo>
                    <a:pt x="2024" y="890"/>
                    <a:pt x="2047" y="858"/>
                    <a:pt x="2049" y="821"/>
                  </a:cubicBezTo>
                  <a:cubicBezTo>
                    <a:pt x="2050" y="784"/>
                    <a:pt x="2028" y="751"/>
                    <a:pt x="1993" y="737"/>
                  </a:cubicBezTo>
                  <a:lnTo>
                    <a:pt x="132" y="6"/>
                  </a:lnTo>
                  <a:cubicBezTo>
                    <a:pt x="123" y="2"/>
                    <a:pt x="112" y="0"/>
                    <a:pt x="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2" name="Google Shape;1692;p46"/>
          <p:cNvGrpSpPr/>
          <p:nvPr/>
        </p:nvGrpSpPr>
        <p:grpSpPr>
          <a:xfrm rot="-2576083" flipH="1">
            <a:off x="487712" y="3768871"/>
            <a:ext cx="1188522" cy="1535887"/>
            <a:chOff x="5543700" y="1778175"/>
            <a:chExt cx="396425" cy="512275"/>
          </a:xfrm>
        </p:grpSpPr>
        <p:sp>
          <p:nvSpPr>
            <p:cNvPr id="1693" name="Google Shape;1693;p46"/>
            <p:cNvSpPr/>
            <p:nvPr/>
          </p:nvSpPr>
          <p:spPr>
            <a:xfrm>
              <a:off x="5757250" y="1784975"/>
              <a:ext cx="176150" cy="157550"/>
            </a:xfrm>
            <a:custGeom>
              <a:avLst/>
              <a:gdLst/>
              <a:ahLst/>
              <a:cxnLst/>
              <a:rect l="l" t="t" r="r" b="b"/>
              <a:pathLst>
                <a:path w="7046" h="6302" extrusionOk="0">
                  <a:moveTo>
                    <a:pt x="1929" y="0"/>
                  </a:moveTo>
                  <a:lnTo>
                    <a:pt x="0" y="3392"/>
                  </a:lnTo>
                  <a:lnTo>
                    <a:pt x="5117" y="6301"/>
                  </a:lnTo>
                  <a:lnTo>
                    <a:pt x="7046" y="2909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6"/>
            <p:cNvSpPr/>
            <p:nvPr/>
          </p:nvSpPr>
          <p:spPr>
            <a:xfrm>
              <a:off x="5795500" y="1833000"/>
              <a:ext cx="43125" cy="34800"/>
            </a:xfrm>
            <a:custGeom>
              <a:avLst/>
              <a:gdLst/>
              <a:ahLst/>
              <a:cxnLst/>
              <a:rect l="l" t="t" r="r" b="b"/>
              <a:pathLst>
                <a:path w="1725" h="1392" extrusionOk="0">
                  <a:moveTo>
                    <a:pt x="347" y="0"/>
                  </a:moveTo>
                  <a:lnTo>
                    <a:pt x="1" y="608"/>
                  </a:lnTo>
                  <a:lnTo>
                    <a:pt x="1379" y="1391"/>
                  </a:lnTo>
                  <a:lnTo>
                    <a:pt x="1724" y="783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6"/>
            <p:cNvSpPr/>
            <p:nvPr/>
          </p:nvSpPr>
          <p:spPr>
            <a:xfrm>
              <a:off x="5851825" y="1864775"/>
              <a:ext cx="43100" cy="34825"/>
            </a:xfrm>
            <a:custGeom>
              <a:avLst/>
              <a:gdLst/>
              <a:ahLst/>
              <a:cxnLst/>
              <a:rect l="l" t="t" r="r" b="b"/>
              <a:pathLst>
                <a:path w="1724" h="1393" extrusionOk="0">
                  <a:moveTo>
                    <a:pt x="346" y="0"/>
                  </a:moveTo>
                  <a:lnTo>
                    <a:pt x="0" y="609"/>
                  </a:lnTo>
                  <a:lnTo>
                    <a:pt x="1378" y="1392"/>
                  </a:lnTo>
                  <a:lnTo>
                    <a:pt x="1724" y="783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6"/>
            <p:cNvSpPr/>
            <p:nvPr/>
          </p:nvSpPr>
          <p:spPr>
            <a:xfrm>
              <a:off x="5757025" y="1850925"/>
              <a:ext cx="138750" cy="91700"/>
            </a:xfrm>
            <a:custGeom>
              <a:avLst/>
              <a:gdLst/>
              <a:ahLst/>
              <a:cxnLst/>
              <a:rect l="l" t="t" r="r" b="b"/>
              <a:pathLst>
                <a:path w="5550" h="3668" extrusionOk="0">
                  <a:moveTo>
                    <a:pt x="432" y="1"/>
                  </a:moveTo>
                  <a:lnTo>
                    <a:pt x="1" y="758"/>
                  </a:lnTo>
                  <a:lnTo>
                    <a:pt x="5118" y="3667"/>
                  </a:lnTo>
                  <a:lnTo>
                    <a:pt x="5549" y="2910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rgbClr val="9EA2E0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6"/>
            <p:cNvSpPr/>
            <p:nvPr/>
          </p:nvSpPr>
          <p:spPr>
            <a:xfrm>
              <a:off x="5750150" y="1778175"/>
              <a:ext cx="189975" cy="171400"/>
            </a:xfrm>
            <a:custGeom>
              <a:avLst/>
              <a:gdLst/>
              <a:ahLst/>
              <a:cxnLst/>
              <a:rect l="l" t="t" r="r" b="b"/>
              <a:pathLst>
                <a:path w="7599" h="6856" extrusionOk="0">
                  <a:moveTo>
                    <a:pt x="2280" y="553"/>
                  </a:moveTo>
                  <a:lnTo>
                    <a:pt x="7045" y="3260"/>
                  </a:lnTo>
                  <a:lnTo>
                    <a:pt x="5316" y="6300"/>
                  </a:lnTo>
                  <a:lnTo>
                    <a:pt x="552" y="3592"/>
                  </a:lnTo>
                  <a:lnTo>
                    <a:pt x="2280" y="553"/>
                  </a:lnTo>
                  <a:close/>
                  <a:moveTo>
                    <a:pt x="2129" y="1"/>
                  </a:moveTo>
                  <a:lnTo>
                    <a:pt x="0" y="3746"/>
                  </a:lnTo>
                  <a:lnTo>
                    <a:pt x="5470" y="6855"/>
                  </a:lnTo>
                  <a:lnTo>
                    <a:pt x="7598" y="3110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6"/>
            <p:cNvSpPr/>
            <p:nvPr/>
          </p:nvSpPr>
          <p:spPr>
            <a:xfrm>
              <a:off x="5549250" y="1858025"/>
              <a:ext cx="355600" cy="427275"/>
            </a:xfrm>
            <a:custGeom>
              <a:avLst/>
              <a:gdLst/>
              <a:ahLst/>
              <a:cxnLst/>
              <a:rect l="l" t="t" r="r" b="b"/>
              <a:pathLst>
                <a:path w="14224" h="17091" extrusionOk="0">
                  <a:moveTo>
                    <a:pt x="7478" y="1"/>
                  </a:moveTo>
                  <a:lnTo>
                    <a:pt x="1060" y="11294"/>
                  </a:lnTo>
                  <a:cubicBezTo>
                    <a:pt x="0" y="13156"/>
                    <a:pt x="652" y="15524"/>
                    <a:pt x="2515" y="16583"/>
                  </a:cubicBezTo>
                  <a:cubicBezTo>
                    <a:pt x="3120" y="16927"/>
                    <a:pt x="3779" y="17091"/>
                    <a:pt x="4429" y="17091"/>
                  </a:cubicBezTo>
                  <a:cubicBezTo>
                    <a:pt x="5779" y="17091"/>
                    <a:pt x="7090" y="16385"/>
                    <a:pt x="7805" y="15128"/>
                  </a:cubicBezTo>
                  <a:lnTo>
                    <a:pt x="14223" y="3835"/>
                  </a:lnTo>
                  <a:lnTo>
                    <a:pt x="74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6"/>
            <p:cNvSpPr/>
            <p:nvPr/>
          </p:nvSpPr>
          <p:spPr>
            <a:xfrm>
              <a:off x="5612600" y="1906250"/>
              <a:ext cx="292250" cy="379025"/>
            </a:xfrm>
            <a:custGeom>
              <a:avLst/>
              <a:gdLst/>
              <a:ahLst/>
              <a:cxnLst/>
              <a:rect l="l" t="t" r="r" b="b"/>
              <a:pathLst>
                <a:path w="11690" h="15161" extrusionOk="0">
                  <a:moveTo>
                    <a:pt x="8337" y="0"/>
                  </a:moveTo>
                  <a:lnTo>
                    <a:pt x="1" y="14664"/>
                  </a:lnTo>
                  <a:cubicBezTo>
                    <a:pt x="601" y="15001"/>
                    <a:pt x="1252" y="15161"/>
                    <a:pt x="1895" y="15161"/>
                  </a:cubicBezTo>
                  <a:cubicBezTo>
                    <a:pt x="3245" y="15161"/>
                    <a:pt x="4556" y="14455"/>
                    <a:pt x="5271" y="13199"/>
                  </a:cubicBezTo>
                  <a:lnTo>
                    <a:pt x="11689" y="1906"/>
                  </a:lnTo>
                  <a:lnTo>
                    <a:pt x="83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6"/>
            <p:cNvSpPr/>
            <p:nvPr/>
          </p:nvSpPr>
          <p:spPr>
            <a:xfrm>
              <a:off x="5604750" y="1945300"/>
              <a:ext cx="297100" cy="336300"/>
            </a:xfrm>
            <a:custGeom>
              <a:avLst/>
              <a:gdLst/>
              <a:ahLst/>
              <a:cxnLst/>
              <a:rect l="l" t="t" r="r" b="b"/>
              <a:pathLst>
                <a:path w="11884" h="13452" extrusionOk="0">
                  <a:moveTo>
                    <a:pt x="11531" y="1"/>
                  </a:moveTo>
                  <a:lnTo>
                    <a:pt x="5217" y="11107"/>
                  </a:lnTo>
                  <a:cubicBezTo>
                    <a:pt x="4675" y="12063"/>
                    <a:pt x="3898" y="12695"/>
                    <a:pt x="2972" y="12938"/>
                  </a:cubicBezTo>
                  <a:cubicBezTo>
                    <a:pt x="2698" y="13010"/>
                    <a:pt x="2416" y="13045"/>
                    <a:pt x="2133" y="13045"/>
                  </a:cubicBezTo>
                  <a:cubicBezTo>
                    <a:pt x="1481" y="13045"/>
                    <a:pt x="819" y="12857"/>
                    <a:pt x="210" y="12490"/>
                  </a:cubicBezTo>
                  <a:lnTo>
                    <a:pt x="0" y="12838"/>
                  </a:lnTo>
                  <a:cubicBezTo>
                    <a:pt x="34" y="12858"/>
                    <a:pt x="65" y="12876"/>
                    <a:pt x="98" y="12895"/>
                  </a:cubicBezTo>
                  <a:cubicBezTo>
                    <a:pt x="746" y="13263"/>
                    <a:pt x="1443" y="13452"/>
                    <a:pt x="2133" y="13452"/>
                  </a:cubicBezTo>
                  <a:cubicBezTo>
                    <a:pt x="2451" y="13452"/>
                    <a:pt x="2767" y="13412"/>
                    <a:pt x="3075" y="13330"/>
                  </a:cubicBezTo>
                  <a:cubicBezTo>
                    <a:pt x="4109" y="13059"/>
                    <a:pt x="4971" y="12360"/>
                    <a:pt x="5570" y="11308"/>
                  </a:cubicBezTo>
                  <a:lnTo>
                    <a:pt x="11883" y="201"/>
                  </a:lnTo>
                  <a:lnTo>
                    <a:pt x="11531" y="1"/>
                  </a:lnTo>
                  <a:close/>
                </a:path>
              </a:pathLst>
            </a:custGeom>
            <a:solidFill>
              <a:srgbClr val="474DA2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6"/>
            <p:cNvSpPr/>
            <p:nvPr/>
          </p:nvSpPr>
          <p:spPr>
            <a:xfrm>
              <a:off x="5817025" y="1952675"/>
              <a:ext cx="64825" cy="42850"/>
            </a:xfrm>
            <a:custGeom>
              <a:avLst/>
              <a:gdLst/>
              <a:ahLst/>
              <a:cxnLst/>
              <a:rect l="l" t="t" r="r" b="b"/>
              <a:pathLst>
                <a:path w="2593" h="1714" extrusionOk="0">
                  <a:moveTo>
                    <a:pt x="201" y="0"/>
                  </a:moveTo>
                  <a:lnTo>
                    <a:pt x="0" y="354"/>
                  </a:lnTo>
                  <a:lnTo>
                    <a:pt x="2392" y="1713"/>
                  </a:lnTo>
                  <a:lnTo>
                    <a:pt x="2593" y="136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6"/>
            <p:cNvSpPr/>
            <p:nvPr/>
          </p:nvSpPr>
          <p:spPr>
            <a:xfrm>
              <a:off x="5834350" y="1922175"/>
              <a:ext cx="64850" cy="42850"/>
            </a:xfrm>
            <a:custGeom>
              <a:avLst/>
              <a:gdLst/>
              <a:ahLst/>
              <a:cxnLst/>
              <a:rect l="l" t="t" r="r" b="b"/>
              <a:pathLst>
                <a:path w="2594" h="1714" extrusionOk="0">
                  <a:moveTo>
                    <a:pt x="202" y="1"/>
                  </a:moveTo>
                  <a:lnTo>
                    <a:pt x="1" y="353"/>
                  </a:lnTo>
                  <a:lnTo>
                    <a:pt x="2392" y="1714"/>
                  </a:lnTo>
                  <a:lnTo>
                    <a:pt x="2593" y="136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6"/>
            <p:cNvSpPr/>
            <p:nvPr/>
          </p:nvSpPr>
          <p:spPr>
            <a:xfrm>
              <a:off x="5811850" y="1961675"/>
              <a:ext cx="64825" cy="42825"/>
            </a:xfrm>
            <a:custGeom>
              <a:avLst/>
              <a:gdLst/>
              <a:ahLst/>
              <a:cxnLst/>
              <a:rect l="l" t="t" r="r" b="b"/>
              <a:pathLst>
                <a:path w="2593" h="1713" extrusionOk="0">
                  <a:moveTo>
                    <a:pt x="200" y="0"/>
                  </a:moveTo>
                  <a:lnTo>
                    <a:pt x="0" y="353"/>
                  </a:lnTo>
                  <a:lnTo>
                    <a:pt x="2393" y="1713"/>
                  </a:lnTo>
                  <a:lnTo>
                    <a:pt x="2593" y="136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474DA2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6"/>
            <p:cNvSpPr/>
            <p:nvPr/>
          </p:nvSpPr>
          <p:spPr>
            <a:xfrm>
              <a:off x="5715375" y="1894975"/>
              <a:ext cx="64825" cy="42825"/>
            </a:xfrm>
            <a:custGeom>
              <a:avLst/>
              <a:gdLst/>
              <a:ahLst/>
              <a:cxnLst/>
              <a:rect l="l" t="t" r="r" b="b"/>
              <a:pathLst>
                <a:path w="2593" h="1713" extrusionOk="0">
                  <a:moveTo>
                    <a:pt x="201" y="0"/>
                  </a:moveTo>
                  <a:lnTo>
                    <a:pt x="0" y="354"/>
                  </a:lnTo>
                  <a:lnTo>
                    <a:pt x="2393" y="1713"/>
                  </a:lnTo>
                  <a:lnTo>
                    <a:pt x="2593" y="135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6"/>
            <p:cNvSpPr/>
            <p:nvPr/>
          </p:nvSpPr>
          <p:spPr>
            <a:xfrm>
              <a:off x="5593050" y="1864900"/>
              <a:ext cx="210750" cy="260425"/>
            </a:xfrm>
            <a:custGeom>
              <a:avLst/>
              <a:gdLst/>
              <a:ahLst/>
              <a:cxnLst/>
              <a:rect l="l" t="t" r="r" b="b"/>
              <a:pathLst>
                <a:path w="8430" h="10417" extrusionOk="0">
                  <a:moveTo>
                    <a:pt x="5805" y="1"/>
                  </a:moveTo>
                  <a:lnTo>
                    <a:pt x="56" y="10114"/>
                  </a:lnTo>
                  <a:cubicBezTo>
                    <a:pt x="0" y="10211"/>
                    <a:pt x="35" y="10335"/>
                    <a:pt x="132" y="10390"/>
                  </a:cubicBezTo>
                  <a:cubicBezTo>
                    <a:pt x="163" y="10408"/>
                    <a:pt x="198" y="10416"/>
                    <a:pt x="232" y="10416"/>
                  </a:cubicBezTo>
                  <a:cubicBezTo>
                    <a:pt x="302" y="10416"/>
                    <a:pt x="371" y="10379"/>
                    <a:pt x="409" y="10314"/>
                  </a:cubicBezTo>
                  <a:lnTo>
                    <a:pt x="5958" y="553"/>
                  </a:lnTo>
                  <a:lnTo>
                    <a:pt x="8098" y="1770"/>
                  </a:lnTo>
                  <a:cubicBezTo>
                    <a:pt x="8129" y="1788"/>
                    <a:pt x="8163" y="1796"/>
                    <a:pt x="8197" y="1796"/>
                  </a:cubicBezTo>
                  <a:cubicBezTo>
                    <a:pt x="8268" y="1796"/>
                    <a:pt x="8336" y="1759"/>
                    <a:pt x="8373" y="1693"/>
                  </a:cubicBezTo>
                  <a:cubicBezTo>
                    <a:pt x="8429" y="1596"/>
                    <a:pt x="8395" y="1472"/>
                    <a:pt x="8298" y="1418"/>
                  </a:cubicBez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6"/>
            <p:cNvSpPr/>
            <p:nvPr/>
          </p:nvSpPr>
          <p:spPr>
            <a:xfrm>
              <a:off x="5728275" y="1890950"/>
              <a:ext cx="56650" cy="38100"/>
            </a:xfrm>
            <a:custGeom>
              <a:avLst/>
              <a:gdLst/>
              <a:ahLst/>
              <a:cxnLst/>
              <a:rect l="l" t="t" r="r" b="b"/>
              <a:pathLst>
                <a:path w="2266" h="1524" extrusionOk="0">
                  <a:moveTo>
                    <a:pt x="199" y="0"/>
                  </a:moveTo>
                  <a:lnTo>
                    <a:pt x="1" y="349"/>
                  </a:lnTo>
                  <a:lnTo>
                    <a:pt x="2068" y="1523"/>
                  </a:lnTo>
                  <a:lnTo>
                    <a:pt x="2266" y="117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6"/>
            <p:cNvSpPr/>
            <p:nvPr/>
          </p:nvSpPr>
          <p:spPr>
            <a:xfrm>
              <a:off x="5543700" y="1851225"/>
              <a:ext cx="368275" cy="439225"/>
            </a:xfrm>
            <a:custGeom>
              <a:avLst/>
              <a:gdLst/>
              <a:ahLst/>
              <a:cxnLst/>
              <a:rect l="l" t="t" r="r" b="b"/>
              <a:pathLst>
                <a:path w="14731" h="17569" extrusionOk="0">
                  <a:moveTo>
                    <a:pt x="7785" y="555"/>
                  </a:moveTo>
                  <a:lnTo>
                    <a:pt x="14176" y="4187"/>
                  </a:lnTo>
                  <a:lnTo>
                    <a:pt x="7857" y="15303"/>
                  </a:lnTo>
                  <a:cubicBezTo>
                    <a:pt x="7181" y="16493"/>
                    <a:pt x="5935" y="17162"/>
                    <a:pt x="4655" y="17162"/>
                  </a:cubicBezTo>
                  <a:cubicBezTo>
                    <a:pt x="4040" y="17162"/>
                    <a:pt x="3417" y="17008"/>
                    <a:pt x="2845" y="16683"/>
                  </a:cubicBezTo>
                  <a:cubicBezTo>
                    <a:pt x="1083" y="15682"/>
                    <a:pt x="463" y="13433"/>
                    <a:pt x="1466" y="11671"/>
                  </a:cubicBezTo>
                  <a:lnTo>
                    <a:pt x="7785" y="555"/>
                  </a:lnTo>
                  <a:close/>
                  <a:moveTo>
                    <a:pt x="7633" y="0"/>
                  </a:moveTo>
                  <a:lnTo>
                    <a:pt x="1114" y="11470"/>
                  </a:lnTo>
                  <a:cubicBezTo>
                    <a:pt x="0" y="13427"/>
                    <a:pt x="687" y="15922"/>
                    <a:pt x="2644" y="17036"/>
                  </a:cubicBezTo>
                  <a:cubicBezTo>
                    <a:pt x="3280" y="17397"/>
                    <a:pt x="3972" y="17568"/>
                    <a:pt x="4655" y="17568"/>
                  </a:cubicBezTo>
                  <a:cubicBezTo>
                    <a:pt x="6076" y="17568"/>
                    <a:pt x="7458" y="16826"/>
                    <a:pt x="8211" y="15505"/>
                  </a:cubicBezTo>
                  <a:lnTo>
                    <a:pt x="14730" y="4035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8" name="Google Shape;1708;p46"/>
          <p:cNvSpPr/>
          <p:nvPr/>
        </p:nvSpPr>
        <p:spPr>
          <a:xfrm>
            <a:off x="7438375" y="799075"/>
            <a:ext cx="153048" cy="1807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709;p46"/>
          <p:cNvSpPr/>
          <p:nvPr/>
        </p:nvSpPr>
        <p:spPr>
          <a:xfrm>
            <a:off x="5968225" y="1123762"/>
            <a:ext cx="153048" cy="1807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47"/>
          <p:cNvSpPr txBox="1">
            <a:spLocks noGrp="1"/>
          </p:cNvSpPr>
          <p:nvPr>
            <p:ph type="title"/>
          </p:nvPr>
        </p:nvSpPr>
        <p:spPr>
          <a:xfrm>
            <a:off x="720000" y="74017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Tags</a:t>
            </a:r>
            <a:endParaRPr/>
          </a:p>
        </p:txBody>
      </p:sp>
      <p:graphicFrame>
        <p:nvGraphicFramePr>
          <p:cNvPr id="1715" name="Google Shape;1715;p47"/>
          <p:cNvGraphicFramePr/>
          <p:nvPr/>
        </p:nvGraphicFramePr>
        <p:xfrm>
          <a:off x="719988" y="1480735"/>
          <a:ext cx="7704000" cy="2709600"/>
        </p:xfrm>
        <a:graphic>
          <a:graphicData uri="http://schemas.openxmlformats.org/drawingml/2006/table">
            <a:tbl>
              <a:tblPr>
                <a:noFill/>
                <a:tableStyleId>{80D327CF-CBF2-44B3-80DA-F45A0F1D0D2C}</a:tableStyleId>
              </a:tblPr>
              <a:tblGrid>
                <a:gridCol w="10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br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Used to break line &amp; go to the next</a:t>
                      </a:r>
                      <a:endParaRPr sz="1200">
                        <a:solidFill>
                          <a:schemeClr val="dk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ul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Unordered list</a:t>
                      </a:r>
                      <a:endParaRPr sz="1200">
                        <a:solidFill>
                          <a:schemeClr val="dk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hr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Creates a horizontal line</a:t>
                      </a:r>
                      <a:endParaRPr sz="1200">
                        <a:solidFill>
                          <a:schemeClr val="dk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ol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Ordered list</a:t>
                      </a:r>
                      <a:endParaRPr sz="1200">
                        <a:solidFill>
                          <a:schemeClr val="dk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em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Bold + italics</a:t>
                      </a:r>
                      <a:endParaRPr sz="1200">
                        <a:solidFill>
                          <a:schemeClr val="dk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li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List item</a:t>
                      </a:r>
                      <a:endParaRPr sz="1200">
                        <a:solidFill>
                          <a:schemeClr val="dk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table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Used to create a table</a:t>
                      </a:r>
                      <a:endParaRPr sz="1200">
                        <a:solidFill>
                          <a:schemeClr val="dk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tr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Table row</a:t>
                      </a:r>
                      <a:endParaRPr sz="1200">
                        <a:solidFill>
                          <a:schemeClr val="dk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th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Table header</a:t>
                      </a:r>
                      <a:endParaRPr sz="1200">
                        <a:solidFill>
                          <a:schemeClr val="dk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span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For designing purpose - inline</a:t>
                      </a:r>
                      <a:endParaRPr sz="1200">
                        <a:solidFill>
                          <a:schemeClr val="dk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td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Table data - fills columns</a:t>
                      </a:r>
                      <a:endParaRPr sz="1200">
                        <a:solidFill>
                          <a:schemeClr val="dk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div</a:t>
                      </a:r>
                      <a:endParaRPr b="1">
                        <a:solidFill>
                          <a:schemeClr val="accent5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Creates various divisions of blocks</a:t>
                      </a:r>
                      <a:endParaRPr sz="1200">
                        <a:solidFill>
                          <a:schemeClr val="dk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716" name="Google Shape;1716;p47"/>
          <p:cNvGrpSpPr/>
          <p:nvPr/>
        </p:nvGrpSpPr>
        <p:grpSpPr>
          <a:xfrm>
            <a:off x="6333025" y="391803"/>
            <a:ext cx="380623" cy="505928"/>
            <a:chOff x="5382225" y="1510350"/>
            <a:chExt cx="54075" cy="71875"/>
          </a:xfrm>
        </p:grpSpPr>
        <p:sp>
          <p:nvSpPr>
            <p:cNvPr id="1717" name="Google Shape;1717;p47"/>
            <p:cNvSpPr/>
            <p:nvPr/>
          </p:nvSpPr>
          <p:spPr>
            <a:xfrm>
              <a:off x="5384450" y="1512525"/>
              <a:ext cx="49500" cy="67525"/>
            </a:xfrm>
            <a:custGeom>
              <a:avLst/>
              <a:gdLst/>
              <a:ahLst/>
              <a:cxnLst/>
              <a:rect l="l" t="t" r="r" b="b"/>
              <a:pathLst>
                <a:path w="1980" h="2701" extrusionOk="0">
                  <a:moveTo>
                    <a:pt x="15" y="1"/>
                  </a:moveTo>
                  <a:lnTo>
                    <a:pt x="0" y="2001"/>
                  </a:lnTo>
                  <a:lnTo>
                    <a:pt x="562" y="1358"/>
                  </a:lnTo>
                  <a:lnTo>
                    <a:pt x="1469" y="2701"/>
                  </a:lnTo>
                  <a:lnTo>
                    <a:pt x="1725" y="2528"/>
                  </a:lnTo>
                  <a:lnTo>
                    <a:pt x="1979" y="2357"/>
                  </a:lnTo>
                  <a:lnTo>
                    <a:pt x="1062" y="999"/>
                  </a:lnTo>
                  <a:lnTo>
                    <a:pt x="1876" y="73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7"/>
            <p:cNvSpPr/>
            <p:nvPr/>
          </p:nvSpPr>
          <p:spPr>
            <a:xfrm>
              <a:off x="5382225" y="1510350"/>
              <a:ext cx="54075" cy="71875"/>
            </a:xfrm>
            <a:custGeom>
              <a:avLst/>
              <a:gdLst/>
              <a:ahLst/>
              <a:cxnLst/>
              <a:rect l="l" t="t" r="r" b="b"/>
              <a:pathLst>
                <a:path w="2163" h="2875" extrusionOk="0">
                  <a:moveTo>
                    <a:pt x="192" y="215"/>
                  </a:moveTo>
                  <a:lnTo>
                    <a:pt x="1709" y="813"/>
                  </a:lnTo>
                  <a:lnTo>
                    <a:pt x="1124" y="1003"/>
                  </a:lnTo>
                  <a:cubicBezTo>
                    <a:pt x="1098" y="1011"/>
                    <a:pt x="1078" y="1031"/>
                    <a:pt x="1069" y="1057"/>
                  </a:cubicBezTo>
                  <a:cubicBezTo>
                    <a:pt x="1060" y="1083"/>
                    <a:pt x="1063" y="1113"/>
                    <a:pt x="1079" y="1135"/>
                  </a:cubicBezTo>
                  <a:lnTo>
                    <a:pt x="1949" y="2419"/>
                  </a:lnTo>
                  <a:lnTo>
                    <a:pt x="1583" y="2667"/>
                  </a:lnTo>
                  <a:lnTo>
                    <a:pt x="724" y="1397"/>
                  </a:lnTo>
                  <a:cubicBezTo>
                    <a:pt x="708" y="1374"/>
                    <a:pt x="683" y="1360"/>
                    <a:pt x="656" y="1358"/>
                  </a:cubicBezTo>
                  <a:lnTo>
                    <a:pt x="651" y="1358"/>
                  </a:lnTo>
                  <a:cubicBezTo>
                    <a:pt x="626" y="1358"/>
                    <a:pt x="600" y="1368"/>
                    <a:pt x="587" y="1388"/>
                  </a:cubicBezTo>
                  <a:lnTo>
                    <a:pt x="180" y="1854"/>
                  </a:lnTo>
                  <a:lnTo>
                    <a:pt x="192" y="215"/>
                  </a:lnTo>
                  <a:close/>
                  <a:moveTo>
                    <a:pt x="102" y="0"/>
                  </a:moveTo>
                  <a:cubicBezTo>
                    <a:pt x="85" y="0"/>
                    <a:pt x="68" y="5"/>
                    <a:pt x="52" y="15"/>
                  </a:cubicBezTo>
                  <a:cubicBezTo>
                    <a:pt x="29" y="31"/>
                    <a:pt x="14" y="57"/>
                    <a:pt x="14" y="87"/>
                  </a:cubicBezTo>
                  <a:lnTo>
                    <a:pt x="1" y="2087"/>
                  </a:lnTo>
                  <a:cubicBezTo>
                    <a:pt x="1" y="2123"/>
                    <a:pt x="24" y="2155"/>
                    <a:pt x="58" y="2168"/>
                  </a:cubicBezTo>
                  <a:cubicBezTo>
                    <a:pt x="68" y="2172"/>
                    <a:pt x="79" y="2174"/>
                    <a:pt x="90" y="2174"/>
                  </a:cubicBezTo>
                  <a:cubicBezTo>
                    <a:pt x="114" y="2174"/>
                    <a:pt x="137" y="2164"/>
                    <a:pt x="153" y="2145"/>
                  </a:cubicBezTo>
                  <a:lnTo>
                    <a:pt x="640" y="1587"/>
                  </a:lnTo>
                  <a:lnTo>
                    <a:pt x="1486" y="2836"/>
                  </a:lnTo>
                  <a:cubicBezTo>
                    <a:pt x="1499" y="2856"/>
                    <a:pt x="1519" y="2870"/>
                    <a:pt x="1541" y="2873"/>
                  </a:cubicBezTo>
                  <a:cubicBezTo>
                    <a:pt x="1547" y="2875"/>
                    <a:pt x="1553" y="2875"/>
                    <a:pt x="1558" y="2875"/>
                  </a:cubicBezTo>
                  <a:cubicBezTo>
                    <a:pt x="1576" y="2875"/>
                    <a:pt x="1593" y="2870"/>
                    <a:pt x="1603" y="2859"/>
                  </a:cubicBezTo>
                  <a:lnTo>
                    <a:pt x="2113" y="2514"/>
                  </a:lnTo>
                  <a:cubicBezTo>
                    <a:pt x="2154" y="2487"/>
                    <a:pt x="2163" y="2433"/>
                    <a:pt x="2136" y="2393"/>
                  </a:cubicBezTo>
                  <a:lnTo>
                    <a:pt x="1283" y="1132"/>
                  </a:lnTo>
                  <a:lnTo>
                    <a:pt x="1988" y="902"/>
                  </a:lnTo>
                  <a:cubicBezTo>
                    <a:pt x="2024" y="890"/>
                    <a:pt x="2047" y="858"/>
                    <a:pt x="2049" y="821"/>
                  </a:cubicBezTo>
                  <a:cubicBezTo>
                    <a:pt x="2050" y="784"/>
                    <a:pt x="2028" y="751"/>
                    <a:pt x="1993" y="737"/>
                  </a:cubicBezTo>
                  <a:lnTo>
                    <a:pt x="132" y="6"/>
                  </a:lnTo>
                  <a:cubicBezTo>
                    <a:pt x="123" y="2"/>
                    <a:pt x="112" y="0"/>
                    <a:pt x="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9" name="Google Shape;1719;p47"/>
          <p:cNvGrpSpPr/>
          <p:nvPr/>
        </p:nvGrpSpPr>
        <p:grpSpPr>
          <a:xfrm rot="-2576083" flipH="1">
            <a:off x="487712" y="3768871"/>
            <a:ext cx="1188522" cy="1535887"/>
            <a:chOff x="5543700" y="1778175"/>
            <a:chExt cx="396425" cy="512275"/>
          </a:xfrm>
        </p:grpSpPr>
        <p:sp>
          <p:nvSpPr>
            <p:cNvPr id="1720" name="Google Shape;1720;p47"/>
            <p:cNvSpPr/>
            <p:nvPr/>
          </p:nvSpPr>
          <p:spPr>
            <a:xfrm>
              <a:off x="5757250" y="1784975"/>
              <a:ext cx="176150" cy="157550"/>
            </a:xfrm>
            <a:custGeom>
              <a:avLst/>
              <a:gdLst/>
              <a:ahLst/>
              <a:cxnLst/>
              <a:rect l="l" t="t" r="r" b="b"/>
              <a:pathLst>
                <a:path w="7046" h="6302" extrusionOk="0">
                  <a:moveTo>
                    <a:pt x="1929" y="0"/>
                  </a:moveTo>
                  <a:lnTo>
                    <a:pt x="0" y="3392"/>
                  </a:lnTo>
                  <a:lnTo>
                    <a:pt x="5117" y="6301"/>
                  </a:lnTo>
                  <a:lnTo>
                    <a:pt x="7046" y="2909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7"/>
            <p:cNvSpPr/>
            <p:nvPr/>
          </p:nvSpPr>
          <p:spPr>
            <a:xfrm>
              <a:off x="5795500" y="1833000"/>
              <a:ext cx="43125" cy="34800"/>
            </a:xfrm>
            <a:custGeom>
              <a:avLst/>
              <a:gdLst/>
              <a:ahLst/>
              <a:cxnLst/>
              <a:rect l="l" t="t" r="r" b="b"/>
              <a:pathLst>
                <a:path w="1725" h="1392" extrusionOk="0">
                  <a:moveTo>
                    <a:pt x="347" y="0"/>
                  </a:moveTo>
                  <a:lnTo>
                    <a:pt x="1" y="608"/>
                  </a:lnTo>
                  <a:lnTo>
                    <a:pt x="1379" y="1391"/>
                  </a:lnTo>
                  <a:lnTo>
                    <a:pt x="1724" y="783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7"/>
            <p:cNvSpPr/>
            <p:nvPr/>
          </p:nvSpPr>
          <p:spPr>
            <a:xfrm>
              <a:off x="5851825" y="1864775"/>
              <a:ext cx="43100" cy="34825"/>
            </a:xfrm>
            <a:custGeom>
              <a:avLst/>
              <a:gdLst/>
              <a:ahLst/>
              <a:cxnLst/>
              <a:rect l="l" t="t" r="r" b="b"/>
              <a:pathLst>
                <a:path w="1724" h="1393" extrusionOk="0">
                  <a:moveTo>
                    <a:pt x="346" y="0"/>
                  </a:moveTo>
                  <a:lnTo>
                    <a:pt x="0" y="609"/>
                  </a:lnTo>
                  <a:lnTo>
                    <a:pt x="1378" y="1392"/>
                  </a:lnTo>
                  <a:lnTo>
                    <a:pt x="1724" y="783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7"/>
            <p:cNvSpPr/>
            <p:nvPr/>
          </p:nvSpPr>
          <p:spPr>
            <a:xfrm>
              <a:off x="5757025" y="1850925"/>
              <a:ext cx="138750" cy="91700"/>
            </a:xfrm>
            <a:custGeom>
              <a:avLst/>
              <a:gdLst/>
              <a:ahLst/>
              <a:cxnLst/>
              <a:rect l="l" t="t" r="r" b="b"/>
              <a:pathLst>
                <a:path w="5550" h="3668" extrusionOk="0">
                  <a:moveTo>
                    <a:pt x="432" y="1"/>
                  </a:moveTo>
                  <a:lnTo>
                    <a:pt x="1" y="758"/>
                  </a:lnTo>
                  <a:lnTo>
                    <a:pt x="5118" y="3667"/>
                  </a:lnTo>
                  <a:lnTo>
                    <a:pt x="5549" y="2910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rgbClr val="9EA2E0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7"/>
            <p:cNvSpPr/>
            <p:nvPr/>
          </p:nvSpPr>
          <p:spPr>
            <a:xfrm>
              <a:off x="5750150" y="1778175"/>
              <a:ext cx="189975" cy="171400"/>
            </a:xfrm>
            <a:custGeom>
              <a:avLst/>
              <a:gdLst/>
              <a:ahLst/>
              <a:cxnLst/>
              <a:rect l="l" t="t" r="r" b="b"/>
              <a:pathLst>
                <a:path w="7599" h="6856" extrusionOk="0">
                  <a:moveTo>
                    <a:pt x="2280" y="553"/>
                  </a:moveTo>
                  <a:lnTo>
                    <a:pt x="7045" y="3260"/>
                  </a:lnTo>
                  <a:lnTo>
                    <a:pt x="5316" y="6300"/>
                  </a:lnTo>
                  <a:lnTo>
                    <a:pt x="552" y="3592"/>
                  </a:lnTo>
                  <a:lnTo>
                    <a:pt x="2280" y="553"/>
                  </a:lnTo>
                  <a:close/>
                  <a:moveTo>
                    <a:pt x="2129" y="1"/>
                  </a:moveTo>
                  <a:lnTo>
                    <a:pt x="0" y="3746"/>
                  </a:lnTo>
                  <a:lnTo>
                    <a:pt x="5470" y="6855"/>
                  </a:lnTo>
                  <a:lnTo>
                    <a:pt x="7598" y="3110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7"/>
            <p:cNvSpPr/>
            <p:nvPr/>
          </p:nvSpPr>
          <p:spPr>
            <a:xfrm>
              <a:off x="5549250" y="1858025"/>
              <a:ext cx="355600" cy="427275"/>
            </a:xfrm>
            <a:custGeom>
              <a:avLst/>
              <a:gdLst/>
              <a:ahLst/>
              <a:cxnLst/>
              <a:rect l="l" t="t" r="r" b="b"/>
              <a:pathLst>
                <a:path w="14224" h="17091" extrusionOk="0">
                  <a:moveTo>
                    <a:pt x="7478" y="1"/>
                  </a:moveTo>
                  <a:lnTo>
                    <a:pt x="1060" y="11294"/>
                  </a:lnTo>
                  <a:cubicBezTo>
                    <a:pt x="0" y="13156"/>
                    <a:pt x="652" y="15524"/>
                    <a:pt x="2515" y="16583"/>
                  </a:cubicBezTo>
                  <a:cubicBezTo>
                    <a:pt x="3120" y="16927"/>
                    <a:pt x="3779" y="17091"/>
                    <a:pt x="4429" y="17091"/>
                  </a:cubicBezTo>
                  <a:cubicBezTo>
                    <a:pt x="5779" y="17091"/>
                    <a:pt x="7090" y="16385"/>
                    <a:pt x="7805" y="15128"/>
                  </a:cubicBezTo>
                  <a:lnTo>
                    <a:pt x="14223" y="3835"/>
                  </a:lnTo>
                  <a:lnTo>
                    <a:pt x="74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7"/>
            <p:cNvSpPr/>
            <p:nvPr/>
          </p:nvSpPr>
          <p:spPr>
            <a:xfrm>
              <a:off x="5612600" y="1906250"/>
              <a:ext cx="292250" cy="379025"/>
            </a:xfrm>
            <a:custGeom>
              <a:avLst/>
              <a:gdLst/>
              <a:ahLst/>
              <a:cxnLst/>
              <a:rect l="l" t="t" r="r" b="b"/>
              <a:pathLst>
                <a:path w="11690" h="15161" extrusionOk="0">
                  <a:moveTo>
                    <a:pt x="8337" y="0"/>
                  </a:moveTo>
                  <a:lnTo>
                    <a:pt x="1" y="14664"/>
                  </a:lnTo>
                  <a:cubicBezTo>
                    <a:pt x="601" y="15001"/>
                    <a:pt x="1252" y="15161"/>
                    <a:pt x="1895" y="15161"/>
                  </a:cubicBezTo>
                  <a:cubicBezTo>
                    <a:pt x="3245" y="15161"/>
                    <a:pt x="4556" y="14455"/>
                    <a:pt x="5271" y="13199"/>
                  </a:cubicBezTo>
                  <a:lnTo>
                    <a:pt x="11689" y="1906"/>
                  </a:lnTo>
                  <a:lnTo>
                    <a:pt x="83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7"/>
            <p:cNvSpPr/>
            <p:nvPr/>
          </p:nvSpPr>
          <p:spPr>
            <a:xfrm>
              <a:off x="5604750" y="1945300"/>
              <a:ext cx="297100" cy="336300"/>
            </a:xfrm>
            <a:custGeom>
              <a:avLst/>
              <a:gdLst/>
              <a:ahLst/>
              <a:cxnLst/>
              <a:rect l="l" t="t" r="r" b="b"/>
              <a:pathLst>
                <a:path w="11884" h="13452" extrusionOk="0">
                  <a:moveTo>
                    <a:pt x="11531" y="1"/>
                  </a:moveTo>
                  <a:lnTo>
                    <a:pt x="5217" y="11107"/>
                  </a:lnTo>
                  <a:cubicBezTo>
                    <a:pt x="4675" y="12063"/>
                    <a:pt x="3898" y="12695"/>
                    <a:pt x="2972" y="12938"/>
                  </a:cubicBezTo>
                  <a:cubicBezTo>
                    <a:pt x="2698" y="13010"/>
                    <a:pt x="2416" y="13045"/>
                    <a:pt x="2133" y="13045"/>
                  </a:cubicBezTo>
                  <a:cubicBezTo>
                    <a:pt x="1481" y="13045"/>
                    <a:pt x="819" y="12857"/>
                    <a:pt x="210" y="12490"/>
                  </a:cubicBezTo>
                  <a:lnTo>
                    <a:pt x="0" y="12838"/>
                  </a:lnTo>
                  <a:cubicBezTo>
                    <a:pt x="34" y="12858"/>
                    <a:pt x="65" y="12876"/>
                    <a:pt x="98" y="12895"/>
                  </a:cubicBezTo>
                  <a:cubicBezTo>
                    <a:pt x="746" y="13263"/>
                    <a:pt x="1443" y="13452"/>
                    <a:pt x="2133" y="13452"/>
                  </a:cubicBezTo>
                  <a:cubicBezTo>
                    <a:pt x="2451" y="13452"/>
                    <a:pt x="2767" y="13412"/>
                    <a:pt x="3075" y="13330"/>
                  </a:cubicBezTo>
                  <a:cubicBezTo>
                    <a:pt x="4109" y="13059"/>
                    <a:pt x="4971" y="12360"/>
                    <a:pt x="5570" y="11308"/>
                  </a:cubicBezTo>
                  <a:lnTo>
                    <a:pt x="11883" y="201"/>
                  </a:lnTo>
                  <a:lnTo>
                    <a:pt x="11531" y="1"/>
                  </a:lnTo>
                  <a:close/>
                </a:path>
              </a:pathLst>
            </a:custGeom>
            <a:solidFill>
              <a:srgbClr val="474DA2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7"/>
            <p:cNvSpPr/>
            <p:nvPr/>
          </p:nvSpPr>
          <p:spPr>
            <a:xfrm>
              <a:off x="5817025" y="1952675"/>
              <a:ext cx="64825" cy="42850"/>
            </a:xfrm>
            <a:custGeom>
              <a:avLst/>
              <a:gdLst/>
              <a:ahLst/>
              <a:cxnLst/>
              <a:rect l="l" t="t" r="r" b="b"/>
              <a:pathLst>
                <a:path w="2593" h="1714" extrusionOk="0">
                  <a:moveTo>
                    <a:pt x="201" y="0"/>
                  </a:moveTo>
                  <a:lnTo>
                    <a:pt x="0" y="354"/>
                  </a:lnTo>
                  <a:lnTo>
                    <a:pt x="2392" y="1713"/>
                  </a:lnTo>
                  <a:lnTo>
                    <a:pt x="2593" y="136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7"/>
            <p:cNvSpPr/>
            <p:nvPr/>
          </p:nvSpPr>
          <p:spPr>
            <a:xfrm>
              <a:off x="5834350" y="1922175"/>
              <a:ext cx="64850" cy="42850"/>
            </a:xfrm>
            <a:custGeom>
              <a:avLst/>
              <a:gdLst/>
              <a:ahLst/>
              <a:cxnLst/>
              <a:rect l="l" t="t" r="r" b="b"/>
              <a:pathLst>
                <a:path w="2594" h="1714" extrusionOk="0">
                  <a:moveTo>
                    <a:pt x="202" y="1"/>
                  </a:moveTo>
                  <a:lnTo>
                    <a:pt x="1" y="353"/>
                  </a:lnTo>
                  <a:lnTo>
                    <a:pt x="2392" y="1714"/>
                  </a:lnTo>
                  <a:lnTo>
                    <a:pt x="2593" y="136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7"/>
            <p:cNvSpPr/>
            <p:nvPr/>
          </p:nvSpPr>
          <p:spPr>
            <a:xfrm>
              <a:off x="5811850" y="1961675"/>
              <a:ext cx="64825" cy="42825"/>
            </a:xfrm>
            <a:custGeom>
              <a:avLst/>
              <a:gdLst/>
              <a:ahLst/>
              <a:cxnLst/>
              <a:rect l="l" t="t" r="r" b="b"/>
              <a:pathLst>
                <a:path w="2593" h="1713" extrusionOk="0">
                  <a:moveTo>
                    <a:pt x="200" y="0"/>
                  </a:moveTo>
                  <a:lnTo>
                    <a:pt x="0" y="353"/>
                  </a:lnTo>
                  <a:lnTo>
                    <a:pt x="2393" y="1713"/>
                  </a:lnTo>
                  <a:lnTo>
                    <a:pt x="2593" y="136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474DA2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7"/>
            <p:cNvSpPr/>
            <p:nvPr/>
          </p:nvSpPr>
          <p:spPr>
            <a:xfrm>
              <a:off x="5715375" y="1894975"/>
              <a:ext cx="64825" cy="42825"/>
            </a:xfrm>
            <a:custGeom>
              <a:avLst/>
              <a:gdLst/>
              <a:ahLst/>
              <a:cxnLst/>
              <a:rect l="l" t="t" r="r" b="b"/>
              <a:pathLst>
                <a:path w="2593" h="1713" extrusionOk="0">
                  <a:moveTo>
                    <a:pt x="201" y="0"/>
                  </a:moveTo>
                  <a:lnTo>
                    <a:pt x="0" y="354"/>
                  </a:lnTo>
                  <a:lnTo>
                    <a:pt x="2393" y="1713"/>
                  </a:lnTo>
                  <a:lnTo>
                    <a:pt x="2593" y="135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7"/>
            <p:cNvSpPr/>
            <p:nvPr/>
          </p:nvSpPr>
          <p:spPr>
            <a:xfrm>
              <a:off x="5593050" y="1864900"/>
              <a:ext cx="210750" cy="260425"/>
            </a:xfrm>
            <a:custGeom>
              <a:avLst/>
              <a:gdLst/>
              <a:ahLst/>
              <a:cxnLst/>
              <a:rect l="l" t="t" r="r" b="b"/>
              <a:pathLst>
                <a:path w="8430" h="10417" extrusionOk="0">
                  <a:moveTo>
                    <a:pt x="5805" y="1"/>
                  </a:moveTo>
                  <a:lnTo>
                    <a:pt x="56" y="10114"/>
                  </a:lnTo>
                  <a:cubicBezTo>
                    <a:pt x="0" y="10211"/>
                    <a:pt x="35" y="10335"/>
                    <a:pt x="132" y="10390"/>
                  </a:cubicBezTo>
                  <a:cubicBezTo>
                    <a:pt x="163" y="10408"/>
                    <a:pt x="198" y="10416"/>
                    <a:pt x="232" y="10416"/>
                  </a:cubicBezTo>
                  <a:cubicBezTo>
                    <a:pt x="302" y="10416"/>
                    <a:pt x="371" y="10379"/>
                    <a:pt x="409" y="10314"/>
                  </a:cubicBezTo>
                  <a:lnTo>
                    <a:pt x="5958" y="553"/>
                  </a:lnTo>
                  <a:lnTo>
                    <a:pt x="8098" y="1770"/>
                  </a:lnTo>
                  <a:cubicBezTo>
                    <a:pt x="8129" y="1788"/>
                    <a:pt x="8163" y="1796"/>
                    <a:pt x="8197" y="1796"/>
                  </a:cubicBezTo>
                  <a:cubicBezTo>
                    <a:pt x="8268" y="1796"/>
                    <a:pt x="8336" y="1759"/>
                    <a:pt x="8373" y="1693"/>
                  </a:cubicBezTo>
                  <a:cubicBezTo>
                    <a:pt x="8429" y="1596"/>
                    <a:pt x="8395" y="1472"/>
                    <a:pt x="8298" y="1418"/>
                  </a:cubicBez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7"/>
            <p:cNvSpPr/>
            <p:nvPr/>
          </p:nvSpPr>
          <p:spPr>
            <a:xfrm>
              <a:off x="5728275" y="1890950"/>
              <a:ext cx="56650" cy="38100"/>
            </a:xfrm>
            <a:custGeom>
              <a:avLst/>
              <a:gdLst/>
              <a:ahLst/>
              <a:cxnLst/>
              <a:rect l="l" t="t" r="r" b="b"/>
              <a:pathLst>
                <a:path w="2266" h="1524" extrusionOk="0">
                  <a:moveTo>
                    <a:pt x="199" y="0"/>
                  </a:moveTo>
                  <a:lnTo>
                    <a:pt x="1" y="349"/>
                  </a:lnTo>
                  <a:lnTo>
                    <a:pt x="2068" y="1523"/>
                  </a:lnTo>
                  <a:lnTo>
                    <a:pt x="2266" y="117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7"/>
            <p:cNvSpPr/>
            <p:nvPr/>
          </p:nvSpPr>
          <p:spPr>
            <a:xfrm>
              <a:off x="5543700" y="1851225"/>
              <a:ext cx="368275" cy="439225"/>
            </a:xfrm>
            <a:custGeom>
              <a:avLst/>
              <a:gdLst/>
              <a:ahLst/>
              <a:cxnLst/>
              <a:rect l="l" t="t" r="r" b="b"/>
              <a:pathLst>
                <a:path w="14731" h="17569" extrusionOk="0">
                  <a:moveTo>
                    <a:pt x="7785" y="555"/>
                  </a:moveTo>
                  <a:lnTo>
                    <a:pt x="14176" y="4187"/>
                  </a:lnTo>
                  <a:lnTo>
                    <a:pt x="7857" y="15303"/>
                  </a:lnTo>
                  <a:cubicBezTo>
                    <a:pt x="7181" y="16493"/>
                    <a:pt x="5935" y="17162"/>
                    <a:pt x="4655" y="17162"/>
                  </a:cubicBezTo>
                  <a:cubicBezTo>
                    <a:pt x="4040" y="17162"/>
                    <a:pt x="3417" y="17008"/>
                    <a:pt x="2845" y="16683"/>
                  </a:cubicBezTo>
                  <a:cubicBezTo>
                    <a:pt x="1083" y="15682"/>
                    <a:pt x="463" y="13433"/>
                    <a:pt x="1466" y="11671"/>
                  </a:cubicBezTo>
                  <a:lnTo>
                    <a:pt x="7785" y="555"/>
                  </a:lnTo>
                  <a:close/>
                  <a:moveTo>
                    <a:pt x="7633" y="0"/>
                  </a:moveTo>
                  <a:lnTo>
                    <a:pt x="1114" y="11470"/>
                  </a:lnTo>
                  <a:cubicBezTo>
                    <a:pt x="0" y="13427"/>
                    <a:pt x="687" y="15922"/>
                    <a:pt x="2644" y="17036"/>
                  </a:cubicBezTo>
                  <a:cubicBezTo>
                    <a:pt x="3280" y="17397"/>
                    <a:pt x="3972" y="17568"/>
                    <a:pt x="4655" y="17568"/>
                  </a:cubicBezTo>
                  <a:cubicBezTo>
                    <a:pt x="6076" y="17568"/>
                    <a:pt x="7458" y="16826"/>
                    <a:pt x="8211" y="15505"/>
                  </a:cubicBezTo>
                  <a:lnTo>
                    <a:pt x="14730" y="4035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5" name="Google Shape;1735;p47"/>
          <p:cNvSpPr/>
          <p:nvPr/>
        </p:nvSpPr>
        <p:spPr>
          <a:xfrm>
            <a:off x="7438375" y="799075"/>
            <a:ext cx="153048" cy="1807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" name="Google Shape;1736;p47"/>
          <p:cNvSpPr/>
          <p:nvPr/>
        </p:nvSpPr>
        <p:spPr>
          <a:xfrm>
            <a:off x="5968225" y="1123762"/>
            <a:ext cx="153048" cy="1807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p48"/>
          <p:cNvSpPr txBox="1">
            <a:spLocks noGrp="1"/>
          </p:cNvSpPr>
          <p:nvPr>
            <p:ph type="title"/>
          </p:nvPr>
        </p:nvSpPr>
        <p:spPr>
          <a:xfrm>
            <a:off x="720000" y="740175"/>
            <a:ext cx="4737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Notes</a:t>
            </a:r>
            <a:endParaRPr/>
          </a:p>
        </p:txBody>
      </p:sp>
      <p:sp>
        <p:nvSpPr>
          <p:cNvPr id="1742" name="Google Shape;1742;p48"/>
          <p:cNvSpPr txBox="1">
            <a:spLocks noGrp="1"/>
          </p:cNvSpPr>
          <p:nvPr>
            <p:ph type="subTitle" idx="1"/>
          </p:nvPr>
        </p:nvSpPr>
        <p:spPr>
          <a:xfrm rot="-187">
            <a:off x="642950" y="1304633"/>
            <a:ext cx="5502300" cy="27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HTML, each element (aka tag) has attributes which have values associated with them.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     &lt;img src=”xyz.jpg” alt=”XYZ”/&gt;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   &lt;a href=”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www.google.com</a:t>
            </a:r>
            <a:r>
              <a:rPr lang="en"/>
              <a:t>”&gt; Google &lt;/a&gt;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   &lt;p style=”color:red; font-size: 10px;”&gt;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   &lt;html lang=”en-US”&gt;</a:t>
            </a:r>
            <a:endParaRPr sz="1500">
              <a:solidFill>
                <a:srgbClr val="0E2A47"/>
              </a:solidFill>
            </a:endParaRPr>
          </a:p>
        </p:txBody>
      </p:sp>
      <p:grpSp>
        <p:nvGrpSpPr>
          <p:cNvPr id="1743" name="Google Shape;1743;p48"/>
          <p:cNvGrpSpPr/>
          <p:nvPr/>
        </p:nvGrpSpPr>
        <p:grpSpPr>
          <a:xfrm>
            <a:off x="5997037" y="357840"/>
            <a:ext cx="380623" cy="505928"/>
            <a:chOff x="5382225" y="1510350"/>
            <a:chExt cx="54075" cy="71875"/>
          </a:xfrm>
        </p:grpSpPr>
        <p:sp>
          <p:nvSpPr>
            <p:cNvPr id="1744" name="Google Shape;1744;p48"/>
            <p:cNvSpPr/>
            <p:nvPr/>
          </p:nvSpPr>
          <p:spPr>
            <a:xfrm>
              <a:off x="5384450" y="1512525"/>
              <a:ext cx="49500" cy="67525"/>
            </a:xfrm>
            <a:custGeom>
              <a:avLst/>
              <a:gdLst/>
              <a:ahLst/>
              <a:cxnLst/>
              <a:rect l="l" t="t" r="r" b="b"/>
              <a:pathLst>
                <a:path w="1980" h="2701" extrusionOk="0">
                  <a:moveTo>
                    <a:pt x="15" y="1"/>
                  </a:moveTo>
                  <a:lnTo>
                    <a:pt x="0" y="2001"/>
                  </a:lnTo>
                  <a:lnTo>
                    <a:pt x="562" y="1358"/>
                  </a:lnTo>
                  <a:lnTo>
                    <a:pt x="1469" y="2701"/>
                  </a:lnTo>
                  <a:lnTo>
                    <a:pt x="1725" y="2528"/>
                  </a:lnTo>
                  <a:lnTo>
                    <a:pt x="1979" y="2357"/>
                  </a:lnTo>
                  <a:lnTo>
                    <a:pt x="1062" y="999"/>
                  </a:lnTo>
                  <a:lnTo>
                    <a:pt x="1876" y="73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8"/>
            <p:cNvSpPr/>
            <p:nvPr/>
          </p:nvSpPr>
          <p:spPr>
            <a:xfrm>
              <a:off x="5382225" y="1510350"/>
              <a:ext cx="54075" cy="71875"/>
            </a:xfrm>
            <a:custGeom>
              <a:avLst/>
              <a:gdLst/>
              <a:ahLst/>
              <a:cxnLst/>
              <a:rect l="l" t="t" r="r" b="b"/>
              <a:pathLst>
                <a:path w="2163" h="2875" extrusionOk="0">
                  <a:moveTo>
                    <a:pt x="192" y="215"/>
                  </a:moveTo>
                  <a:lnTo>
                    <a:pt x="1709" y="813"/>
                  </a:lnTo>
                  <a:lnTo>
                    <a:pt x="1124" y="1003"/>
                  </a:lnTo>
                  <a:cubicBezTo>
                    <a:pt x="1098" y="1011"/>
                    <a:pt x="1078" y="1031"/>
                    <a:pt x="1069" y="1057"/>
                  </a:cubicBezTo>
                  <a:cubicBezTo>
                    <a:pt x="1060" y="1083"/>
                    <a:pt x="1063" y="1113"/>
                    <a:pt x="1079" y="1135"/>
                  </a:cubicBezTo>
                  <a:lnTo>
                    <a:pt x="1949" y="2419"/>
                  </a:lnTo>
                  <a:lnTo>
                    <a:pt x="1583" y="2667"/>
                  </a:lnTo>
                  <a:lnTo>
                    <a:pt x="724" y="1397"/>
                  </a:lnTo>
                  <a:cubicBezTo>
                    <a:pt x="708" y="1374"/>
                    <a:pt x="683" y="1360"/>
                    <a:pt x="656" y="1358"/>
                  </a:cubicBezTo>
                  <a:lnTo>
                    <a:pt x="651" y="1358"/>
                  </a:lnTo>
                  <a:cubicBezTo>
                    <a:pt x="626" y="1358"/>
                    <a:pt x="600" y="1368"/>
                    <a:pt x="587" y="1388"/>
                  </a:cubicBezTo>
                  <a:lnTo>
                    <a:pt x="180" y="1854"/>
                  </a:lnTo>
                  <a:lnTo>
                    <a:pt x="192" y="215"/>
                  </a:lnTo>
                  <a:close/>
                  <a:moveTo>
                    <a:pt x="102" y="0"/>
                  </a:moveTo>
                  <a:cubicBezTo>
                    <a:pt x="85" y="0"/>
                    <a:pt x="68" y="5"/>
                    <a:pt x="52" y="15"/>
                  </a:cubicBezTo>
                  <a:cubicBezTo>
                    <a:pt x="29" y="31"/>
                    <a:pt x="14" y="57"/>
                    <a:pt x="14" y="87"/>
                  </a:cubicBezTo>
                  <a:lnTo>
                    <a:pt x="1" y="2087"/>
                  </a:lnTo>
                  <a:cubicBezTo>
                    <a:pt x="1" y="2123"/>
                    <a:pt x="24" y="2155"/>
                    <a:pt x="58" y="2168"/>
                  </a:cubicBezTo>
                  <a:cubicBezTo>
                    <a:pt x="68" y="2172"/>
                    <a:pt x="79" y="2174"/>
                    <a:pt x="90" y="2174"/>
                  </a:cubicBezTo>
                  <a:cubicBezTo>
                    <a:pt x="114" y="2174"/>
                    <a:pt x="137" y="2164"/>
                    <a:pt x="153" y="2145"/>
                  </a:cubicBezTo>
                  <a:lnTo>
                    <a:pt x="640" y="1587"/>
                  </a:lnTo>
                  <a:lnTo>
                    <a:pt x="1486" y="2836"/>
                  </a:lnTo>
                  <a:cubicBezTo>
                    <a:pt x="1499" y="2856"/>
                    <a:pt x="1519" y="2870"/>
                    <a:pt x="1541" y="2873"/>
                  </a:cubicBezTo>
                  <a:cubicBezTo>
                    <a:pt x="1547" y="2875"/>
                    <a:pt x="1553" y="2875"/>
                    <a:pt x="1558" y="2875"/>
                  </a:cubicBezTo>
                  <a:cubicBezTo>
                    <a:pt x="1576" y="2875"/>
                    <a:pt x="1593" y="2870"/>
                    <a:pt x="1603" y="2859"/>
                  </a:cubicBezTo>
                  <a:lnTo>
                    <a:pt x="2113" y="2514"/>
                  </a:lnTo>
                  <a:cubicBezTo>
                    <a:pt x="2154" y="2487"/>
                    <a:pt x="2163" y="2433"/>
                    <a:pt x="2136" y="2393"/>
                  </a:cubicBezTo>
                  <a:lnTo>
                    <a:pt x="1283" y="1132"/>
                  </a:lnTo>
                  <a:lnTo>
                    <a:pt x="1988" y="902"/>
                  </a:lnTo>
                  <a:cubicBezTo>
                    <a:pt x="2024" y="890"/>
                    <a:pt x="2047" y="858"/>
                    <a:pt x="2049" y="821"/>
                  </a:cubicBezTo>
                  <a:cubicBezTo>
                    <a:pt x="2050" y="784"/>
                    <a:pt x="2028" y="751"/>
                    <a:pt x="1993" y="737"/>
                  </a:cubicBezTo>
                  <a:lnTo>
                    <a:pt x="132" y="6"/>
                  </a:lnTo>
                  <a:cubicBezTo>
                    <a:pt x="123" y="2"/>
                    <a:pt x="112" y="0"/>
                    <a:pt x="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6" name="Google Shape;1746;p48"/>
          <p:cNvSpPr/>
          <p:nvPr/>
        </p:nvSpPr>
        <p:spPr>
          <a:xfrm>
            <a:off x="5992212" y="2886850"/>
            <a:ext cx="153048" cy="1807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7" name="Google Shape;1747;p48"/>
          <p:cNvSpPr/>
          <p:nvPr/>
        </p:nvSpPr>
        <p:spPr>
          <a:xfrm>
            <a:off x="7074525" y="2190213"/>
            <a:ext cx="217898" cy="257323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" name="Google Shape;1748;p48"/>
          <p:cNvSpPr/>
          <p:nvPr/>
        </p:nvSpPr>
        <p:spPr>
          <a:xfrm>
            <a:off x="4958575" y="1123762"/>
            <a:ext cx="153048" cy="18072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9" name="Google Shape;1749;p48"/>
          <p:cNvGrpSpPr/>
          <p:nvPr/>
        </p:nvGrpSpPr>
        <p:grpSpPr>
          <a:xfrm rot="-803013">
            <a:off x="6534480" y="3621469"/>
            <a:ext cx="1298000" cy="1216388"/>
            <a:chOff x="3310900" y="2923925"/>
            <a:chExt cx="429025" cy="402050"/>
          </a:xfrm>
        </p:grpSpPr>
        <p:sp>
          <p:nvSpPr>
            <p:cNvPr id="1750" name="Google Shape;1750;p48"/>
            <p:cNvSpPr/>
            <p:nvPr/>
          </p:nvSpPr>
          <p:spPr>
            <a:xfrm>
              <a:off x="3310900" y="2923925"/>
              <a:ext cx="429025" cy="402050"/>
            </a:xfrm>
            <a:custGeom>
              <a:avLst/>
              <a:gdLst/>
              <a:ahLst/>
              <a:cxnLst/>
              <a:rect l="l" t="t" r="r" b="b"/>
              <a:pathLst>
                <a:path w="17161" h="16082" extrusionOk="0">
                  <a:moveTo>
                    <a:pt x="12720" y="0"/>
                  </a:moveTo>
                  <a:cubicBezTo>
                    <a:pt x="12385" y="0"/>
                    <a:pt x="12108" y="249"/>
                    <a:pt x="12074" y="583"/>
                  </a:cubicBezTo>
                  <a:cubicBezTo>
                    <a:pt x="12069" y="630"/>
                    <a:pt x="12064" y="675"/>
                    <a:pt x="12055" y="721"/>
                  </a:cubicBezTo>
                  <a:cubicBezTo>
                    <a:pt x="12027" y="720"/>
                    <a:pt x="11999" y="718"/>
                    <a:pt x="11970" y="718"/>
                  </a:cubicBezTo>
                  <a:cubicBezTo>
                    <a:pt x="11540" y="718"/>
                    <a:pt x="11142" y="911"/>
                    <a:pt x="10872" y="1223"/>
                  </a:cubicBezTo>
                  <a:cubicBezTo>
                    <a:pt x="10606" y="964"/>
                    <a:pt x="10243" y="809"/>
                    <a:pt x="9859" y="809"/>
                  </a:cubicBezTo>
                  <a:cubicBezTo>
                    <a:pt x="9432" y="809"/>
                    <a:pt x="9035" y="999"/>
                    <a:pt x="8765" y="1309"/>
                  </a:cubicBezTo>
                  <a:cubicBezTo>
                    <a:pt x="8501" y="1058"/>
                    <a:pt x="8146" y="910"/>
                    <a:pt x="7771" y="910"/>
                  </a:cubicBezTo>
                  <a:cubicBezTo>
                    <a:pt x="7342" y="910"/>
                    <a:pt x="6944" y="1100"/>
                    <a:pt x="6674" y="1412"/>
                  </a:cubicBezTo>
                  <a:cubicBezTo>
                    <a:pt x="6410" y="1159"/>
                    <a:pt x="6055" y="1011"/>
                    <a:pt x="5671" y="1011"/>
                  </a:cubicBezTo>
                  <a:cubicBezTo>
                    <a:pt x="5259" y="1011"/>
                    <a:pt x="4874" y="1190"/>
                    <a:pt x="4604" y="1482"/>
                  </a:cubicBezTo>
                  <a:cubicBezTo>
                    <a:pt x="4341" y="1236"/>
                    <a:pt x="3989" y="1090"/>
                    <a:pt x="3617" y="1090"/>
                  </a:cubicBezTo>
                  <a:cubicBezTo>
                    <a:pt x="3115" y="1090"/>
                    <a:pt x="2655" y="1352"/>
                    <a:pt x="2394" y="1761"/>
                  </a:cubicBezTo>
                  <a:lnTo>
                    <a:pt x="2322" y="1763"/>
                  </a:lnTo>
                  <a:cubicBezTo>
                    <a:pt x="2305" y="1761"/>
                    <a:pt x="2285" y="1760"/>
                    <a:pt x="2265" y="1760"/>
                  </a:cubicBezTo>
                  <a:cubicBezTo>
                    <a:pt x="2263" y="1760"/>
                    <a:pt x="2236" y="1761"/>
                    <a:pt x="2227" y="1761"/>
                  </a:cubicBezTo>
                  <a:cubicBezTo>
                    <a:pt x="2217" y="1761"/>
                    <a:pt x="2210" y="1761"/>
                    <a:pt x="2200" y="1762"/>
                  </a:cubicBezTo>
                  <a:cubicBezTo>
                    <a:pt x="2150" y="1767"/>
                    <a:pt x="2081" y="1781"/>
                    <a:pt x="2007" y="1818"/>
                  </a:cubicBezTo>
                  <a:cubicBezTo>
                    <a:pt x="1948" y="1845"/>
                    <a:pt x="1894" y="1883"/>
                    <a:pt x="1848" y="1929"/>
                  </a:cubicBezTo>
                  <a:cubicBezTo>
                    <a:pt x="1813" y="1965"/>
                    <a:pt x="1784" y="2004"/>
                    <a:pt x="1759" y="2046"/>
                  </a:cubicBezTo>
                  <a:cubicBezTo>
                    <a:pt x="1745" y="2067"/>
                    <a:pt x="1733" y="2092"/>
                    <a:pt x="1724" y="2115"/>
                  </a:cubicBezTo>
                  <a:cubicBezTo>
                    <a:pt x="1697" y="2181"/>
                    <a:pt x="1680" y="2251"/>
                    <a:pt x="1679" y="2323"/>
                  </a:cubicBezTo>
                  <a:lnTo>
                    <a:pt x="1654" y="3255"/>
                  </a:lnTo>
                  <a:lnTo>
                    <a:pt x="1497" y="6508"/>
                  </a:lnTo>
                  <a:lnTo>
                    <a:pt x="1495" y="6508"/>
                  </a:lnTo>
                  <a:cubicBezTo>
                    <a:pt x="1160" y="6508"/>
                    <a:pt x="882" y="6758"/>
                    <a:pt x="849" y="7091"/>
                  </a:cubicBezTo>
                  <a:cubicBezTo>
                    <a:pt x="826" y="7318"/>
                    <a:pt x="772" y="7521"/>
                    <a:pt x="691" y="7695"/>
                  </a:cubicBezTo>
                  <a:cubicBezTo>
                    <a:pt x="600" y="7885"/>
                    <a:pt x="467" y="8049"/>
                    <a:pt x="314" y="8158"/>
                  </a:cubicBezTo>
                  <a:cubicBezTo>
                    <a:pt x="101" y="8310"/>
                    <a:pt x="1" y="8573"/>
                    <a:pt x="58" y="8830"/>
                  </a:cubicBezTo>
                  <a:cubicBezTo>
                    <a:pt x="116" y="9086"/>
                    <a:pt x="321" y="9280"/>
                    <a:pt x="580" y="9326"/>
                  </a:cubicBezTo>
                  <a:cubicBezTo>
                    <a:pt x="874" y="9375"/>
                    <a:pt x="1113" y="9517"/>
                    <a:pt x="1338" y="9777"/>
                  </a:cubicBezTo>
                  <a:lnTo>
                    <a:pt x="1103" y="14588"/>
                  </a:lnTo>
                  <a:cubicBezTo>
                    <a:pt x="1092" y="14834"/>
                    <a:pt x="1244" y="15059"/>
                    <a:pt x="1479" y="15139"/>
                  </a:cubicBezTo>
                  <a:lnTo>
                    <a:pt x="1659" y="15201"/>
                  </a:lnTo>
                  <a:cubicBezTo>
                    <a:pt x="1724" y="15239"/>
                    <a:pt x="1798" y="15264"/>
                    <a:pt x="1875" y="15275"/>
                  </a:cubicBezTo>
                  <a:lnTo>
                    <a:pt x="1978" y="15311"/>
                  </a:lnTo>
                  <a:cubicBezTo>
                    <a:pt x="2082" y="15408"/>
                    <a:pt x="2224" y="15469"/>
                    <a:pt x="2380" y="15469"/>
                  </a:cubicBezTo>
                  <a:cubicBezTo>
                    <a:pt x="2397" y="15469"/>
                    <a:pt x="2415" y="15466"/>
                    <a:pt x="2432" y="15465"/>
                  </a:cubicBezTo>
                  <a:lnTo>
                    <a:pt x="2452" y="15472"/>
                  </a:lnTo>
                  <a:cubicBezTo>
                    <a:pt x="2544" y="15542"/>
                    <a:pt x="2660" y="15584"/>
                    <a:pt x="2785" y="15586"/>
                  </a:cubicBezTo>
                  <a:lnTo>
                    <a:pt x="2992" y="15658"/>
                  </a:lnTo>
                  <a:cubicBezTo>
                    <a:pt x="3049" y="15690"/>
                    <a:pt x="3114" y="15712"/>
                    <a:pt x="3181" y="15722"/>
                  </a:cubicBezTo>
                  <a:lnTo>
                    <a:pt x="4149" y="16052"/>
                  </a:lnTo>
                  <a:cubicBezTo>
                    <a:pt x="4207" y="16071"/>
                    <a:pt x="4268" y="16082"/>
                    <a:pt x="4328" y="16082"/>
                  </a:cubicBezTo>
                  <a:lnTo>
                    <a:pt x="4370" y="16082"/>
                  </a:lnTo>
                  <a:lnTo>
                    <a:pt x="15373" y="15338"/>
                  </a:lnTo>
                  <a:cubicBezTo>
                    <a:pt x="15488" y="15434"/>
                    <a:pt x="15634" y="15488"/>
                    <a:pt x="15788" y="15488"/>
                  </a:cubicBezTo>
                  <a:cubicBezTo>
                    <a:pt x="16108" y="15488"/>
                    <a:pt x="16376" y="15260"/>
                    <a:pt x="16429" y="14946"/>
                  </a:cubicBezTo>
                  <a:cubicBezTo>
                    <a:pt x="16493" y="14566"/>
                    <a:pt x="16602" y="14099"/>
                    <a:pt x="16889" y="13860"/>
                  </a:cubicBezTo>
                  <a:cubicBezTo>
                    <a:pt x="17078" y="13702"/>
                    <a:pt x="17161" y="13455"/>
                    <a:pt x="17105" y="13215"/>
                  </a:cubicBezTo>
                  <a:cubicBezTo>
                    <a:pt x="17049" y="12974"/>
                    <a:pt x="16865" y="12789"/>
                    <a:pt x="16625" y="12731"/>
                  </a:cubicBezTo>
                  <a:cubicBezTo>
                    <a:pt x="16446" y="12688"/>
                    <a:pt x="16262" y="12582"/>
                    <a:pt x="16108" y="12432"/>
                  </a:cubicBezTo>
                  <a:cubicBezTo>
                    <a:pt x="15973" y="12305"/>
                    <a:pt x="15867" y="12166"/>
                    <a:pt x="15769" y="11995"/>
                  </a:cubicBezTo>
                  <a:cubicBezTo>
                    <a:pt x="15732" y="11930"/>
                    <a:pt x="15687" y="11875"/>
                    <a:pt x="15632" y="11827"/>
                  </a:cubicBezTo>
                  <a:lnTo>
                    <a:pt x="14273" y="2331"/>
                  </a:lnTo>
                  <a:cubicBezTo>
                    <a:pt x="14312" y="2278"/>
                    <a:pt x="14356" y="2231"/>
                    <a:pt x="14403" y="2193"/>
                  </a:cubicBezTo>
                  <a:cubicBezTo>
                    <a:pt x="14593" y="2035"/>
                    <a:pt x="14675" y="1787"/>
                    <a:pt x="14620" y="1548"/>
                  </a:cubicBezTo>
                  <a:cubicBezTo>
                    <a:pt x="14563" y="1307"/>
                    <a:pt x="14379" y="1122"/>
                    <a:pt x="14140" y="1064"/>
                  </a:cubicBezTo>
                  <a:cubicBezTo>
                    <a:pt x="13961" y="1021"/>
                    <a:pt x="13778" y="915"/>
                    <a:pt x="13622" y="765"/>
                  </a:cubicBezTo>
                  <a:cubicBezTo>
                    <a:pt x="13488" y="639"/>
                    <a:pt x="13381" y="500"/>
                    <a:pt x="13284" y="328"/>
                  </a:cubicBezTo>
                  <a:cubicBezTo>
                    <a:pt x="13168" y="126"/>
                    <a:pt x="12953" y="0"/>
                    <a:pt x="127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8"/>
            <p:cNvSpPr/>
            <p:nvPr/>
          </p:nvSpPr>
          <p:spPr>
            <a:xfrm>
              <a:off x="3352975" y="2967550"/>
              <a:ext cx="345925" cy="342725"/>
            </a:xfrm>
            <a:custGeom>
              <a:avLst/>
              <a:gdLst/>
              <a:ahLst/>
              <a:cxnLst/>
              <a:rect l="l" t="t" r="r" b="b"/>
              <a:pathLst>
                <a:path w="13837" h="13709" extrusionOk="0">
                  <a:moveTo>
                    <a:pt x="11981" y="0"/>
                  </a:moveTo>
                  <a:lnTo>
                    <a:pt x="597" y="502"/>
                  </a:lnTo>
                  <a:lnTo>
                    <a:pt x="1" y="12798"/>
                  </a:lnTo>
                  <a:lnTo>
                    <a:pt x="2455" y="13635"/>
                  </a:lnTo>
                  <a:lnTo>
                    <a:pt x="2673" y="13709"/>
                  </a:lnTo>
                  <a:lnTo>
                    <a:pt x="13837" y="12953"/>
                  </a:lnTo>
                  <a:lnTo>
                    <a:pt x="11981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8"/>
            <p:cNvSpPr/>
            <p:nvPr/>
          </p:nvSpPr>
          <p:spPr>
            <a:xfrm>
              <a:off x="3352975" y="2980100"/>
              <a:ext cx="61400" cy="328350"/>
            </a:xfrm>
            <a:custGeom>
              <a:avLst/>
              <a:gdLst/>
              <a:ahLst/>
              <a:cxnLst/>
              <a:rect l="l" t="t" r="r" b="b"/>
              <a:pathLst>
                <a:path w="2456" h="13134" extrusionOk="0">
                  <a:moveTo>
                    <a:pt x="597" y="0"/>
                  </a:moveTo>
                  <a:lnTo>
                    <a:pt x="1" y="12296"/>
                  </a:lnTo>
                  <a:lnTo>
                    <a:pt x="2455" y="13133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8"/>
            <p:cNvSpPr/>
            <p:nvPr/>
          </p:nvSpPr>
          <p:spPr>
            <a:xfrm>
              <a:off x="3406400" y="2989800"/>
              <a:ext cx="19100" cy="19100"/>
            </a:xfrm>
            <a:custGeom>
              <a:avLst/>
              <a:gdLst/>
              <a:ahLst/>
              <a:cxnLst/>
              <a:rect l="l" t="t" r="r" b="b"/>
              <a:pathLst>
                <a:path w="764" h="764" extrusionOk="0">
                  <a:moveTo>
                    <a:pt x="381" y="0"/>
                  </a:moveTo>
                  <a:cubicBezTo>
                    <a:pt x="171" y="0"/>
                    <a:pt x="1" y="171"/>
                    <a:pt x="1" y="381"/>
                  </a:cubicBezTo>
                  <a:cubicBezTo>
                    <a:pt x="1" y="593"/>
                    <a:pt x="171" y="763"/>
                    <a:pt x="381" y="763"/>
                  </a:cubicBezTo>
                  <a:cubicBezTo>
                    <a:pt x="592" y="763"/>
                    <a:pt x="763" y="593"/>
                    <a:pt x="763" y="381"/>
                  </a:cubicBezTo>
                  <a:cubicBezTo>
                    <a:pt x="763" y="171"/>
                    <a:pt x="592" y="0"/>
                    <a:pt x="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8"/>
            <p:cNvSpPr/>
            <p:nvPr/>
          </p:nvSpPr>
          <p:spPr>
            <a:xfrm>
              <a:off x="3380350" y="2963125"/>
              <a:ext cx="44025" cy="43400"/>
            </a:xfrm>
            <a:custGeom>
              <a:avLst/>
              <a:gdLst/>
              <a:ahLst/>
              <a:cxnLst/>
              <a:rect l="l" t="t" r="r" b="b"/>
              <a:pathLst>
                <a:path w="1761" h="1736" extrusionOk="0">
                  <a:moveTo>
                    <a:pt x="863" y="1"/>
                  </a:moveTo>
                  <a:cubicBezTo>
                    <a:pt x="452" y="1"/>
                    <a:pt x="106" y="277"/>
                    <a:pt x="0" y="653"/>
                  </a:cubicBezTo>
                  <a:lnTo>
                    <a:pt x="93" y="647"/>
                  </a:lnTo>
                  <a:cubicBezTo>
                    <a:pt x="198" y="324"/>
                    <a:pt x="503" y="88"/>
                    <a:pt x="863" y="88"/>
                  </a:cubicBezTo>
                  <a:cubicBezTo>
                    <a:pt x="1308" y="88"/>
                    <a:pt x="1671" y="451"/>
                    <a:pt x="1671" y="897"/>
                  </a:cubicBezTo>
                  <a:cubicBezTo>
                    <a:pt x="1671" y="1253"/>
                    <a:pt x="1439" y="1557"/>
                    <a:pt x="1120" y="1665"/>
                  </a:cubicBezTo>
                  <a:cubicBezTo>
                    <a:pt x="1137" y="1687"/>
                    <a:pt x="1158" y="1710"/>
                    <a:pt x="1182" y="1735"/>
                  </a:cubicBezTo>
                  <a:cubicBezTo>
                    <a:pt x="1518" y="1607"/>
                    <a:pt x="1759" y="1279"/>
                    <a:pt x="1759" y="898"/>
                  </a:cubicBezTo>
                  <a:cubicBezTo>
                    <a:pt x="1760" y="405"/>
                    <a:pt x="1357" y="1"/>
                    <a:pt x="863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8"/>
            <p:cNvSpPr/>
            <p:nvPr/>
          </p:nvSpPr>
          <p:spPr>
            <a:xfrm>
              <a:off x="3457775" y="2987850"/>
              <a:ext cx="19100" cy="19100"/>
            </a:xfrm>
            <a:custGeom>
              <a:avLst/>
              <a:gdLst/>
              <a:ahLst/>
              <a:cxnLst/>
              <a:rect l="l" t="t" r="r" b="b"/>
              <a:pathLst>
                <a:path w="764" h="764" extrusionOk="0">
                  <a:moveTo>
                    <a:pt x="382" y="1"/>
                  </a:moveTo>
                  <a:cubicBezTo>
                    <a:pt x="172" y="1"/>
                    <a:pt x="0" y="172"/>
                    <a:pt x="0" y="382"/>
                  </a:cubicBezTo>
                  <a:cubicBezTo>
                    <a:pt x="0" y="593"/>
                    <a:pt x="172" y="763"/>
                    <a:pt x="382" y="763"/>
                  </a:cubicBezTo>
                  <a:cubicBezTo>
                    <a:pt x="593" y="763"/>
                    <a:pt x="763" y="593"/>
                    <a:pt x="763" y="382"/>
                  </a:cubicBezTo>
                  <a:cubicBezTo>
                    <a:pt x="763" y="172"/>
                    <a:pt x="593" y="1"/>
                    <a:pt x="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8"/>
            <p:cNvSpPr/>
            <p:nvPr/>
          </p:nvSpPr>
          <p:spPr>
            <a:xfrm>
              <a:off x="3431700" y="2961200"/>
              <a:ext cx="44025" cy="43375"/>
            </a:xfrm>
            <a:custGeom>
              <a:avLst/>
              <a:gdLst/>
              <a:ahLst/>
              <a:cxnLst/>
              <a:rect l="l" t="t" r="r" b="b"/>
              <a:pathLst>
                <a:path w="1761" h="1735" extrusionOk="0">
                  <a:moveTo>
                    <a:pt x="863" y="1"/>
                  </a:moveTo>
                  <a:cubicBezTo>
                    <a:pt x="453" y="1"/>
                    <a:pt x="108" y="276"/>
                    <a:pt x="1" y="653"/>
                  </a:cubicBezTo>
                  <a:lnTo>
                    <a:pt x="94" y="646"/>
                  </a:lnTo>
                  <a:cubicBezTo>
                    <a:pt x="200" y="323"/>
                    <a:pt x="505" y="87"/>
                    <a:pt x="863" y="87"/>
                  </a:cubicBezTo>
                  <a:cubicBezTo>
                    <a:pt x="1309" y="87"/>
                    <a:pt x="1672" y="450"/>
                    <a:pt x="1672" y="896"/>
                  </a:cubicBezTo>
                  <a:cubicBezTo>
                    <a:pt x="1672" y="1253"/>
                    <a:pt x="1441" y="1556"/>
                    <a:pt x="1121" y="1664"/>
                  </a:cubicBezTo>
                  <a:cubicBezTo>
                    <a:pt x="1139" y="1686"/>
                    <a:pt x="1160" y="1710"/>
                    <a:pt x="1183" y="1735"/>
                  </a:cubicBezTo>
                  <a:cubicBezTo>
                    <a:pt x="1520" y="1606"/>
                    <a:pt x="1761" y="1278"/>
                    <a:pt x="1761" y="897"/>
                  </a:cubicBezTo>
                  <a:cubicBezTo>
                    <a:pt x="1761" y="403"/>
                    <a:pt x="1358" y="1"/>
                    <a:pt x="863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8"/>
            <p:cNvSpPr/>
            <p:nvPr/>
          </p:nvSpPr>
          <p:spPr>
            <a:xfrm>
              <a:off x="3510300" y="2985325"/>
              <a:ext cx="19100" cy="19100"/>
            </a:xfrm>
            <a:custGeom>
              <a:avLst/>
              <a:gdLst/>
              <a:ahLst/>
              <a:cxnLst/>
              <a:rect l="l" t="t" r="r" b="b"/>
              <a:pathLst>
                <a:path w="764" h="764" extrusionOk="0">
                  <a:moveTo>
                    <a:pt x="381" y="1"/>
                  </a:moveTo>
                  <a:cubicBezTo>
                    <a:pt x="171" y="1"/>
                    <a:pt x="0" y="171"/>
                    <a:pt x="0" y="382"/>
                  </a:cubicBezTo>
                  <a:cubicBezTo>
                    <a:pt x="0" y="593"/>
                    <a:pt x="171" y="763"/>
                    <a:pt x="381" y="763"/>
                  </a:cubicBezTo>
                  <a:cubicBezTo>
                    <a:pt x="592" y="763"/>
                    <a:pt x="763" y="593"/>
                    <a:pt x="763" y="382"/>
                  </a:cubicBezTo>
                  <a:cubicBezTo>
                    <a:pt x="763" y="171"/>
                    <a:pt x="592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8"/>
            <p:cNvSpPr/>
            <p:nvPr/>
          </p:nvSpPr>
          <p:spPr>
            <a:xfrm>
              <a:off x="3484225" y="2958650"/>
              <a:ext cx="44000" cy="43400"/>
            </a:xfrm>
            <a:custGeom>
              <a:avLst/>
              <a:gdLst/>
              <a:ahLst/>
              <a:cxnLst/>
              <a:rect l="l" t="t" r="r" b="b"/>
              <a:pathLst>
                <a:path w="1760" h="1736" extrusionOk="0">
                  <a:moveTo>
                    <a:pt x="863" y="1"/>
                  </a:moveTo>
                  <a:cubicBezTo>
                    <a:pt x="453" y="1"/>
                    <a:pt x="107" y="277"/>
                    <a:pt x="1" y="653"/>
                  </a:cubicBezTo>
                  <a:lnTo>
                    <a:pt x="93" y="647"/>
                  </a:lnTo>
                  <a:cubicBezTo>
                    <a:pt x="198" y="324"/>
                    <a:pt x="504" y="88"/>
                    <a:pt x="863" y="88"/>
                  </a:cubicBezTo>
                  <a:cubicBezTo>
                    <a:pt x="1308" y="88"/>
                    <a:pt x="1671" y="451"/>
                    <a:pt x="1671" y="897"/>
                  </a:cubicBezTo>
                  <a:cubicBezTo>
                    <a:pt x="1671" y="1253"/>
                    <a:pt x="1440" y="1557"/>
                    <a:pt x="1121" y="1665"/>
                  </a:cubicBezTo>
                  <a:cubicBezTo>
                    <a:pt x="1138" y="1687"/>
                    <a:pt x="1159" y="1710"/>
                    <a:pt x="1182" y="1736"/>
                  </a:cubicBezTo>
                  <a:cubicBezTo>
                    <a:pt x="1519" y="1607"/>
                    <a:pt x="1760" y="1279"/>
                    <a:pt x="1760" y="898"/>
                  </a:cubicBezTo>
                  <a:cubicBezTo>
                    <a:pt x="1760" y="404"/>
                    <a:pt x="1358" y="1"/>
                    <a:pt x="863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8"/>
            <p:cNvSpPr/>
            <p:nvPr/>
          </p:nvSpPr>
          <p:spPr>
            <a:xfrm>
              <a:off x="3562500" y="2982800"/>
              <a:ext cx="19100" cy="19100"/>
            </a:xfrm>
            <a:custGeom>
              <a:avLst/>
              <a:gdLst/>
              <a:ahLst/>
              <a:cxnLst/>
              <a:rect l="l" t="t" r="r" b="b"/>
              <a:pathLst>
                <a:path w="764" h="764" extrusionOk="0">
                  <a:moveTo>
                    <a:pt x="381" y="1"/>
                  </a:moveTo>
                  <a:cubicBezTo>
                    <a:pt x="171" y="1"/>
                    <a:pt x="1" y="171"/>
                    <a:pt x="1" y="381"/>
                  </a:cubicBezTo>
                  <a:cubicBezTo>
                    <a:pt x="1" y="592"/>
                    <a:pt x="171" y="763"/>
                    <a:pt x="381" y="763"/>
                  </a:cubicBezTo>
                  <a:cubicBezTo>
                    <a:pt x="592" y="763"/>
                    <a:pt x="763" y="592"/>
                    <a:pt x="763" y="381"/>
                  </a:cubicBezTo>
                  <a:cubicBezTo>
                    <a:pt x="763" y="171"/>
                    <a:pt x="592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8"/>
            <p:cNvSpPr/>
            <p:nvPr/>
          </p:nvSpPr>
          <p:spPr>
            <a:xfrm>
              <a:off x="3536450" y="2956125"/>
              <a:ext cx="44000" cy="43400"/>
            </a:xfrm>
            <a:custGeom>
              <a:avLst/>
              <a:gdLst/>
              <a:ahLst/>
              <a:cxnLst/>
              <a:rect l="l" t="t" r="r" b="b"/>
              <a:pathLst>
                <a:path w="1760" h="1736" extrusionOk="0">
                  <a:moveTo>
                    <a:pt x="863" y="1"/>
                  </a:moveTo>
                  <a:cubicBezTo>
                    <a:pt x="452" y="1"/>
                    <a:pt x="106" y="277"/>
                    <a:pt x="0" y="653"/>
                  </a:cubicBezTo>
                  <a:lnTo>
                    <a:pt x="93" y="647"/>
                  </a:lnTo>
                  <a:cubicBezTo>
                    <a:pt x="198" y="323"/>
                    <a:pt x="503" y="88"/>
                    <a:pt x="863" y="88"/>
                  </a:cubicBezTo>
                  <a:cubicBezTo>
                    <a:pt x="1308" y="88"/>
                    <a:pt x="1671" y="451"/>
                    <a:pt x="1671" y="896"/>
                  </a:cubicBezTo>
                  <a:cubicBezTo>
                    <a:pt x="1671" y="1253"/>
                    <a:pt x="1439" y="1557"/>
                    <a:pt x="1120" y="1664"/>
                  </a:cubicBezTo>
                  <a:cubicBezTo>
                    <a:pt x="1137" y="1687"/>
                    <a:pt x="1158" y="1710"/>
                    <a:pt x="1182" y="1736"/>
                  </a:cubicBezTo>
                  <a:cubicBezTo>
                    <a:pt x="1518" y="1606"/>
                    <a:pt x="1759" y="1279"/>
                    <a:pt x="1759" y="898"/>
                  </a:cubicBezTo>
                  <a:cubicBezTo>
                    <a:pt x="1759" y="403"/>
                    <a:pt x="1357" y="1"/>
                    <a:pt x="863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8"/>
            <p:cNvSpPr/>
            <p:nvPr/>
          </p:nvSpPr>
          <p:spPr>
            <a:xfrm>
              <a:off x="3615275" y="2980575"/>
              <a:ext cx="19075" cy="19075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1" y="0"/>
                  </a:moveTo>
                  <a:cubicBezTo>
                    <a:pt x="171" y="0"/>
                    <a:pt x="0" y="171"/>
                    <a:pt x="0" y="381"/>
                  </a:cubicBezTo>
                  <a:cubicBezTo>
                    <a:pt x="0" y="591"/>
                    <a:pt x="171" y="763"/>
                    <a:pt x="381" y="763"/>
                  </a:cubicBezTo>
                  <a:cubicBezTo>
                    <a:pt x="592" y="763"/>
                    <a:pt x="763" y="591"/>
                    <a:pt x="763" y="381"/>
                  </a:cubicBezTo>
                  <a:cubicBezTo>
                    <a:pt x="763" y="171"/>
                    <a:pt x="592" y="0"/>
                    <a:pt x="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8"/>
            <p:cNvSpPr/>
            <p:nvPr/>
          </p:nvSpPr>
          <p:spPr>
            <a:xfrm>
              <a:off x="3589225" y="2953875"/>
              <a:ext cx="44025" cy="43375"/>
            </a:xfrm>
            <a:custGeom>
              <a:avLst/>
              <a:gdLst/>
              <a:ahLst/>
              <a:cxnLst/>
              <a:rect l="l" t="t" r="r" b="b"/>
              <a:pathLst>
                <a:path w="1761" h="1735" extrusionOk="0">
                  <a:moveTo>
                    <a:pt x="863" y="0"/>
                  </a:moveTo>
                  <a:cubicBezTo>
                    <a:pt x="453" y="0"/>
                    <a:pt x="107" y="276"/>
                    <a:pt x="1" y="653"/>
                  </a:cubicBezTo>
                  <a:lnTo>
                    <a:pt x="94" y="646"/>
                  </a:lnTo>
                  <a:cubicBezTo>
                    <a:pt x="199" y="322"/>
                    <a:pt x="504" y="87"/>
                    <a:pt x="863" y="87"/>
                  </a:cubicBezTo>
                  <a:cubicBezTo>
                    <a:pt x="1309" y="87"/>
                    <a:pt x="1672" y="450"/>
                    <a:pt x="1672" y="896"/>
                  </a:cubicBezTo>
                  <a:cubicBezTo>
                    <a:pt x="1672" y="1252"/>
                    <a:pt x="1441" y="1556"/>
                    <a:pt x="1121" y="1664"/>
                  </a:cubicBezTo>
                  <a:cubicBezTo>
                    <a:pt x="1138" y="1686"/>
                    <a:pt x="1159" y="1710"/>
                    <a:pt x="1183" y="1734"/>
                  </a:cubicBezTo>
                  <a:cubicBezTo>
                    <a:pt x="1520" y="1606"/>
                    <a:pt x="1761" y="1279"/>
                    <a:pt x="1761" y="897"/>
                  </a:cubicBezTo>
                  <a:cubicBezTo>
                    <a:pt x="1761" y="404"/>
                    <a:pt x="1357" y="0"/>
                    <a:pt x="863" y="0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8"/>
            <p:cNvSpPr/>
            <p:nvPr/>
          </p:nvSpPr>
          <p:spPr>
            <a:xfrm>
              <a:off x="3367325" y="2979900"/>
              <a:ext cx="38950" cy="325450"/>
            </a:xfrm>
            <a:custGeom>
              <a:avLst/>
              <a:gdLst/>
              <a:ahLst/>
              <a:cxnLst/>
              <a:rect l="l" t="t" r="r" b="b"/>
              <a:pathLst>
                <a:path w="1558" h="13018" extrusionOk="0">
                  <a:moveTo>
                    <a:pt x="22" y="1"/>
                  </a:moveTo>
                  <a:cubicBezTo>
                    <a:pt x="9" y="2"/>
                    <a:pt x="0" y="12"/>
                    <a:pt x="1" y="26"/>
                  </a:cubicBezTo>
                  <a:lnTo>
                    <a:pt x="1016" y="12839"/>
                  </a:lnTo>
                  <a:cubicBezTo>
                    <a:pt x="1017" y="12852"/>
                    <a:pt x="1028" y="12861"/>
                    <a:pt x="1038" y="12861"/>
                  </a:cubicBezTo>
                  <a:cubicBezTo>
                    <a:pt x="1039" y="12861"/>
                    <a:pt x="1039" y="12861"/>
                    <a:pt x="1040" y="12861"/>
                  </a:cubicBezTo>
                  <a:cubicBezTo>
                    <a:pt x="1053" y="12859"/>
                    <a:pt x="1063" y="12849"/>
                    <a:pt x="1061" y="12836"/>
                  </a:cubicBezTo>
                  <a:lnTo>
                    <a:pt x="145" y="1270"/>
                  </a:lnTo>
                  <a:lnTo>
                    <a:pt x="1511" y="12996"/>
                  </a:lnTo>
                  <a:cubicBezTo>
                    <a:pt x="1512" y="13008"/>
                    <a:pt x="1522" y="13017"/>
                    <a:pt x="1533" y="13017"/>
                  </a:cubicBezTo>
                  <a:cubicBezTo>
                    <a:pt x="1533" y="13017"/>
                    <a:pt x="1534" y="13017"/>
                    <a:pt x="1536" y="13016"/>
                  </a:cubicBezTo>
                  <a:cubicBezTo>
                    <a:pt x="1548" y="13015"/>
                    <a:pt x="1557" y="13004"/>
                    <a:pt x="1555" y="12991"/>
                  </a:cubicBezTo>
                  <a:lnTo>
                    <a:pt x="48" y="21"/>
                  </a:lnTo>
                  <a:cubicBezTo>
                    <a:pt x="46" y="8"/>
                    <a:pt x="34" y="1"/>
                    <a:pt x="2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8"/>
            <p:cNvSpPr/>
            <p:nvPr/>
          </p:nvSpPr>
          <p:spPr>
            <a:xfrm>
              <a:off x="3367350" y="2979925"/>
              <a:ext cx="14725" cy="318000"/>
            </a:xfrm>
            <a:custGeom>
              <a:avLst/>
              <a:gdLst/>
              <a:ahLst/>
              <a:cxnLst/>
              <a:rect l="l" t="t" r="r" b="b"/>
              <a:pathLst>
                <a:path w="589" h="12720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11" y="2"/>
                    <a:pt x="0" y="11"/>
                    <a:pt x="0" y="24"/>
                  </a:cubicBezTo>
                  <a:lnTo>
                    <a:pt x="117" y="12579"/>
                  </a:lnTo>
                  <a:cubicBezTo>
                    <a:pt x="118" y="12592"/>
                    <a:pt x="128" y="12602"/>
                    <a:pt x="141" y="12602"/>
                  </a:cubicBezTo>
                  <a:cubicBezTo>
                    <a:pt x="153" y="12602"/>
                    <a:pt x="163" y="12592"/>
                    <a:pt x="163" y="12578"/>
                  </a:cubicBezTo>
                  <a:lnTo>
                    <a:pt x="58" y="1405"/>
                  </a:lnTo>
                  <a:lnTo>
                    <a:pt x="541" y="12697"/>
                  </a:lnTo>
                  <a:cubicBezTo>
                    <a:pt x="542" y="12710"/>
                    <a:pt x="553" y="12719"/>
                    <a:pt x="564" y="12719"/>
                  </a:cubicBezTo>
                  <a:cubicBezTo>
                    <a:pt x="579" y="12718"/>
                    <a:pt x="588" y="12707"/>
                    <a:pt x="588" y="12695"/>
                  </a:cubicBezTo>
                  <a:lnTo>
                    <a:pt x="47" y="23"/>
                  </a:lnTo>
                  <a:cubicBezTo>
                    <a:pt x="47" y="11"/>
                    <a:pt x="34" y="1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8"/>
            <p:cNvSpPr/>
            <p:nvPr/>
          </p:nvSpPr>
          <p:spPr>
            <a:xfrm>
              <a:off x="3359650" y="2979925"/>
              <a:ext cx="8825" cy="310350"/>
            </a:xfrm>
            <a:custGeom>
              <a:avLst/>
              <a:gdLst/>
              <a:ahLst/>
              <a:cxnLst/>
              <a:rect l="l" t="t" r="r" b="b"/>
              <a:pathLst>
                <a:path w="353" h="12414" extrusionOk="0">
                  <a:moveTo>
                    <a:pt x="330" y="1"/>
                  </a:moveTo>
                  <a:cubicBezTo>
                    <a:pt x="316" y="1"/>
                    <a:pt x="307" y="10"/>
                    <a:pt x="307" y="23"/>
                  </a:cubicBezTo>
                  <a:lnTo>
                    <a:pt x="0" y="12389"/>
                  </a:lnTo>
                  <a:cubicBezTo>
                    <a:pt x="0" y="12403"/>
                    <a:pt x="11" y="12413"/>
                    <a:pt x="24" y="12413"/>
                  </a:cubicBezTo>
                  <a:cubicBezTo>
                    <a:pt x="36" y="12413"/>
                    <a:pt x="46" y="12403"/>
                    <a:pt x="46" y="12390"/>
                  </a:cubicBezTo>
                  <a:lnTo>
                    <a:pt x="353" y="25"/>
                  </a:lnTo>
                  <a:cubicBezTo>
                    <a:pt x="353" y="11"/>
                    <a:pt x="344" y="1"/>
                    <a:pt x="33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8"/>
            <p:cNvSpPr/>
            <p:nvPr/>
          </p:nvSpPr>
          <p:spPr>
            <a:xfrm>
              <a:off x="3325700" y="3098650"/>
              <a:ext cx="57875" cy="67825"/>
            </a:xfrm>
            <a:custGeom>
              <a:avLst/>
              <a:gdLst/>
              <a:ahLst/>
              <a:cxnLst/>
              <a:rect l="l" t="t" r="r" b="b"/>
              <a:pathLst>
                <a:path w="2315" h="2713" extrusionOk="0">
                  <a:moveTo>
                    <a:pt x="927" y="0"/>
                  </a:moveTo>
                  <a:cubicBezTo>
                    <a:pt x="883" y="0"/>
                    <a:pt x="839" y="31"/>
                    <a:pt x="834" y="85"/>
                  </a:cubicBezTo>
                  <a:cubicBezTo>
                    <a:pt x="805" y="355"/>
                    <a:pt x="741" y="623"/>
                    <a:pt x="625" y="869"/>
                  </a:cubicBezTo>
                  <a:cubicBezTo>
                    <a:pt x="500" y="1136"/>
                    <a:pt x="309" y="1378"/>
                    <a:pt x="69" y="1547"/>
                  </a:cubicBezTo>
                  <a:cubicBezTo>
                    <a:pt x="1" y="1596"/>
                    <a:pt x="26" y="1702"/>
                    <a:pt x="109" y="1717"/>
                  </a:cubicBezTo>
                  <a:cubicBezTo>
                    <a:pt x="668" y="1813"/>
                    <a:pt x="1081" y="2141"/>
                    <a:pt x="1431" y="2669"/>
                  </a:cubicBezTo>
                  <a:cubicBezTo>
                    <a:pt x="1450" y="2699"/>
                    <a:pt x="1480" y="2713"/>
                    <a:pt x="1510" y="2713"/>
                  </a:cubicBezTo>
                  <a:cubicBezTo>
                    <a:pt x="1552" y="2713"/>
                    <a:pt x="1594" y="2684"/>
                    <a:pt x="1603" y="2632"/>
                  </a:cubicBezTo>
                  <a:cubicBezTo>
                    <a:pt x="1689" y="2115"/>
                    <a:pt x="1845" y="1554"/>
                    <a:pt x="2255" y="1212"/>
                  </a:cubicBezTo>
                  <a:cubicBezTo>
                    <a:pt x="2314" y="1162"/>
                    <a:pt x="2292" y="1066"/>
                    <a:pt x="2215" y="1048"/>
                  </a:cubicBezTo>
                  <a:cubicBezTo>
                    <a:pt x="1928" y="978"/>
                    <a:pt x="1661" y="817"/>
                    <a:pt x="1445" y="611"/>
                  </a:cubicBezTo>
                  <a:cubicBezTo>
                    <a:pt x="1263" y="438"/>
                    <a:pt x="1127" y="253"/>
                    <a:pt x="1010" y="48"/>
                  </a:cubicBezTo>
                  <a:cubicBezTo>
                    <a:pt x="991" y="15"/>
                    <a:pt x="959" y="0"/>
                    <a:pt x="92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8"/>
            <p:cNvSpPr/>
            <p:nvPr/>
          </p:nvSpPr>
          <p:spPr>
            <a:xfrm>
              <a:off x="3606350" y="2935925"/>
              <a:ext cx="57850" cy="67800"/>
            </a:xfrm>
            <a:custGeom>
              <a:avLst/>
              <a:gdLst/>
              <a:ahLst/>
              <a:cxnLst/>
              <a:rect l="l" t="t" r="r" b="b"/>
              <a:pathLst>
                <a:path w="2314" h="2712" extrusionOk="0">
                  <a:moveTo>
                    <a:pt x="927" y="0"/>
                  </a:moveTo>
                  <a:cubicBezTo>
                    <a:pt x="882" y="0"/>
                    <a:pt x="838" y="32"/>
                    <a:pt x="833" y="86"/>
                  </a:cubicBezTo>
                  <a:cubicBezTo>
                    <a:pt x="804" y="356"/>
                    <a:pt x="740" y="624"/>
                    <a:pt x="624" y="870"/>
                  </a:cubicBezTo>
                  <a:cubicBezTo>
                    <a:pt x="499" y="1136"/>
                    <a:pt x="309" y="1378"/>
                    <a:pt x="69" y="1548"/>
                  </a:cubicBezTo>
                  <a:cubicBezTo>
                    <a:pt x="0" y="1597"/>
                    <a:pt x="26" y="1703"/>
                    <a:pt x="109" y="1718"/>
                  </a:cubicBezTo>
                  <a:cubicBezTo>
                    <a:pt x="667" y="1814"/>
                    <a:pt x="1080" y="2141"/>
                    <a:pt x="1430" y="2670"/>
                  </a:cubicBezTo>
                  <a:cubicBezTo>
                    <a:pt x="1449" y="2699"/>
                    <a:pt x="1479" y="2712"/>
                    <a:pt x="1509" y="2712"/>
                  </a:cubicBezTo>
                  <a:cubicBezTo>
                    <a:pt x="1552" y="2712"/>
                    <a:pt x="1594" y="2684"/>
                    <a:pt x="1603" y="2633"/>
                  </a:cubicBezTo>
                  <a:cubicBezTo>
                    <a:pt x="1689" y="2114"/>
                    <a:pt x="1845" y="1555"/>
                    <a:pt x="2255" y="1213"/>
                  </a:cubicBezTo>
                  <a:cubicBezTo>
                    <a:pt x="2314" y="1162"/>
                    <a:pt x="2292" y="1067"/>
                    <a:pt x="2215" y="1049"/>
                  </a:cubicBezTo>
                  <a:cubicBezTo>
                    <a:pt x="1927" y="978"/>
                    <a:pt x="1661" y="818"/>
                    <a:pt x="1445" y="612"/>
                  </a:cubicBezTo>
                  <a:cubicBezTo>
                    <a:pt x="1263" y="438"/>
                    <a:pt x="1126" y="254"/>
                    <a:pt x="1009" y="49"/>
                  </a:cubicBezTo>
                  <a:cubicBezTo>
                    <a:pt x="990" y="16"/>
                    <a:pt x="958" y="0"/>
                    <a:pt x="92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8"/>
            <p:cNvSpPr/>
            <p:nvPr/>
          </p:nvSpPr>
          <p:spPr>
            <a:xfrm>
              <a:off x="3668425" y="3227550"/>
              <a:ext cx="57850" cy="67825"/>
            </a:xfrm>
            <a:custGeom>
              <a:avLst/>
              <a:gdLst/>
              <a:ahLst/>
              <a:cxnLst/>
              <a:rect l="l" t="t" r="r" b="b"/>
              <a:pathLst>
                <a:path w="2314" h="2713" extrusionOk="0">
                  <a:moveTo>
                    <a:pt x="927" y="1"/>
                  </a:moveTo>
                  <a:cubicBezTo>
                    <a:pt x="882" y="1"/>
                    <a:pt x="838" y="31"/>
                    <a:pt x="832" y="85"/>
                  </a:cubicBezTo>
                  <a:cubicBezTo>
                    <a:pt x="804" y="357"/>
                    <a:pt x="740" y="623"/>
                    <a:pt x="624" y="869"/>
                  </a:cubicBezTo>
                  <a:cubicBezTo>
                    <a:pt x="499" y="1136"/>
                    <a:pt x="309" y="1378"/>
                    <a:pt x="69" y="1548"/>
                  </a:cubicBezTo>
                  <a:cubicBezTo>
                    <a:pt x="0" y="1596"/>
                    <a:pt x="26" y="1703"/>
                    <a:pt x="109" y="1717"/>
                  </a:cubicBezTo>
                  <a:cubicBezTo>
                    <a:pt x="667" y="1814"/>
                    <a:pt x="1081" y="2141"/>
                    <a:pt x="1430" y="2669"/>
                  </a:cubicBezTo>
                  <a:cubicBezTo>
                    <a:pt x="1450" y="2699"/>
                    <a:pt x="1480" y="2713"/>
                    <a:pt x="1510" y="2713"/>
                  </a:cubicBezTo>
                  <a:cubicBezTo>
                    <a:pt x="1553" y="2713"/>
                    <a:pt x="1595" y="2684"/>
                    <a:pt x="1603" y="2632"/>
                  </a:cubicBezTo>
                  <a:cubicBezTo>
                    <a:pt x="1689" y="2115"/>
                    <a:pt x="1845" y="1554"/>
                    <a:pt x="2255" y="1212"/>
                  </a:cubicBezTo>
                  <a:cubicBezTo>
                    <a:pt x="2314" y="1163"/>
                    <a:pt x="2292" y="1067"/>
                    <a:pt x="2215" y="1048"/>
                  </a:cubicBezTo>
                  <a:cubicBezTo>
                    <a:pt x="1927" y="979"/>
                    <a:pt x="1660" y="818"/>
                    <a:pt x="1445" y="611"/>
                  </a:cubicBezTo>
                  <a:cubicBezTo>
                    <a:pt x="1263" y="438"/>
                    <a:pt x="1126" y="254"/>
                    <a:pt x="1009" y="48"/>
                  </a:cubicBezTo>
                  <a:cubicBezTo>
                    <a:pt x="990" y="16"/>
                    <a:pt x="959" y="1"/>
                    <a:pt x="92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8"/>
            <p:cNvSpPr/>
            <p:nvPr/>
          </p:nvSpPr>
          <p:spPr>
            <a:xfrm>
              <a:off x="3585900" y="3033950"/>
              <a:ext cx="56850" cy="56275"/>
            </a:xfrm>
            <a:custGeom>
              <a:avLst/>
              <a:gdLst/>
              <a:ahLst/>
              <a:cxnLst/>
              <a:rect l="l" t="t" r="r" b="b"/>
              <a:pathLst>
                <a:path w="2274" h="2251" extrusionOk="0">
                  <a:moveTo>
                    <a:pt x="1997" y="94"/>
                  </a:moveTo>
                  <a:lnTo>
                    <a:pt x="2173" y="1960"/>
                  </a:lnTo>
                  <a:lnTo>
                    <a:pt x="237" y="2152"/>
                  </a:lnTo>
                  <a:lnTo>
                    <a:pt x="97" y="218"/>
                  </a:lnTo>
                  <a:lnTo>
                    <a:pt x="1997" y="94"/>
                  </a:lnTo>
                  <a:close/>
                  <a:moveTo>
                    <a:pt x="2042" y="1"/>
                  </a:moveTo>
                  <a:cubicBezTo>
                    <a:pt x="2040" y="1"/>
                    <a:pt x="2038" y="1"/>
                    <a:pt x="2037" y="1"/>
                  </a:cubicBezTo>
                  <a:lnTo>
                    <a:pt x="45" y="129"/>
                  </a:lnTo>
                  <a:cubicBezTo>
                    <a:pt x="34" y="130"/>
                    <a:pt x="22" y="136"/>
                    <a:pt x="14" y="145"/>
                  </a:cubicBezTo>
                  <a:cubicBezTo>
                    <a:pt x="4" y="154"/>
                    <a:pt x="1" y="168"/>
                    <a:pt x="2" y="180"/>
                  </a:cubicBezTo>
                  <a:lnTo>
                    <a:pt x="148" y="2207"/>
                  </a:lnTo>
                  <a:cubicBezTo>
                    <a:pt x="148" y="2220"/>
                    <a:pt x="155" y="2231"/>
                    <a:pt x="164" y="2239"/>
                  </a:cubicBezTo>
                  <a:cubicBezTo>
                    <a:pt x="174" y="2246"/>
                    <a:pt x="184" y="2249"/>
                    <a:pt x="195" y="2249"/>
                  </a:cubicBezTo>
                  <a:cubicBezTo>
                    <a:pt x="196" y="2249"/>
                    <a:pt x="197" y="2249"/>
                    <a:pt x="199" y="2250"/>
                  </a:cubicBezTo>
                  <a:lnTo>
                    <a:pt x="2229" y="2049"/>
                  </a:lnTo>
                  <a:cubicBezTo>
                    <a:pt x="2254" y="2047"/>
                    <a:pt x="2273" y="2024"/>
                    <a:pt x="2270" y="2000"/>
                  </a:cubicBezTo>
                  <a:lnTo>
                    <a:pt x="2085" y="43"/>
                  </a:lnTo>
                  <a:cubicBezTo>
                    <a:pt x="2082" y="19"/>
                    <a:pt x="2063" y="1"/>
                    <a:pt x="204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8"/>
            <p:cNvSpPr/>
            <p:nvPr/>
          </p:nvSpPr>
          <p:spPr>
            <a:xfrm>
              <a:off x="3598500" y="3042350"/>
              <a:ext cx="31200" cy="32150"/>
            </a:xfrm>
            <a:custGeom>
              <a:avLst/>
              <a:gdLst/>
              <a:ahLst/>
              <a:cxnLst/>
              <a:rect l="l" t="t" r="r" b="b"/>
              <a:pathLst>
                <a:path w="1248" h="1286" extrusionOk="0">
                  <a:moveTo>
                    <a:pt x="1195" y="0"/>
                  </a:moveTo>
                  <a:cubicBezTo>
                    <a:pt x="1177" y="0"/>
                    <a:pt x="1159" y="11"/>
                    <a:pt x="1153" y="29"/>
                  </a:cubicBezTo>
                  <a:lnTo>
                    <a:pt x="676" y="1167"/>
                  </a:lnTo>
                  <a:lnTo>
                    <a:pt x="81" y="723"/>
                  </a:lnTo>
                  <a:cubicBezTo>
                    <a:pt x="73" y="717"/>
                    <a:pt x="64" y="714"/>
                    <a:pt x="54" y="714"/>
                  </a:cubicBezTo>
                  <a:cubicBezTo>
                    <a:pt x="40" y="714"/>
                    <a:pt x="26" y="721"/>
                    <a:pt x="17" y="733"/>
                  </a:cubicBezTo>
                  <a:cubicBezTo>
                    <a:pt x="1" y="753"/>
                    <a:pt x="4" y="781"/>
                    <a:pt x="25" y="797"/>
                  </a:cubicBezTo>
                  <a:lnTo>
                    <a:pt x="669" y="1276"/>
                  </a:lnTo>
                  <a:cubicBezTo>
                    <a:pt x="676" y="1282"/>
                    <a:pt x="687" y="1285"/>
                    <a:pt x="696" y="1285"/>
                  </a:cubicBezTo>
                  <a:cubicBezTo>
                    <a:pt x="702" y="1285"/>
                    <a:pt x="706" y="1285"/>
                    <a:pt x="709" y="1284"/>
                  </a:cubicBezTo>
                  <a:cubicBezTo>
                    <a:pt x="723" y="1280"/>
                    <a:pt x="734" y="1270"/>
                    <a:pt x="739" y="1258"/>
                  </a:cubicBezTo>
                  <a:lnTo>
                    <a:pt x="1238" y="65"/>
                  </a:lnTo>
                  <a:cubicBezTo>
                    <a:pt x="1248" y="40"/>
                    <a:pt x="1237" y="13"/>
                    <a:pt x="1213" y="4"/>
                  </a:cubicBezTo>
                  <a:cubicBezTo>
                    <a:pt x="1207" y="1"/>
                    <a:pt x="1201" y="0"/>
                    <a:pt x="119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49"/>
          <p:cNvSpPr txBox="1">
            <a:spLocks noGrp="1"/>
          </p:cNvSpPr>
          <p:nvPr>
            <p:ph type="subTitle" idx="1"/>
          </p:nvPr>
        </p:nvSpPr>
        <p:spPr>
          <a:xfrm rot="193">
            <a:off x="2118625" y="3193425"/>
            <a:ext cx="53532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the various attributes and their values corresponding to the many tags</a:t>
            </a:r>
            <a:endParaRPr/>
          </a:p>
        </p:txBody>
      </p:sp>
      <p:sp>
        <p:nvSpPr>
          <p:cNvPr id="1776" name="Google Shape;1776;p49"/>
          <p:cNvSpPr txBox="1">
            <a:spLocks noGrp="1"/>
          </p:cNvSpPr>
          <p:nvPr>
            <p:ph type="title"/>
          </p:nvPr>
        </p:nvSpPr>
        <p:spPr>
          <a:xfrm>
            <a:off x="1575800" y="974625"/>
            <a:ext cx="6438900" cy="22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CSS!</a:t>
            </a:r>
            <a:endParaRPr/>
          </a:p>
        </p:txBody>
      </p:sp>
      <p:grpSp>
        <p:nvGrpSpPr>
          <p:cNvPr id="1777" name="Google Shape;1777;p49"/>
          <p:cNvGrpSpPr/>
          <p:nvPr/>
        </p:nvGrpSpPr>
        <p:grpSpPr>
          <a:xfrm rot="1462290" flipH="1">
            <a:off x="7494946" y="1371000"/>
            <a:ext cx="2067112" cy="4087673"/>
            <a:chOff x="5567250" y="491925"/>
            <a:chExt cx="455150" cy="900050"/>
          </a:xfrm>
        </p:grpSpPr>
        <p:sp>
          <p:nvSpPr>
            <p:cNvPr id="1778" name="Google Shape;1778;p49"/>
            <p:cNvSpPr/>
            <p:nvPr/>
          </p:nvSpPr>
          <p:spPr>
            <a:xfrm>
              <a:off x="5567250" y="491925"/>
              <a:ext cx="277375" cy="483425"/>
            </a:xfrm>
            <a:custGeom>
              <a:avLst/>
              <a:gdLst/>
              <a:ahLst/>
              <a:cxnLst/>
              <a:rect l="l" t="t" r="r" b="b"/>
              <a:pathLst>
                <a:path w="11095" h="19337" extrusionOk="0">
                  <a:moveTo>
                    <a:pt x="7913" y="0"/>
                  </a:moveTo>
                  <a:lnTo>
                    <a:pt x="7913" y="649"/>
                  </a:lnTo>
                  <a:lnTo>
                    <a:pt x="9268" y="649"/>
                  </a:lnTo>
                  <a:cubicBezTo>
                    <a:pt x="9641" y="649"/>
                    <a:pt x="9936" y="782"/>
                    <a:pt x="10146" y="1046"/>
                  </a:cubicBezTo>
                  <a:cubicBezTo>
                    <a:pt x="10340" y="1288"/>
                    <a:pt x="10446" y="1626"/>
                    <a:pt x="10446" y="1994"/>
                  </a:cubicBezTo>
                  <a:cubicBezTo>
                    <a:pt x="10446" y="2699"/>
                    <a:pt x="10041" y="3413"/>
                    <a:pt x="9268" y="3413"/>
                  </a:cubicBezTo>
                  <a:lnTo>
                    <a:pt x="3201" y="3413"/>
                  </a:lnTo>
                  <a:cubicBezTo>
                    <a:pt x="2305" y="3413"/>
                    <a:pt x="1550" y="3666"/>
                    <a:pt x="1015" y="4141"/>
                  </a:cubicBezTo>
                  <a:cubicBezTo>
                    <a:pt x="527" y="4578"/>
                    <a:pt x="258" y="5170"/>
                    <a:pt x="258" y="5811"/>
                  </a:cubicBezTo>
                  <a:cubicBezTo>
                    <a:pt x="258" y="7028"/>
                    <a:pt x="1269" y="8260"/>
                    <a:pt x="3201" y="8260"/>
                  </a:cubicBezTo>
                  <a:lnTo>
                    <a:pt x="8179" y="8260"/>
                  </a:lnTo>
                  <a:cubicBezTo>
                    <a:pt x="9645" y="8260"/>
                    <a:pt x="10301" y="9428"/>
                    <a:pt x="10301" y="10587"/>
                  </a:cubicBezTo>
                  <a:cubicBezTo>
                    <a:pt x="10301" y="11742"/>
                    <a:pt x="9637" y="12986"/>
                    <a:pt x="8179" y="12986"/>
                  </a:cubicBezTo>
                  <a:lnTo>
                    <a:pt x="3144" y="12986"/>
                  </a:lnTo>
                  <a:cubicBezTo>
                    <a:pt x="2171" y="12986"/>
                    <a:pt x="1357" y="13270"/>
                    <a:pt x="789" y="13807"/>
                  </a:cubicBezTo>
                  <a:cubicBezTo>
                    <a:pt x="280" y="14287"/>
                    <a:pt x="0" y="14941"/>
                    <a:pt x="0" y="15649"/>
                  </a:cubicBezTo>
                  <a:cubicBezTo>
                    <a:pt x="0" y="16928"/>
                    <a:pt x="995" y="18289"/>
                    <a:pt x="2840" y="18289"/>
                  </a:cubicBezTo>
                  <a:cubicBezTo>
                    <a:pt x="4276" y="18289"/>
                    <a:pt x="4775" y="19295"/>
                    <a:pt x="4795" y="19336"/>
                  </a:cubicBezTo>
                  <a:lnTo>
                    <a:pt x="5382" y="19067"/>
                  </a:lnTo>
                  <a:cubicBezTo>
                    <a:pt x="5356" y="19009"/>
                    <a:pt x="4702" y="17643"/>
                    <a:pt x="2838" y="17643"/>
                  </a:cubicBezTo>
                  <a:cubicBezTo>
                    <a:pt x="1400" y="17643"/>
                    <a:pt x="648" y="16642"/>
                    <a:pt x="648" y="15653"/>
                  </a:cubicBezTo>
                  <a:cubicBezTo>
                    <a:pt x="648" y="15125"/>
                    <a:pt x="857" y="14639"/>
                    <a:pt x="1235" y="14281"/>
                  </a:cubicBezTo>
                  <a:cubicBezTo>
                    <a:pt x="1681" y="13860"/>
                    <a:pt x="2340" y="13638"/>
                    <a:pt x="3144" y="13638"/>
                  </a:cubicBezTo>
                  <a:lnTo>
                    <a:pt x="8180" y="13638"/>
                  </a:lnTo>
                  <a:cubicBezTo>
                    <a:pt x="9999" y="13638"/>
                    <a:pt x="10951" y="12105"/>
                    <a:pt x="10951" y="10590"/>
                  </a:cubicBezTo>
                  <a:cubicBezTo>
                    <a:pt x="10951" y="9157"/>
                    <a:pt x="10084" y="7613"/>
                    <a:pt x="8180" y="7613"/>
                  </a:cubicBezTo>
                  <a:lnTo>
                    <a:pt x="3203" y="7613"/>
                  </a:lnTo>
                  <a:cubicBezTo>
                    <a:pt x="1625" y="7613"/>
                    <a:pt x="908" y="6680"/>
                    <a:pt x="908" y="5813"/>
                  </a:cubicBezTo>
                  <a:cubicBezTo>
                    <a:pt x="908" y="5361"/>
                    <a:pt x="1099" y="4940"/>
                    <a:pt x="1448" y="4629"/>
                  </a:cubicBezTo>
                  <a:cubicBezTo>
                    <a:pt x="1861" y="4259"/>
                    <a:pt x="2467" y="4065"/>
                    <a:pt x="3201" y="4065"/>
                  </a:cubicBezTo>
                  <a:lnTo>
                    <a:pt x="9268" y="4065"/>
                  </a:lnTo>
                  <a:cubicBezTo>
                    <a:pt x="10467" y="4065"/>
                    <a:pt x="11094" y="3023"/>
                    <a:pt x="11094" y="1995"/>
                  </a:cubicBezTo>
                  <a:cubicBezTo>
                    <a:pt x="11094" y="1480"/>
                    <a:pt x="10937" y="1000"/>
                    <a:pt x="10653" y="642"/>
                  </a:cubicBezTo>
                  <a:cubicBezTo>
                    <a:pt x="10320" y="222"/>
                    <a:pt x="9840" y="0"/>
                    <a:pt x="92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9"/>
            <p:cNvSpPr/>
            <p:nvPr/>
          </p:nvSpPr>
          <p:spPr>
            <a:xfrm>
              <a:off x="5700700" y="684175"/>
              <a:ext cx="137850" cy="71425"/>
            </a:xfrm>
            <a:custGeom>
              <a:avLst/>
              <a:gdLst/>
              <a:ahLst/>
              <a:cxnLst/>
              <a:rect l="l" t="t" r="r" b="b"/>
              <a:pathLst>
                <a:path w="5514" h="2857" extrusionOk="0">
                  <a:moveTo>
                    <a:pt x="81" y="0"/>
                  </a:moveTo>
                  <a:cubicBezTo>
                    <a:pt x="37" y="0"/>
                    <a:pt x="0" y="37"/>
                    <a:pt x="0" y="81"/>
                  </a:cubicBezTo>
                  <a:cubicBezTo>
                    <a:pt x="0" y="126"/>
                    <a:pt x="37" y="163"/>
                    <a:pt x="81" y="163"/>
                  </a:cubicBezTo>
                  <a:lnTo>
                    <a:pt x="2879" y="163"/>
                  </a:lnTo>
                  <a:cubicBezTo>
                    <a:pt x="4287" y="163"/>
                    <a:pt x="5350" y="1286"/>
                    <a:pt x="5350" y="2774"/>
                  </a:cubicBezTo>
                  <a:cubicBezTo>
                    <a:pt x="5350" y="2820"/>
                    <a:pt x="5387" y="2856"/>
                    <a:pt x="5431" y="2856"/>
                  </a:cubicBezTo>
                  <a:cubicBezTo>
                    <a:pt x="5476" y="2856"/>
                    <a:pt x="5513" y="2821"/>
                    <a:pt x="5512" y="2773"/>
                  </a:cubicBezTo>
                  <a:cubicBezTo>
                    <a:pt x="5512" y="1193"/>
                    <a:pt x="4379" y="0"/>
                    <a:pt x="28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9"/>
            <p:cNvSpPr/>
            <p:nvPr/>
          </p:nvSpPr>
          <p:spPr>
            <a:xfrm>
              <a:off x="5577000" y="579975"/>
              <a:ext cx="102575" cy="55500"/>
            </a:xfrm>
            <a:custGeom>
              <a:avLst/>
              <a:gdLst/>
              <a:ahLst/>
              <a:cxnLst/>
              <a:rect l="l" t="t" r="r" b="b"/>
              <a:pathLst>
                <a:path w="4103" h="2220" extrusionOk="0">
                  <a:moveTo>
                    <a:pt x="2652" y="1"/>
                  </a:moveTo>
                  <a:cubicBezTo>
                    <a:pt x="1942" y="1"/>
                    <a:pt x="1272" y="239"/>
                    <a:pt x="762" y="671"/>
                  </a:cubicBezTo>
                  <a:cubicBezTo>
                    <a:pt x="278" y="1081"/>
                    <a:pt x="0" y="1617"/>
                    <a:pt x="0" y="2139"/>
                  </a:cubicBezTo>
                  <a:cubicBezTo>
                    <a:pt x="0" y="2184"/>
                    <a:pt x="37" y="2220"/>
                    <a:pt x="82" y="2220"/>
                  </a:cubicBezTo>
                  <a:cubicBezTo>
                    <a:pt x="127" y="2220"/>
                    <a:pt x="162" y="2184"/>
                    <a:pt x="163" y="2140"/>
                  </a:cubicBezTo>
                  <a:cubicBezTo>
                    <a:pt x="163" y="1665"/>
                    <a:pt x="420" y="1175"/>
                    <a:pt x="867" y="796"/>
                  </a:cubicBezTo>
                  <a:cubicBezTo>
                    <a:pt x="1349" y="388"/>
                    <a:pt x="1981" y="164"/>
                    <a:pt x="2652" y="164"/>
                  </a:cubicBezTo>
                  <a:lnTo>
                    <a:pt x="4021" y="164"/>
                  </a:lnTo>
                  <a:cubicBezTo>
                    <a:pt x="4066" y="164"/>
                    <a:pt x="4102" y="127"/>
                    <a:pt x="4102" y="82"/>
                  </a:cubicBezTo>
                  <a:cubicBezTo>
                    <a:pt x="4102" y="37"/>
                    <a:pt x="4066" y="1"/>
                    <a:pt x="40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9"/>
            <p:cNvSpPr/>
            <p:nvPr/>
          </p:nvSpPr>
          <p:spPr>
            <a:xfrm>
              <a:off x="5579675" y="901900"/>
              <a:ext cx="104575" cy="52575"/>
            </a:xfrm>
            <a:custGeom>
              <a:avLst/>
              <a:gdLst/>
              <a:ahLst/>
              <a:cxnLst/>
              <a:rect l="l" t="t" r="r" b="b"/>
              <a:pathLst>
                <a:path w="4183" h="2103" extrusionOk="0">
                  <a:moveTo>
                    <a:pt x="94" y="0"/>
                  </a:moveTo>
                  <a:cubicBezTo>
                    <a:pt x="82" y="0"/>
                    <a:pt x="69" y="3"/>
                    <a:pt x="56" y="10"/>
                  </a:cubicBezTo>
                  <a:cubicBezTo>
                    <a:pt x="16" y="31"/>
                    <a:pt x="1" y="80"/>
                    <a:pt x="22" y="119"/>
                  </a:cubicBezTo>
                  <a:cubicBezTo>
                    <a:pt x="460" y="975"/>
                    <a:pt x="1201" y="1479"/>
                    <a:pt x="2054" y="1501"/>
                  </a:cubicBezTo>
                  <a:cubicBezTo>
                    <a:pt x="2082" y="1501"/>
                    <a:pt x="2110" y="1501"/>
                    <a:pt x="2137" y="1501"/>
                  </a:cubicBezTo>
                  <a:cubicBezTo>
                    <a:pt x="3385" y="1501"/>
                    <a:pt x="3902" y="1941"/>
                    <a:pt x="4033" y="2077"/>
                  </a:cubicBezTo>
                  <a:cubicBezTo>
                    <a:pt x="4049" y="2095"/>
                    <a:pt x="4070" y="2102"/>
                    <a:pt x="4091" y="2102"/>
                  </a:cubicBezTo>
                  <a:cubicBezTo>
                    <a:pt x="4111" y="2102"/>
                    <a:pt x="4131" y="2094"/>
                    <a:pt x="4148" y="2080"/>
                  </a:cubicBezTo>
                  <a:cubicBezTo>
                    <a:pt x="4181" y="2049"/>
                    <a:pt x="4183" y="1997"/>
                    <a:pt x="4151" y="1965"/>
                  </a:cubicBezTo>
                  <a:cubicBezTo>
                    <a:pt x="4008" y="1817"/>
                    <a:pt x="3446" y="1339"/>
                    <a:pt x="2139" y="1339"/>
                  </a:cubicBezTo>
                  <a:cubicBezTo>
                    <a:pt x="2112" y="1339"/>
                    <a:pt x="2084" y="1339"/>
                    <a:pt x="2055" y="1339"/>
                  </a:cubicBezTo>
                  <a:cubicBezTo>
                    <a:pt x="1255" y="1318"/>
                    <a:pt x="582" y="860"/>
                    <a:pt x="166" y="45"/>
                  </a:cubicBezTo>
                  <a:cubicBezTo>
                    <a:pt x="151" y="17"/>
                    <a:pt x="123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9"/>
            <p:cNvSpPr/>
            <p:nvPr/>
          </p:nvSpPr>
          <p:spPr>
            <a:xfrm>
              <a:off x="5571600" y="942975"/>
              <a:ext cx="450800" cy="444925"/>
            </a:xfrm>
            <a:custGeom>
              <a:avLst/>
              <a:gdLst/>
              <a:ahLst/>
              <a:cxnLst/>
              <a:rect l="l" t="t" r="r" b="b"/>
              <a:pathLst>
                <a:path w="18032" h="17797" extrusionOk="0">
                  <a:moveTo>
                    <a:pt x="7057" y="0"/>
                  </a:moveTo>
                  <a:cubicBezTo>
                    <a:pt x="6224" y="0"/>
                    <a:pt x="5424" y="186"/>
                    <a:pt x="4675" y="542"/>
                  </a:cubicBezTo>
                  <a:cubicBezTo>
                    <a:pt x="1363" y="2116"/>
                    <a:pt x="1" y="6565"/>
                    <a:pt x="2661" y="13492"/>
                  </a:cubicBezTo>
                  <a:cubicBezTo>
                    <a:pt x="3767" y="16197"/>
                    <a:pt x="5661" y="17797"/>
                    <a:pt x="8293" y="17797"/>
                  </a:cubicBezTo>
                  <a:cubicBezTo>
                    <a:pt x="9501" y="17797"/>
                    <a:pt x="10864" y="17460"/>
                    <a:pt x="12377" y="16740"/>
                  </a:cubicBezTo>
                  <a:cubicBezTo>
                    <a:pt x="17194" y="14451"/>
                    <a:pt x="18032" y="10894"/>
                    <a:pt x="15990" y="7153"/>
                  </a:cubicBezTo>
                  <a:cubicBezTo>
                    <a:pt x="13133" y="2174"/>
                    <a:pt x="9905" y="0"/>
                    <a:pt x="70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9"/>
            <p:cNvSpPr/>
            <p:nvPr/>
          </p:nvSpPr>
          <p:spPr>
            <a:xfrm>
              <a:off x="5591900" y="938900"/>
              <a:ext cx="416275" cy="453075"/>
            </a:xfrm>
            <a:custGeom>
              <a:avLst/>
              <a:gdLst/>
              <a:ahLst/>
              <a:cxnLst/>
              <a:rect l="l" t="t" r="r" b="b"/>
              <a:pathLst>
                <a:path w="16651" h="18123" extrusionOk="0">
                  <a:moveTo>
                    <a:pt x="6245" y="324"/>
                  </a:moveTo>
                  <a:cubicBezTo>
                    <a:pt x="9298" y="324"/>
                    <a:pt x="12420" y="2837"/>
                    <a:pt x="15035" y="7393"/>
                  </a:cubicBezTo>
                  <a:cubicBezTo>
                    <a:pt x="16051" y="9255"/>
                    <a:pt x="16313" y="10988"/>
                    <a:pt x="15809" y="12540"/>
                  </a:cubicBezTo>
                  <a:cubicBezTo>
                    <a:pt x="15258" y="14239"/>
                    <a:pt x="13807" y="15657"/>
                    <a:pt x="11496" y="16757"/>
                  </a:cubicBezTo>
                  <a:cubicBezTo>
                    <a:pt x="10044" y="17448"/>
                    <a:pt x="8694" y="17797"/>
                    <a:pt x="7482" y="17797"/>
                  </a:cubicBezTo>
                  <a:cubicBezTo>
                    <a:pt x="5019" y="17797"/>
                    <a:pt x="3122" y="16344"/>
                    <a:pt x="2000" y="13596"/>
                  </a:cubicBezTo>
                  <a:cubicBezTo>
                    <a:pt x="759" y="10368"/>
                    <a:pt x="335" y="7466"/>
                    <a:pt x="775" y="5204"/>
                  </a:cubicBezTo>
                  <a:cubicBezTo>
                    <a:pt x="1174" y="3148"/>
                    <a:pt x="2265" y="1643"/>
                    <a:pt x="3931" y="850"/>
                  </a:cubicBezTo>
                  <a:cubicBezTo>
                    <a:pt x="4667" y="502"/>
                    <a:pt x="5445" y="324"/>
                    <a:pt x="6245" y="324"/>
                  </a:cubicBezTo>
                  <a:close/>
                  <a:moveTo>
                    <a:pt x="6245" y="0"/>
                  </a:moveTo>
                  <a:cubicBezTo>
                    <a:pt x="5396" y="0"/>
                    <a:pt x="4572" y="187"/>
                    <a:pt x="3794" y="558"/>
                  </a:cubicBezTo>
                  <a:cubicBezTo>
                    <a:pt x="2031" y="1396"/>
                    <a:pt x="877" y="2981"/>
                    <a:pt x="459" y="5142"/>
                  </a:cubicBezTo>
                  <a:cubicBezTo>
                    <a:pt x="1" y="7497"/>
                    <a:pt x="419" y="10381"/>
                    <a:pt x="1700" y="13716"/>
                  </a:cubicBezTo>
                  <a:cubicBezTo>
                    <a:pt x="2878" y="16599"/>
                    <a:pt x="4878" y="18122"/>
                    <a:pt x="7483" y="18122"/>
                  </a:cubicBezTo>
                  <a:cubicBezTo>
                    <a:pt x="8744" y="18122"/>
                    <a:pt x="10141" y="17761"/>
                    <a:pt x="11635" y="17050"/>
                  </a:cubicBezTo>
                  <a:cubicBezTo>
                    <a:pt x="14030" y="15911"/>
                    <a:pt x="15538" y="14428"/>
                    <a:pt x="16118" y="12641"/>
                  </a:cubicBezTo>
                  <a:cubicBezTo>
                    <a:pt x="16651" y="11001"/>
                    <a:pt x="16383" y="9184"/>
                    <a:pt x="15319" y="7235"/>
                  </a:cubicBezTo>
                  <a:cubicBezTo>
                    <a:pt x="12641" y="2569"/>
                    <a:pt x="9419" y="0"/>
                    <a:pt x="62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9"/>
            <p:cNvSpPr/>
            <p:nvPr/>
          </p:nvSpPr>
          <p:spPr>
            <a:xfrm>
              <a:off x="5692325" y="946775"/>
              <a:ext cx="306975" cy="409450"/>
            </a:xfrm>
            <a:custGeom>
              <a:avLst/>
              <a:gdLst/>
              <a:ahLst/>
              <a:cxnLst/>
              <a:rect l="l" t="t" r="r" b="b"/>
              <a:pathLst>
                <a:path w="12279" h="16378" extrusionOk="0">
                  <a:moveTo>
                    <a:pt x="2295" y="0"/>
                  </a:moveTo>
                  <a:cubicBezTo>
                    <a:pt x="1536" y="0"/>
                    <a:pt x="792" y="166"/>
                    <a:pt x="77" y="506"/>
                  </a:cubicBezTo>
                  <a:cubicBezTo>
                    <a:pt x="24" y="531"/>
                    <a:pt x="1" y="594"/>
                    <a:pt x="26" y="648"/>
                  </a:cubicBezTo>
                  <a:cubicBezTo>
                    <a:pt x="44" y="687"/>
                    <a:pt x="83" y="709"/>
                    <a:pt x="123" y="709"/>
                  </a:cubicBezTo>
                  <a:cubicBezTo>
                    <a:pt x="138" y="709"/>
                    <a:pt x="154" y="706"/>
                    <a:pt x="168" y="700"/>
                  </a:cubicBezTo>
                  <a:cubicBezTo>
                    <a:pt x="852" y="374"/>
                    <a:pt x="1565" y="215"/>
                    <a:pt x="2294" y="215"/>
                  </a:cubicBezTo>
                  <a:cubicBezTo>
                    <a:pt x="5154" y="215"/>
                    <a:pt x="8251" y="2661"/>
                    <a:pt x="10781" y="7071"/>
                  </a:cubicBezTo>
                  <a:cubicBezTo>
                    <a:pt x="11791" y="8919"/>
                    <a:pt x="12056" y="10631"/>
                    <a:pt x="11568" y="12153"/>
                  </a:cubicBezTo>
                  <a:cubicBezTo>
                    <a:pt x="11050" y="13771"/>
                    <a:pt x="9690" y="15123"/>
                    <a:pt x="7526" y="16173"/>
                  </a:cubicBezTo>
                  <a:cubicBezTo>
                    <a:pt x="7472" y="16200"/>
                    <a:pt x="7449" y="16265"/>
                    <a:pt x="7476" y="16317"/>
                  </a:cubicBezTo>
                  <a:cubicBezTo>
                    <a:pt x="7494" y="16355"/>
                    <a:pt x="7532" y="16377"/>
                    <a:pt x="7572" y="16377"/>
                  </a:cubicBezTo>
                  <a:cubicBezTo>
                    <a:pt x="7588" y="16377"/>
                    <a:pt x="7604" y="16373"/>
                    <a:pt x="7621" y="16367"/>
                  </a:cubicBezTo>
                  <a:cubicBezTo>
                    <a:pt x="9841" y="15290"/>
                    <a:pt x="11237" y="13895"/>
                    <a:pt x="11773" y="12220"/>
                  </a:cubicBezTo>
                  <a:cubicBezTo>
                    <a:pt x="12278" y="10638"/>
                    <a:pt x="12009" y="8872"/>
                    <a:pt x="10968" y="6967"/>
                  </a:cubicBezTo>
                  <a:cubicBezTo>
                    <a:pt x="8397" y="2484"/>
                    <a:pt x="5233" y="0"/>
                    <a:pt x="2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9"/>
            <p:cNvSpPr/>
            <p:nvPr/>
          </p:nvSpPr>
          <p:spPr>
            <a:xfrm>
              <a:off x="5577975" y="959650"/>
              <a:ext cx="300075" cy="418325"/>
            </a:xfrm>
            <a:custGeom>
              <a:avLst/>
              <a:gdLst/>
              <a:ahLst/>
              <a:cxnLst/>
              <a:rect l="l" t="t" r="r" b="b"/>
              <a:pathLst>
                <a:path w="12003" h="16733" extrusionOk="0">
                  <a:moveTo>
                    <a:pt x="4533" y="0"/>
                  </a:moveTo>
                  <a:cubicBezTo>
                    <a:pt x="1322" y="1527"/>
                    <a:pt x="0" y="5841"/>
                    <a:pt x="2580" y="12558"/>
                  </a:cubicBezTo>
                  <a:cubicBezTo>
                    <a:pt x="3652" y="15181"/>
                    <a:pt x="5489" y="16733"/>
                    <a:pt x="8043" y="16733"/>
                  </a:cubicBezTo>
                  <a:cubicBezTo>
                    <a:pt x="9214" y="16733"/>
                    <a:pt x="10535" y="16407"/>
                    <a:pt x="12002" y="15709"/>
                  </a:cubicBezTo>
                  <a:lnTo>
                    <a:pt x="45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9"/>
            <p:cNvSpPr/>
            <p:nvPr/>
          </p:nvSpPr>
          <p:spPr>
            <a:xfrm>
              <a:off x="5582000" y="960500"/>
              <a:ext cx="298550" cy="423825"/>
            </a:xfrm>
            <a:custGeom>
              <a:avLst/>
              <a:gdLst/>
              <a:ahLst/>
              <a:cxnLst/>
              <a:rect l="l" t="t" r="r" b="b"/>
              <a:pathLst>
                <a:path w="11942" h="16953" extrusionOk="0">
                  <a:moveTo>
                    <a:pt x="4305" y="0"/>
                  </a:moveTo>
                  <a:cubicBezTo>
                    <a:pt x="4281" y="0"/>
                    <a:pt x="4258" y="5"/>
                    <a:pt x="4235" y="16"/>
                  </a:cubicBezTo>
                  <a:cubicBezTo>
                    <a:pt x="725" y="1684"/>
                    <a:pt x="0" y="6511"/>
                    <a:pt x="2345" y="12614"/>
                  </a:cubicBezTo>
                  <a:cubicBezTo>
                    <a:pt x="3171" y="14635"/>
                    <a:pt x="4381" y="15970"/>
                    <a:pt x="5942" y="16582"/>
                  </a:cubicBezTo>
                  <a:cubicBezTo>
                    <a:pt x="6572" y="16828"/>
                    <a:pt x="7249" y="16952"/>
                    <a:pt x="7970" y="16952"/>
                  </a:cubicBezTo>
                  <a:cubicBezTo>
                    <a:pt x="9142" y="16952"/>
                    <a:pt x="10430" y="16627"/>
                    <a:pt x="11824" y="15976"/>
                  </a:cubicBezTo>
                  <a:cubicBezTo>
                    <a:pt x="11906" y="15938"/>
                    <a:pt x="11941" y="15842"/>
                    <a:pt x="11903" y="15760"/>
                  </a:cubicBezTo>
                  <a:cubicBezTo>
                    <a:pt x="11876" y="15701"/>
                    <a:pt x="11817" y="15666"/>
                    <a:pt x="11756" y="15666"/>
                  </a:cubicBezTo>
                  <a:cubicBezTo>
                    <a:pt x="11733" y="15666"/>
                    <a:pt x="11710" y="15671"/>
                    <a:pt x="11688" y="15681"/>
                  </a:cubicBezTo>
                  <a:cubicBezTo>
                    <a:pt x="10338" y="16310"/>
                    <a:pt x="9095" y="16626"/>
                    <a:pt x="7970" y="16626"/>
                  </a:cubicBezTo>
                  <a:cubicBezTo>
                    <a:pt x="7289" y="16626"/>
                    <a:pt x="6653" y="16510"/>
                    <a:pt x="6062" y="16279"/>
                  </a:cubicBezTo>
                  <a:cubicBezTo>
                    <a:pt x="4586" y="15701"/>
                    <a:pt x="3438" y="14427"/>
                    <a:pt x="2648" y="12493"/>
                  </a:cubicBezTo>
                  <a:cubicBezTo>
                    <a:pt x="371" y="6566"/>
                    <a:pt x="1031" y="1898"/>
                    <a:pt x="4375" y="308"/>
                  </a:cubicBezTo>
                  <a:cubicBezTo>
                    <a:pt x="4455" y="269"/>
                    <a:pt x="4489" y="174"/>
                    <a:pt x="4450" y="93"/>
                  </a:cubicBezTo>
                  <a:cubicBezTo>
                    <a:pt x="4423" y="34"/>
                    <a:pt x="4366" y="0"/>
                    <a:pt x="4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9"/>
            <p:cNvSpPr/>
            <p:nvPr/>
          </p:nvSpPr>
          <p:spPr>
            <a:xfrm>
              <a:off x="5685500" y="956025"/>
              <a:ext cx="101625" cy="202375"/>
            </a:xfrm>
            <a:custGeom>
              <a:avLst/>
              <a:gdLst/>
              <a:ahLst/>
              <a:cxnLst/>
              <a:rect l="l" t="t" r="r" b="b"/>
              <a:pathLst>
                <a:path w="4065" h="8095" extrusionOk="0">
                  <a:moveTo>
                    <a:pt x="184" y="0"/>
                  </a:moveTo>
                  <a:cubicBezTo>
                    <a:pt x="161" y="0"/>
                    <a:pt x="137" y="5"/>
                    <a:pt x="115" y="16"/>
                  </a:cubicBezTo>
                  <a:cubicBezTo>
                    <a:pt x="35" y="54"/>
                    <a:pt x="0" y="151"/>
                    <a:pt x="38" y="232"/>
                  </a:cubicBezTo>
                  <a:lnTo>
                    <a:pt x="3734" y="8002"/>
                  </a:lnTo>
                  <a:cubicBezTo>
                    <a:pt x="3763" y="8060"/>
                    <a:pt x="3821" y="8095"/>
                    <a:pt x="3881" y="8095"/>
                  </a:cubicBezTo>
                  <a:cubicBezTo>
                    <a:pt x="3905" y="8095"/>
                    <a:pt x="3929" y="8090"/>
                    <a:pt x="3950" y="8079"/>
                  </a:cubicBezTo>
                  <a:cubicBezTo>
                    <a:pt x="4030" y="8041"/>
                    <a:pt x="4064" y="7944"/>
                    <a:pt x="4025" y="7863"/>
                  </a:cubicBezTo>
                  <a:lnTo>
                    <a:pt x="330" y="93"/>
                  </a:lnTo>
                  <a:cubicBezTo>
                    <a:pt x="303" y="34"/>
                    <a:pt x="245" y="0"/>
                    <a:pt x="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9"/>
            <p:cNvSpPr/>
            <p:nvPr/>
          </p:nvSpPr>
          <p:spPr>
            <a:xfrm>
              <a:off x="5650750" y="1005350"/>
              <a:ext cx="112350" cy="136325"/>
            </a:xfrm>
            <a:custGeom>
              <a:avLst/>
              <a:gdLst/>
              <a:ahLst/>
              <a:cxnLst/>
              <a:rect l="l" t="t" r="r" b="b"/>
              <a:pathLst>
                <a:path w="4494" h="5453" extrusionOk="0">
                  <a:moveTo>
                    <a:pt x="2331" y="1"/>
                  </a:moveTo>
                  <a:lnTo>
                    <a:pt x="604" y="822"/>
                  </a:lnTo>
                  <a:cubicBezTo>
                    <a:pt x="180" y="1024"/>
                    <a:pt x="0" y="1531"/>
                    <a:pt x="201" y="1954"/>
                  </a:cubicBezTo>
                  <a:lnTo>
                    <a:pt x="1635" y="4968"/>
                  </a:lnTo>
                  <a:cubicBezTo>
                    <a:pt x="1780" y="5274"/>
                    <a:pt x="2086" y="5453"/>
                    <a:pt x="2404" y="5453"/>
                  </a:cubicBezTo>
                  <a:cubicBezTo>
                    <a:pt x="2526" y="5453"/>
                    <a:pt x="2650" y="5426"/>
                    <a:pt x="2767" y="5371"/>
                  </a:cubicBezTo>
                  <a:lnTo>
                    <a:pt x="4494" y="4550"/>
                  </a:lnTo>
                  <a:lnTo>
                    <a:pt x="2331" y="1"/>
                  </a:lnTo>
                  <a:close/>
                </a:path>
              </a:pathLst>
            </a:custGeom>
            <a:solidFill>
              <a:srgbClr val="000000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9"/>
            <p:cNvSpPr/>
            <p:nvPr/>
          </p:nvSpPr>
          <p:spPr>
            <a:xfrm>
              <a:off x="5694150" y="957850"/>
              <a:ext cx="94600" cy="195425"/>
            </a:xfrm>
            <a:custGeom>
              <a:avLst/>
              <a:gdLst/>
              <a:ahLst/>
              <a:cxnLst/>
              <a:rect l="l" t="t" r="r" b="b"/>
              <a:pathLst>
                <a:path w="3784" h="7817" extrusionOk="0">
                  <a:moveTo>
                    <a:pt x="56" y="0"/>
                  </a:moveTo>
                  <a:cubicBezTo>
                    <a:pt x="49" y="0"/>
                    <a:pt x="42" y="2"/>
                    <a:pt x="36" y="5"/>
                  </a:cubicBezTo>
                  <a:cubicBezTo>
                    <a:pt x="11" y="16"/>
                    <a:pt x="0" y="46"/>
                    <a:pt x="12" y="69"/>
                  </a:cubicBezTo>
                  <a:lnTo>
                    <a:pt x="3684" y="7789"/>
                  </a:lnTo>
                  <a:cubicBezTo>
                    <a:pt x="3692" y="7806"/>
                    <a:pt x="3709" y="7817"/>
                    <a:pt x="3728" y="7817"/>
                  </a:cubicBezTo>
                  <a:cubicBezTo>
                    <a:pt x="3735" y="7817"/>
                    <a:pt x="3741" y="7816"/>
                    <a:pt x="3749" y="7812"/>
                  </a:cubicBezTo>
                  <a:cubicBezTo>
                    <a:pt x="3773" y="7802"/>
                    <a:pt x="3783" y="7771"/>
                    <a:pt x="3772" y="7748"/>
                  </a:cubicBezTo>
                  <a:lnTo>
                    <a:pt x="100" y="28"/>
                  </a:lnTo>
                  <a:cubicBezTo>
                    <a:pt x="93" y="11"/>
                    <a:pt x="74" y="0"/>
                    <a:pt x="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9"/>
            <p:cNvSpPr/>
            <p:nvPr/>
          </p:nvSpPr>
          <p:spPr>
            <a:xfrm>
              <a:off x="5682950" y="962000"/>
              <a:ext cx="96400" cy="196975"/>
            </a:xfrm>
            <a:custGeom>
              <a:avLst/>
              <a:gdLst/>
              <a:ahLst/>
              <a:cxnLst/>
              <a:rect l="l" t="t" r="r" b="b"/>
              <a:pathLst>
                <a:path w="3856" h="7879" extrusionOk="0">
                  <a:moveTo>
                    <a:pt x="93" y="0"/>
                  </a:moveTo>
                  <a:cubicBezTo>
                    <a:pt x="81" y="0"/>
                    <a:pt x="69" y="3"/>
                    <a:pt x="58" y="8"/>
                  </a:cubicBezTo>
                  <a:cubicBezTo>
                    <a:pt x="17" y="27"/>
                    <a:pt x="0" y="76"/>
                    <a:pt x="20" y="117"/>
                  </a:cubicBezTo>
                  <a:lnTo>
                    <a:pt x="3690" y="7834"/>
                  </a:lnTo>
                  <a:cubicBezTo>
                    <a:pt x="3704" y="7862"/>
                    <a:pt x="3734" y="7879"/>
                    <a:pt x="3763" y="7879"/>
                  </a:cubicBezTo>
                  <a:cubicBezTo>
                    <a:pt x="3776" y="7879"/>
                    <a:pt x="3787" y="7877"/>
                    <a:pt x="3798" y="7872"/>
                  </a:cubicBezTo>
                  <a:cubicBezTo>
                    <a:pt x="3839" y="7853"/>
                    <a:pt x="3856" y="7804"/>
                    <a:pt x="3836" y="7763"/>
                  </a:cubicBezTo>
                  <a:lnTo>
                    <a:pt x="165" y="46"/>
                  </a:lnTo>
                  <a:cubicBezTo>
                    <a:pt x="152" y="18"/>
                    <a:pt x="124" y="0"/>
                    <a:pt x="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9"/>
            <p:cNvSpPr/>
            <p:nvPr/>
          </p:nvSpPr>
          <p:spPr>
            <a:xfrm>
              <a:off x="5690175" y="1001450"/>
              <a:ext cx="96125" cy="119475"/>
            </a:xfrm>
            <a:custGeom>
              <a:avLst/>
              <a:gdLst/>
              <a:ahLst/>
              <a:cxnLst/>
              <a:rect l="l" t="t" r="r" b="b"/>
              <a:pathLst>
                <a:path w="3845" h="4779" extrusionOk="0">
                  <a:moveTo>
                    <a:pt x="1349" y="0"/>
                  </a:moveTo>
                  <a:cubicBezTo>
                    <a:pt x="1178" y="0"/>
                    <a:pt x="1005" y="37"/>
                    <a:pt x="841" y="115"/>
                  </a:cubicBezTo>
                  <a:cubicBezTo>
                    <a:pt x="250" y="396"/>
                    <a:pt x="0" y="1102"/>
                    <a:pt x="280" y="1692"/>
                  </a:cubicBezTo>
                  <a:lnTo>
                    <a:pt x="1427" y="4104"/>
                  </a:lnTo>
                  <a:cubicBezTo>
                    <a:pt x="1630" y="4530"/>
                    <a:pt x="2054" y="4779"/>
                    <a:pt x="2496" y="4779"/>
                  </a:cubicBezTo>
                  <a:cubicBezTo>
                    <a:pt x="2667" y="4779"/>
                    <a:pt x="2840" y="4742"/>
                    <a:pt x="3004" y="4664"/>
                  </a:cubicBezTo>
                  <a:cubicBezTo>
                    <a:pt x="3594" y="4384"/>
                    <a:pt x="3845" y="3678"/>
                    <a:pt x="3564" y="3087"/>
                  </a:cubicBezTo>
                  <a:lnTo>
                    <a:pt x="2417" y="676"/>
                  </a:lnTo>
                  <a:cubicBezTo>
                    <a:pt x="2215" y="249"/>
                    <a:pt x="1791" y="0"/>
                    <a:pt x="1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9"/>
            <p:cNvSpPr/>
            <p:nvPr/>
          </p:nvSpPr>
          <p:spPr>
            <a:xfrm>
              <a:off x="5739800" y="1013825"/>
              <a:ext cx="37050" cy="70375"/>
            </a:xfrm>
            <a:custGeom>
              <a:avLst/>
              <a:gdLst/>
              <a:ahLst/>
              <a:cxnLst/>
              <a:rect l="l" t="t" r="r" b="b"/>
              <a:pathLst>
                <a:path w="1482" h="2815" extrusionOk="0">
                  <a:moveTo>
                    <a:pt x="122" y="0"/>
                  </a:moveTo>
                  <a:cubicBezTo>
                    <a:pt x="107" y="0"/>
                    <a:pt x="92" y="4"/>
                    <a:pt x="77" y="10"/>
                  </a:cubicBezTo>
                  <a:cubicBezTo>
                    <a:pt x="23" y="35"/>
                    <a:pt x="1" y="99"/>
                    <a:pt x="26" y="153"/>
                  </a:cubicBezTo>
                  <a:lnTo>
                    <a:pt x="1263" y="2754"/>
                  </a:lnTo>
                  <a:cubicBezTo>
                    <a:pt x="1282" y="2792"/>
                    <a:pt x="1321" y="2815"/>
                    <a:pt x="1361" y="2815"/>
                  </a:cubicBezTo>
                  <a:cubicBezTo>
                    <a:pt x="1377" y="2815"/>
                    <a:pt x="1393" y="2812"/>
                    <a:pt x="1405" y="2805"/>
                  </a:cubicBezTo>
                  <a:cubicBezTo>
                    <a:pt x="1460" y="2780"/>
                    <a:pt x="1482" y="2717"/>
                    <a:pt x="1457" y="2663"/>
                  </a:cubicBezTo>
                  <a:lnTo>
                    <a:pt x="219" y="62"/>
                  </a:lnTo>
                  <a:cubicBezTo>
                    <a:pt x="201" y="23"/>
                    <a:pt x="16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3" name="Google Shape;1793;p49"/>
          <p:cNvGrpSpPr/>
          <p:nvPr/>
        </p:nvGrpSpPr>
        <p:grpSpPr>
          <a:xfrm>
            <a:off x="529687" y="3101040"/>
            <a:ext cx="380623" cy="505928"/>
            <a:chOff x="5382225" y="1510350"/>
            <a:chExt cx="54075" cy="71875"/>
          </a:xfrm>
        </p:grpSpPr>
        <p:sp>
          <p:nvSpPr>
            <p:cNvPr id="1794" name="Google Shape;1794;p49"/>
            <p:cNvSpPr/>
            <p:nvPr/>
          </p:nvSpPr>
          <p:spPr>
            <a:xfrm>
              <a:off x="5384450" y="1512525"/>
              <a:ext cx="49500" cy="67525"/>
            </a:xfrm>
            <a:custGeom>
              <a:avLst/>
              <a:gdLst/>
              <a:ahLst/>
              <a:cxnLst/>
              <a:rect l="l" t="t" r="r" b="b"/>
              <a:pathLst>
                <a:path w="1980" h="2701" extrusionOk="0">
                  <a:moveTo>
                    <a:pt x="15" y="1"/>
                  </a:moveTo>
                  <a:lnTo>
                    <a:pt x="0" y="2001"/>
                  </a:lnTo>
                  <a:lnTo>
                    <a:pt x="562" y="1358"/>
                  </a:lnTo>
                  <a:lnTo>
                    <a:pt x="1469" y="2701"/>
                  </a:lnTo>
                  <a:lnTo>
                    <a:pt x="1725" y="2528"/>
                  </a:lnTo>
                  <a:lnTo>
                    <a:pt x="1979" y="2357"/>
                  </a:lnTo>
                  <a:lnTo>
                    <a:pt x="1062" y="999"/>
                  </a:lnTo>
                  <a:lnTo>
                    <a:pt x="1876" y="73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9"/>
            <p:cNvSpPr/>
            <p:nvPr/>
          </p:nvSpPr>
          <p:spPr>
            <a:xfrm>
              <a:off x="5382225" y="1510350"/>
              <a:ext cx="54075" cy="71875"/>
            </a:xfrm>
            <a:custGeom>
              <a:avLst/>
              <a:gdLst/>
              <a:ahLst/>
              <a:cxnLst/>
              <a:rect l="l" t="t" r="r" b="b"/>
              <a:pathLst>
                <a:path w="2163" h="2875" extrusionOk="0">
                  <a:moveTo>
                    <a:pt x="192" y="215"/>
                  </a:moveTo>
                  <a:lnTo>
                    <a:pt x="1709" y="813"/>
                  </a:lnTo>
                  <a:lnTo>
                    <a:pt x="1124" y="1003"/>
                  </a:lnTo>
                  <a:cubicBezTo>
                    <a:pt x="1098" y="1011"/>
                    <a:pt x="1078" y="1031"/>
                    <a:pt x="1069" y="1057"/>
                  </a:cubicBezTo>
                  <a:cubicBezTo>
                    <a:pt x="1060" y="1083"/>
                    <a:pt x="1063" y="1113"/>
                    <a:pt x="1079" y="1135"/>
                  </a:cubicBezTo>
                  <a:lnTo>
                    <a:pt x="1949" y="2419"/>
                  </a:lnTo>
                  <a:lnTo>
                    <a:pt x="1583" y="2667"/>
                  </a:lnTo>
                  <a:lnTo>
                    <a:pt x="724" y="1397"/>
                  </a:lnTo>
                  <a:cubicBezTo>
                    <a:pt x="708" y="1374"/>
                    <a:pt x="683" y="1360"/>
                    <a:pt x="656" y="1358"/>
                  </a:cubicBezTo>
                  <a:lnTo>
                    <a:pt x="651" y="1358"/>
                  </a:lnTo>
                  <a:cubicBezTo>
                    <a:pt x="626" y="1358"/>
                    <a:pt x="600" y="1368"/>
                    <a:pt x="587" y="1388"/>
                  </a:cubicBezTo>
                  <a:lnTo>
                    <a:pt x="180" y="1854"/>
                  </a:lnTo>
                  <a:lnTo>
                    <a:pt x="192" y="215"/>
                  </a:lnTo>
                  <a:close/>
                  <a:moveTo>
                    <a:pt x="102" y="0"/>
                  </a:moveTo>
                  <a:cubicBezTo>
                    <a:pt x="85" y="0"/>
                    <a:pt x="68" y="5"/>
                    <a:pt x="52" y="15"/>
                  </a:cubicBezTo>
                  <a:cubicBezTo>
                    <a:pt x="29" y="31"/>
                    <a:pt x="14" y="57"/>
                    <a:pt x="14" y="87"/>
                  </a:cubicBezTo>
                  <a:lnTo>
                    <a:pt x="1" y="2087"/>
                  </a:lnTo>
                  <a:cubicBezTo>
                    <a:pt x="1" y="2123"/>
                    <a:pt x="24" y="2155"/>
                    <a:pt x="58" y="2168"/>
                  </a:cubicBezTo>
                  <a:cubicBezTo>
                    <a:pt x="68" y="2172"/>
                    <a:pt x="79" y="2174"/>
                    <a:pt x="90" y="2174"/>
                  </a:cubicBezTo>
                  <a:cubicBezTo>
                    <a:pt x="114" y="2174"/>
                    <a:pt x="137" y="2164"/>
                    <a:pt x="153" y="2145"/>
                  </a:cubicBezTo>
                  <a:lnTo>
                    <a:pt x="640" y="1587"/>
                  </a:lnTo>
                  <a:lnTo>
                    <a:pt x="1486" y="2836"/>
                  </a:lnTo>
                  <a:cubicBezTo>
                    <a:pt x="1499" y="2856"/>
                    <a:pt x="1519" y="2870"/>
                    <a:pt x="1541" y="2873"/>
                  </a:cubicBezTo>
                  <a:cubicBezTo>
                    <a:pt x="1547" y="2875"/>
                    <a:pt x="1553" y="2875"/>
                    <a:pt x="1558" y="2875"/>
                  </a:cubicBezTo>
                  <a:cubicBezTo>
                    <a:pt x="1576" y="2875"/>
                    <a:pt x="1593" y="2870"/>
                    <a:pt x="1603" y="2859"/>
                  </a:cubicBezTo>
                  <a:lnTo>
                    <a:pt x="2113" y="2514"/>
                  </a:lnTo>
                  <a:cubicBezTo>
                    <a:pt x="2154" y="2487"/>
                    <a:pt x="2163" y="2433"/>
                    <a:pt x="2136" y="2393"/>
                  </a:cubicBezTo>
                  <a:lnTo>
                    <a:pt x="1283" y="1132"/>
                  </a:lnTo>
                  <a:lnTo>
                    <a:pt x="1988" y="902"/>
                  </a:lnTo>
                  <a:cubicBezTo>
                    <a:pt x="2024" y="890"/>
                    <a:pt x="2047" y="858"/>
                    <a:pt x="2049" y="821"/>
                  </a:cubicBezTo>
                  <a:cubicBezTo>
                    <a:pt x="2050" y="784"/>
                    <a:pt x="2028" y="751"/>
                    <a:pt x="1993" y="737"/>
                  </a:cubicBezTo>
                  <a:lnTo>
                    <a:pt x="132" y="6"/>
                  </a:lnTo>
                  <a:cubicBezTo>
                    <a:pt x="123" y="2"/>
                    <a:pt x="112" y="0"/>
                    <a:pt x="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6" name="Google Shape;1796;p49"/>
          <p:cNvSpPr/>
          <p:nvPr/>
        </p:nvSpPr>
        <p:spPr>
          <a:xfrm>
            <a:off x="6346387" y="4119497"/>
            <a:ext cx="166902" cy="19710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" name="Google Shape;1797;p49"/>
          <p:cNvSpPr/>
          <p:nvPr/>
        </p:nvSpPr>
        <p:spPr>
          <a:xfrm>
            <a:off x="8085408" y="1603275"/>
            <a:ext cx="237759" cy="280773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8" name="Google Shape;1798;p49"/>
          <p:cNvSpPr/>
          <p:nvPr/>
        </p:nvSpPr>
        <p:spPr>
          <a:xfrm>
            <a:off x="1177412" y="2225547"/>
            <a:ext cx="166902" cy="19710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" name="Google Shape;1799;p49"/>
          <p:cNvSpPr/>
          <p:nvPr/>
        </p:nvSpPr>
        <p:spPr>
          <a:xfrm>
            <a:off x="3784162" y="4881497"/>
            <a:ext cx="166902" cy="19710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" name="Google Shape;1800;p49"/>
          <p:cNvSpPr/>
          <p:nvPr/>
        </p:nvSpPr>
        <p:spPr>
          <a:xfrm>
            <a:off x="5092187" y="888497"/>
            <a:ext cx="166902" cy="197104"/>
          </a:xfrm>
          <a:custGeom>
            <a:avLst/>
            <a:gdLst/>
            <a:ahLst/>
            <a:cxnLst/>
            <a:rect l="l" t="t" r="r" b="b"/>
            <a:pathLst>
              <a:path w="1691" h="1997" extrusionOk="0">
                <a:moveTo>
                  <a:pt x="884" y="1"/>
                </a:moveTo>
                <a:cubicBezTo>
                  <a:pt x="857" y="1"/>
                  <a:pt x="830" y="16"/>
                  <a:pt x="820" y="48"/>
                </a:cubicBezTo>
                <a:cubicBezTo>
                  <a:pt x="758" y="233"/>
                  <a:pt x="671" y="411"/>
                  <a:pt x="552" y="564"/>
                </a:cubicBezTo>
                <a:cubicBezTo>
                  <a:pt x="421" y="732"/>
                  <a:pt x="251" y="871"/>
                  <a:pt x="56" y="953"/>
                </a:cubicBezTo>
                <a:cubicBezTo>
                  <a:pt x="0" y="977"/>
                  <a:pt x="2" y="1055"/>
                  <a:pt x="57" y="1079"/>
                </a:cubicBezTo>
                <a:cubicBezTo>
                  <a:pt x="435" y="1233"/>
                  <a:pt x="673" y="1527"/>
                  <a:pt x="836" y="1953"/>
                </a:cubicBezTo>
                <a:cubicBezTo>
                  <a:pt x="847" y="1982"/>
                  <a:pt x="873" y="1997"/>
                  <a:pt x="899" y="1997"/>
                </a:cubicBezTo>
                <a:cubicBezTo>
                  <a:pt x="924" y="1997"/>
                  <a:pt x="950" y="1983"/>
                  <a:pt x="961" y="1954"/>
                </a:cubicBezTo>
                <a:cubicBezTo>
                  <a:pt x="1103" y="1604"/>
                  <a:pt x="1300" y="1235"/>
                  <a:pt x="1640" y="1060"/>
                </a:cubicBezTo>
                <a:cubicBezTo>
                  <a:pt x="1691" y="1034"/>
                  <a:pt x="1689" y="964"/>
                  <a:pt x="1639" y="939"/>
                </a:cubicBezTo>
                <a:cubicBezTo>
                  <a:pt x="1449" y="845"/>
                  <a:pt x="1286" y="691"/>
                  <a:pt x="1167" y="513"/>
                </a:cubicBezTo>
                <a:cubicBezTo>
                  <a:pt x="1067" y="363"/>
                  <a:pt x="1000" y="212"/>
                  <a:pt x="950" y="50"/>
                </a:cubicBezTo>
                <a:cubicBezTo>
                  <a:pt x="940" y="17"/>
                  <a:pt x="912" y="1"/>
                  <a:pt x="8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awaii Stickers Interface: Personal Organizer for Pre-K by Slidesgo">
  <a:themeElements>
    <a:clrScheme name="Simple Light">
      <a:dk1>
        <a:srgbClr val="282C64"/>
      </a:dk1>
      <a:lt1>
        <a:srgbClr val="FFFFFF"/>
      </a:lt1>
      <a:dk2>
        <a:srgbClr val="FFA7CD"/>
      </a:dk2>
      <a:lt2>
        <a:srgbClr val="FFDF6B"/>
      </a:lt2>
      <a:accent1>
        <a:srgbClr val="68E4A5"/>
      </a:accent1>
      <a:accent2>
        <a:srgbClr val="ACF0ED"/>
      </a:accent2>
      <a:accent3>
        <a:srgbClr val="29CFCB"/>
      </a:accent3>
      <a:accent4>
        <a:srgbClr val="05A4CA"/>
      </a:accent4>
      <a:accent5>
        <a:srgbClr val="474DA2"/>
      </a:accent5>
      <a:accent6>
        <a:srgbClr val="CF7CC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880</Words>
  <Application>Microsoft Office PowerPoint</Application>
  <PresentationFormat>On-screen Show (16:9)</PresentationFormat>
  <Paragraphs>205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Baloo 2</vt:lpstr>
      <vt:lpstr>ABeeZee</vt:lpstr>
      <vt:lpstr>Arial</vt:lpstr>
      <vt:lpstr>Merriweather Black</vt:lpstr>
      <vt:lpstr>Kawaii Stickers Interface: Personal Organizer for Pre-K by Slidesgo</vt:lpstr>
      <vt:lpstr>Exploring Web Development HTML, CSS, JS and Git</vt:lpstr>
      <vt:lpstr>HTML</vt:lpstr>
      <vt:lpstr>Prerequisites</vt:lpstr>
      <vt:lpstr>HTML!</vt:lpstr>
      <vt:lpstr>Introduction</vt:lpstr>
      <vt:lpstr>Popular Tags</vt:lpstr>
      <vt:lpstr>Popular Tags</vt:lpstr>
      <vt:lpstr>Quick Notes</vt:lpstr>
      <vt:lpstr>CSS!</vt:lpstr>
      <vt:lpstr>Introduction</vt:lpstr>
      <vt:lpstr>Three ways to link CSS</vt:lpstr>
      <vt:lpstr>Popular Attributes</vt:lpstr>
      <vt:lpstr>Popular Attributes</vt:lpstr>
      <vt:lpstr>Smartphone</vt:lpstr>
      <vt:lpstr>JS!</vt:lpstr>
      <vt:lpstr>About</vt:lpstr>
      <vt:lpstr>PowerPoint Presentation</vt:lpstr>
      <vt:lpstr>GIT!</vt:lpstr>
      <vt:lpstr>Ways to upload projects on Github</vt:lpstr>
      <vt:lpstr>PowerPoint Presentation</vt:lpstr>
      <vt:lpstr>Resources to explore more…</vt:lpstr>
      <vt:lpstr>To-do application</vt:lpstr>
      <vt:lpstr>Javascript Calculator</vt:lpstr>
      <vt:lpstr>Mode-changes</vt:lpstr>
      <vt:lpstr>Parallax Website</vt:lpstr>
      <vt:lpstr>Personal Portfolio</vt:lpstr>
      <vt:lpstr>Drag-N-Drop</vt:lpstr>
      <vt:lpstr>Sticky Notes</vt:lpstr>
      <vt:lpstr>Hex-Color Gradient</vt:lpstr>
      <vt:lpstr>Creative Login Form</vt:lpstr>
      <vt:lpstr>Photo Gallery</vt:lpstr>
      <vt:lpstr>Landing page - I</vt:lpstr>
      <vt:lpstr>Landing page - II</vt:lpstr>
      <vt:lpstr>Landing page - III</vt:lpstr>
      <vt:lpstr>Landing page - III</vt:lpstr>
      <vt:lpstr>Guess the Color</vt:lpstr>
      <vt:lpstr>ANY 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Web Development HTML, CSS, JS and Git</dc:title>
  <cp:lastModifiedBy>Batul Rawat</cp:lastModifiedBy>
  <cp:revision>1</cp:revision>
  <dcterms:modified xsi:type="dcterms:W3CDTF">2022-10-26T09:29:22Z</dcterms:modified>
</cp:coreProperties>
</file>