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56" r:id="rId3"/>
    <p:sldId id="257" r:id="rId4"/>
    <p:sldId id="266" r:id="rId5"/>
    <p:sldId id="268" r:id="rId6"/>
    <p:sldId id="267" r:id="rId7"/>
    <p:sldId id="259" r:id="rId8"/>
    <p:sldId id="272" r:id="rId9"/>
    <p:sldId id="273" r:id="rId10"/>
    <p:sldId id="274" r:id="rId11"/>
    <p:sldId id="264" r:id="rId12"/>
    <p:sldId id="265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966E9-E9C6-4912-A5B6-697E5B2D0A3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11A8558-E322-4E0D-81C5-DAF8C5A6CAFE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215E9907-FEB6-4DBE-A4CE-866E51375B1E}" type="parTrans" cxnId="{1AEB46C0-B33E-4CCD-9D75-D148821473D1}">
      <dgm:prSet/>
      <dgm:spPr/>
      <dgm:t>
        <a:bodyPr/>
        <a:lstStyle/>
        <a:p>
          <a:endParaRPr lang="en-US"/>
        </a:p>
      </dgm:t>
    </dgm:pt>
    <dgm:pt modelId="{AEE5A6C8-170B-4DAD-A095-F108E98EA217}" type="sibTrans" cxnId="{1AEB46C0-B33E-4CCD-9D75-D148821473D1}">
      <dgm:prSet/>
      <dgm:spPr/>
      <dgm:t>
        <a:bodyPr/>
        <a:lstStyle/>
        <a:p>
          <a:endParaRPr lang="en-US"/>
        </a:p>
      </dgm:t>
    </dgm:pt>
    <dgm:pt modelId="{A14CAFAB-69B4-4640-AC2C-1AC4F275C3A8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0C01AFF8-60CB-48E4-97F5-255D2B72D5B6}" type="parTrans" cxnId="{42F668CD-4EC2-4ABF-BE65-AF2AF9E57423}">
      <dgm:prSet/>
      <dgm:spPr/>
      <dgm:t>
        <a:bodyPr/>
        <a:lstStyle/>
        <a:p>
          <a:endParaRPr lang="en-US"/>
        </a:p>
      </dgm:t>
    </dgm:pt>
    <dgm:pt modelId="{374FC53A-F14E-4021-9362-5878868CEF73}" type="sibTrans" cxnId="{42F668CD-4EC2-4ABF-BE65-AF2AF9E57423}">
      <dgm:prSet/>
      <dgm:spPr/>
      <dgm:t>
        <a:bodyPr/>
        <a:lstStyle/>
        <a:p>
          <a:endParaRPr lang="en-US"/>
        </a:p>
      </dgm:t>
    </dgm:pt>
    <dgm:pt modelId="{5195A139-26C1-46CF-9A19-554A49392982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FCE339CA-6094-4726-A7B6-D940CFDFFA5F}" type="parTrans" cxnId="{8E5DB895-953D-4767-8575-935B5BD90C8B}">
      <dgm:prSet/>
      <dgm:spPr/>
      <dgm:t>
        <a:bodyPr/>
        <a:lstStyle/>
        <a:p>
          <a:endParaRPr lang="en-US"/>
        </a:p>
      </dgm:t>
    </dgm:pt>
    <dgm:pt modelId="{938B2512-4FBC-4D2B-A457-EB732ED897E1}" type="sibTrans" cxnId="{8E5DB895-953D-4767-8575-935B5BD90C8B}">
      <dgm:prSet/>
      <dgm:spPr/>
      <dgm:t>
        <a:bodyPr/>
        <a:lstStyle/>
        <a:p>
          <a:endParaRPr lang="en-US"/>
        </a:p>
      </dgm:t>
    </dgm:pt>
    <dgm:pt modelId="{4DC51E88-C723-47AA-841B-D02A0C38F5D0}" type="pres">
      <dgm:prSet presAssocID="{F36966E9-E9C6-4912-A5B6-697E5B2D0A3B}" presName="linearFlow" presStyleCnt="0">
        <dgm:presLayoutVars>
          <dgm:dir/>
          <dgm:resizeHandles val="exact"/>
        </dgm:presLayoutVars>
      </dgm:prSet>
      <dgm:spPr/>
    </dgm:pt>
    <dgm:pt modelId="{C94F7FF1-D349-45F9-BCE5-87D57D25365C}" type="pres">
      <dgm:prSet presAssocID="{E11A8558-E322-4E0D-81C5-DAF8C5A6CAFE}" presName="composite" presStyleCnt="0"/>
      <dgm:spPr/>
    </dgm:pt>
    <dgm:pt modelId="{FA32FA2E-2ADE-4840-AFCF-4704B5FEE070}" type="pres">
      <dgm:prSet presAssocID="{E11A8558-E322-4E0D-81C5-DAF8C5A6CAFE}" presName="imgShp" presStyleLbl="fgImgPlace1" presStyleIdx="0" presStyleCnt="3" custScaleX="90675" custScaleY="8382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C8ECCD3-87B7-4C22-9C55-371F5132ACD1}" type="pres">
      <dgm:prSet presAssocID="{E11A8558-E322-4E0D-81C5-DAF8C5A6CAFE}" presName="txShp" presStyleLbl="node1" presStyleIdx="0" presStyleCnt="3" custScaleX="104788" custLinFactNeighborX="452" custLinFactNeighborY="-20">
        <dgm:presLayoutVars>
          <dgm:bulletEnabled val="1"/>
        </dgm:presLayoutVars>
      </dgm:prSet>
      <dgm:spPr/>
    </dgm:pt>
    <dgm:pt modelId="{47E44D2E-7CD9-49B5-8831-23891C67520B}" type="pres">
      <dgm:prSet presAssocID="{AEE5A6C8-170B-4DAD-A095-F108E98EA217}" presName="spacing" presStyleCnt="0"/>
      <dgm:spPr/>
    </dgm:pt>
    <dgm:pt modelId="{BA11ACBC-0D56-4D33-99B9-CA37F1D4DB75}" type="pres">
      <dgm:prSet presAssocID="{A14CAFAB-69B4-4640-AC2C-1AC4F275C3A8}" presName="composite" presStyleCnt="0"/>
      <dgm:spPr/>
    </dgm:pt>
    <dgm:pt modelId="{1B053C00-1DD8-43F7-9A9A-8C0D924D3F38}" type="pres">
      <dgm:prSet presAssocID="{A14CAFAB-69B4-4640-AC2C-1AC4F275C3A8}" presName="imgShp" presStyleLbl="fgImgPlace1" presStyleIdx="1" presStyleCnt="3" custScaleY="99857" custLinFactNeighborX="-1505" custLinFactNeighborY="-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BC3AEF0-BFDE-4F3D-BB41-88B7935319DC}" type="pres">
      <dgm:prSet presAssocID="{A14CAFAB-69B4-4640-AC2C-1AC4F275C3A8}" presName="txShp" presStyleLbl="node1" presStyleIdx="1" presStyleCnt="3">
        <dgm:presLayoutVars>
          <dgm:bulletEnabled val="1"/>
        </dgm:presLayoutVars>
      </dgm:prSet>
      <dgm:spPr/>
    </dgm:pt>
    <dgm:pt modelId="{2FF32A4E-E763-441C-8BDB-1C2802FD31C8}" type="pres">
      <dgm:prSet presAssocID="{374FC53A-F14E-4021-9362-5878868CEF73}" presName="spacing" presStyleCnt="0"/>
      <dgm:spPr/>
    </dgm:pt>
    <dgm:pt modelId="{26E3241B-DA9D-448E-B617-8CDB807C6A5B}" type="pres">
      <dgm:prSet presAssocID="{5195A139-26C1-46CF-9A19-554A49392982}" presName="composite" presStyleCnt="0"/>
      <dgm:spPr/>
    </dgm:pt>
    <dgm:pt modelId="{71C143E2-405E-4420-8EC9-46933563D682}" type="pres">
      <dgm:prSet presAssocID="{5195A139-26C1-46CF-9A19-554A49392982}" presName="imgShp" presStyleLbl="fgImgPlace1" presStyleIdx="2" presStyleCnt="3" custScaleX="100519" custScaleY="84051" custLinFactNeighborX="-9370" custLinFactNeighborY="1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FAC816B-E076-41F0-818B-3EE8CE4FA895}" type="pres">
      <dgm:prSet presAssocID="{5195A139-26C1-46CF-9A19-554A49392982}" presName="txShp" presStyleLbl="node1" presStyleIdx="2" presStyleCnt="3" custLinFactNeighborX="-1022" custLinFactNeighborY="92">
        <dgm:presLayoutVars>
          <dgm:bulletEnabled val="1"/>
        </dgm:presLayoutVars>
      </dgm:prSet>
      <dgm:spPr/>
    </dgm:pt>
  </dgm:ptLst>
  <dgm:cxnLst>
    <dgm:cxn modelId="{A9454B0F-18DC-41E9-8F8C-D63EAF235773}" type="presOf" srcId="{E11A8558-E322-4E0D-81C5-DAF8C5A6CAFE}" destId="{9C8ECCD3-87B7-4C22-9C55-371F5132ACD1}" srcOrd="0" destOrd="0" presId="urn:microsoft.com/office/officeart/2005/8/layout/vList3"/>
    <dgm:cxn modelId="{944A302B-C02D-43E0-9730-03F7DB7DE4A6}" type="presOf" srcId="{F36966E9-E9C6-4912-A5B6-697E5B2D0A3B}" destId="{4DC51E88-C723-47AA-841B-D02A0C38F5D0}" srcOrd="0" destOrd="0" presId="urn:microsoft.com/office/officeart/2005/8/layout/vList3"/>
    <dgm:cxn modelId="{FDCC5D94-65DF-48EB-81CF-76BE7AF9FE9F}" type="presOf" srcId="{A14CAFAB-69B4-4640-AC2C-1AC4F275C3A8}" destId="{5BC3AEF0-BFDE-4F3D-BB41-88B7935319DC}" srcOrd="0" destOrd="0" presId="urn:microsoft.com/office/officeart/2005/8/layout/vList3"/>
    <dgm:cxn modelId="{8E5DB895-953D-4767-8575-935B5BD90C8B}" srcId="{F36966E9-E9C6-4912-A5B6-697E5B2D0A3B}" destId="{5195A139-26C1-46CF-9A19-554A49392982}" srcOrd="2" destOrd="0" parTransId="{FCE339CA-6094-4726-A7B6-D940CFDFFA5F}" sibTransId="{938B2512-4FBC-4D2B-A457-EB732ED897E1}"/>
    <dgm:cxn modelId="{1AEB46C0-B33E-4CCD-9D75-D148821473D1}" srcId="{F36966E9-E9C6-4912-A5B6-697E5B2D0A3B}" destId="{E11A8558-E322-4E0D-81C5-DAF8C5A6CAFE}" srcOrd="0" destOrd="0" parTransId="{215E9907-FEB6-4DBE-A4CE-866E51375B1E}" sibTransId="{AEE5A6C8-170B-4DAD-A095-F108E98EA217}"/>
    <dgm:cxn modelId="{C88C95C8-ABB8-4F4A-8391-BDE430AF13A5}" type="presOf" srcId="{5195A139-26C1-46CF-9A19-554A49392982}" destId="{3FAC816B-E076-41F0-818B-3EE8CE4FA895}" srcOrd="0" destOrd="0" presId="urn:microsoft.com/office/officeart/2005/8/layout/vList3"/>
    <dgm:cxn modelId="{42F668CD-4EC2-4ABF-BE65-AF2AF9E57423}" srcId="{F36966E9-E9C6-4912-A5B6-697E5B2D0A3B}" destId="{A14CAFAB-69B4-4640-AC2C-1AC4F275C3A8}" srcOrd="1" destOrd="0" parTransId="{0C01AFF8-60CB-48E4-97F5-255D2B72D5B6}" sibTransId="{374FC53A-F14E-4021-9362-5878868CEF73}"/>
    <dgm:cxn modelId="{4EBB5BD9-C74A-4665-B334-6B77633D1D5D}" type="presParOf" srcId="{4DC51E88-C723-47AA-841B-D02A0C38F5D0}" destId="{C94F7FF1-D349-45F9-BCE5-87D57D25365C}" srcOrd="0" destOrd="0" presId="urn:microsoft.com/office/officeart/2005/8/layout/vList3"/>
    <dgm:cxn modelId="{6EE35C5A-8FC8-4496-BAB6-8B13601E61BB}" type="presParOf" srcId="{C94F7FF1-D349-45F9-BCE5-87D57D25365C}" destId="{FA32FA2E-2ADE-4840-AFCF-4704B5FEE070}" srcOrd="0" destOrd="0" presId="urn:microsoft.com/office/officeart/2005/8/layout/vList3"/>
    <dgm:cxn modelId="{15B29FC5-96CB-45D2-8C9F-13FA094749ED}" type="presParOf" srcId="{C94F7FF1-D349-45F9-BCE5-87D57D25365C}" destId="{9C8ECCD3-87B7-4C22-9C55-371F5132ACD1}" srcOrd="1" destOrd="0" presId="urn:microsoft.com/office/officeart/2005/8/layout/vList3"/>
    <dgm:cxn modelId="{650DCA30-3B8F-4705-ACCE-5BB30EEF2FF7}" type="presParOf" srcId="{4DC51E88-C723-47AA-841B-D02A0C38F5D0}" destId="{47E44D2E-7CD9-49B5-8831-23891C67520B}" srcOrd="1" destOrd="0" presId="urn:microsoft.com/office/officeart/2005/8/layout/vList3"/>
    <dgm:cxn modelId="{54D58682-6424-43B2-962B-3CC75ADD10C7}" type="presParOf" srcId="{4DC51E88-C723-47AA-841B-D02A0C38F5D0}" destId="{BA11ACBC-0D56-4D33-99B9-CA37F1D4DB75}" srcOrd="2" destOrd="0" presId="urn:microsoft.com/office/officeart/2005/8/layout/vList3"/>
    <dgm:cxn modelId="{AB97399A-E420-4547-BBB3-70823222FDB7}" type="presParOf" srcId="{BA11ACBC-0D56-4D33-99B9-CA37F1D4DB75}" destId="{1B053C00-1DD8-43F7-9A9A-8C0D924D3F38}" srcOrd="0" destOrd="0" presId="urn:microsoft.com/office/officeart/2005/8/layout/vList3"/>
    <dgm:cxn modelId="{5489CFA5-2B15-4F94-BE96-FF7E53E16986}" type="presParOf" srcId="{BA11ACBC-0D56-4D33-99B9-CA37F1D4DB75}" destId="{5BC3AEF0-BFDE-4F3D-BB41-88B7935319DC}" srcOrd="1" destOrd="0" presId="urn:microsoft.com/office/officeart/2005/8/layout/vList3"/>
    <dgm:cxn modelId="{9CDBEEB2-530C-40F7-86F3-2404A49EC978}" type="presParOf" srcId="{4DC51E88-C723-47AA-841B-D02A0C38F5D0}" destId="{2FF32A4E-E763-441C-8BDB-1C2802FD31C8}" srcOrd="3" destOrd="0" presId="urn:microsoft.com/office/officeart/2005/8/layout/vList3"/>
    <dgm:cxn modelId="{ED7ABD0A-FE80-4E91-BD72-E5942346DB3F}" type="presParOf" srcId="{4DC51E88-C723-47AA-841B-D02A0C38F5D0}" destId="{26E3241B-DA9D-448E-B617-8CDB807C6A5B}" srcOrd="4" destOrd="0" presId="urn:microsoft.com/office/officeart/2005/8/layout/vList3"/>
    <dgm:cxn modelId="{848A9626-2D53-41C9-ACD4-C15A92DE7F68}" type="presParOf" srcId="{26E3241B-DA9D-448E-B617-8CDB807C6A5B}" destId="{71C143E2-405E-4420-8EC9-46933563D682}" srcOrd="0" destOrd="0" presId="urn:microsoft.com/office/officeart/2005/8/layout/vList3"/>
    <dgm:cxn modelId="{C186C02D-B595-4BF3-AE53-C8BAF8B2B865}" type="presParOf" srcId="{26E3241B-DA9D-448E-B617-8CDB807C6A5B}" destId="{3FAC816B-E076-41F0-818B-3EE8CE4FA8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3079B-1C2A-41B9-87DB-7B22C8BF719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54E4F-6EE5-4C96-A3F9-9615B0C163BC}">
      <dgm:prSet phldrT="[Text]"/>
      <dgm:spPr>
        <a:solidFill>
          <a:srgbClr val="0070C0">
            <a:alpha val="40000"/>
          </a:srgbClr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SQL</a:t>
          </a:r>
        </a:p>
      </dgm:t>
    </dgm:pt>
    <dgm:pt modelId="{EF9BC702-449A-4E9C-AF27-CC4384318EDA}" type="parTrans" cxnId="{18507DB4-D223-4CBA-9FC1-4243C69FF911}">
      <dgm:prSet/>
      <dgm:spPr/>
      <dgm:t>
        <a:bodyPr/>
        <a:lstStyle/>
        <a:p>
          <a:endParaRPr lang="en-US"/>
        </a:p>
      </dgm:t>
    </dgm:pt>
    <dgm:pt modelId="{99B4AFAC-ABCF-4CA8-A017-ED93DBF23A22}" type="sibTrans" cxnId="{18507DB4-D223-4CBA-9FC1-4243C69FF911}">
      <dgm:prSet/>
      <dgm:spPr/>
      <dgm:t>
        <a:bodyPr/>
        <a:lstStyle/>
        <a:p>
          <a:endParaRPr lang="en-US"/>
        </a:p>
      </dgm:t>
    </dgm:pt>
    <dgm:pt modelId="{71378F96-801C-4018-92BD-CD2422C75D5D}" type="pres">
      <dgm:prSet presAssocID="{90D3079B-1C2A-41B9-87DB-7B22C8BF719F}" presName="Name0" presStyleCnt="0">
        <dgm:presLayoutVars>
          <dgm:dir/>
          <dgm:resizeHandles val="exact"/>
        </dgm:presLayoutVars>
      </dgm:prSet>
      <dgm:spPr/>
    </dgm:pt>
    <dgm:pt modelId="{6DE635E0-9353-43E6-93EC-8B971DB09BE4}" type="pres">
      <dgm:prSet presAssocID="{40F54E4F-6EE5-4C96-A3F9-9615B0C163BC}" presName="composite" presStyleCnt="0"/>
      <dgm:spPr/>
    </dgm:pt>
    <dgm:pt modelId="{2D552BCE-091C-4BBC-ADC0-C6863B0ADF9B}" type="pres">
      <dgm:prSet presAssocID="{40F54E4F-6EE5-4C96-A3F9-9615B0C163BC}" presName="rect1" presStyleLbl="trAlignAcc1" presStyleIdx="0" presStyleCnt="1" custScaleX="61516" custScaleY="76924" custLinFactNeighborX="-6013" custLinFactNeighborY="-11944">
        <dgm:presLayoutVars>
          <dgm:bulletEnabled val="1"/>
        </dgm:presLayoutVars>
      </dgm:prSet>
      <dgm:spPr/>
    </dgm:pt>
    <dgm:pt modelId="{0B8B2229-2FBC-40BA-A63D-DF8847373F02}" type="pres">
      <dgm:prSet presAssocID="{40F54E4F-6EE5-4C96-A3F9-9615B0C163BC}" presName="rect2" presStyleLbl="fgImgPlace1" presStyleIdx="0" presStyleCnt="1" custFlipHor="1" custScaleX="148316" custScaleY="73004" custLinFactNeighborX="-35548" custLinFactNeighborY="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B7B6987-976B-4829-B79A-E8F422B093EF}" type="presOf" srcId="{90D3079B-1C2A-41B9-87DB-7B22C8BF719F}" destId="{71378F96-801C-4018-92BD-CD2422C75D5D}" srcOrd="0" destOrd="0" presId="urn:microsoft.com/office/officeart/2008/layout/PictureStrips"/>
    <dgm:cxn modelId="{18507DB4-D223-4CBA-9FC1-4243C69FF911}" srcId="{90D3079B-1C2A-41B9-87DB-7B22C8BF719F}" destId="{40F54E4F-6EE5-4C96-A3F9-9615B0C163BC}" srcOrd="0" destOrd="0" parTransId="{EF9BC702-449A-4E9C-AF27-CC4384318EDA}" sibTransId="{99B4AFAC-ABCF-4CA8-A017-ED93DBF23A22}"/>
    <dgm:cxn modelId="{3DE807C4-28CA-487E-B563-69D7A6AA7894}" type="presOf" srcId="{40F54E4F-6EE5-4C96-A3F9-9615B0C163BC}" destId="{2D552BCE-091C-4BBC-ADC0-C6863B0ADF9B}" srcOrd="0" destOrd="0" presId="urn:microsoft.com/office/officeart/2008/layout/PictureStrips"/>
    <dgm:cxn modelId="{3BEB6EC3-8922-4FDB-A217-AC985A0BB5C5}" type="presParOf" srcId="{71378F96-801C-4018-92BD-CD2422C75D5D}" destId="{6DE635E0-9353-43E6-93EC-8B971DB09BE4}" srcOrd="0" destOrd="0" presId="urn:microsoft.com/office/officeart/2008/layout/PictureStrips"/>
    <dgm:cxn modelId="{35AE1FA4-9C91-4BDB-9089-707F94270F31}" type="presParOf" srcId="{6DE635E0-9353-43E6-93EC-8B971DB09BE4}" destId="{2D552BCE-091C-4BBC-ADC0-C6863B0ADF9B}" srcOrd="0" destOrd="0" presId="urn:microsoft.com/office/officeart/2008/layout/PictureStrips"/>
    <dgm:cxn modelId="{528E720B-B44B-4941-B112-276831255351}" type="presParOf" srcId="{6DE635E0-9353-43E6-93EC-8B971DB09BE4}" destId="{0B8B2229-2FBC-40BA-A63D-DF8847373F0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2167A-6EA7-47AB-B522-B9E2ACBE24B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B00F9F-5926-4D32-B2CD-3EB2C980C2C6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19057422-1A10-4A07-94F3-5EEDAC274265}" type="parTrans" cxnId="{9DF41BFB-6A6C-47CA-B9CC-7E0CA9FE7EA9}">
      <dgm:prSet/>
      <dgm:spPr/>
      <dgm:t>
        <a:bodyPr/>
        <a:lstStyle/>
        <a:p>
          <a:endParaRPr lang="en-US"/>
        </a:p>
      </dgm:t>
    </dgm:pt>
    <dgm:pt modelId="{E803254C-C363-460F-9602-5ADD36E6263A}" type="sibTrans" cxnId="{9DF41BFB-6A6C-47CA-B9CC-7E0CA9FE7EA9}">
      <dgm:prSet/>
      <dgm:spPr/>
      <dgm:t>
        <a:bodyPr/>
        <a:lstStyle/>
        <a:p>
          <a:endParaRPr lang="en-US"/>
        </a:p>
      </dgm:t>
    </dgm:pt>
    <dgm:pt modelId="{F5297FBF-B6B8-4A64-8119-279CC3DBCBEC}">
      <dgm:prSet phldrT="[Text]"/>
      <dgm:spPr/>
      <dgm:t>
        <a:bodyPr/>
        <a:lstStyle/>
        <a:p>
          <a:r>
            <a:rPr lang="en-US" dirty="0"/>
            <a:t>Budgeting</a:t>
          </a:r>
        </a:p>
      </dgm:t>
    </dgm:pt>
    <dgm:pt modelId="{4FEC59D4-225B-4E43-AA0B-D12C2658A53E}" type="parTrans" cxnId="{220C43D7-2885-4C4A-8FFC-682FA57FB8C2}">
      <dgm:prSet/>
      <dgm:spPr/>
      <dgm:t>
        <a:bodyPr/>
        <a:lstStyle/>
        <a:p>
          <a:endParaRPr lang="en-US"/>
        </a:p>
      </dgm:t>
    </dgm:pt>
    <dgm:pt modelId="{6EF1D9B2-37F4-4312-82E5-2784DCFA0B7F}" type="sibTrans" cxnId="{220C43D7-2885-4C4A-8FFC-682FA57FB8C2}">
      <dgm:prSet/>
      <dgm:spPr/>
      <dgm:t>
        <a:bodyPr/>
        <a:lstStyle/>
        <a:p>
          <a:endParaRPr lang="en-US"/>
        </a:p>
      </dgm:t>
    </dgm:pt>
    <dgm:pt modelId="{FEA052F6-2ADC-496B-9FAD-24A29044D8F1}">
      <dgm:prSet phldrT="[Text]"/>
      <dgm:spPr/>
      <dgm:t>
        <a:bodyPr/>
        <a:lstStyle/>
        <a:p>
          <a:r>
            <a:rPr lang="en-US" dirty="0"/>
            <a:t>Saving</a:t>
          </a:r>
        </a:p>
      </dgm:t>
    </dgm:pt>
    <dgm:pt modelId="{8632C45B-DB52-4AE9-96FD-50ED04DBADC8}" type="parTrans" cxnId="{5E6DFE7A-848C-4AFB-A7C7-55157B553226}">
      <dgm:prSet/>
      <dgm:spPr/>
      <dgm:t>
        <a:bodyPr/>
        <a:lstStyle/>
        <a:p>
          <a:endParaRPr lang="en-US"/>
        </a:p>
      </dgm:t>
    </dgm:pt>
    <dgm:pt modelId="{9A1A6323-979C-4D7E-ABD1-545391613F56}" type="sibTrans" cxnId="{5E6DFE7A-848C-4AFB-A7C7-55157B553226}">
      <dgm:prSet/>
      <dgm:spPr/>
      <dgm:t>
        <a:bodyPr/>
        <a:lstStyle/>
        <a:p>
          <a:endParaRPr lang="en-US"/>
        </a:p>
      </dgm:t>
    </dgm:pt>
    <dgm:pt modelId="{A8EF2E80-D9D5-4C60-9850-45362B382F54}">
      <dgm:prSet phldrT="[Text]"/>
      <dgm:spPr/>
      <dgm:t>
        <a:bodyPr/>
        <a:lstStyle/>
        <a:p>
          <a:r>
            <a:rPr lang="en-US" dirty="0"/>
            <a:t>Tax Paying</a:t>
          </a:r>
        </a:p>
      </dgm:t>
    </dgm:pt>
    <dgm:pt modelId="{1E80A7E7-3153-4EFA-A832-4683454036BE}" type="parTrans" cxnId="{B812C865-3308-4A54-8C19-6B1F8FE13E48}">
      <dgm:prSet/>
      <dgm:spPr/>
      <dgm:t>
        <a:bodyPr/>
        <a:lstStyle/>
        <a:p>
          <a:endParaRPr lang="en-US"/>
        </a:p>
      </dgm:t>
    </dgm:pt>
    <dgm:pt modelId="{0834E359-44C0-41CC-A18D-703C2D909003}" type="sibTrans" cxnId="{B812C865-3308-4A54-8C19-6B1F8FE13E48}">
      <dgm:prSet/>
      <dgm:spPr/>
      <dgm:t>
        <a:bodyPr/>
        <a:lstStyle/>
        <a:p>
          <a:endParaRPr lang="en-US"/>
        </a:p>
      </dgm:t>
    </dgm:pt>
    <dgm:pt modelId="{C11F9537-8346-42F9-AD22-C31DA2810F21}">
      <dgm:prSet phldrT="[Text]"/>
      <dgm:spPr/>
      <dgm:t>
        <a:bodyPr/>
        <a:lstStyle/>
        <a:p>
          <a:r>
            <a:rPr lang="en-US" dirty="0"/>
            <a:t>Debt Management</a:t>
          </a:r>
        </a:p>
      </dgm:t>
    </dgm:pt>
    <dgm:pt modelId="{1164AE62-4608-4759-B509-C456A8857783}" type="parTrans" cxnId="{7D5775E7-FA5C-4037-A8E1-C974B6188D12}">
      <dgm:prSet/>
      <dgm:spPr/>
      <dgm:t>
        <a:bodyPr/>
        <a:lstStyle/>
        <a:p>
          <a:endParaRPr lang="en-US"/>
        </a:p>
      </dgm:t>
    </dgm:pt>
    <dgm:pt modelId="{F1EEEB14-A0A1-4EB2-9511-08422D0D76A9}" type="sibTrans" cxnId="{7D5775E7-FA5C-4037-A8E1-C974B6188D12}">
      <dgm:prSet/>
      <dgm:spPr/>
      <dgm:t>
        <a:bodyPr/>
        <a:lstStyle/>
        <a:p>
          <a:endParaRPr lang="en-US"/>
        </a:p>
      </dgm:t>
    </dgm:pt>
    <dgm:pt modelId="{CB9E7723-29B4-450B-BEEF-949F4DE55E56}" type="pres">
      <dgm:prSet presAssocID="{83F2167A-6EA7-47AB-B522-B9E2ACBE24B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2F0E5EB-3A1A-4731-939F-E453F0000773}" type="pres">
      <dgm:prSet presAssocID="{83F2167A-6EA7-47AB-B522-B9E2ACBE24B2}" presName="matrix" presStyleCnt="0"/>
      <dgm:spPr/>
    </dgm:pt>
    <dgm:pt modelId="{24A0565A-D948-495D-8279-6B856EC1A77B}" type="pres">
      <dgm:prSet presAssocID="{83F2167A-6EA7-47AB-B522-B9E2ACBE24B2}" presName="tile1" presStyleLbl="node1" presStyleIdx="0" presStyleCnt="4"/>
      <dgm:spPr/>
    </dgm:pt>
    <dgm:pt modelId="{6B1997FD-366F-4F21-BB4C-F9432B65EFE1}" type="pres">
      <dgm:prSet presAssocID="{83F2167A-6EA7-47AB-B522-B9E2ACBE24B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D6AE95-129A-455F-9A7F-AC902A6A9D0C}" type="pres">
      <dgm:prSet presAssocID="{83F2167A-6EA7-47AB-B522-B9E2ACBE24B2}" presName="tile2" presStyleLbl="node1" presStyleIdx="1" presStyleCnt="4"/>
      <dgm:spPr/>
    </dgm:pt>
    <dgm:pt modelId="{F03793C4-0C0C-42C4-9FA7-010404A0FD45}" type="pres">
      <dgm:prSet presAssocID="{83F2167A-6EA7-47AB-B522-B9E2ACBE24B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C9E212-627F-4718-BAC1-8A5CAC389A5E}" type="pres">
      <dgm:prSet presAssocID="{83F2167A-6EA7-47AB-B522-B9E2ACBE24B2}" presName="tile3" presStyleLbl="node1" presStyleIdx="2" presStyleCnt="4"/>
      <dgm:spPr/>
    </dgm:pt>
    <dgm:pt modelId="{B7E21A68-641B-43C2-AF6C-F3DC36192436}" type="pres">
      <dgm:prSet presAssocID="{83F2167A-6EA7-47AB-B522-B9E2ACBE24B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70831A-9950-4564-8A42-6677C7C08B9C}" type="pres">
      <dgm:prSet presAssocID="{83F2167A-6EA7-47AB-B522-B9E2ACBE24B2}" presName="tile4" presStyleLbl="node1" presStyleIdx="3" presStyleCnt="4"/>
      <dgm:spPr/>
    </dgm:pt>
    <dgm:pt modelId="{0AE26DBD-3A0A-4375-9733-A143B21BBBC0}" type="pres">
      <dgm:prSet presAssocID="{83F2167A-6EA7-47AB-B522-B9E2ACBE24B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4B8E384-E726-44EE-8BE1-555B62DB9054}" type="pres">
      <dgm:prSet presAssocID="{83F2167A-6EA7-47AB-B522-B9E2ACBE24B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D519213-5DE6-442D-A8BE-15FF826B427F}" type="presOf" srcId="{A8EF2E80-D9D5-4C60-9850-45362B382F54}" destId="{07C9E212-627F-4718-BAC1-8A5CAC389A5E}" srcOrd="0" destOrd="0" presId="urn:microsoft.com/office/officeart/2005/8/layout/matrix1"/>
    <dgm:cxn modelId="{E9697D24-7494-4F0E-8071-6F2C44CB7A59}" type="presOf" srcId="{25B00F9F-5926-4D32-B2CD-3EB2C980C2C6}" destId="{84B8E384-E726-44EE-8BE1-555B62DB9054}" srcOrd="0" destOrd="0" presId="urn:microsoft.com/office/officeart/2005/8/layout/matrix1"/>
    <dgm:cxn modelId="{D3921728-9445-48BC-8D46-BF35A27FC95C}" type="presOf" srcId="{F5297FBF-B6B8-4A64-8119-279CC3DBCBEC}" destId="{24A0565A-D948-495D-8279-6B856EC1A77B}" srcOrd="0" destOrd="0" presId="urn:microsoft.com/office/officeart/2005/8/layout/matrix1"/>
    <dgm:cxn modelId="{B812C865-3308-4A54-8C19-6B1F8FE13E48}" srcId="{25B00F9F-5926-4D32-B2CD-3EB2C980C2C6}" destId="{A8EF2E80-D9D5-4C60-9850-45362B382F54}" srcOrd="2" destOrd="0" parTransId="{1E80A7E7-3153-4EFA-A832-4683454036BE}" sibTransId="{0834E359-44C0-41CC-A18D-703C2D909003}"/>
    <dgm:cxn modelId="{CB38BB4A-9C46-410F-AB23-CCB66226B9A8}" type="presOf" srcId="{F5297FBF-B6B8-4A64-8119-279CC3DBCBEC}" destId="{6B1997FD-366F-4F21-BB4C-F9432B65EFE1}" srcOrd="1" destOrd="0" presId="urn:microsoft.com/office/officeart/2005/8/layout/matrix1"/>
    <dgm:cxn modelId="{8641FE4E-F0FE-4CD6-9336-773EC1300AD1}" type="presOf" srcId="{FEA052F6-2ADC-496B-9FAD-24A29044D8F1}" destId="{09D6AE95-129A-455F-9A7F-AC902A6A9D0C}" srcOrd="0" destOrd="0" presId="urn:microsoft.com/office/officeart/2005/8/layout/matrix1"/>
    <dgm:cxn modelId="{5E6DFE7A-848C-4AFB-A7C7-55157B553226}" srcId="{25B00F9F-5926-4D32-B2CD-3EB2C980C2C6}" destId="{FEA052F6-2ADC-496B-9FAD-24A29044D8F1}" srcOrd="1" destOrd="0" parTransId="{8632C45B-DB52-4AE9-96FD-50ED04DBADC8}" sibTransId="{9A1A6323-979C-4D7E-ABD1-545391613F56}"/>
    <dgm:cxn modelId="{C783637D-8ECD-4790-8332-D7F9412851A4}" type="presOf" srcId="{C11F9537-8346-42F9-AD22-C31DA2810F21}" destId="{0AE26DBD-3A0A-4375-9733-A143B21BBBC0}" srcOrd="1" destOrd="0" presId="urn:microsoft.com/office/officeart/2005/8/layout/matrix1"/>
    <dgm:cxn modelId="{21FA6184-9BDC-432F-85B9-49A63090BE2E}" type="presOf" srcId="{83F2167A-6EA7-47AB-B522-B9E2ACBE24B2}" destId="{CB9E7723-29B4-450B-BEEF-949F4DE55E56}" srcOrd="0" destOrd="0" presId="urn:microsoft.com/office/officeart/2005/8/layout/matrix1"/>
    <dgm:cxn modelId="{DD7FB28B-5750-4B60-8BEA-C4C3229A213E}" type="presOf" srcId="{C11F9537-8346-42F9-AD22-C31DA2810F21}" destId="{2770831A-9950-4564-8A42-6677C7C08B9C}" srcOrd="0" destOrd="0" presId="urn:microsoft.com/office/officeart/2005/8/layout/matrix1"/>
    <dgm:cxn modelId="{281045CE-AB48-4AB8-B533-5F3961C24D1F}" type="presOf" srcId="{FEA052F6-2ADC-496B-9FAD-24A29044D8F1}" destId="{F03793C4-0C0C-42C4-9FA7-010404A0FD45}" srcOrd="1" destOrd="0" presId="urn:microsoft.com/office/officeart/2005/8/layout/matrix1"/>
    <dgm:cxn modelId="{220C43D7-2885-4C4A-8FFC-682FA57FB8C2}" srcId="{25B00F9F-5926-4D32-B2CD-3EB2C980C2C6}" destId="{F5297FBF-B6B8-4A64-8119-279CC3DBCBEC}" srcOrd="0" destOrd="0" parTransId="{4FEC59D4-225B-4E43-AA0B-D12C2658A53E}" sibTransId="{6EF1D9B2-37F4-4312-82E5-2784DCFA0B7F}"/>
    <dgm:cxn modelId="{7D5775E7-FA5C-4037-A8E1-C974B6188D12}" srcId="{25B00F9F-5926-4D32-B2CD-3EB2C980C2C6}" destId="{C11F9537-8346-42F9-AD22-C31DA2810F21}" srcOrd="3" destOrd="0" parTransId="{1164AE62-4608-4759-B509-C456A8857783}" sibTransId="{F1EEEB14-A0A1-4EB2-9511-08422D0D76A9}"/>
    <dgm:cxn modelId="{9DF41BFB-6A6C-47CA-B9CC-7E0CA9FE7EA9}" srcId="{83F2167A-6EA7-47AB-B522-B9E2ACBE24B2}" destId="{25B00F9F-5926-4D32-B2CD-3EB2C980C2C6}" srcOrd="0" destOrd="0" parTransId="{19057422-1A10-4A07-94F3-5EEDAC274265}" sibTransId="{E803254C-C363-460F-9602-5ADD36E6263A}"/>
    <dgm:cxn modelId="{6CB2DFFC-1606-454C-B0D6-366CF88895AA}" type="presOf" srcId="{A8EF2E80-D9D5-4C60-9850-45362B382F54}" destId="{B7E21A68-641B-43C2-AF6C-F3DC36192436}" srcOrd="1" destOrd="0" presId="urn:microsoft.com/office/officeart/2005/8/layout/matrix1"/>
    <dgm:cxn modelId="{21349D8F-DA2C-4CA2-B3FA-7CB6388908B3}" type="presParOf" srcId="{CB9E7723-29B4-450B-BEEF-949F4DE55E56}" destId="{62F0E5EB-3A1A-4731-939F-E453F0000773}" srcOrd="0" destOrd="0" presId="urn:microsoft.com/office/officeart/2005/8/layout/matrix1"/>
    <dgm:cxn modelId="{63648177-1C05-4F39-AADE-7AB029095129}" type="presParOf" srcId="{62F0E5EB-3A1A-4731-939F-E453F0000773}" destId="{24A0565A-D948-495D-8279-6B856EC1A77B}" srcOrd="0" destOrd="0" presId="urn:microsoft.com/office/officeart/2005/8/layout/matrix1"/>
    <dgm:cxn modelId="{6BE75573-4A39-4BD9-AA19-15153657CFBA}" type="presParOf" srcId="{62F0E5EB-3A1A-4731-939F-E453F0000773}" destId="{6B1997FD-366F-4F21-BB4C-F9432B65EFE1}" srcOrd="1" destOrd="0" presId="urn:microsoft.com/office/officeart/2005/8/layout/matrix1"/>
    <dgm:cxn modelId="{4A4A1960-8094-4DC4-9185-31AA6190667E}" type="presParOf" srcId="{62F0E5EB-3A1A-4731-939F-E453F0000773}" destId="{09D6AE95-129A-455F-9A7F-AC902A6A9D0C}" srcOrd="2" destOrd="0" presId="urn:microsoft.com/office/officeart/2005/8/layout/matrix1"/>
    <dgm:cxn modelId="{13540B39-3385-4EFB-8138-000EF161AF9D}" type="presParOf" srcId="{62F0E5EB-3A1A-4731-939F-E453F0000773}" destId="{F03793C4-0C0C-42C4-9FA7-010404A0FD45}" srcOrd="3" destOrd="0" presId="urn:microsoft.com/office/officeart/2005/8/layout/matrix1"/>
    <dgm:cxn modelId="{746C467D-9536-4C78-979D-B7AADABEB082}" type="presParOf" srcId="{62F0E5EB-3A1A-4731-939F-E453F0000773}" destId="{07C9E212-627F-4718-BAC1-8A5CAC389A5E}" srcOrd="4" destOrd="0" presId="urn:microsoft.com/office/officeart/2005/8/layout/matrix1"/>
    <dgm:cxn modelId="{11AB642F-924F-4A66-9CBD-7D7FC4087FCA}" type="presParOf" srcId="{62F0E5EB-3A1A-4731-939F-E453F0000773}" destId="{B7E21A68-641B-43C2-AF6C-F3DC36192436}" srcOrd="5" destOrd="0" presId="urn:microsoft.com/office/officeart/2005/8/layout/matrix1"/>
    <dgm:cxn modelId="{662D0931-35A5-41DD-B6C9-995AE1891C6C}" type="presParOf" srcId="{62F0E5EB-3A1A-4731-939F-E453F0000773}" destId="{2770831A-9950-4564-8A42-6677C7C08B9C}" srcOrd="6" destOrd="0" presId="urn:microsoft.com/office/officeart/2005/8/layout/matrix1"/>
    <dgm:cxn modelId="{ECBFF124-861A-4F7A-BDE7-F39664678355}" type="presParOf" srcId="{62F0E5EB-3A1A-4731-939F-E453F0000773}" destId="{0AE26DBD-3A0A-4375-9733-A143B21BBBC0}" srcOrd="7" destOrd="0" presId="urn:microsoft.com/office/officeart/2005/8/layout/matrix1"/>
    <dgm:cxn modelId="{1D3442B8-355D-4936-92BF-435B51700A71}" type="presParOf" srcId="{CB9E7723-29B4-450B-BEEF-949F4DE55E56}" destId="{84B8E384-E726-44EE-8BE1-555B62DB905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CCD3-87B7-4C22-9C55-371F5132ACD1}">
      <dsp:nvSpPr>
        <dsp:cNvPr id="0" name=""/>
        <dsp:cNvSpPr/>
      </dsp:nvSpPr>
      <dsp:spPr>
        <a:xfrm rot="10800000">
          <a:off x="1941729" y="0"/>
          <a:ext cx="717429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 rot="10800000">
        <a:off x="2418321" y="0"/>
        <a:ext cx="6697703" cy="1906370"/>
      </dsp:txXfrm>
    </dsp:sp>
    <dsp:sp modelId="{FA32FA2E-2ADE-4840-AFCF-4704B5FEE070}">
      <dsp:nvSpPr>
        <dsp:cNvPr id="0" name=""/>
        <dsp:cNvSpPr/>
      </dsp:nvSpPr>
      <dsp:spPr>
        <a:xfrm>
          <a:off x="1210387" y="154527"/>
          <a:ext cx="1728601" cy="159807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3AEF0-BFDE-4F3D-BB41-88B7935319DC}">
      <dsp:nvSpPr>
        <dsp:cNvPr id="0" name=""/>
        <dsp:cNvSpPr/>
      </dsp:nvSpPr>
      <dsp:spPr>
        <a:xfrm rot="10800000">
          <a:off x="2201083" y="2475814"/>
          <a:ext cx="684648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CSS</a:t>
          </a:r>
        </a:p>
      </dsp:txBody>
      <dsp:txXfrm rot="10800000">
        <a:off x="2677675" y="2475814"/>
        <a:ext cx="6369893" cy="1906370"/>
      </dsp:txXfrm>
    </dsp:sp>
    <dsp:sp modelId="{1B053C00-1DD8-43F7-9A9A-8C0D924D3F38}">
      <dsp:nvSpPr>
        <dsp:cNvPr id="0" name=""/>
        <dsp:cNvSpPr/>
      </dsp:nvSpPr>
      <dsp:spPr>
        <a:xfrm>
          <a:off x="1219207" y="2439755"/>
          <a:ext cx="1906370" cy="190364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C816B-E076-41F0-818B-3EE8CE4FA895}">
      <dsp:nvSpPr>
        <dsp:cNvPr id="0" name=""/>
        <dsp:cNvSpPr/>
      </dsp:nvSpPr>
      <dsp:spPr>
        <a:xfrm rot="10800000">
          <a:off x="2133585" y="4951629"/>
          <a:ext cx="6846485" cy="19063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56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JAVASCRIPT</a:t>
          </a:r>
        </a:p>
      </dsp:txBody>
      <dsp:txXfrm rot="10800000">
        <a:off x="2610177" y="4951629"/>
        <a:ext cx="6369893" cy="1906370"/>
      </dsp:txXfrm>
    </dsp:sp>
    <dsp:sp modelId="{71C143E2-405E-4420-8EC9-46933563D682}">
      <dsp:nvSpPr>
        <dsp:cNvPr id="0" name=""/>
        <dsp:cNvSpPr/>
      </dsp:nvSpPr>
      <dsp:spPr>
        <a:xfrm>
          <a:off x="1066797" y="5105409"/>
          <a:ext cx="1916264" cy="160232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52BCE-091C-4BBC-ADC0-C6863B0ADF9B}">
      <dsp:nvSpPr>
        <dsp:cNvPr id="0" name=""/>
        <dsp:cNvSpPr/>
      </dsp:nvSpPr>
      <dsp:spPr>
        <a:xfrm>
          <a:off x="1128197" y="2900005"/>
          <a:ext cx="2340009" cy="914410"/>
        </a:xfrm>
        <a:prstGeom prst="rect">
          <a:avLst/>
        </a:prstGeom>
        <a:solidFill>
          <a:srgbClr val="0070C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6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bg1"/>
              </a:solidFill>
              <a:latin typeface="Bahnschrift" panose="020B0502040204020203" pitchFamily="34" charset="0"/>
            </a:rPr>
            <a:t>SQL</a:t>
          </a:r>
        </a:p>
      </dsp:txBody>
      <dsp:txXfrm>
        <a:off x="1128197" y="2900005"/>
        <a:ext cx="2340009" cy="914410"/>
      </dsp:txXfrm>
    </dsp:sp>
    <dsp:sp modelId="{0B8B2229-2FBC-40BA-A63D-DF8847373F02}">
      <dsp:nvSpPr>
        <dsp:cNvPr id="0" name=""/>
        <dsp:cNvSpPr/>
      </dsp:nvSpPr>
      <dsp:spPr>
        <a:xfrm flipH="1">
          <a:off x="0" y="2901603"/>
          <a:ext cx="1234143" cy="91120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565A-D948-495D-8279-6B856EC1A77B}">
      <dsp:nvSpPr>
        <dsp:cNvPr id="0" name=""/>
        <dsp:cNvSpPr/>
      </dsp:nvSpPr>
      <dsp:spPr>
        <a:xfrm rot="16200000">
          <a:off x="1320958" y="-1320958"/>
          <a:ext cx="3606482" cy="6248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Budgeting</a:t>
          </a:r>
        </a:p>
      </dsp:txBody>
      <dsp:txXfrm rot="5400000">
        <a:off x="0" y="0"/>
        <a:ext cx="6248400" cy="2704861"/>
      </dsp:txXfrm>
    </dsp:sp>
    <dsp:sp modelId="{09D6AE95-129A-455F-9A7F-AC902A6A9D0C}">
      <dsp:nvSpPr>
        <dsp:cNvPr id="0" name=""/>
        <dsp:cNvSpPr/>
      </dsp:nvSpPr>
      <dsp:spPr>
        <a:xfrm>
          <a:off x="6248400" y="0"/>
          <a:ext cx="6248400" cy="36064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Saving</a:t>
          </a:r>
        </a:p>
      </dsp:txBody>
      <dsp:txXfrm>
        <a:off x="6248400" y="0"/>
        <a:ext cx="6248400" cy="2704861"/>
      </dsp:txXfrm>
    </dsp:sp>
    <dsp:sp modelId="{07C9E212-627F-4718-BAC1-8A5CAC389A5E}">
      <dsp:nvSpPr>
        <dsp:cNvPr id="0" name=""/>
        <dsp:cNvSpPr/>
      </dsp:nvSpPr>
      <dsp:spPr>
        <a:xfrm rot="10800000">
          <a:off x="0" y="3606482"/>
          <a:ext cx="6248400" cy="36064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Tax Paying</a:t>
          </a:r>
        </a:p>
      </dsp:txBody>
      <dsp:txXfrm rot="10800000">
        <a:off x="0" y="4508103"/>
        <a:ext cx="6248400" cy="2704861"/>
      </dsp:txXfrm>
    </dsp:sp>
    <dsp:sp modelId="{2770831A-9950-4564-8A42-6677C7C08B9C}">
      <dsp:nvSpPr>
        <dsp:cNvPr id="0" name=""/>
        <dsp:cNvSpPr/>
      </dsp:nvSpPr>
      <dsp:spPr>
        <a:xfrm rot="5400000">
          <a:off x="7569358" y="2285523"/>
          <a:ext cx="3606482" cy="6248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Debt Management</a:t>
          </a:r>
        </a:p>
      </dsp:txBody>
      <dsp:txXfrm rot="-5400000">
        <a:off x="6248400" y="4508103"/>
        <a:ext cx="6248400" cy="2704861"/>
      </dsp:txXfrm>
    </dsp:sp>
    <dsp:sp modelId="{84B8E384-E726-44EE-8BE1-555B62DB9054}">
      <dsp:nvSpPr>
        <dsp:cNvPr id="0" name=""/>
        <dsp:cNvSpPr/>
      </dsp:nvSpPr>
      <dsp:spPr>
        <a:xfrm>
          <a:off x="4373879" y="2704861"/>
          <a:ext cx="3749040" cy="180324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BASIC</a:t>
          </a:r>
        </a:p>
      </dsp:txBody>
      <dsp:txXfrm>
        <a:off x="4461906" y="2792888"/>
        <a:ext cx="3572986" cy="162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BB697-E4E5-41E2-A46E-3AB87CC723C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6ACA6-29B6-4C13-8A42-174139BDA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0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9461" y="1149172"/>
            <a:ext cx="13401776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39115"/>
            <a:ext cx="18288000" cy="42478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26F-D630-5E3C-8AC7-C243846C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588" y="2499660"/>
            <a:ext cx="13725525" cy="2771784"/>
          </a:xfrm>
        </p:spPr>
        <p:txBody>
          <a:bodyPr anchor="b"/>
          <a:lstStyle>
            <a:lvl1pPr algn="ctr">
              <a:defRPr sz="900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B14E-3478-FE4C-04FF-253F0BAF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588" y="5409728"/>
            <a:ext cx="13725525" cy="55431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70B7-419D-BFB0-92AE-D454D9D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035" y="9578721"/>
            <a:ext cx="4209161" cy="276999"/>
          </a:xfrm>
        </p:spPr>
        <p:txBody>
          <a:bodyPr/>
          <a:lstStyle/>
          <a:p>
            <a:r>
              <a:rPr lang="en-IN"/>
              <a:t>17-03-2024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3D61-1A29-F9EF-B980-ABCBD572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238" y="9578721"/>
            <a:ext cx="5856224" cy="276999"/>
          </a:xfrm>
        </p:spPr>
        <p:txBody>
          <a:bodyPr/>
          <a:lstStyle/>
          <a:p>
            <a:r>
              <a:rPr lang="en-IN"/>
              <a:t>FIRST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6745-D8BC-1F17-AB45-8145D156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76505" y="9578721"/>
            <a:ext cx="4209161" cy="276999"/>
          </a:xfrm>
        </p:spPr>
        <p:txBody>
          <a:bodyPr/>
          <a:lstStyle/>
          <a:p>
            <a:fld id="{787D8979-CAA2-41CD-9952-5D6C2939C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550" y="3302908"/>
            <a:ext cx="11193599" cy="3269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ctrTitle"/>
          </p:nvPr>
        </p:nvSpPr>
        <p:spPr>
          <a:xfrm>
            <a:off x="2687127" y="-282998"/>
            <a:ext cx="16191436" cy="28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b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dk1"/>
              </a:buClr>
              <a:buSzPts val="2400"/>
            </a:pP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  <a:t>SRI SHAKTHI INSTITUTE OF ENGINEERING AND TECHNOLOGY</a:t>
            </a: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2">
                <a:latin typeface="Times New Roman"/>
                <a:ea typeface="Times New Roman"/>
                <a:cs typeface="Times New Roman"/>
                <a:sym typeface="Times New Roman"/>
              </a:rPr>
              <a:t>(AN AUTONOMOUS INSTITUTION)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ubTitle" idx="1"/>
          </p:nvPr>
        </p:nvSpPr>
        <p:spPr>
          <a:xfrm>
            <a:off x="396515" y="2717380"/>
            <a:ext cx="17385665" cy="69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t" anchorCtr="0">
            <a:normAutofit fontScale="77500" lnSpcReduction="20000"/>
          </a:bodyPr>
          <a:lstStyle/>
          <a:p>
            <a:pPr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ENGINEERING EXPLORATION-II –(SUB CODE)</a:t>
            </a: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PRESENTED BY,                                                                                                                                                       </a:t>
            </a:r>
            <a:r>
              <a:rPr lang="en-IN" sz="4100" dirty="0"/>
              <a:t>GUIDED BY,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NAVEEN KUMAR C,                                                                                                                                  </a:t>
            </a:r>
            <a:r>
              <a:rPr lang="en-IN" sz="4100" dirty="0"/>
              <a:t>Ms KIRUBADEVI M,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RITHIN AR,                                                                                                                                                                            </a:t>
            </a:r>
            <a:r>
              <a:rPr lang="en-IN" sz="4100" dirty="0"/>
              <a:t>AP IT.</a:t>
            </a:r>
            <a:endParaRPr sz="4100"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US" dirty="0"/>
              <a:t>PRAVEEN KUMAR S,</a:t>
            </a:r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US" dirty="0"/>
              <a:t>B.TECH IT</a:t>
            </a:r>
            <a:endParaRPr dirty="0"/>
          </a:p>
          <a:p>
            <a:pPr algn="l" rtl="0">
              <a:lnSpc>
                <a:spcPct val="90000"/>
              </a:lnSpc>
              <a:spcBef>
                <a:spcPts val="1501"/>
              </a:spcBef>
              <a:buClr>
                <a:schemeClr val="dk1"/>
              </a:buClr>
              <a:buSzPct val="100000"/>
            </a:pPr>
            <a:r>
              <a:rPr lang="en-IN" dirty="0"/>
              <a:t>                                          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258173" y="9543924"/>
            <a:ext cx="4117658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r>
              <a:rPr lang="en-IN"/>
              <a:t>17-03-2024</a:t>
            </a: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062107" y="9543924"/>
            <a:ext cx="6176486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r>
              <a:rPr lang="en-IN"/>
              <a:t>FIRST REVIEW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2924869" y="9543924"/>
            <a:ext cx="4117658" cy="54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233" tIns="68598" rIns="137233" bIns="68598" anchor="ctr" anchorCtr="0">
            <a:noAutofit/>
          </a:bodyPr>
          <a:lstStyle/>
          <a:p>
            <a:fld id="{00000000-1234-1234-1234-123412341234}" type="slidenum">
              <a:rPr lang="en-IN"/>
              <a:pPr/>
              <a:t>1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8092" y="505877"/>
            <a:ext cx="2109043" cy="2109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13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319-4FE5-8B5C-E6F6-86EF4E7A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50" y="1568450"/>
            <a:ext cx="11193599" cy="1092607"/>
          </a:xfrm>
        </p:spPr>
        <p:txBody>
          <a:bodyPr/>
          <a:lstStyle/>
          <a:p>
            <a:r>
              <a:rPr lang="en-US" dirty="0"/>
              <a:t>MODULE 3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6663-DB67-675F-CC61-CDFFE551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8550" y="4239743"/>
            <a:ext cx="16470630" cy="3046988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FRONTEND COMPLETED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BACKEND CONNECTIVITY IS DONE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LEARN AND QUIZ PAGE DONE</a:t>
            </a: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9461" y="1149172"/>
            <a:ext cx="1106805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b="1" spc="90" dirty="0">
                <a:solidFill>
                  <a:srgbClr val="131313"/>
                </a:solidFill>
                <a:latin typeface="Tahoma"/>
                <a:cs typeface="Tahoma"/>
              </a:rPr>
              <a:t>You're</a:t>
            </a:r>
            <a:r>
              <a:rPr sz="7050" b="1" spc="-25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204" dirty="0">
                <a:solidFill>
                  <a:srgbClr val="131313"/>
                </a:solidFill>
                <a:latin typeface="Tahoma"/>
                <a:cs typeface="Tahoma"/>
              </a:rPr>
              <a:t>a</a:t>
            </a:r>
            <a:r>
              <a:rPr sz="7050" b="1" spc="-25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355" dirty="0">
                <a:solidFill>
                  <a:srgbClr val="131313"/>
                </a:solidFill>
                <a:latin typeface="Tahoma"/>
                <a:cs typeface="Tahoma"/>
              </a:rPr>
              <a:t>Money</a:t>
            </a:r>
            <a:r>
              <a:rPr sz="7050" b="1" spc="-20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7050" b="1" spc="150" dirty="0">
                <a:solidFill>
                  <a:srgbClr val="131313"/>
                </a:solidFill>
                <a:latin typeface="Tahoma"/>
                <a:cs typeface="Tahoma"/>
              </a:rPr>
              <a:t>Master!</a:t>
            </a:r>
            <a:endParaRPr sz="7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9950" y="2863850"/>
            <a:ext cx="14325600" cy="5023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75" dirty="0">
                <a:solidFill>
                  <a:srgbClr val="131313"/>
                </a:solidFill>
                <a:latin typeface="Trebuchet MS"/>
                <a:cs typeface="Trebuchet MS"/>
              </a:rPr>
              <a:t>You've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aced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5" dirty="0">
                <a:solidFill>
                  <a:srgbClr val="131313"/>
                </a:solidFill>
                <a:latin typeface="Trebuchet MS"/>
                <a:cs typeface="Trebuchet MS"/>
              </a:rPr>
              <a:t>proven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45" dirty="0">
                <a:solidFill>
                  <a:srgbClr val="131313"/>
                </a:solidFill>
                <a:latin typeface="Trebuchet MS"/>
                <a:cs typeface="Trebuchet MS"/>
              </a:rPr>
              <a:t>yourself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0" dirty="0">
                <a:solidFill>
                  <a:srgbClr val="131313"/>
                </a:solidFill>
                <a:latin typeface="Trebuchet MS"/>
                <a:cs typeface="Trebuchet MS"/>
              </a:rPr>
              <a:t>be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70" dirty="0">
                <a:solidFill>
                  <a:srgbClr val="131313"/>
                </a:solidFill>
                <a:latin typeface="Trebuchet MS"/>
                <a:cs typeface="Trebuchet MS"/>
              </a:rPr>
              <a:t>a</a:t>
            </a:r>
            <a:r>
              <a:rPr sz="5400" spc="-9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b="1" spc="10" dirty="0">
                <a:solidFill>
                  <a:srgbClr val="131313"/>
                </a:solidFill>
                <a:latin typeface="Tahoma"/>
                <a:cs typeface="Tahoma"/>
              </a:rPr>
              <a:t>ﬁnancial</a:t>
            </a:r>
            <a:r>
              <a:rPr sz="5400" b="1" spc="-80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5400" spc="-25" dirty="0">
                <a:solidFill>
                  <a:srgbClr val="131313"/>
                </a:solidFill>
                <a:latin typeface="Trebuchet MS"/>
                <a:cs typeface="Trebuchet MS"/>
              </a:rPr>
              <a:t>whiz!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5400" spc="-100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70" dirty="0">
                <a:solidFill>
                  <a:srgbClr val="131313"/>
                </a:solidFill>
                <a:latin typeface="Trebuchet MS"/>
                <a:cs typeface="Trebuchet MS"/>
              </a:rPr>
              <a:t>Keep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05" dirty="0">
                <a:solidFill>
                  <a:srgbClr val="131313"/>
                </a:solidFill>
                <a:latin typeface="Trebuchet MS"/>
                <a:cs typeface="Trebuchet MS"/>
              </a:rPr>
              <a:t>honing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90" dirty="0">
                <a:solidFill>
                  <a:srgbClr val="131313"/>
                </a:solidFill>
                <a:latin typeface="Trebuchet MS"/>
                <a:cs typeface="Trebuchet MS"/>
              </a:rPr>
              <a:t>your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5" dirty="0">
                <a:solidFill>
                  <a:srgbClr val="131313"/>
                </a:solidFill>
                <a:latin typeface="Trebuchet MS"/>
                <a:cs typeface="Trebuchet MS"/>
              </a:rPr>
              <a:t>skills</a:t>
            </a:r>
            <a:r>
              <a:rPr sz="5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5400" spc="-7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80" dirty="0">
                <a:solidFill>
                  <a:srgbClr val="131313"/>
                </a:solidFill>
                <a:latin typeface="Trebuchet MS"/>
                <a:cs typeface="Trebuchet MS"/>
              </a:rPr>
              <a:t>spreading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the </a:t>
            </a:r>
            <a:r>
              <a:rPr sz="5400" b="1" spc="10" dirty="0">
                <a:solidFill>
                  <a:srgbClr val="131313"/>
                </a:solidFill>
                <a:latin typeface="Tahoma"/>
                <a:cs typeface="Tahoma"/>
              </a:rPr>
              <a:t>money </a:t>
            </a:r>
            <a:r>
              <a:rPr sz="5400" spc="55" dirty="0">
                <a:solidFill>
                  <a:srgbClr val="131313"/>
                </a:solidFill>
                <a:latin typeface="Trebuchet MS"/>
                <a:cs typeface="Trebuchet MS"/>
              </a:rPr>
              <a:t>wisdom. </a:t>
            </a:r>
            <a:endParaRPr lang="en-US" sz="5400" spc="55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698500" marR="5080" indent="-6858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5400" spc="85" dirty="0">
                <a:solidFill>
                  <a:srgbClr val="131313"/>
                </a:solidFill>
                <a:latin typeface="Trebuchet MS"/>
                <a:cs typeface="Trebuchet MS"/>
              </a:rPr>
              <a:t>Thanks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for </a:t>
            </a:r>
            <a:r>
              <a:rPr sz="5400" spc="15" dirty="0">
                <a:solidFill>
                  <a:srgbClr val="131313"/>
                </a:solidFill>
                <a:latin typeface="Trebuchet MS"/>
                <a:cs typeface="Trebuchet MS"/>
              </a:rPr>
              <a:t>joining </a:t>
            </a:r>
            <a:r>
              <a:rPr sz="5400" spc="160" dirty="0">
                <a:solidFill>
                  <a:srgbClr val="131313"/>
                </a:solidFill>
                <a:latin typeface="Trebuchet MS"/>
                <a:cs typeface="Trebuchet MS"/>
              </a:rPr>
              <a:t>us </a:t>
            </a:r>
            <a:r>
              <a:rPr sz="5400" spc="150" dirty="0">
                <a:solidFill>
                  <a:srgbClr val="131313"/>
                </a:solidFill>
                <a:latin typeface="Trebuchet MS"/>
                <a:cs typeface="Trebuchet MS"/>
              </a:rPr>
              <a:t>on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this educational </a:t>
            </a:r>
            <a:r>
              <a:rPr sz="5400" spc="114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entertaining </a:t>
            </a:r>
            <a:r>
              <a:rPr sz="5400" spc="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30" dirty="0">
                <a:solidFill>
                  <a:srgbClr val="131313"/>
                </a:solidFill>
                <a:latin typeface="Trebuchet MS"/>
                <a:cs typeface="Trebuchet MS"/>
              </a:rPr>
              <a:t>ﬁnancial</a:t>
            </a:r>
            <a:r>
              <a:rPr sz="5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5400" spc="25" dirty="0">
                <a:solidFill>
                  <a:srgbClr val="131313"/>
                </a:solidFill>
                <a:latin typeface="Trebuchet MS"/>
                <a:cs typeface="Trebuchet MS"/>
              </a:rPr>
              <a:t>adventure!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74241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316" y="3362905"/>
            <a:ext cx="63811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265" dirty="0">
                <a:latin typeface="Tahoma"/>
                <a:cs typeface="Tahoma"/>
              </a:rPr>
              <a:t>T</a:t>
            </a:r>
            <a:r>
              <a:rPr sz="12000" spc="665" dirty="0">
                <a:latin typeface="Tahoma"/>
                <a:cs typeface="Tahoma"/>
              </a:rPr>
              <a:t>h</a:t>
            </a:r>
            <a:r>
              <a:rPr sz="12000" spc="345" dirty="0">
                <a:latin typeface="Tahoma"/>
                <a:cs typeface="Tahoma"/>
              </a:rPr>
              <a:t>a</a:t>
            </a:r>
            <a:r>
              <a:rPr sz="12000" spc="665" dirty="0">
                <a:latin typeface="Tahoma"/>
                <a:cs typeface="Tahoma"/>
              </a:rPr>
              <a:t>n</a:t>
            </a:r>
            <a:r>
              <a:rPr sz="12000" spc="770" dirty="0">
                <a:latin typeface="Tahoma"/>
                <a:cs typeface="Tahoma"/>
              </a:rPr>
              <a:t>k</a:t>
            </a:r>
            <a:r>
              <a:rPr sz="12000" spc="380" dirty="0">
                <a:latin typeface="Tahoma"/>
                <a:cs typeface="Tahoma"/>
              </a:rPr>
              <a:t>s</a:t>
            </a:r>
            <a:r>
              <a:rPr sz="12000" spc="-505" dirty="0">
                <a:latin typeface="Tahoma"/>
                <a:cs typeface="Tahoma"/>
              </a:rPr>
              <a:t>!</a:t>
            </a:r>
            <a:endParaRPr sz="12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42076" y="6752132"/>
            <a:ext cx="859155" cy="859790"/>
          </a:xfrm>
          <a:custGeom>
            <a:avLst/>
            <a:gdLst/>
            <a:ahLst/>
            <a:cxnLst/>
            <a:rect l="l" t="t" r="r" b="b"/>
            <a:pathLst>
              <a:path w="859154" h="859790">
                <a:moveTo>
                  <a:pt x="429806" y="0"/>
                </a:moveTo>
                <a:lnTo>
                  <a:pt x="381128" y="2669"/>
                </a:lnTo>
                <a:lnTo>
                  <a:pt x="333496" y="10604"/>
                </a:lnTo>
                <a:lnTo>
                  <a:pt x="287336" y="23689"/>
                </a:lnTo>
                <a:lnTo>
                  <a:pt x="243077" y="41811"/>
                </a:lnTo>
                <a:lnTo>
                  <a:pt x="201149" y="64858"/>
                </a:lnTo>
                <a:lnTo>
                  <a:pt x="161979" y="92716"/>
                </a:lnTo>
                <a:lnTo>
                  <a:pt x="125996" y="125272"/>
                </a:lnTo>
                <a:lnTo>
                  <a:pt x="93172" y="161749"/>
                </a:lnTo>
                <a:lnTo>
                  <a:pt x="65122" y="201185"/>
                </a:lnTo>
                <a:lnTo>
                  <a:pt x="41946" y="243190"/>
                </a:lnTo>
                <a:lnTo>
                  <a:pt x="23746" y="287374"/>
                </a:lnTo>
                <a:lnTo>
                  <a:pt x="10620" y="333346"/>
                </a:lnTo>
                <a:lnTo>
                  <a:pt x="2671" y="380716"/>
                </a:lnTo>
                <a:lnTo>
                  <a:pt x="0" y="429094"/>
                </a:lnTo>
                <a:lnTo>
                  <a:pt x="3259" y="482508"/>
                </a:lnTo>
                <a:lnTo>
                  <a:pt x="12947" y="534505"/>
                </a:lnTo>
                <a:lnTo>
                  <a:pt x="28924" y="584705"/>
                </a:lnTo>
                <a:lnTo>
                  <a:pt x="51053" y="632728"/>
                </a:lnTo>
                <a:lnTo>
                  <a:pt x="79197" y="678192"/>
                </a:lnTo>
                <a:lnTo>
                  <a:pt x="111344" y="718490"/>
                </a:lnTo>
                <a:lnTo>
                  <a:pt x="147881" y="754502"/>
                </a:lnTo>
                <a:lnTo>
                  <a:pt x="188359" y="785918"/>
                </a:lnTo>
                <a:lnTo>
                  <a:pt x="232327" y="812426"/>
                </a:lnTo>
                <a:lnTo>
                  <a:pt x="279336" y="833716"/>
                </a:lnTo>
                <a:lnTo>
                  <a:pt x="281495" y="833716"/>
                </a:lnTo>
                <a:lnTo>
                  <a:pt x="282943" y="834428"/>
                </a:lnTo>
                <a:lnTo>
                  <a:pt x="288696" y="834428"/>
                </a:lnTo>
                <a:lnTo>
                  <a:pt x="293014" y="832269"/>
                </a:lnTo>
                <a:lnTo>
                  <a:pt x="295897" y="828675"/>
                </a:lnTo>
                <a:lnTo>
                  <a:pt x="297332" y="825792"/>
                </a:lnTo>
                <a:lnTo>
                  <a:pt x="297332" y="568045"/>
                </a:lnTo>
                <a:lnTo>
                  <a:pt x="291579" y="561568"/>
                </a:lnTo>
                <a:lnTo>
                  <a:pt x="170624" y="561568"/>
                </a:lnTo>
                <a:lnTo>
                  <a:pt x="170624" y="461492"/>
                </a:lnTo>
                <a:lnTo>
                  <a:pt x="290855" y="461492"/>
                </a:lnTo>
                <a:lnTo>
                  <a:pt x="297332" y="455015"/>
                </a:lnTo>
                <a:lnTo>
                  <a:pt x="297332" y="429094"/>
                </a:lnTo>
                <a:lnTo>
                  <a:pt x="302408" y="385905"/>
                </a:lnTo>
                <a:lnTo>
                  <a:pt x="316884" y="345052"/>
                </a:lnTo>
                <a:lnTo>
                  <a:pt x="339628" y="307590"/>
                </a:lnTo>
                <a:lnTo>
                  <a:pt x="369509" y="274574"/>
                </a:lnTo>
                <a:lnTo>
                  <a:pt x="405397" y="247058"/>
                </a:lnTo>
                <a:lnTo>
                  <a:pt x="446161" y="226098"/>
                </a:lnTo>
                <a:lnTo>
                  <a:pt x="490670" y="212748"/>
                </a:lnTo>
                <a:lnTo>
                  <a:pt x="537794" y="208064"/>
                </a:lnTo>
                <a:lnTo>
                  <a:pt x="597547" y="208064"/>
                </a:lnTo>
                <a:lnTo>
                  <a:pt x="597547" y="308140"/>
                </a:lnTo>
                <a:lnTo>
                  <a:pt x="537794" y="308140"/>
                </a:lnTo>
                <a:lnTo>
                  <a:pt x="509639" y="310041"/>
                </a:lnTo>
                <a:lnTo>
                  <a:pt x="460350" y="325456"/>
                </a:lnTo>
                <a:lnTo>
                  <a:pt x="422011" y="357109"/>
                </a:lnTo>
                <a:lnTo>
                  <a:pt x="400299" y="402580"/>
                </a:lnTo>
                <a:lnTo>
                  <a:pt x="397408" y="429094"/>
                </a:lnTo>
                <a:lnTo>
                  <a:pt x="397408" y="453567"/>
                </a:lnTo>
                <a:lnTo>
                  <a:pt x="403885" y="461492"/>
                </a:lnTo>
                <a:lnTo>
                  <a:pt x="471563" y="461492"/>
                </a:lnTo>
                <a:lnTo>
                  <a:pt x="479488" y="455015"/>
                </a:lnTo>
                <a:lnTo>
                  <a:pt x="479488" y="439889"/>
                </a:lnTo>
                <a:lnTo>
                  <a:pt x="472998" y="433412"/>
                </a:lnTo>
                <a:lnTo>
                  <a:pt x="424764" y="433412"/>
                </a:lnTo>
                <a:lnTo>
                  <a:pt x="424764" y="428371"/>
                </a:lnTo>
                <a:lnTo>
                  <a:pt x="435136" y="383648"/>
                </a:lnTo>
                <a:lnTo>
                  <a:pt x="461843" y="354042"/>
                </a:lnTo>
                <a:lnTo>
                  <a:pt x="498268" y="337665"/>
                </a:lnTo>
                <a:lnTo>
                  <a:pt x="537794" y="332625"/>
                </a:lnTo>
                <a:lnTo>
                  <a:pt x="616991" y="332625"/>
                </a:lnTo>
                <a:lnTo>
                  <a:pt x="623468" y="326859"/>
                </a:lnTo>
                <a:lnTo>
                  <a:pt x="623468" y="184302"/>
                </a:lnTo>
                <a:lnTo>
                  <a:pt x="617702" y="177114"/>
                </a:lnTo>
                <a:lnTo>
                  <a:pt x="537794" y="177114"/>
                </a:lnTo>
                <a:lnTo>
                  <a:pt x="488344" y="181884"/>
                </a:lnTo>
                <a:lnTo>
                  <a:pt x="440242" y="195834"/>
                </a:lnTo>
                <a:lnTo>
                  <a:pt x="394840" y="218422"/>
                </a:lnTo>
                <a:lnTo>
                  <a:pt x="353491" y="249110"/>
                </a:lnTo>
                <a:lnTo>
                  <a:pt x="317966" y="287806"/>
                </a:lnTo>
                <a:lnTo>
                  <a:pt x="291755" y="330822"/>
                </a:lnTo>
                <a:lnTo>
                  <a:pt x="275533" y="377076"/>
                </a:lnTo>
                <a:lnTo>
                  <a:pt x="269976" y="425488"/>
                </a:lnTo>
                <a:lnTo>
                  <a:pt x="269976" y="430530"/>
                </a:lnTo>
                <a:lnTo>
                  <a:pt x="150469" y="430530"/>
                </a:lnTo>
                <a:lnTo>
                  <a:pt x="143268" y="435571"/>
                </a:lnTo>
                <a:lnTo>
                  <a:pt x="143268" y="578840"/>
                </a:lnTo>
                <a:lnTo>
                  <a:pt x="149745" y="586041"/>
                </a:lnTo>
                <a:lnTo>
                  <a:pt x="269976" y="586041"/>
                </a:lnTo>
                <a:lnTo>
                  <a:pt x="269976" y="797712"/>
                </a:lnTo>
                <a:lnTo>
                  <a:pt x="227495" y="776641"/>
                </a:lnTo>
                <a:lnTo>
                  <a:pt x="188348" y="750871"/>
                </a:lnTo>
                <a:lnTo>
                  <a:pt x="152804" y="720841"/>
                </a:lnTo>
                <a:lnTo>
                  <a:pt x="121129" y="686992"/>
                </a:lnTo>
                <a:lnTo>
                  <a:pt x="93592" y="649765"/>
                </a:lnTo>
                <a:lnTo>
                  <a:pt x="70461" y="609600"/>
                </a:lnTo>
                <a:lnTo>
                  <a:pt x="52004" y="566937"/>
                </a:lnTo>
                <a:lnTo>
                  <a:pt x="38489" y="522218"/>
                </a:lnTo>
                <a:lnTo>
                  <a:pt x="30183" y="475882"/>
                </a:lnTo>
                <a:lnTo>
                  <a:pt x="27355" y="428371"/>
                </a:lnTo>
                <a:lnTo>
                  <a:pt x="30060" y="381258"/>
                </a:lnTo>
                <a:lnTo>
                  <a:pt x="37974" y="335766"/>
                </a:lnTo>
                <a:lnTo>
                  <a:pt x="50796" y="292194"/>
                </a:lnTo>
                <a:lnTo>
                  <a:pt x="68226" y="250842"/>
                </a:lnTo>
                <a:lnTo>
                  <a:pt x="89963" y="212008"/>
                </a:lnTo>
                <a:lnTo>
                  <a:pt x="115707" y="175991"/>
                </a:lnTo>
                <a:lnTo>
                  <a:pt x="145156" y="143092"/>
                </a:lnTo>
                <a:lnTo>
                  <a:pt x="178010" y="113609"/>
                </a:lnTo>
                <a:lnTo>
                  <a:pt x="213969" y="87840"/>
                </a:lnTo>
                <a:lnTo>
                  <a:pt x="252731" y="66086"/>
                </a:lnTo>
                <a:lnTo>
                  <a:pt x="293997" y="48646"/>
                </a:lnTo>
                <a:lnTo>
                  <a:pt x="337465" y="35818"/>
                </a:lnTo>
                <a:lnTo>
                  <a:pt x="382835" y="27901"/>
                </a:lnTo>
                <a:lnTo>
                  <a:pt x="429806" y="25196"/>
                </a:lnTo>
                <a:lnTo>
                  <a:pt x="476519" y="27922"/>
                </a:lnTo>
                <a:lnTo>
                  <a:pt x="521730" y="35893"/>
                </a:lnTo>
                <a:lnTo>
                  <a:pt x="565124" y="48801"/>
                </a:lnTo>
                <a:lnTo>
                  <a:pt x="606388" y="66337"/>
                </a:lnTo>
                <a:lnTo>
                  <a:pt x="645209" y="88193"/>
                </a:lnTo>
                <a:lnTo>
                  <a:pt x="681273" y="114060"/>
                </a:lnTo>
                <a:lnTo>
                  <a:pt x="714268" y="143630"/>
                </a:lnTo>
                <a:lnTo>
                  <a:pt x="743880" y="176594"/>
                </a:lnTo>
                <a:lnTo>
                  <a:pt x="769796" y="212643"/>
                </a:lnTo>
                <a:lnTo>
                  <a:pt x="791702" y="251469"/>
                </a:lnTo>
                <a:lnTo>
                  <a:pt x="809286" y="292764"/>
                </a:lnTo>
                <a:lnTo>
                  <a:pt x="822233" y="336218"/>
                </a:lnTo>
                <a:lnTo>
                  <a:pt x="830231" y="381523"/>
                </a:lnTo>
                <a:lnTo>
                  <a:pt x="832967" y="428371"/>
                </a:lnTo>
                <a:lnTo>
                  <a:pt x="830242" y="475344"/>
                </a:lnTo>
                <a:lnTo>
                  <a:pt x="822271" y="520716"/>
                </a:lnTo>
                <a:lnTo>
                  <a:pt x="809364" y="564186"/>
                </a:lnTo>
                <a:lnTo>
                  <a:pt x="791829" y="605453"/>
                </a:lnTo>
                <a:lnTo>
                  <a:pt x="769974" y="644217"/>
                </a:lnTo>
                <a:lnTo>
                  <a:pt x="744108" y="680176"/>
                </a:lnTo>
                <a:lnTo>
                  <a:pt x="714540" y="713031"/>
                </a:lnTo>
                <a:lnTo>
                  <a:pt x="681577" y="742481"/>
                </a:lnTo>
                <a:lnTo>
                  <a:pt x="645529" y="768225"/>
                </a:lnTo>
                <a:lnTo>
                  <a:pt x="606704" y="789962"/>
                </a:lnTo>
                <a:lnTo>
                  <a:pt x="565411" y="807393"/>
                </a:lnTo>
                <a:lnTo>
                  <a:pt x="521958" y="820215"/>
                </a:lnTo>
                <a:lnTo>
                  <a:pt x="476653" y="828129"/>
                </a:lnTo>
                <a:lnTo>
                  <a:pt x="429806" y="830834"/>
                </a:lnTo>
                <a:lnTo>
                  <a:pt x="424764" y="830834"/>
                </a:lnTo>
                <a:lnTo>
                  <a:pt x="424764" y="586765"/>
                </a:lnTo>
                <a:lnTo>
                  <a:pt x="617702" y="586765"/>
                </a:lnTo>
                <a:lnTo>
                  <a:pt x="625627" y="580999"/>
                </a:lnTo>
                <a:lnTo>
                  <a:pt x="625627" y="439889"/>
                </a:lnTo>
                <a:lnTo>
                  <a:pt x="619150" y="433412"/>
                </a:lnTo>
                <a:lnTo>
                  <a:pt x="524840" y="433412"/>
                </a:lnTo>
                <a:lnTo>
                  <a:pt x="518350" y="438454"/>
                </a:lnTo>
                <a:lnTo>
                  <a:pt x="518350" y="453567"/>
                </a:lnTo>
                <a:lnTo>
                  <a:pt x="523392" y="461492"/>
                </a:lnTo>
                <a:lnTo>
                  <a:pt x="598271" y="461492"/>
                </a:lnTo>
                <a:lnTo>
                  <a:pt x="598271" y="561568"/>
                </a:lnTo>
                <a:lnTo>
                  <a:pt x="405320" y="561568"/>
                </a:lnTo>
                <a:lnTo>
                  <a:pt x="397408" y="566610"/>
                </a:lnTo>
                <a:lnTo>
                  <a:pt x="397408" y="853147"/>
                </a:lnTo>
                <a:lnTo>
                  <a:pt x="403885" y="858913"/>
                </a:lnTo>
                <a:lnTo>
                  <a:pt x="410362" y="859624"/>
                </a:lnTo>
                <a:lnTo>
                  <a:pt x="429806" y="859624"/>
                </a:lnTo>
                <a:lnTo>
                  <a:pt x="478146" y="856955"/>
                </a:lnTo>
                <a:lnTo>
                  <a:pt x="525427" y="849020"/>
                </a:lnTo>
                <a:lnTo>
                  <a:pt x="571297" y="835935"/>
                </a:lnTo>
                <a:lnTo>
                  <a:pt x="615403" y="817813"/>
                </a:lnTo>
                <a:lnTo>
                  <a:pt x="657394" y="794766"/>
                </a:lnTo>
                <a:lnTo>
                  <a:pt x="696915" y="766907"/>
                </a:lnTo>
                <a:lnTo>
                  <a:pt x="733615" y="734352"/>
                </a:lnTo>
                <a:lnTo>
                  <a:pt x="766171" y="697875"/>
                </a:lnTo>
                <a:lnTo>
                  <a:pt x="794029" y="658439"/>
                </a:lnTo>
                <a:lnTo>
                  <a:pt x="817076" y="616434"/>
                </a:lnTo>
                <a:lnTo>
                  <a:pt x="835199" y="572250"/>
                </a:lnTo>
                <a:lnTo>
                  <a:pt x="848284" y="526278"/>
                </a:lnTo>
                <a:lnTo>
                  <a:pt x="856218" y="478907"/>
                </a:lnTo>
                <a:lnTo>
                  <a:pt x="858888" y="430530"/>
                </a:lnTo>
                <a:lnTo>
                  <a:pt x="856218" y="381620"/>
                </a:lnTo>
                <a:lnTo>
                  <a:pt x="848284" y="333869"/>
                </a:lnTo>
                <a:lnTo>
                  <a:pt x="835199" y="287642"/>
                </a:lnTo>
                <a:lnTo>
                  <a:pt x="817076" y="243303"/>
                </a:lnTo>
                <a:lnTo>
                  <a:pt x="794029" y="201219"/>
                </a:lnTo>
                <a:lnTo>
                  <a:pt x="766171" y="161753"/>
                </a:lnTo>
                <a:lnTo>
                  <a:pt x="733615" y="125272"/>
                </a:lnTo>
                <a:lnTo>
                  <a:pt x="696915" y="92716"/>
                </a:lnTo>
                <a:lnTo>
                  <a:pt x="657394" y="64858"/>
                </a:lnTo>
                <a:lnTo>
                  <a:pt x="615403" y="41811"/>
                </a:lnTo>
                <a:lnTo>
                  <a:pt x="571297" y="23689"/>
                </a:lnTo>
                <a:lnTo>
                  <a:pt x="525427" y="10604"/>
                </a:lnTo>
                <a:lnTo>
                  <a:pt x="478146" y="2669"/>
                </a:lnTo>
                <a:lnTo>
                  <a:pt x="429806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469778" y="6752132"/>
            <a:ext cx="859790" cy="859155"/>
            <a:chOff x="8174380" y="6752132"/>
            <a:chExt cx="859790" cy="859155"/>
          </a:xfrm>
        </p:grpSpPr>
        <p:sp>
          <p:nvSpPr>
            <p:cNvPr id="7" name="object 7"/>
            <p:cNvSpPr/>
            <p:nvPr/>
          </p:nvSpPr>
          <p:spPr>
            <a:xfrm>
              <a:off x="8174381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569658" y="441134"/>
                  </a:moveTo>
                  <a:lnTo>
                    <a:pt x="557072" y="370713"/>
                  </a:lnTo>
                  <a:lnTo>
                    <a:pt x="528002" y="329653"/>
                  </a:lnTo>
                  <a:lnTo>
                    <a:pt x="486359" y="301409"/>
                  </a:lnTo>
                  <a:lnTo>
                    <a:pt x="436295" y="289420"/>
                  </a:lnTo>
                  <a:lnTo>
                    <a:pt x="429818" y="289420"/>
                  </a:lnTo>
                  <a:lnTo>
                    <a:pt x="384187" y="297027"/>
                  </a:lnTo>
                  <a:lnTo>
                    <a:pt x="344881" y="318109"/>
                  </a:lnTo>
                  <a:lnTo>
                    <a:pt x="314426" y="350062"/>
                  </a:lnTo>
                  <a:lnTo>
                    <a:pt x="295338" y="390321"/>
                  </a:lnTo>
                  <a:lnTo>
                    <a:pt x="290144" y="436295"/>
                  </a:lnTo>
                  <a:lnTo>
                    <a:pt x="302018" y="486956"/>
                  </a:lnTo>
                  <a:lnTo>
                    <a:pt x="330644" y="528447"/>
                  </a:lnTo>
                  <a:lnTo>
                    <a:pt x="371944" y="556971"/>
                  </a:lnTo>
                  <a:lnTo>
                    <a:pt x="421894" y="568744"/>
                  </a:lnTo>
                  <a:lnTo>
                    <a:pt x="425500" y="568744"/>
                  </a:lnTo>
                  <a:lnTo>
                    <a:pt x="428371" y="569468"/>
                  </a:lnTo>
                  <a:lnTo>
                    <a:pt x="431253" y="569468"/>
                  </a:lnTo>
                  <a:lnTo>
                    <a:pt x="450913" y="568020"/>
                  </a:lnTo>
                  <a:lnTo>
                    <a:pt x="469773" y="563803"/>
                  </a:lnTo>
                  <a:lnTo>
                    <a:pt x="487540" y="557022"/>
                  </a:lnTo>
                  <a:lnTo>
                    <a:pt x="503974" y="547865"/>
                  </a:lnTo>
                  <a:lnTo>
                    <a:pt x="511898" y="543560"/>
                  </a:lnTo>
                  <a:lnTo>
                    <a:pt x="512610" y="532765"/>
                  </a:lnTo>
                  <a:lnTo>
                    <a:pt x="506857" y="527710"/>
                  </a:lnTo>
                  <a:lnTo>
                    <a:pt x="503974" y="524852"/>
                  </a:lnTo>
                  <a:lnTo>
                    <a:pt x="500380" y="523392"/>
                  </a:lnTo>
                  <a:lnTo>
                    <a:pt x="493890" y="523392"/>
                  </a:lnTo>
                  <a:lnTo>
                    <a:pt x="491731" y="524116"/>
                  </a:lnTo>
                  <a:lnTo>
                    <a:pt x="477583" y="531266"/>
                  </a:lnTo>
                  <a:lnTo>
                    <a:pt x="464286" y="536270"/>
                  </a:lnTo>
                  <a:lnTo>
                    <a:pt x="450303" y="539521"/>
                  </a:lnTo>
                  <a:lnTo>
                    <a:pt x="435584" y="540677"/>
                  </a:lnTo>
                  <a:lnTo>
                    <a:pt x="429094" y="540677"/>
                  </a:lnTo>
                  <a:lnTo>
                    <a:pt x="384911" y="531177"/>
                  </a:lnTo>
                  <a:lnTo>
                    <a:pt x="348907" y="506209"/>
                  </a:lnTo>
                  <a:lnTo>
                    <a:pt x="324916" y="469506"/>
                  </a:lnTo>
                  <a:lnTo>
                    <a:pt x="316788" y="424764"/>
                  </a:lnTo>
                  <a:lnTo>
                    <a:pt x="326517" y="382155"/>
                  </a:lnTo>
                  <a:lnTo>
                    <a:pt x="350342" y="347370"/>
                  </a:lnTo>
                  <a:lnTo>
                    <a:pt x="385114" y="323926"/>
                  </a:lnTo>
                  <a:lnTo>
                    <a:pt x="427647" y="315328"/>
                  </a:lnTo>
                  <a:lnTo>
                    <a:pt x="437019" y="315328"/>
                  </a:lnTo>
                  <a:lnTo>
                    <a:pt x="476631" y="324942"/>
                  </a:lnTo>
                  <a:lnTo>
                    <a:pt x="509371" y="347370"/>
                  </a:lnTo>
                  <a:lnTo>
                    <a:pt x="532384" y="379526"/>
                  </a:lnTo>
                  <a:lnTo>
                    <a:pt x="542848" y="418287"/>
                  </a:lnTo>
                  <a:lnTo>
                    <a:pt x="543458" y="434860"/>
                  </a:lnTo>
                  <a:lnTo>
                    <a:pt x="541312" y="450951"/>
                  </a:lnTo>
                  <a:lnTo>
                    <a:pt x="536867" y="466382"/>
                  </a:lnTo>
                  <a:lnTo>
                    <a:pt x="530606" y="480910"/>
                  </a:lnTo>
                  <a:lnTo>
                    <a:pt x="527735" y="485952"/>
                  </a:lnTo>
                  <a:lnTo>
                    <a:pt x="527735" y="492442"/>
                  </a:lnTo>
                  <a:lnTo>
                    <a:pt x="534936" y="499630"/>
                  </a:lnTo>
                  <a:lnTo>
                    <a:pt x="538530" y="501078"/>
                  </a:lnTo>
                  <a:lnTo>
                    <a:pt x="546455" y="501078"/>
                  </a:lnTo>
                  <a:lnTo>
                    <a:pt x="551497" y="498208"/>
                  </a:lnTo>
                  <a:lnTo>
                    <a:pt x="554367" y="493877"/>
                  </a:lnTo>
                  <a:lnTo>
                    <a:pt x="561886" y="477558"/>
                  </a:lnTo>
                  <a:lnTo>
                    <a:pt x="567055" y="459955"/>
                  </a:lnTo>
                  <a:lnTo>
                    <a:pt x="569658" y="441134"/>
                  </a:lnTo>
                  <a:close/>
                </a:path>
                <a:path w="859790" h="859154">
                  <a:moveTo>
                    <a:pt x="695477" y="275018"/>
                  </a:moveTo>
                  <a:lnTo>
                    <a:pt x="686612" y="230936"/>
                  </a:lnTo>
                  <a:lnTo>
                    <a:pt x="668121" y="203466"/>
                  </a:lnTo>
                  <a:lnTo>
                    <a:pt x="668121" y="275018"/>
                  </a:lnTo>
                  <a:lnTo>
                    <a:pt x="668121" y="583869"/>
                  </a:lnTo>
                  <a:lnTo>
                    <a:pt x="661416" y="617308"/>
                  </a:lnTo>
                  <a:lnTo>
                    <a:pt x="643089" y="644537"/>
                  </a:lnTo>
                  <a:lnTo>
                    <a:pt x="615873" y="662851"/>
                  </a:lnTo>
                  <a:lnTo>
                    <a:pt x="582447" y="669544"/>
                  </a:lnTo>
                  <a:lnTo>
                    <a:pt x="273583" y="669544"/>
                  </a:lnTo>
                  <a:lnTo>
                    <a:pt x="240144" y="662851"/>
                  </a:lnTo>
                  <a:lnTo>
                    <a:pt x="212928" y="644537"/>
                  </a:lnTo>
                  <a:lnTo>
                    <a:pt x="194602" y="617308"/>
                  </a:lnTo>
                  <a:lnTo>
                    <a:pt x="187909" y="583869"/>
                  </a:lnTo>
                  <a:lnTo>
                    <a:pt x="187909" y="275018"/>
                  </a:lnTo>
                  <a:lnTo>
                    <a:pt x="194602" y="241592"/>
                  </a:lnTo>
                  <a:lnTo>
                    <a:pt x="212928" y="214363"/>
                  </a:lnTo>
                  <a:lnTo>
                    <a:pt x="240144" y="196049"/>
                  </a:lnTo>
                  <a:lnTo>
                    <a:pt x="273583" y="189344"/>
                  </a:lnTo>
                  <a:lnTo>
                    <a:pt x="582447" y="189344"/>
                  </a:lnTo>
                  <a:lnTo>
                    <a:pt x="615873" y="196049"/>
                  </a:lnTo>
                  <a:lnTo>
                    <a:pt x="643089" y="214363"/>
                  </a:lnTo>
                  <a:lnTo>
                    <a:pt x="661416" y="241592"/>
                  </a:lnTo>
                  <a:lnTo>
                    <a:pt x="668121" y="275018"/>
                  </a:lnTo>
                  <a:lnTo>
                    <a:pt x="668121" y="203466"/>
                  </a:lnTo>
                  <a:lnTo>
                    <a:pt x="662444" y="195021"/>
                  </a:lnTo>
                  <a:lnTo>
                    <a:pt x="654024" y="189344"/>
                  </a:lnTo>
                  <a:lnTo>
                    <a:pt x="626529" y="170853"/>
                  </a:lnTo>
                  <a:lnTo>
                    <a:pt x="582447" y="161988"/>
                  </a:lnTo>
                  <a:lnTo>
                    <a:pt x="273583" y="161988"/>
                  </a:lnTo>
                  <a:lnTo>
                    <a:pt x="229489" y="170853"/>
                  </a:lnTo>
                  <a:lnTo>
                    <a:pt x="193573" y="195021"/>
                  </a:lnTo>
                  <a:lnTo>
                    <a:pt x="169405" y="230936"/>
                  </a:lnTo>
                  <a:lnTo>
                    <a:pt x="160553" y="275018"/>
                  </a:lnTo>
                  <a:lnTo>
                    <a:pt x="160553" y="583869"/>
                  </a:lnTo>
                  <a:lnTo>
                    <a:pt x="169405" y="627964"/>
                  </a:lnTo>
                  <a:lnTo>
                    <a:pt x="193573" y="663879"/>
                  </a:lnTo>
                  <a:lnTo>
                    <a:pt x="229489" y="688047"/>
                  </a:lnTo>
                  <a:lnTo>
                    <a:pt x="273583" y="696899"/>
                  </a:lnTo>
                  <a:lnTo>
                    <a:pt x="582447" y="696899"/>
                  </a:lnTo>
                  <a:lnTo>
                    <a:pt x="626529" y="688047"/>
                  </a:lnTo>
                  <a:lnTo>
                    <a:pt x="654024" y="669544"/>
                  </a:lnTo>
                  <a:lnTo>
                    <a:pt x="662444" y="663879"/>
                  </a:lnTo>
                  <a:lnTo>
                    <a:pt x="686612" y="627964"/>
                  </a:lnTo>
                  <a:lnTo>
                    <a:pt x="695477" y="583869"/>
                  </a:lnTo>
                  <a:lnTo>
                    <a:pt x="695477" y="275018"/>
                  </a:lnTo>
                  <a:close/>
                </a:path>
                <a:path w="859790" h="859154">
                  <a:moveTo>
                    <a:pt x="859637" y="429806"/>
                  </a:moveTo>
                  <a:lnTo>
                    <a:pt x="856919" y="381203"/>
                  </a:lnTo>
                  <a:lnTo>
                    <a:pt x="848880" y="333730"/>
                  </a:lnTo>
                  <a:lnTo>
                    <a:pt x="835660" y="287731"/>
                  </a:lnTo>
                  <a:lnTo>
                    <a:pt x="831557" y="277825"/>
                  </a:lnTo>
                  <a:lnTo>
                    <a:pt x="831557" y="429806"/>
                  </a:lnTo>
                  <a:lnTo>
                    <a:pt x="828840" y="476643"/>
                  </a:lnTo>
                  <a:lnTo>
                    <a:pt x="820889" y="521881"/>
                  </a:lnTo>
                  <a:lnTo>
                    <a:pt x="808024" y="565251"/>
                  </a:lnTo>
                  <a:lnTo>
                    <a:pt x="790536" y="606425"/>
                  </a:lnTo>
                  <a:lnTo>
                    <a:pt x="768731" y="645121"/>
                  </a:lnTo>
                  <a:lnTo>
                    <a:pt x="742911" y="681024"/>
                  </a:lnTo>
                  <a:lnTo>
                    <a:pt x="713384" y="713828"/>
                  </a:lnTo>
                  <a:lnTo>
                    <a:pt x="680453" y="743242"/>
                  </a:lnTo>
                  <a:lnTo>
                    <a:pt x="644423" y="768959"/>
                  </a:lnTo>
                  <a:lnTo>
                    <a:pt x="605586" y="790689"/>
                  </a:lnTo>
                  <a:lnTo>
                    <a:pt x="564261" y="808101"/>
                  </a:lnTo>
                  <a:lnTo>
                    <a:pt x="520750" y="820928"/>
                  </a:lnTo>
                  <a:lnTo>
                    <a:pt x="475348" y="828840"/>
                  </a:lnTo>
                  <a:lnTo>
                    <a:pt x="428371" y="831532"/>
                  </a:lnTo>
                  <a:lnTo>
                    <a:pt x="381393" y="828840"/>
                  </a:lnTo>
                  <a:lnTo>
                    <a:pt x="336029" y="820928"/>
                  </a:lnTo>
                  <a:lnTo>
                    <a:pt x="292557" y="808101"/>
                  </a:lnTo>
                  <a:lnTo>
                    <a:pt x="251294" y="790689"/>
                  </a:lnTo>
                  <a:lnTo>
                    <a:pt x="212521" y="768959"/>
                  </a:lnTo>
                  <a:lnTo>
                    <a:pt x="176568" y="743242"/>
                  </a:lnTo>
                  <a:lnTo>
                    <a:pt x="143713" y="713828"/>
                  </a:lnTo>
                  <a:lnTo>
                    <a:pt x="114261" y="681024"/>
                  </a:lnTo>
                  <a:lnTo>
                    <a:pt x="88519" y="645121"/>
                  </a:lnTo>
                  <a:lnTo>
                    <a:pt x="66789" y="606425"/>
                  </a:lnTo>
                  <a:lnTo>
                    <a:pt x="49352" y="565251"/>
                  </a:lnTo>
                  <a:lnTo>
                    <a:pt x="36537" y="521881"/>
                  </a:lnTo>
                  <a:lnTo>
                    <a:pt x="28613" y="476643"/>
                  </a:lnTo>
                  <a:lnTo>
                    <a:pt x="25920" y="429806"/>
                  </a:lnTo>
                  <a:lnTo>
                    <a:pt x="28613" y="382549"/>
                  </a:lnTo>
                  <a:lnTo>
                    <a:pt x="36537" y="336943"/>
                  </a:lnTo>
                  <a:lnTo>
                    <a:pt x="49352" y="293268"/>
                  </a:lnTo>
                  <a:lnTo>
                    <a:pt x="66789" y="251828"/>
                  </a:lnTo>
                  <a:lnTo>
                    <a:pt x="88519" y="212915"/>
                  </a:lnTo>
                  <a:lnTo>
                    <a:pt x="114261" y="176847"/>
                  </a:lnTo>
                  <a:lnTo>
                    <a:pt x="143713" y="143903"/>
                  </a:lnTo>
                  <a:lnTo>
                    <a:pt x="176568" y="114388"/>
                  </a:lnTo>
                  <a:lnTo>
                    <a:pt x="212521" y="88595"/>
                  </a:lnTo>
                  <a:lnTo>
                    <a:pt x="251294" y="66827"/>
                  </a:lnTo>
                  <a:lnTo>
                    <a:pt x="292557" y="49377"/>
                  </a:lnTo>
                  <a:lnTo>
                    <a:pt x="336029" y="36550"/>
                  </a:lnTo>
                  <a:lnTo>
                    <a:pt x="381393" y="28638"/>
                  </a:lnTo>
                  <a:lnTo>
                    <a:pt x="428371" y="25920"/>
                  </a:lnTo>
                  <a:lnTo>
                    <a:pt x="475348" y="28638"/>
                  </a:lnTo>
                  <a:lnTo>
                    <a:pt x="520750" y="36550"/>
                  </a:lnTo>
                  <a:lnTo>
                    <a:pt x="564261" y="49377"/>
                  </a:lnTo>
                  <a:lnTo>
                    <a:pt x="605586" y="66827"/>
                  </a:lnTo>
                  <a:lnTo>
                    <a:pt x="644423" y="88595"/>
                  </a:lnTo>
                  <a:lnTo>
                    <a:pt x="680453" y="114388"/>
                  </a:lnTo>
                  <a:lnTo>
                    <a:pt x="713384" y="143903"/>
                  </a:lnTo>
                  <a:lnTo>
                    <a:pt x="742911" y="176847"/>
                  </a:lnTo>
                  <a:lnTo>
                    <a:pt x="768731" y="212915"/>
                  </a:lnTo>
                  <a:lnTo>
                    <a:pt x="790536" y="251828"/>
                  </a:lnTo>
                  <a:lnTo>
                    <a:pt x="808024" y="293268"/>
                  </a:lnTo>
                  <a:lnTo>
                    <a:pt x="820889" y="336943"/>
                  </a:lnTo>
                  <a:lnTo>
                    <a:pt x="828840" y="382549"/>
                  </a:lnTo>
                  <a:lnTo>
                    <a:pt x="831557" y="429806"/>
                  </a:lnTo>
                  <a:lnTo>
                    <a:pt x="831557" y="277825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52" y="64858"/>
                  </a:lnTo>
                  <a:lnTo>
                    <a:pt x="616191" y="41821"/>
                  </a:lnTo>
                  <a:lnTo>
                    <a:pt x="577380" y="25920"/>
                  </a:lnTo>
                  <a:lnTo>
                    <a:pt x="525729" y="10604"/>
                  </a:lnTo>
                  <a:lnTo>
                    <a:pt x="478002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8002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707" y="831532"/>
                  </a:lnTo>
                  <a:lnTo>
                    <a:pt x="616191" y="816952"/>
                  </a:lnTo>
                  <a:lnTo>
                    <a:pt x="658152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84" y="615276"/>
                  </a:lnTo>
                  <a:lnTo>
                    <a:pt x="835660" y="571246"/>
                  </a:lnTo>
                  <a:lnTo>
                    <a:pt x="848880" y="525411"/>
                  </a:lnTo>
                  <a:lnTo>
                    <a:pt x="856919" y="478155"/>
                  </a:lnTo>
                  <a:lnTo>
                    <a:pt x="859637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1476" y="6983234"/>
              <a:ext cx="73431" cy="7270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570689" y="6752132"/>
            <a:ext cx="859790" cy="859155"/>
            <a:chOff x="9291828" y="6752132"/>
            <a:chExt cx="859790" cy="859155"/>
          </a:xfrm>
        </p:grpSpPr>
        <p:sp>
          <p:nvSpPr>
            <p:cNvPr id="10" name="object 10"/>
            <p:cNvSpPr/>
            <p:nvPr/>
          </p:nvSpPr>
          <p:spPr>
            <a:xfrm>
              <a:off x="9291828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315341" y="349173"/>
                  </a:moveTo>
                  <a:lnTo>
                    <a:pt x="310299" y="344131"/>
                  </a:lnTo>
                  <a:lnTo>
                    <a:pt x="289420" y="344131"/>
                  </a:lnTo>
                  <a:lnTo>
                    <a:pt x="289420" y="371487"/>
                  </a:lnTo>
                  <a:lnTo>
                    <a:pt x="289420" y="614832"/>
                  </a:lnTo>
                  <a:lnTo>
                    <a:pt x="225348" y="614832"/>
                  </a:lnTo>
                  <a:lnTo>
                    <a:pt x="225348" y="371487"/>
                  </a:lnTo>
                  <a:lnTo>
                    <a:pt x="289420" y="371487"/>
                  </a:lnTo>
                  <a:lnTo>
                    <a:pt x="289420" y="344131"/>
                  </a:lnTo>
                  <a:lnTo>
                    <a:pt x="204470" y="344131"/>
                  </a:lnTo>
                  <a:lnTo>
                    <a:pt x="197269" y="349173"/>
                  </a:lnTo>
                  <a:lnTo>
                    <a:pt x="197269" y="636422"/>
                  </a:lnTo>
                  <a:lnTo>
                    <a:pt x="202311" y="643623"/>
                  </a:lnTo>
                  <a:lnTo>
                    <a:pt x="308864" y="643623"/>
                  </a:lnTo>
                  <a:lnTo>
                    <a:pt x="315341" y="637870"/>
                  </a:lnTo>
                  <a:lnTo>
                    <a:pt x="315341" y="614832"/>
                  </a:lnTo>
                  <a:lnTo>
                    <a:pt x="315341" y="371487"/>
                  </a:lnTo>
                  <a:lnTo>
                    <a:pt x="315341" y="349173"/>
                  </a:lnTo>
                  <a:close/>
                </a:path>
                <a:path w="859790" h="859154">
                  <a:moveTo>
                    <a:pt x="859624" y="429806"/>
                  </a:moveTo>
                  <a:lnTo>
                    <a:pt x="856907" y="381203"/>
                  </a:lnTo>
                  <a:lnTo>
                    <a:pt x="848868" y="333730"/>
                  </a:lnTo>
                  <a:lnTo>
                    <a:pt x="835647" y="287731"/>
                  </a:lnTo>
                  <a:lnTo>
                    <a:pt x="832269" y="279565"/>
                  </a:lnTo>
                  <a:lnTo>
                    <a:pt x="832269" y="429806"/>
                  </a:lnTo>
                  <a:lnTo>
                    <a:pt x="829538" y="476643"/>
                  </a:lnTo>
                  <a:lnTo>
                    <a:pt x="821563" y="521881"/>
                  </a:lnTo>
                  <a:lnTo>
                    <a:pt x="808659" y="565251"/>
                  </a:lnTo>
                  <a:lnTo>
                    <a:pt x="791121" y="606425"/>
                  </a:lnTo>
                  <a:lnTo>
                    <a:pt x="769264" y="645121"/>
                  </a:lnTo>
                  <a:lnTo>
                    <a:pt x="743407" y="681024"/>
                  </a:lnTo>
                  <a:lnTo>
                    <a:pt x="713828" y="713828"/>
                  </a:lnTo>
                  <a:lnTo>
                    <a:pt x="680872" y="743242"/>
                  </a:lnTo>
                  <a:lnTo>
                    <a:pt x="644817" y="768959"/>
                  </a:lnTo>
                  <a:lnTo>
                    <a:pt x="605993" y="790689"/>
                  </a:lnTo>
                  <a:lnTo>
                    <a:pt x="564705" y="808101"/>
                  </a:lnTo>
                  <a:lnTo>
                    <a:pt x="521246" y="820928"/>
                  </a:lnTo>
                  <a:lnTo>
                    <a:pt x="475932" y="828840"/>
                  </a:lnTo>
                  <a:lnTo>
                    <a:pt x="429094" y="831532"/>
                  </a:lnTo>
                  <a:lnTo>
                    <a:pt x="382130" y="828840"/>
                  </a:lnTo>
                  <a:lnTo>
                    <a:pt x="336791" y="820928"/>
                  </a:lnTo>
                  <a:lnTo>
                    <a:pt x="293370" y="808101"/>
                  </a:lnTo>
                  <a:lnTo>
                    <a:pt x="252158" y="790689"/>
                  </a:lnTo>
                  <a:lnTo>
                    <a:pt x="213461" y="768959"/>
                  </a:lnTo>
                  <a:lnTo>
                    <a:pt x="177571" y="743242"/>
                  </a:lnTo>
                  <a:lnTo>
                    <a:pt x="144792" y="713828"/>
                  </a:lnTo>
                  <a:lnTo>
                    <a:pt x="115417" y="681024"/>
                  </a:lnTo>
                  <a:lnTo>
                    <a:pt x="89750" y="645121"/>
                  </a:lnTo>
                  <a:lnTo>
                    <a:pt x="68084" y="606425"/>
                  </a:lnTo>
                  <a:lnTo>
                    <a:pt x="50711" y="565251"/>
                  </a:lnTo>
                  <a:lnTo>
                    <a:pt x="37934" y="521881"/>
                  </a:lnTo>
                  <a:lnTo>
                    <a:pt x="30048" y="476643"/>
                  </a:lnTo>
                  <a:lnTo>
                    <a:pt x="27355" y="429806"/>
                  </a:lnTo>
                  <a:lnTo>
                    <a:pt x="30048" y="382549"/>
                  </a:lnTo>
                  <a:lnTo>
                    <a:pt x="37934" y="336943"/>
                  </a:lnTo>
                  <a:lnTo>
                    <a:pt x="50711" y="293268"/>
                  </a:lnTo>
                  <a:lnTo>
                    <a:pt x="68084" y="251828"/>
                  </a:lnTo>
                  <a:lnTo>
                    <a:pt x="89750" y="212915"/>
                  </a:lnTo>
                  <a:lnTo>
                    <a:pt x="115417" y="176847"/>
                  </a:lnTo>
                  <a:lnTo>
                    <a:pt x="144792" y="143903"/>
                  </a:lnTo>
                  <a:lnTo>
                    <a:pt x="177571" y="114388"/>
                  </a:lnTo>
                  <a:lnTo>
                    <a:pt x="213461" y="88595"/>
                  </a:lnTo>
                  <a:lnTo>
                    <a:pt x="252158" y="66827"/>
                  </a:lnTo>
                  <a:lnTo>
                    <a:pt x="293370" y="49377"/>
                  </a:lnTo>
                  <a:lnTo>
                    <a:pt x="336791" y="36550"/>
                  </a:lnTo>
                  <a:lnTo>
                    <a:pt x="382130" y="28638"/>
                  </a:lnTo>
                  <a:lnTo>
                    <a:pt x="429094" y="25920"/>
                  </a:lnTo>
                  <a:lnTo>
                    <a:pt x="476338" y="28638"/>
                  </a:lnTo>
                  <a:lnTo>
                    <a:pt x="521919" y="36550"/>
                  </a:lnTo>
                  <a:lnTo>
                    <a:pt x="565556" y="49377"/>
                  </a:lnTo>
                  <a:lnTo>
                    <a:pt x="606933" y="66827"/>
                  </a:lnTo>
                  <a:lnTo>
                    <a:pt x="645769" y="88595"/>
                  </a:lnTo>
                  <a:lnTo>
                    <a:pt x="681774" y="114388"/>
                  </a:lnTo>
                  <a:lnTo>
                    <a:pt x="714641" y="143903"/>
                  </a:lnTo>
                  <a:lnTo>
                    <a:pt x="744080" y="176847"/>
                  </a:lnTo>
                  <a:lnTo>
                    <a:pt x="769797" y="212915"/>
                  </a:lnTo>
                  <a:lnTo>
                    <a:pt x="791502" y="251828"/>
                  </a:lnTo>
                  <a:lnTo>
                    <a:pt x="808888" y="293268"/>
                  </a:lnTo>
                  <a:lnTo>
                    <a:pt x="821677" y="336943"/>
                  </a:lnTo>
                  <a:lnTo>
                    <a:pt x="829564" y="382549"/>
                  </a:lnTo>
                  <a:lnTo>
                    <a:pt x="832269" y="429806"/>
                  </a:lnTo>
                  <a:lnTo>
                    <a:pt x="832269" y="279565"/>
                  </a:lnTo>
                  <a:lnTo>
                    <a:pt x="817372" y="243547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39" y="64858"/>
                  </a:lnTo>
                  <a:lnTo>
                    <a:pt x="616178" y="41821"/>
                  </a:lnTo>
                  <a:lnTo>
                    <a:pt x="577367" y="25920"/>
                  </a:lnTo>
                  <a:lnTo>
                    <a:pt x="525729" y="10604"/>
                  </a:lnTo>
                  <a:lnTo>
                    <a:pt x="477989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7989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694" y="831532"/>
                  </a:lnTo>
                  <a:lnTo>
                    <a:pt x="616178" y="816952"/>
                  </a:lnTo>
                  <a:lnTo>
                    <a:pt x="658139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72" y="615276"/>
                  </a:lnTo>
                  <a:lnTo>
                    <a:pt x="835647" y="571246"/>
                  </a:lnTo>
                  <a:lnTo>
                    <a:pt x="848868" y="525411"/>
                  </a:lnTo>
                  <a:lnTo>
                    <a:pt x="856907" y="478155"/>
                  </a:lnTo>
                  <a:lnTo>
                    <a:pt x="859624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1101" y="6932841"/>
              <a:ext cx="136067" cy="1360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70529" y="7096264"/>
              <a:ext cx="318770" cy="299720"/>
            </a:xfrm>
            <a:custGeom>
              <a:avLst/>
              <a:gdLst/>
              <a:ahLst/>
              <a:cxnLst/>
              <a:rect l="l" t="t" r="r" b="b"/>
              <a:pathLst>
                <a:path w="318770" h="299720">
                  <a:moveTo>
                    <a:pt x="177101" y="0"/>
                  </a:moveTo>
                  <a:lnTo>
                    <a:pt x="156978" y="1214"/>
                  </a:lnTo>
                  <a:lnTo>
                    <a:pt x="137596" y="4857"/>
                  </a:lnTo>
                  <a:lnTo>
                    <a:pt x="118888" y="10929"/>
                  </a:lnTo>
                  <a:lnTo>
                    <a:pt x="100787" y="19431"/>
                  </a:lnTo>
                  <a:lnTo>
                    <a:pt x="100787" y="6477"/>
                  </a:lnTo>
                  <a:lnTo>
                    <a:pt x="95034" y="0"/>
                  </a:lnTo>
                  <a:lnTo>
                    <a:pt x="15113" y="0"/>
                  </a:lnTo>
                  <a:lnTo>
                    <a:pt x="7200" y="0"/>
                  </a:lnTo>
                  <a:lnTo>
                    <a:pt x="0" y="5041"/>
                  </a:lnTo>
                  <a:lnTo>
                    <a:pt x="0" y="292290"/>
                  </a:lnTo>
                  <a:lnTo>
                    <a:pt x="6477" y="299491"/>
                  </a:lnTo>
                  <a:lnTo>
                    <a:pt x="112306" y="299491"/>
                  </a:lnTo>
                  <a:lnTo>
                    <a:pt x="119507" y="293738"/>
                  </a:lnTo>
                  <a:lnTo>
                    <a:pt x="119507" y="187896"/>
                  </a:lnTo>
                  <a:lnTo>
                    <a:pt x="121070" y="163624"/>
                  </a:lnTo>
                  <a:lnTo>
                    <a:pt x="127155" y="141106"/>
                  </a:lnTo>
                  <a:lnTo>
                    <a:pt x="139855" y="124527"/>
                  </a:lnTo>
                  <a:lnTo>
                    <a:pt x="161264" y="118071"/>
                  </a:lnTo>
                  <a:lnTo>
                    <a:pt x="177050" y="121705"/>
                  </a:lnTo>
                  <a:lnTo>
                    <a:pt x="188175" y="131479"/>
                  </a:lnTo>
                  <a:lnTo>
                    <a:pt x="195386" y="145707"/>
                  </a:lnTo>
                  <a:lnTo>
                    <a:pt x="199428" y="162699"/>
                  </a:lnTo>
                  <a:lnTo>
                    <a:pt x="200863" y="169900"/>
                  </a:lnTo>
                  <a:lnTo>
                    <a:pt x="205905" y="174942"/>
                  </a:lnTo>
                  <a:lnTo>
                    <a:pt x="220306" y="174942"/>
                  </a:lnTo>
                  <a:lnTo>
                    <a:pt x="226783" y="167017"/>
                  </a:lnTo>
                  <a:lnTo>
                    <a:pt x="225348" y="159829"/>
                  </a:lnTo>
                  <a:lnTo>
                    <a:pt x="217428" y="130195"/>
                  </a:lnTo>
                  <a:lnTo>
                    <a:pt x="203566" y="108526"/>
                  </a:lnTo>
                  <a:lnTo>
                    <a:pt x="184034" y="95226"/>
                  </a:lnTo>
                  <a:lnTo>
                    <a:pt x="159105" y="90703"/>
                  </a:lnTo>
                  <a:lnTo>
                    <a:pt x="130308" y="97285"/>
                  </a:lnTo>
                  <a:lnTo>
                    <a:pt x="109069" y="116354"/>
                  </a:lnTo>
                  <a:lnTo>
                    <a:pt x="95928" y="146896"/>
                  </a:lnTo>
                  <a:lnTo>
                    <a:pt x="91427" y="187896"/>
                  </a:lnTo>
                  <a:lnTo>
                    <a:pt x="91427" y="270700"/>
                  </a:lnTo>
                  <a:lnTo>
                    <a:pt x="27355" y="270700"/>
                  </a:lnTo>
                  <a:lnTo>
                    <a:pt x="27355" y="28079"/>
                  </a:lnTo>
                  <a:lnTo>
                    <a:pt x="72707" y="28079"/>
                  </a:lnTo>
                  <a:lnTo>
                    <a:pt x="72707" y="49669"/>
                  </a:lnTo>
                  <a:lnTo>
                    <a:pt x="73431" y="53276"/>
                  </a:lnTo>
                  <a:lnTo>
                    <a:pt x="77038" y="56159"/>
                  </a:lnTo>
                  <a:lnTo>
                    <a:pt x="79197" y="57594"/>
                  </a:lnTo>
                  <a:lnTo>
                    <a:pt x="82067" y="58318"/>
                  </a:lnTo>
                  <a:lnTo>
                    <a:pt x="87833" y="58318"/>
                  </a:lnTo>
                  <a:lnTo>
                    <a:pt x="90716" y="57594"/>
                  </a:lnTo>
                  <a:lnTo>
                    <a:pt x="111494" y="43869"/>
                  </a:lnTo>
                  <a:lnTo>
                    <a:pt x="131665" y="35094"/>
                  </a:lnTo>
                  <a:lnTo>
                    <a:pt x="153320" y="29832"/>
                  </a:lnTo>
                  <a:lnTo>
                    <a:pt x="176390" y="28079"/>
                  </a:lnTo>
                  <a:lnTo>
                    <a:pt x="226551" y="39316"/>
                  </a:lnTo>
                  <a:lnTo>
                    <a:pt x="261794" y="68843"/>
                  </a:lnTo>
                  <a:lnTo>
                    <a:pt x="282592" y="110386"/>
                  </a:lnTo>
                  <a:lnTo>
                    <a:pt x="289420" y="157670"/>
                  </a:lnTo>
                  <a:lnTo>
                    <a:pt x="289420" y="270700"/>
                  </a:lnTo>
                  <a:lnTo>
                    <a:pt x="225348" y="270700"/>
                  </a:lnTo>
                  <a:lnTo>
                    <a:pt x="225348" y="218859"/>
                  </a:lnTo>
                  <a:lnTo>
                    <a:pt x="219583" y="213093"/>
                  </a:lnTo>
                  <a:lnTo>
                    <a:pt x="205181" y="213093"/>
                  </a:lnTo>
                  <a:lnTo>
                    <a:pt x="199428" y="218859"/>
                  </a:lnTo>
                  <a:lnTo>
                    <a:pt x="199428" y="291566"/>
                  </a:lnTo>
                  <a:lnTo>
                    <a:pt x="205181" y="298056"/>
                  </a:lnTo>
                  <a:lnTo>
                    <a:pt x="311734" y="298056"/>
                  </a:lnTo>
                  <a:lnTo>
                    <a:pt x="318223" y="292290"/>
                  </a:lnTo>
                  <a:lnTo>
                    <a:pt x="318223" y="156946"/>
                  </a:lnTo>
                  <a:lnTo>
                    <a:pt x="311634" y="104682"/>
                  </a:lnTo>
                  <a:lnTo>
                    <a:pt x="292809" y="61266"/>
                  </a:lnTo>
                  <a:lnTo>
                    <a:pt x="263167" y="28288"/>
                  </a:lnTo>
                  <a:lnTo>
                    <a:pt x="224126" y="7336"/>
                  </a:lnTo>
                  <a:lnTo>
                    <a:pt x="177101" y="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896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0" y="4235448"/>
            <a:ext cx="14859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99900"/>
              </a:lnSpc>
              <a:spcBef>
                <a:spcPts val="105"/>
              </a:spcBef>
            </a:pPr>
            <a:r>
              <a:rPr lang="en-US" sz="9600" spc="-229" dirty="0"/>
              <a:t>FILIM.in</a:t>
            </a:r>
            <a:endParaRPr sz="9600" spc="-22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873250"/>
            <a:ext cx="5822950" cy="582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18" y="6009843"/>
              <a:ext cx="4567682" cy="4277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3571" y="1339850"/>
            <a:ext cx="3697504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50" spc="-75" dirty="0"/>
              <a:t>Welcome</a:t>
            </a:r>
            <a:r>
              <a:rPr sz="5550" spc="-305" dirty="0"/>
              <a:t> </a:t>
            </a:r>
            <a:endParaRPr sz="5550" dirty="0"/>
          </a:p>
        </p:txBody>
      </p:sp>
      <p:sp>
        <p:nvSpPr>
          <p:cNvPr id="9" name="object 9"/>
          <p:cNvSpPr txBox="1"/>
          <p:nvPr/>
        </p:nvSpPr>
        <p:spPr>
          <a:xfrm>
            <a:off x="615950" y="2940050"/>
            <a:ext cx="10896599" cy="47325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15" dirty="0">
                <a:solidFill>
                  <a:srgbClr val="131313"/>
                </a:solidFill>
                <a:latin typeface="Trebuchet MS"/>
                <a:cs typeface="Trebuchet MS"/>
              </a:rPr>
              <a:t>Get </a:t>
            </a:r>
            <a:r>
              <a:rPr sz="4400" spc="60" dirty="0">
                <a:solidFill>
                  <a:srgbClr val="131313"/>
                </a:solidFill>
                <a:latin typeface="Trebuchet MS"/>
                <a:cs typeface="Trebuchet MS"/>
              </a:rPr>
              <a:t>ready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sz="4400" dirty="0">
                <a:latin typeface="Trebuchet MS"/>
                <a:cs typeface="Trebuchet MS"/>
              </a:rPr>
              <a:t>test </a:t>
            </a:r>
            <a:r>
              <a:rPr sz="4400" spc="95" dirty="0">
                <a:solidFill>
                  <a:srgbClr val="131313"/>
                </a:solidFill>
                <a:latin typeface="Trebuchet MS"/>
                <a:cs typeface="Trebuchet MS"/>
              </a:rPr>
              <a:t>your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ﬁnancial </a:t>
            </a: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knowledge </a:t>
            </a:r>
            <a:r>
              <a:rPr sz="4400" spc="10" dirty="0">
                <a:solidFill>
                  <a:srgbClr val="131313"/>
                </a:solidFill>
                <a:latin typeface="Trebuchet MS"/>
                <a:cs typeface="Trebuchet MS"/>
              </a:rPr>
              <a:t>with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our </a:t>
            </a:r>
            <a:r>
              <a:rPr sz="4400" spc="13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rgbClr val="131313"/>
                </a:solidFill>
                <a:latin typeface="Trebuchet MS"/>
                <a:cs typeface="Trebuchet MS"/>
              </a:rPr>
              <a:t>interactive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80" dirty="0">
                <a:latin typeface="Trebuchet MS"/>
                <a:cs typeface="Trebuchet MS"/>
              </a:rPr>
              <a:t>fun</a:t>
            </a:r>
            <a:r>
              <a:rPr sz="4400" spc="-105" dirty="0">
                <a:latin typeface="Trebuchet MS"/>
                <a:cs typeface="Trebuchet MS"/>
              </a:rPr>
              <a:t> </a:t>
            </a:r>
            <a:r>
              <a:rPr sz="4400" spc="45" dirty="0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r>
              <a:rPr sz="4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-5" dirty="0">
                <a:solidFill>
                  <a:srgbClr val="131313"/>
                </a:solidFill>
                <a:latin typeface="Trebuchet MS"/>
                <a:cs typeface="Trebuchet MS"/>
              </a:rPr>
              <a:t>website!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4400" spc="-105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Learn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0" dirty="0">
                <a:solidFill>
                  <a:srgbClr val="131313"/>
                </a:solidFill>
                <a:latin typeface="Trebuchet MS"/>
                <a:cs typeface="Trebuchet MS"/>
              </a:rPr>
              <a:t>while</a:t>
            </a:r>
            <a:r>
              <a:rPr sz="4400" spc="-1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70" dirty="0">
                <a:solidFill>
                  <a:srgbClr val="131313"/>
                </a:solidFill>
                <a:latin typeface="Trebuchet MS"/>
                <a:cs typeface="Trebuchet MS"/>
              </a:rPr>
              <a:t>having</a:t>
            </a:r>
            <a:r>
              <a:rPr sz="4400" spc="-10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75" dirty="0">
                <a:solidFill>
                  <a:srgbClr val="131313"/>
                </a:solidFill>
                <a:latin typeface="Trebuchet MS"/>
                <a:cs typeface="Trebuchet MS"/>
              </a:rPr>
              <a:t>a </a:t>
            </a:r>
            <a:r>
              <a:rPr sz="4400" spc="-7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blast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challenge </a:t>
            </a:r>
            <a:r>
              <a:rPr sz="4400" spc="95" dirty="0">
                <a:solidFill>
                  <a:srgbClr val="131313"/>
                </a:solidFill>
                <a:latin typeface="Trebuchet MS"/>
                <a:cs typeface="Trebuchet MS"/>
              </a:rPr>
              <a:t>your </a:t>
            </a: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friends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sz="4400" spc="85" dirty="0">
                <a:solidFill>
                  <a:srgbClr val="131313"/>
                </a:solidFill>
                <a:latin typeface="Trebuchet MS"/>
                <a:cs typeface="Trebuchet MS"/>
              </a:rPr>
              <a:t>see </a:t>
            </a:r>
            <a:r>
              <a:rPr sz="4400" spc="145" dirty="0">
                <a:solidFill>
                  <a:srgbClr val="131313"/>
                </a:solidFill>
                <a:latin typeface="Trebuchet MS"/>
                <a:cs typeface="Trebuchet MS"/>
              </a:rPr>
              <a:t>who's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the </a:t>
            </a:r>
            <a:r>
              <a:rPr sz="4400" spc="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money</a:t>
            </a:r>
            <a:r>
              <a:rPr sz="4400" spc="-114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master!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4400" spc="-110" dirty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583565" marR="5080" indent="-571500">
              <a:lnSpc>
                <a:spcPct val="994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Let's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25" dirty="0">
                <a:solidFill>
                  <a:srgbClr val="131313"/>
                </a:solidFill>
                <a:latin typeface="Trebuchet MS"/>
                <a:cs typeface="Trebuchet MS"/>
              </a:rPr>
              <a:t>dive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40" dirty="0">
                <a:solidFill>
                  <a:srgbClr val="131313"/>
                </a:solidFill>
                <a:latin typeface="Trebuchet MS"/>
                <a:cs typeface="Trebuchet MS"/>
              </a:rPr>
              <a:t>in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45" dirty="0">
                <a:solidFill>
                  <a:srgbClr val="131313"/>
                </a:solidFill>
                <a:latin typeface="Trebuchet MS"/>
                <a:cs typeface="Trebuchet MS"/>
              </a:rPr>
              <a:t>show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175" dirty="0">
                <a:solidFill>
                  <a:srgbClr val="131313"/>
                </a:solidFill>
                <a:latin typeface="Trebuchet MS"/>
                <a:cs typeface="Trebuchet MS"/>
              </a:rPr>
              <a:t>us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30" dirty="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sz="4400" spc="-11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4400" spc="55" dirty="0">
                <a:latin typeface="Trebuchet MS"/>
                <a:cs typeface="Trebuchet MS"/>
              </a:rPr>
              <a:t>money</a:t>
            </a:r>
            <a:r>
              <a:rPr sz="4400" spc="55" dirty="0">
                <a:solidFill>
                  <a:srgbClr val="131313"/>
                </a:solidFill>
                <a:latin typeface="Trebuchet MS"/>
                <a:cs typeface="Trebuchet MS"/>
              </a:rPr>
              <a:t>!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4" y="577850"/>
            <a:ext cx="4834800" cy="1092607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2940050"/>
            <a:ext cx="13106400" cy="590931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 Our Financial Literacy Quiz is to  make users to bring up the idea of Budgeting, Saving, Debt Management, Investing, Taxes , and Financial Literacy . </a:t>
            </a:r>
          </a:p>
          <a:p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	Financial Literacy is a Vital knowledge to run our day to day life economically . Our Quiz enlightens our users with Money and Its Important aspects.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596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1" y="425451"/>
            <a:ext cx="9753600" cy="1092607"/>
          </a:xfrm>
        </p:spPr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E1A0259-EA25-4691-8BD0-A781BD93CFA8}"/>
              </a:ext>
            </a:extLst>
          </p:cNvPr>
          <p:cNvSpPr/>
          <p:nvPr/>
        </p:nvSpPr>
        <p:spPr>
          <a:xfrm>
            <a:off x="3788640" y="2365778"/>
            <a:ext cx="2715491" cy="989215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USER-LOGIN</a:t>
            </a:r>
            <a:endParaRPr lang="en-IN" sz="2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330C8D-6DF0-44C9-BBE1-8D2BA6057C86}"/>
              </a:ext>
            </a:extLst>
          </p:cNvPr>
          <p:cNvSpPr/>
          <p:nvPr/>
        </p:nvSpPr>
        <p:spPr>
          <a:xfrm>
            <a:off x="5004376" y="3493540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18D95BB-57A5-4FDD-A373-8999C36143D0}"/>
              </a:ext>
            </a:extLst>
          </p:cNvPr>
          <p:cNvSpPr/>
          <p:nvPr/>
        </p:nvSpPr>
        <p:spPr>
          <a:xfrm>
            <a:off x="6561972" y="4294332"/>
            <a:ext cx="2831177" cy="989214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DE03B3A-C3EC-441E-B0A2-E0BD6E8E2790}"/>
              </a:ext>
            </a:extLst>
          </p:cNvPr>
          <p:cNvSpPr/>
          <p:nvPr/>
        </p:nvSpPr>
        <p:spPr>
          <a:xfrm>
            <a:off x="6561972" y="6196561"/>
            <a:ext cx="2831177" cy="989214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EVALUATE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AC13A88-58FF-4E36-92FB-226FDDE83708}"/>
              </a:ext>
            </a:extLst>
          </p:cNvPr>
          <p:cNvSpPr/>
          <p:nvPr/>
        </p:nvSpPr>
        <p:spPr>
          <a:xfrm>
            <a:off x="6619817" y="8022591"/>
            <a:ext cx="2831177" cy="989214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MASTER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2083178D-4F0F-47B9-8747-BA8CA9C17664}"/>
              </a:ext>
            </a:extLst>
          </p:cNvPr>
          <p:cNvSpPr/>
          <p:nvPr/>
        </p:nvSpPr>
        <p:spPr>
          <a:xfrm>
            <a:off x="8405319" y="2436437"/>
            <a:ext cx="1659431" cy="7024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USER INFO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Arrow: Down 16">
            <a:extLst>
              <a:ext uri="{FF2B5EF4-FFF2-40B4-BE49-F238E27FC236}">
                <a16:creationId xmlns:a16="http://schemas.microsoft.com/office/drawing/2014/main" id="{7EAAB9F7-CECA-4E33-B3F9-9D735A9E3C71}"/>
              </a:ext>
            </a:extLst>
          </p:cNvPr>
          <p:cNvSpPr/>
          <p:nvPr/>
        </p:nvSpPr>
        <p:spPr>
          <a:xfrm>
            <a:off x="7835550" y="5429020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7">
            <a:extLst>
              <a:ext uri="{FF2B5EF4-FFF2-40B4-BE49-F238E27FC236}">
                <a16:creationId xmlns:a16="http://schemas.microsoft.com/office/drawing/2014/main" id="{80E22C39-A954-44FD-9D33-E74F8AE766E8}"/>
              </a:ext>
            </a:extLst>
          </p:cNvPr>
          <p:cNvSpPr/>
          <p:nvPr/>
        </p:nvSpPr>
        <p:spPr>
          <a:xfrm>
            <a:off x="7835549" y="7270289"/>
            <a:ext cx="284019" cy="6899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C9B21D-8EA1-4D2F-86A2-F946882B5FA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61972" y="2752078"/>
            <a:ext cx="1843347" cy="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778D224A-C39D-4691-9178-58DC79D7597E}"/>
              </a:ext>
            </a:extLst>
          </p:cNvPr>
          <p:cNvSpPr/>
          <p:nvPr/>
        </p:nvSpPr>
        <p:spPr>
          <a:xfrm>
            <a:off x="10839912" y="4408112"/>
            <a:ext cx="2056015" cy="761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FINANCIAL CONCEPTS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4" name="Cylinder 30">
            <a:extLst>
              <a:ext uri="{FF2B5EF4-FFF2-40B4-BE49-F238E27FC236}">
                <a16:creationId xmlns:a16="http://schemas.microsoft.com/office/drawing/2014/main" id="{43F5C692-050F-4B5B-B962-0DE25CF41795}"/>
              </a:ext>
            </a:extLst>
          </p:cNvPr>
          <p:cNvSpPr/>
          <p:nvPr/>
        </p:nvSpPr>
        <p:spPr>
          <a:xfrm>
            <a:off x="13481281" y="3188739"/>
            <a:ext cx="1430481" cy="249797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BASE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3A1BC7-7380-411B-BD56-71E145FB6A58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9393149" y="4788939"/>
            <a:ext cx="1446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54">
            <a:extLst>
              <a:ext uri="{FF2B5EF4-FFF2-40B4-BE49-F238E27FC236}">
                <a16:creationId xmlns:a16="http://schemas.microsoft.com/office/drawing/2014/main" id="{35BD0ECC-1745-48B0-A97D-6D96C98EDD48}"/>
              </a:ext>
            </a:extLst>
          </p:cNvPr>
          <p:cNvSpPr/>
          <p:nvPr/>
        </p:nvSpPr>
        <p:spPr>
          <a:xfrm>
            <a:off x="10414573" y="5664373"/>
            <a:ext cx="1659431" cy="702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QUIZ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0D3194-388F-462B-A78F-D5F385660794}"/>
              </a:ext>
            </a:extLst>
          </p:cNvPr>
          <p:cNvSpPr/>
          <p:nvPr/>
        </p:nvSpPr>
        <p:spPr>
          <a:xfrm>
            <a:off x="4335985" y="4294331"/>
            <a:ext cx="1573006" cy="9649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HOME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Arrow: Right 68">
            <a:extLst>
              <a:ext uri="{FF2B5EF4-FFF2-40B4-BE49-F238E27FC236}">
                <a16:creationId xmlns:a16="http://schemas.microsoft.com/office/drawing/2014/main" id="{532301FB-12C9-451C-8641-1ECA792D6530}"/>
              </a:ext>
            </a:extLst>
          </p:cNvPr>
          <p:cNvSpPr/>
          <p:nvPr/>
        </p:nvSpPr>
        <p:spPr>
          <a:xfrm>
            <a:off x="6045371" y="4646582"/>
            <a:ext cx="447849" cy="2545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76">
            <a:extLst>
              <a:ext uri="{FF2B5EF4-FFF2-40B4-BE49-F238E27FC236}">
                <a16:creationId xmlns:a16="http://schemas.microsoft.com/office/drawing/2014/main" id="{335C0607-94CF-4F7C-AD7F-18B07238F92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0064750" y="2787650"/>
            <a:ext cx="4131772" cy="401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335F1-7B3A-40ED-B586-1FC718DFA9FF}"/>
              </a:ext>
            </a:extLst>
          </p:cNvPr>
          <p:cNvCxnSpPr>
            <a:endCxn id="13" idx="3"/>
          </p:cNvCxnSpPr>
          <p:nvPr/>
        </p:nvCxnSpPr>
        <p:spPr>
          <a:xfrm flipH="1">
            <a:off x="12895927" y="4788939"/>
            <a:ext cx="585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83">
            <a:extLst>
              <a:ext uri="{FF2B5EF4-FFF2-40B4-BE49-F238E27FC236}">
                <a16:creationId xmlns:a16="http://schemas.microsoft.com/office/drawing/2014/main" id="{8B7FCB9E-0843-442A-B609-6B5140A80500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 flipV="1">
            <a:off x="12074004" y="5686713"/>
            <a:ext cx="2122518" cy="3288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94">
            <a:extLst>
              <a:ext uri="{FF2B5EF4-FFF2-40B4-BE49-F238E27FC236}">
                <a16:creationId xmlns:a16="http://schemas.microsoft.com/office/drawing/2014/main" id="{CDFED057-6538-43D2-8642-66A5341E46B8}"/>
              </a:ext>
            </a:extLst>
          </p:cNvPr>
          <p:cNvSpPr/>
          <p:nvPr/>
        </p:nvSpPr>
        <p:spPr>
          <a:xfrm>
            <a:off x="10570265" y="6885130"/>
            <a:ext cx="1297654" cy="6012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SCORE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3" name="Connector: Elbow 96">
            <a:extLst>
              <a:ext uri="{FF2B5EF4-FFF2-40B4-BE49-F238E27FC236}">
                <a16:creationId xmlns:a16="http://schemas.microsoft.com/office/drawing/2014/main" id="{9652A49E-B6FF-4529-91AB-9B1FA535931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9393149" y="6015586"/>
            <a:ext cx="1021424" cy="67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104">
            <a:extLst>
              <a:ext uri="{FF2B5EF4-FFF2-40B4-BE49-F238E27FC236}">
                <a16:creationId xmlns:a16="http://schemas.microsoft.com/office/drawing/2014/main" id="{B434FD8B-4D6E-4F6C-9528-970433D47A62}"/>
              </a:ext>
            </a:extLst>
          </p:cNvPr>
          <p:cNvCxnSpPr>
            <a:stCxn id="22" idx="1"/>
            <a:endCxn id="7" idx="3"/>
          </p:cNvCxnSpPr>
          <p:nvPr/>
        </p:nvCxnSpPr>
        <p:spPr>
          <a:xfrm rot="10800000">
            <a:off x="9393149" y="6691168"/>
            <a:ext cx="1177116" cy="494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62ECB0-15FA-4B49-AC33-6F7082414E63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11219092" y="6366799"/>
            <a:ext cx="25197" cy="518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873C04BB-08C2-4D6D-901D-D871BA3ADA29}"/>
              </a:ext>
            </a:extLst>
          </p:cNvPr>
          <p:cNvSpPr/>
          <p:nvPr/>
        </p:nvSpPr>
        <p:spPr>
          <a:xfrm>
            <a:off x="10901391" y="8131175"/>
            <a:ext cx="2458489" cy="764770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REAL LIFE APPLICATION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7" name="Connector: Elbow 111">
            <a:extLst>
              <a:ext uri="{FF2B5EF4-FFF2-40B4-BE49-F238E27FC236}">
                <a16:creationId xmlns:a16="http://schemas.microsoft.com/office/drawing/2014/main" id="{DB628E15-B0CE-491D-A1A1-16339DF9B61B}"/>
              </a:ext>
            </a:extLst>
          </p:cNvPr>
          <p:cNvCxnSpPr>
            <a:stCxn id="14" idx="4"/>
            <a:endCxn id="26" idx="2"/>
          </p:cNvCxnSpPr>
          <p:nvPr/>
        </p:nvCxnSpPr>
        <p:spPr>
          <a:xfrm flipH="1">
            <a:off x="13264284" y="4437726"/>
            <a:ext cx="1647478" cy="4075834"/>
          </a:xfrm>
          <a:prstGeom prst="bentConnector3">
            <a:avLst>
              <a:gd name="adj1" fmla="val -138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3519B8-28DE-4617-98BA-5847C58C4267}"/>
              </a:ext>
            </a:extLst>
          </p:cNvPr>
          <p:cNvCxnSpPr>
            <a:stCxn id="8" idx="3"/>
            <a:endCxn id="26" idx="5"/>
          </p:cNvCxnSpPr>
          <p:nvPr/>
        </p:nvCxnSpPr>
        <p:spPr>
          <a:xfrm flipV="1">
            <a:off x="9450994" y="8513560"/>
            <a:ext cx="1545993" cy="3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82650"/>
            <a:ext cx="11193599" cy="1092607"/>
          </a:xfrm>
        </p:spPr>
        <p:txBody>
          <a:bodyPr/>
          <a:lstStyle/>
          <a:p>
            <a:r>
              <a:rPr lang="en-US" dirty="0"/>
              <a:t>TECHNOLOGY USED :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0378875"/>
              </p:ext>
            </p:extLst>
          </p:nvPr>
        </p:nvGraphicFramePr>
        <p:xfrm>
          <a:off x="2978150" y="2711450"/>
          <a:ext cx="1029546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3112750" y="3092450"/>
            <a:ext cx="0" cy="5867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45950" y="3092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045950" y="6140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03809" y="8935027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112750" y="614045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28559"/>
              </p:ext>
            </p:extLst>
          </p:nvPr>
        </p:nvGraphicFramePr>
        <p:xfrm>
          <a:off x="13874750" y="2711450"/>
          <a:ext cx="3962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76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501650"/>
            <a:ext cx="835850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1" spc="-425" dirty="0">
                <a:solidFill>
                  <a:srgbClr val="131313"/>
                </a:solidFill>
                <a:latin typeface="Verdana"/>
                <a:cs typeface="Verdana"/>
              </a:rPr>
              <a:t>Examples</a:t>
            </a:r>
            <a:r>
              <a:rPr lang="en-US" sz="7000" b="1" spc="-170" dirty="0">
                <a:solidFill>
                  <a:srgbClr val="131313"/>
                </a:solidFill>
                <a:latin typeface="Verdana"/>
                <a:cs typeface="Verdana"/>
              </a:rPr>
              <a:t>:</a:t>
            </a:r>
            <a:endParaRPr sz="7000" dirty="0">
              <a:latin typeface="Verdana"/>
              <a:cs typeface="Verdan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4421646"/>
              </p:ext>
            </p:extLst>
          </p:nvPr>
        </p:nvGraphicFramePr>
        <p:xfrm>
          <a:off x="2901950" y="1873250"/>
          <a:ext cx="12496800" cy="7212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53A-833D-8710-B519-BB4D1FD5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50" y="1492250"/>
            <a:ext cx="11193599" cy="1092607"/>
          </a:xfrm>
        </p:spPr>
        <p:txBody>
          <a:bodyPr/>
          <a:lstStyle/>
          <a:p>
            <a:r>
              <a:rPr lang="en-US" dirty="0"/>
              <a:t>MODULE 1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E850-36B7-28F0-C4CF-41333189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950" y="3930650"/>
            <a:ext cx="9448800" cy="4062651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LOG IN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HOME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ABOUT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DATA COLLECTION</a:t>
            </a: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CBB6-9CA7-60C1-1238-16C0047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1850943"/>
            <a:ext cx="11193599" cy="1092607"/>
          </a:xfrm>
        </p:spPr>
        <p:txBody>
          <a:bodyPr/>
          <a:lstStyle/>
          <a:p>
            <a:r>
              <a:rPr lang="en-US" dirty="0"/>
              <a:t>MODULE 2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A1B8-8FAC-634A-FB10-57B900EB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6750" y="4387850"/>
            <a:ext cx="16470630" cy="5078313"/>
          </a:xfrm>
        </p:spPr>
        <p:txBody>
          <a:bodyPr/>
          <a:lstStyle/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FRONTEND 50% COMPLETED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BACKEND CONNECTED TO REGISTER PAGE</a:t>
            </a:r>
          </a:p>
          <a:p>
            <a:pPr marL="1143000" indent="-1143000">
              <a:buFont typeface="+mj-lt"/>
              <a:buAutoNum type="arabicParenR"/>
            </a:pPr>
            <a:r>
              <a:rPr lang="en-US" sz="6600" dirty="0">
                <a:latin typeface="Bahnschrift Light SemiCondensed" panose="020B0502040204020203" pitchFamily="34" charset="0"/>
              </a:rPr>
              <a:t>QUESTIONS COLLECTED</a:t>
            </a:r>
          </a:p>
          <a:p>
            <a:pPr marL="1143000" indent="-1143000">
              <a:buFont typeface="+mj-lt"/>
              <a:buAutoNum type="arabicParenR"/>
            </a:pPr>
            <a:endParaRPr lang="en-US" sz="6600" dirty="0">
              <a:latin typeface="Bahnschrift Light SemiCondensed" panose="020B0502040204020203" pitchFamily="34" charset="0"/>
            </a:endParaRPr>
          </a:p>
          <a:p>
            <a:pPr marL="1143000" indent="-1143000">
              <a:buFont typeface="+mj-lt"/>
              <a:buAutoNum type="arabicParenR"/>
            </a:pPr>
            <a:endParaRPr lang="en-IN" sz="6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282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Bahnschrift</vt:lpstr>
      <vt:lpstr>Bahnschrift Light SemiCondensed</vt:lpstr>
      <vt:lpstr>Calibri</vt:lpstr>
      <vt:lpstr>Tahoma</vt:lpstr>
      <vt:lpstr>Times New Roman</vt:lpstr>
      <vt:lpstr>Trebuchet MS</vt:lpstr>
      <vt:lpstr>Verdana</vt:lpstr>
      <vt:lpstr>Wingdings</vt:lpstr>
      <vt:lpstr>Office Theme</vt:lpstr>
      <vt:lpstr>      SRI SHAKTHI INSTITUTE OF ENGINEERING AND TECHNOLOGY  (AN AUTONOMOUS INSTITUTION)</vt:lpstr>
      <vt:lpstr>FILIM.in</vt:lpstr>
      <vt:lpstr>Welcome </vt:lpstr>
      <vt:lpstr>Abstract</vt:lpstr>
      <vt:lpstr>CONCEPT MAP</vt:lpstr>
      <vt:lpstr>TECHNOLOGY USED :</vt:lpstr>
      <vt:lpstr>PowerPoint Presentation</vt:lpstr>
      <vt:lpstr>MODULE 1 :</vt:lpstr>
      <vt:lpstr>MODULE 2 :</vt:lpstr>
      <vt:lpstr>MODULE 3 :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Money:  Test Your Financial IQ  with Our Quiz Website!</dc:title>
  <dc:creator>NAVEEN KUMAR</dc:creator>
  <cp:lastModifiedBy>NAVEEN KUMAR</cp:lastModifiedBy>
  <cp:revision>15</cp:revision>
  <dcterms:created xsi:type="dcterms:W3CDTF">2024-03-16T03:31:10Z</dcterms:created>
  <dcterms:modified xsi:type="dcterms:W3CDTF">2024-06-16T13:54:07Z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2024-03-16T00:00:00Z</vt:filetime>
  </property>
</Properties>
</file>