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xqqfFBJDB3o9LMUfe8mHn74a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35797"/>
            <a:ext cx="91440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“Data Driven Autonomy”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66800" y="3796231"/>
            <a:ext cx="457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Naveen Kumar 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-IN" sz="28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Yr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“B</a:t>
            </a: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096000" y="3796231"/>
            <a:ext cx="457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Arivarasan 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Yr</a:t>
            </a:r>
            <a:r>
              <a:rPr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067547" y="5087625"/>
            <a:ext cx="79044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AIDS,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Chennai Institute of Technology, Chennai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IT Chennai - Info, Ranking, Cutoff &amp; Placements 2023 ...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787" y="2546396"/>
            <a:ext cx="2348426" cy="155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89500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125" y="1825625"/>
            <a:ext cx="11976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00"/>
              <a:buChar char="•"/>
            </a:pPr>
            <a:r>
              <a:rPr lang="en-IN" sz="2800"/>
              <a:t>Introduction to Self-Driving Cars: Self-driving cars, also known as autonomous vehicles, represent a revolutionary advancement in transportation. They have the potential to reshape urban mobility, reduce accidents, and improve overall efficiency.</a:t>
            </a:r>
            <a:endParaRPr sz="2800"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2800"/>
              <a:t>Project Title: Data Driven Autonomy</a:t>
            </a:r>
            <a:endParaRPr sz="2800"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 sz="2800"/>
              <a:t>Brief Explanation: The "Data Driven Autonomy" project aims to develop a self-driving car machine learning model that achieves level 3 autonomy, allowing the vehicle to autonomously navigate under specific conditions while still requiring human intervention when necessary.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8393" l="0" r="5720" t="0"/>
          <a:stretch/>
        </p:blipFill>
        <p:spPr>
          <a:xfrm>
            <a:off x="9920795" y="365125"/>
            <a:ext cx="143300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89500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2054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Object Detection and Tracking Models: Models like YOLO (You Only Look Once) and SSD (Single Shot MultiBox Detector) enable the car to identify and track objects such as pedestrians, vehicles, and obstacles in real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Path Planning Algorithms: Algorithms like A* (A Star) and RRT* (Rapidly-exploring Random Trees Star) help the car generate safe and efficient paths to reach its destination while avoiding collisions.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8393" l="0" r="5720" t="0"/>
          <a:stretch/>
        </p:blipFill>
        <p:spPr>
          <a:xfrm>
            <a:off x="9920795" y="365125"/>
            <a:ext cx="143300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89500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Achieving Level 3 Autonomy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901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Understanding Autonomy Levels: The SAE defines six levels of autonomy, with level 3 being "Conditional Automation." At this level, the car can manage certain driving tasks autonomously but requires human intervention when faced with scenarios it cannot handle.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Project's Level 3 Focus: The "Data Driven Autonomy" project centers on achieving level 3 autonomy, enabling the car to navigate through well-defined scenarios autonomously and handing over control to the driver when necessary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8393" l="0" r="5720" t="0"/>
          <a:stretch/>
        </p:blipFill>
        <p:spPr>
          <a:xfrm>
            <a:off x="9920795" y="365125"/>
            <a:ext cx="143300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89500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Key Focus Areas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Data's Role: High-quality data is the foundation of a successful autonomous driving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Machine Learning's Impact: Machine learning models enable the car to perceive, decide, and act intelligently.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Challenges: Addressing challenges such as safety, real-time processing, and regulations is crucial for successful implementation.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Future Potential: The project highlights the potential of self-driving technology and its role in shaping the future of transportation.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8393" l="0" r="5720" t="0"/>
          <a:stretch/>
        </p:blipFill>
        <p:spPr>
          <a:xfrm>
            <a:off x="9920795" y="365125"/>
            <a:ext cx="143300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89500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978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Summarizing the "Data Driven Autonomy" Project: The project has demonstrated the feasibility of achieving level 3 autonomy through a comprehensive approach that combines perception, decision-making, and control using machine learning.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Excitement for the Future: The journey toward higher autonomy levels continues, and the potential benefits for safety, convenience, and efficiency are immense.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8393" l="0" r="5720" t="0"/>
          <a:stretch/>
        </p:blipFill>
        <p:spPr>
          <a:xfrm>
            <a:off x="9920795" y="365125"/>
            <a:ext cx="1433006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414825" y="4506275"/>
            <a:ext cx="4775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Naveen Kumar 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naveenkumarm.aids2022@citchennai.net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6553425" y="4506275"/>
            <a:ext cx="4215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Arivarasan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arivarasana.aids2022@citchennai.net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hank you text Vectors &amp; Illustrations for Free Download | Freepik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139" y="548683"/>
            <a:ext cx="5095722" cy="3606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 Chennai - Info, Ranking, Cutoff &amp; Placements 2023 ...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3787" y="305424"/>
            <a:ext cx="2348426" cy="155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2023-08-07T09:01:44Z</dcterms:created>
  <dc:creator>Pratham Verma</dc:creator>
</cp:coreProperties>
</file>