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D3E2-31BE-4D50-9C3D-4FD91971681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366EA-36E2-4092-9E0B-B59A386E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528F-E3CA-4179-8D51-0D502C03F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295" y="2514600"/>
            <a:ext cx="9276317" cy="2262781"/>
          </a:xfrm>
        </p:spPr>
        <p:txBody>
          <a:bodyPr>
            <a:normAutofit/>
          </a:bodyPr>
          <a:lstStyle/>
          <a:p>
            <a:r>
              <a:rPr lang="en-US" sz="4000" dirty="0"/>
              <a:t>Capstone Project1 : Data Storytelling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009D0-9E58-488A-99D0-CE058673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A8054F-A3E9-4546-8750-F088C7F8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6887E7-1506-42C1-9401-D2DD2B36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3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F175-3968-417F-BEF1-FEACF702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8DB2-E207-4F2B-808A-E780F5BB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exploring the training data, I conclude that survival of a passenger depends on below features. Same will be used to develop a predictive model.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Gender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Age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Passenger Class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# Of Siblings / Spouses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# Of Parents / Children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FFC2E-91B0-44B1-B14D-39D137C4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21B0B-34E9-41B7-97CA-404AC036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61490-80C1-44DB-8DE1-D4810079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E658-D9A8-46BE-97F7-DC6F3E273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6F009-4B16-4B01-9DE4-D4A71823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7632A9-FEDE-4F90-AEE1-C688A2C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305F9D-78A1-4E99-A397-ECDDAEBF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2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C23E-3D9C-4374-9498-50E301FA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7C2A-E806-4196-9DE4-C07A6EB8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  <a:p>
            <a:r>
              <a:rPr lang="en-US" dirty="0"/>
              <a:t>Find the patterns / trends</a:t>
            </a:r>
          </a:p>
          <a:p>
            <a:r>
              <a:rPr lang="en-US" dirty="0"/>
              <a:t>Visualizations &amp; Conclusion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2C698-1FD5-41AB-B315-2C1E7F11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B6580-D7E0-45DE-80CF-FA15383B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33416-4695-4C7B-B05A-576F68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4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B6CF-389F-4EA2-96CE-5D683F8C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B96C-49C4-4D85-B349-E68E3611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predictive model that answers the question : “what sorts of people were more likely to survive on titanic shipwreck?” using passenger data (i.e. name, age, gender, socio-economic class,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E60B6-446A-467F-B2B5-79DC769D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771C2-0D62-4550-BB6E-5D785D05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AD947-568F-4B2A-B047-F40FC677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6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6547-A8AD-4757-9831-1BA9C267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Survival % : </a:t>
            </a:r>
            <a:r>
              <a:rPr lang="en-US" sz="3200" b="1" dirty="0"/>
              <a:t>38.38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040B8-8823-4C4B-8918-3415B9A4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Only </a:t>
            </a:r>
            <a:r>
              <a:rPr lang="en-US" b="1" dirty="0">
                <a:solidFill>
                  <a:srgbClr val="000000"/>
                </a:solidFill>
              </a:rPr>
              <a:t>342</a:t>
            </a:r>
            <a:r>
              <a:rPr lang="en-US" dirty="0">
                <a:solidFill>
                  <a:srgbClr val="000000"/>
                </a:solidFill>
              </a:rPr>
              <a:t> survived out of </a:t>
            </a:r>
            <a:r>
              <a:rPr lang="en-US" b="1" dirty="0">
                <a:solidFill>
                  <a:srgbClr val="000000"/>
                </a:solidFill>
              </a:rPr>
              <a:t>891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0 – No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1 – Yes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657A23-0DBD-42B0-854F-468D63C59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388168"/>
            <a:ext cx="5451627" cy="376162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C7CB492-CC6B-43BC-ABBB-BE4BCCE2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1ECC35-AD26-4451-B154-EED94131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80BD10-745A-4991-8956-6570A97F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8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F829-6DF7-49C8-B15C-5097B521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 dirty="0"/>
              <a:t>Survival Pattern on Gender 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92E7A8F-4BAF-4F68-B44D-437245A9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802188" cy="3870755"/>
          </a:xfrm>
        </p:spPr>
        <p:txBody>
          <a:bodyPr>
            <a:normAutofit/>
          </a:bodyPr>
          <a:lstStyle/>
          <a:p>
            <a:r>
              <a:rPr lang="en-US" dirty="0"/>
              <a:t>From the graphs</a:t>
            </a:r>
          </a:p>
          <a:p>
            <a:endParaRPr lang="en-US" dirty="0"/>
          </a:p>
          <a:p>
            <a:r>
              <a:rPr lang="en-US" dirty="0"/>
              <a:t>0 – No &amp; 1 – Yes </a:t>
            </a:r>
          </a:p>
          <a:p>
            <a:endParaRPr lang="en-US" dirty="0"/>
          </a:p>
          <a:p>
            <a:r>
              <a:rPr lang="en-US" dirty="0"/>
              <a:t>% of Female Survived : 74.20 %</a:t>
            </a:r>
          </a:p>
          <a:p>
            <a:endParaRPr lang="en-US" dirty="0"/>
          </a:p>
          <a:p>
            <a:r>
              <a:rPr lang="en-US" dirty="0"/>
              <a:t>% of Male Survived : 18.89 %</a:t>
            </a:r>
          </a:p>
          <a:p>
            <a:endParaRPr lang="en-US" dirty="0"/>
          </a:p>
          <a:p>
            <a:r>
              <a:rPr lang="en-US" dirty="0"/>
              <a:t>Very clear survival rate more in Female passengers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FF9D22-C3A8-4320-8E40-38D34396B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5" b="-4"/>
          <a:stretch/>
        </p:blipFill>
        <p:spPr>
          <a:xfrm>
            <a:off x="7736146" y="624111"/>
            <a:ext cx="3768466" cy="2627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D0B6F-AE2E-472F-8CE7-1A00BBC0C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8" r="-2" b="-2"/>
          <a:stretch/>
        </p:blipFill>
        <p:spPr>
          <a:xfrm>
            <a:off x="7736146" y="3416024"/>
            <a:ext cx="3768466" cy="262732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BFF984F-ACE9-4995-A1F4-8A5BF941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5C3FA72-B70F-434F-8BE2-74794BD9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8D4D90-DC15-415D-B310-6D7EE70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164F-8CDC-4285-ADAC-3B6B97B7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 dirty="0"/>
              <a:t>Survival trend on Age Group: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BC2165-DC61-4325-B165-3E31E35C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802188" cy="3870755"/>
          </a:xfrm>
        </p:spPr>
        <p:txBody>
          <a:bodyPr>
            <a:normAutofit/>
          </a:bodyPr>
          <a:lstStyle/>
          <a:p>
            <a:r>
              <a:rPr lang="en-US" dirty="0"/>
              <a:t>From The Graphs </a:t>
            </a:r>
          </a:p>
          <a:p>
            <a:endParaRPr lang="en-US" dirty="0"/>
          </a:p>
          <a:p>
            <a:r>
              <a:rPr lang="en-US" dirty="0"/>
              <a:t>0 – No &amp; 1 – Yes </a:t>
            </a:r>
          </a:p>
          <a:p>
            <a:endParaRPr lang="en-US" dirty="0"/>
          </a:p>
          <a:p>
            <a:r>
              <a:rPr lang="en-US" dirty="0"/>
              <a:t>Clearly the trend is that children, young &amp; Mid age people have high survival rate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B3806-9A7D-4E2C-8E38-CB9E15C9D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r="1" b="1"/>
          <a:stretch/>
        </p:blipFill>
        <p:spPr>
          <a:xfrm>
            <a:off x="7891722" y="3768599"/>
            <a:ext cx="3768466" cy="262732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4426A3-79EE-4AAE-B30C-01F87BA97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0" b="1"/>
          <a:stretch/>
        </p:blipFill>
        <p:spPr>
          <a:xfrm>
            <a:off x="7891722" y="591338"/>
            <a:ext cx="3768466" cy="262732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6A19ED-DAFE-4F33-98B4-68026508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F60286-5D9A-45C3-BF15-69DFFFDC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AC3AB4-BB3F-4C4D-84F3-73F57C41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FC8C-9505-42FA-A53C-5E1A8CA3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 dirty="0"/>
              <a:t>Survival Pattern on Passenger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6916-E8C2-4BEC-91F5-B0318E6D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325937" cy="3870755"/>
          </a:xfrm>
        </p:spPr>
        <p:txBody>
          <a:bodyPr>
            <a:normAutofit/>
          </a:bodyPr>
          <a:lstStyle/>
          <a:p>
            <a:r>
              <a:rPr lang="en-US" dirty="0"/>
              <a:t>From the graphs </a:t>
            </a:r>
          </a:p>
          <a:p>
            <a:endParaRPr lang="en-US" dirty="0"/>
          </a:p>
          <a:p>
            <a:r>
              <a:rPr lang="en-US" dirty="0"/>
              <a:t>0 – No &amp; 1 – Yes </a:t>
            </a:r>
          </a:p>
          <a:p>
            <a:endParaRPr lang="en-US" dirty="0"/>
          </a:p>
          <a:p>
            <a:r>
              <a:rPr lang="en-US" dirty="0"/>
              <a:t>Survival rate follows decreasing trend from class 1 to class 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11920-97A5-4104-B93F-6DE5B388F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" r="-3" b="-3"/>
          <a:stretch/>
        </p:blipFill>
        <p:spPr>
          <a:xfrm>
            <a:off x="7553325" y="624111"/>
            <a:ext cx="3951287" cy="2627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307077-A85F-4E9D-9A27-57A8EC03F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" b="1"/>
          <a:stretch/>
        </p:blipFill>
        <p:spPr>
          <a:xfrm>
            <a:off x="7553325" y="3416024"/>
            <a:ext cx="3951287" cy="262732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D40D4A1-9F30-45D2-9E42-4EB84FEE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349C15E-C30B-49FA-8108-AC8525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90D223B-FAF6-44C2-8BF7-2E3CF6A8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3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4656-34AB-409C-BFF5-15550259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9010518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Survival trend on # of Siblings &amp; Spouses aboard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DBEC-3EA3-4C2E-83AB-9FD94A5B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3506787" cy="3870755"/>
          </a:xfrm>
        </p:spPr>
        <p:txBody>
          <a:bodyPr>
            <a:normAutofit/>
          </a:bodyPr>
          <a:lstStyle/>
          <a:p>
            <a:r>
              <a:rPr lang="en-US" dirty="0"/>
              <a:t>Survival rate also follows decreasing trend from 1 to 4.</a:t>
            </a:r>
          </a:p>
          <a:p>
            <a:endParaRPr lang="en-US" dirty="0"/>
          </a:p>
          <a:p>
            <a:r>
              <a:rPr lang="en-US" dirty="0"/>
              <a:t>However, there is an exception i.e. survival rate for </a:t>
            </a:r>
            <a:r>
              <a:rPr lang="en-US" dirty="0" err="1"/>
              <a:t>SibSp</a:t>
            </a:r>
            <a:r>
              <a:rPr lang="en-US" dirty="0"/>
              <a:t> 0 is better than 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AB453-B8FD-4FC6-8D64-946B0337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20" y="1950269"/>
            <a:ext cx="5376050" cy="387075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A4F168F-A190-4C25-BB7A-A33F86FE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747237E-56A7-4AD6-AB79-702BD933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EF2B66-6207-4714-81AE-6C50D33B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EED4-E6D5-450E-BBB0-00231D79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037356" cy="1280890"/>
          </a:xfrm>
        </p:spPr>
        <p:txBody>
          <a:bodyPr>
            <a:normAutofit/>
          </a:bodyPr>
          <a:lstStyle/>
          <a:p>
            <a:r>
              <a:rPr lang="en-US" sz="3000" dirty="0"/>
              <a:t>Survival Trend on # of parents / children 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91B4A2-16CC-4B60-A3DC-7B3E4311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231" y="5381196"/>
            <a:ext cx="6324980" cy="5962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Survival rate is good for parch values 1,2 &amp; 3.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1DDE2E-C985-42FA-A03A-26225146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553328"/>
            <a:ext cx="7747367" cy="349492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569FD6-E2A9-46A4-8D01-E08F64CA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0465DF-43F8-42C1-91F1-68AD3D61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Naveen Kumar Karne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F068BB-17A8-4C47-B792-89F727D3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518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351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Capstone Project1 : Data Storytelling</vt:lpstr>
      <vt:lpstr>Agenda:</vt:lpstr>
      <vt:lpstr>Business Objective:</vt:lpstr>
      <vt:lpstr>Survival % : 38.38</vt:lpstr>
      <vt:lpstr>Survival Pattern on Gender :</vt:lpstr>
      <vt:lpstr>Survival trend on Age Group:</vt:lpstr>
      <vt:lpstr>Survival Pattern on Passenger Class:</vt:lpstr>
      <vt:lpstr>Survival trend on # of Siblings &amp; Spouses aboard : </vt:lpstr>
      <vt:lpstr>Survival Trend on # of parents / children :</vt:lpstr>
      <vt:lpstr>Conclusions: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Project1 : Data Storytelling</dc:title>
  <dc:creator>Karne, Naveen 4/23/2020</dc:creator>
  <cp:lastModifiedBy>Karne, Naveen 4/23/2020</cp:lastModifiedBy>
  <cp:revision>7</cp:revision>
  <dcterms:created xsi:type="dcterms:W3CDTF">2020-04-18T18:13:51Z</dcterms:created>
  <dcterms:modified xsi:type="dcterms:W3CDTF">2020-04-18T18:33:25Z</dcterms:modified>
</cp:coreProperties>
</file>