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49EA3-A253-48A0-B9E8-63E9C7BA2D06}" v="14" dt="2022-08-30T09:29:3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aurya" userId="ead5d765-fd17-4a42-8a49-35929ea28d56" providerId="ADAL" clId="{58349EA3-A253-48A0-B9E8-63E9C7BA2D06}"/>
    <pc:docChg chg="delSld">
      <pc:chgData name="Naveen Maurya" userId="ead5d765-fd17-4a42-8a49-35929ea28d56" providerId="ADAL" clId="{58349EA3-A253-48A0-B9E8-63E9C7BA2D06}" dt="2022-08-30T05:42:37.145" v="0" actId="2696"/>
      <pc:docMkLst>
        <pc:docMk/>
      </pc:docMkLst>
      <pc:sldChg chg="del">
        <pc:chgData name="Naveen Maurya" userId="ead5d765-fd17-4a42-8a49-35929ea28d56" providerId="ADAL" clId="{58349EA3-A253-48A0-B9E8-63E9C7BA2D06}" dt="2022-08-30T05:42:37.145" v="0" actId="2696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fac422e-b337-4371-8950-04fa8ee650b8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a328aORD+V6p9aSuhk/f3kjdKqXSnuzYiUV9OERrbs+CyrFdeQ8JV/O/n9S5JIAlUpAmslAek9dgefzPzjT22+OlwURYZLL/CDJ0z55OU0xmo6TvX6Tj5pixhJHDTICAYMk6SEJPAM6NkoYXMS+fsp6NBjVF/F+UcskqhEf571XEgy85hXLVSyErsOAWqUuaQif+wHmy6tJrjquPgTZFJBZXKCw0aK7ULM9y0DRT3D9+sCEyLBV4g07V0iIVUet3uOGX9ZSFt9lXK7IJ9mWsQuVFcyfw4oWESe8QFz4uARaFPK3kqMt0MocvBTaGMPcbKZVG5pccXkDPkjgWtsCybFfoym8/s12BDfiHniuEQU9uVa6GXRs10YpxmfqNMlFrk4xEHDe8+eB+dlXHHuZLGWXYgnUytaCKv+wqNa7hzRlad/Xh647HCMawdMHgNsOfDP/sDK/wyzxvfuw/RXxlJafRkDQ/uAnRZG8UsvL5ZUldUoz9MIKt4mHlScVSfljYkn4VaR9jrbFlyQuavrtbkNWN/3GNp3zhkLFVtzIvy52pViRMI4hRTFwjzSDfEqBsGewnfgBTMxOmVOP9lrnJRTsyQ9lB/C/MdAcID+M9lPteto/8uFxw1BzaA1angupDwFLyAxLEfBYGXJOT09n7ImMyXByaBEnoyQy1Y1fobU30sXtw3YysvhmI8sbgumBnOB4s6GY7P5R2YLdSqxKka38wE0NLQxD8gzwuBz8vytxi/doyPe5jfIm52MR8QXPSSyOfEJTQkfnSCu5ieKCln7TnLNxA/7yRvaSX7tAeOzP9bWHUCEAh4TH0IScgS10PeJXByCdAbDnrtIf/vusOVGtgUec9MaR39T/Ei17Co5j0jEUAahJwQDIjvR4D7y9cj3OTOh9/+GvQvR197/wweSYH9JMoEQ7VBHWeGamwfiKpFrX1FvaDAul9y243WfFMWCeOSWvd3yOaV2vefzQwur/P3BtTKOvWJyNoZ5UvGdctFdXwpdhPO4pgENCEQM84JP8X4Aq90vUV2t3OamHoxS2kShKwb0NjjYQzPOKuOsy1uZfPd7ugdUhuB4u06FXaZX1PND7zYd1MSkIR6STfiwN/elH8L2OfV4YVYSH0JNMNfZJx7Cox71PYnq5ChvH7R/ez+U7IXhmlKeUQDwjgw6oWuf4oHVAFq2qp35PuAX5nyDzbZFzfxaFS+g9DQOYo4IvWZKboYAtDEd9t1Nv/6m0XnqAXjGEcyHRVryQG8pqBad6E80feUh9Fo0oF3sRvHnISMcHAZJWBfmHfGReONpvJmMyyVtijyKYeYRiwizIckpgHs1SZmBty2LqvusQuDnOuyAIbnkOMjFwdDbcg58j2XB/s/hdt7w2r1P4GzFlEnIQAA&quot;"/>
    <we:property name="creatorTenantId" value="&quot;3ce8b38a-53b2-440b-a5ad-4d6433751099&quot;"/>
    <we:property name="datasetId" value="&quot;3380ae66-abdf-41d1-a2ca-fe81fec831ee&quot;"/>
    <we:property name="embedUrl" value="&quot;/reportEmbed?reportId=ee9da726-64d5-4334-934e-32ab57c3d441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1aWW8iORD+K1G/zK6EVu67yRvDEGk2m0Mkyj6MUFS2q8FD0265TSbsiP++bneTBHIuOYDVPCC1y3b5q6qvfJT46XBRFhnMjmGCzr7zWcrxBNR4z3VaTt7ITk4Ojzr9w8vjzlHPiGWhhcxLZ/+no0ENUV+IcgpZpcEIvw1aDmTZKQyrVgpZiS2nQFXKHDLxD9aDTZdWU5y3HLwuMqmgUnmmQWOl9soMN22ztvuHb1YEpsUVniHTtbSPhVR60W45Zf1lIS33Vcrsgl2ZaxC5UVzJ/DihYRJ7xAXPi4BFoU8reSoy3Qyhs951oYw9xspZUfmhw68gZ8gdC1phWTYrdGU2ndiv3pL8TE4Vwz6mtivXQs+MmvHIOM38LjNRapEPLzlo2PvN+92ZG3ecKmmcZQfS0diKRvJHV6FxDXf2ybz1PJ7OcKhwCAsH9D4C7Gn/a7dnhQfTvPG9ex/9wEhKoydreHAboPPaKGbhdc2SuqIa/W4CWcXDzJOKo/o8syH5ItQiwl5rxZItMn8+WJDXjP1+h6Vd45ChVLUx78qfwbwSJxDEKaYuEOaRdohROwyeJXwDUjATpw/i/MFU5aIcmSG7Q/0VzLcECNfgP5f5VO8c/Z9ywUZzYAlYnQquCwlPwQtIHPtREHhJQrZv74eMyXy2ZhIooUcT1IJVrb8w1ZvixV0zVvKiL4Yji+uMmeG8d1Unw+a5/ARmC7W64lSNEzMBtDQ08dfI80Lg67L8V4w/OsabPcxvEDe7mA8ILnpJ5HPiEhoSP9rCXUyPlJST3TnLlxC/7iTf0Zvs4x7YMP9vYNUJQCDgMfUhJCFLXA95m8DWJUCn3+vsDvnf6g1XamBj5B0zZefov40PuYZFNe8ZiQDSIOSEYEB8PwJ8/vq6gZfcaf/kz173vC4arUOiTDBUS9RxJqiGtkBULWrtK+oFBdb9kttutOaba5EwLql1X0A2rdR++mJmcPkj/2RAza1TH4msnVG+Z1xXXFTHl2I74SyOSUATAjHjnPBtjC/wStebR3aIeR2ye8GtHbD8dbEoFJq940CZ06Ga1pQyx2aFF5jVcmpYpErxv0eosAl5zsVi5/m64r7/wIq6YeE85kCz7g3Xvj1M2qqcKdWeS1qHjSGtvWO4EntH0wkFUXF5MKjZbPX9P/Lj1kN1ZngxS2kShKwd0NjjYQyvOPE3c7is7Im3Z4y3zg0TFN+ts/Up82uq+YEX+25KApJQL2lHHPivyvybgH3da6YQV1KfA83whYxzt4FxD9r+6F2uL3+86352tyDvhWGaUh7RgDAOjHqh62/jMV+AGu9UNf4u4A+m/L1N9t1N3BiVbyE0dI4ijkh9Zq6uDAFo4ru7dTa/vPLT2ui1e4iXMr0sFpI1eE1B7dyzfEurUvej0aQDb2M7jjkJGeHgMkrA1umfjIvGa03l9XJYKm1R5FMOMY1YRJgPSUwDeFabmBhwq7qsuoeeXXKqywIYnkKODzwcDLUh58ifeTzYf3s4dhGDRVQ759MTqv+A3Lwz5vN/AdQBB0uOIgAA&quot;"/>
    <we:property name="isFiltersActionButtonVisible" value="true"/>
    <we:property name="pageDisplayName" value="&quot;Page 1&quot;"/>
    <we:property name="reportEmbeddedTime" value="&quot;2022-08-30T05:41:23.340Z&quot;"/>
    <we:property name="reportName" value="&quot;kharghar_insight&quot;"/>
    <we:property name="reportState" value="&quot;CONNECTED&quot;"/>
    <we:property name="reportUrl" value="&quot;/links/bUfY92GwOD?ctid=3ce8b38a-53b2-440b-a5ad-4d6433751099&amp;pbi_source=linkShare&amp;bookmarkGuid=2c27b8a6-4b6d-486e-9f81-a515e818c9d0&amp;fromEntryPoint=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revision>1</cp:revision>
  <dcterms:created xsi:type="dcterms:W3CDTF">2018-06-07T21:39:02Z</dcterms:created>
  <dcterms:modified xsi:type="dcterms:W3CDTF">2022-08-30T09:30:00Z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