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6" r:id="rId5"/>
    <p:sldId id="277" r:id="rId6"/>
    <p:sldId id="278" r:id="rId7"/>
    <p:sldId id="279" r:id="rId8"/>
    <p:sldId id="280" r:id="rId9"/>
    <p:sldId id="281"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varScale="1">
        <p:scale>
          <a:sx n="87" d="100"/>
          <a:sy n="87" d="100"/>
        </p:scale>
        <p:origin x="-146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E5CCABB-2B25-4306-8A77-8FF4F63D0EED}"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351239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5CCABB-2B25-4306-8A77-8FF4F63D0EED}"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15169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5CCABB-2B25-4306-8A77-8FF4F63D0EED}"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71885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5CCABB-2B25-4306-8A77-8FF4F63D0EED}"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94323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CCABB-2B25-4306-8A77-8FF4F63D0EED}" type="datetimeFigureOut">
              <a:rPr lang="en-IN" smtClean="0"/>
              <a:t>12-09-2021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1424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5CCABB-2B25-4306-8A77-8FF4F63D0EED}"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235545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5CCABB-2B25-4306-8A77-8FF4F63D0EED}" type="datetimeFigureOut">
              <a:rPr lang="en-IN" smtClean="0"/>
              <a:t>12-09-2021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258611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E5CCABB-2B25-4306-8A77-8FF4F63D0EED}" type="datetimeFigureOut">
              <a:rPr lang="en-IN" smtClean="0"/>
              <a:t>12-09-2021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340158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CCABB-2B25-4306-8A77-8FF4F63D0EED}" type="datetimeFigureOut">
              <a:rPr lang="en-IN" smtClean="0"/>
              <a:t>12-09-2021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18193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CCABB-2B25-4306-8A77-8FF4F63D0EED}"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332265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CCABB-2B25-4306-8A77-8FF4F63D0EED}" type="datetimeFigureOut">
              <a:rPr lang="en-IN" smtClean="0"/>
              <a:t>12-09-2021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F8E60-3F3F-44C7-A473-1576A5AEF042}" type="slidenum">
              <a:rPr lang="en-IN" smtClean="0"/>
              <a:t>‹#›</a:t>
            </a:fld>
            <a:endParaRPr lang="en-IN"/>
          </a:p>
        </p:txBody>
      </p:sp>
    </p:spTree>
    <p:extLst>
      <p:ext uri="{BB962C8B-B14F-4D97-AF65-F5344CB8AC3E}">
        <p14:creationId xmlns:p14="http://schemas.microsoft.com/office/powerpoint/2010/main" val="364458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CCABB-2B25-4306-8A77-8FF4F63D0EED}" type="datetimeFigureOut">
              <a:rPr lang="en-IN" smtClean="0"/>
              <a:t>12-09-2021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F8E60-3F3F-44C7-A473-1576A5AEF042}" type="slidenum">
              <a:rPr lang="en-IN" smtClean="0"/>
              <a:t>‹#›</a:t>
            </a:fld>
            <a:endParaRPr lang="en-IN"/>
          </a:p>
        </p:txBody>
      </p:sp>
    </p:spTree>
    <p:extLst>
      <p:ext uri="{BB962C8B-B14F-4D97-AF65-F5344CB8AC3E}">
        <p14:creationId xmlns:p14="http://schemas.microsoft.com/office/powerpoint/2010/main" val="409843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720079"/>
          </a:xfrm>
        </p:spPr>
        <p:txBody>
          <a:bodyPr>
            <a:normAutofit fontScale="90000"/>
          </a:bodyPr>
          <a:lstStyle/>
          <a:p>
            <a:pPr algn="just"/>
            <a:r>
              <a:rPr lang="en-IN" b="1" dirty="0" smtClean="0"/>
              <a:t>SYNTHETIC DATA GENERATION</a:t>
            </a:r>
            <a:endParaRPr lang="en-IN" b="1" dirty="0"/>
          </a:p>
        </p:txBody>
      </p:sp>
      <p:sp>
        <p:nvSpPr>
          <p:cNvPr id="3" name="Subtitle 2"/>
          <p:cNvSpPr>
            <a:spLocks noGrp="1"/>
          </p:cNvSpPr>
          <p:nvPr>
            <p:ph type="subTitle" idx="1"/>
          </p:nvPr>
        </p:nvSpPr>
        <p:spPr>
          <a:xfrm>
            <a:off x="467544" y="1268760"/>
            <a:ext cx="8496944" cy="5400600"/>
          </a:xfrm>
        </p:spPr>
        <p:txBody>
          <a:bodyPr>
            <a:normAutofit/>
          </a:bodyPr>
          <a:lstStyle/>
          <a:p>
            <a:pPr algn="l"/>
            <a:r>
              <a:rPr lang="en-IN" sz="2000" dirty="0" smtClean="0">
                <a:solidFill>
                  <a:schemeClr val="tx1">
                    <a:lumMod val="95000"/>
                    <a:lumOff val="5000"/>
                  </a:schemeClr>
                </a:solidFill>
              </a:rPr>
              <a:t>Synthetic data generation is a technique to produce the data artificially.</a:t>
            </a:r>
          </a:p>
          <a:p>
            <a:pPr algn="l"/>
            <a:r>
              <a:rPr lang="en-IN" sz="2000" dirty="0" smtClean="0">
                <a:solidFill>
                  <a:schemeClr val="tx1">
                    <a:lumMod val="95000"/>
                    <a:lumOff val="5000"/>
                  </a:schemeClr>
                </a:solidFill>
              </a:rPr>
              <a:t>It is used for the purpose of preserving privacy , testing systems or creating             training  data for machine learning algorithm.</a:t>
            </a:r>
          </a:p>
          <a:p>
            <a:pPr algn="l"/>
            <a:endParaRPr lang="en-IN" sz="2000" b="1" dirty="0" smtClean="0">
              <a:solidFill>
                <a:schemeClr val="tx1">
                  <a:lumMod val="95000"/>
                  <a:lumOff val="5000"/>
                </a:schemeClr>
              </a:solidFill>
            </a:endParaRPr>
          </a:p>
          <a:p>
            <a:pPr algn="l"/>
            <a:r>
              <a:rPr lang="en-US" sz="2800" b="1" dirty="0" smtClean="0">
                <a:solidFill>
                  <a:schemeClr val="accent3">
                    <a:lumMod val="75000"/>
                  </a:schemeClr>
                </a:solidFill>
              </a:rPr>
              <a:t>How do businesses generate synthetic data?</a:t>
            </a:r>
            <a:endParaRPr lang="en-IN" sz="2800" b="1" dirty="0">
              <a:solidFill>
                <a:schemeClr val="accent3">
                  <a:lumMod val="75000"/>
                </a:schemeClr>
              </a:solidFill>
            </a:endParaRPr>
          </a:p>
        </p:txBody>
      </p:sp>
      <p:sp>
        <p:nvSpPr>
          <p:cNvPr id="4" name="Rectangle 3"/>
          <p:cNvSpPr/>
          <p:nvPr/>
        </p:nvSpPr>
        <p:spPr>
          <a:xfrm>
            <a:off x="-1332656" y="1700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r">
              <a:buFont typeface="Arial" panose="020B0604020202020204" pitchFamily="34" charset="0"/>
              <a:buChar char="•"/>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12976"/>
            <a:ext cx="762000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5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a:bodyPr>
          <a:lstStyle/>
          <a:p>
            <a:r>
              <a:rPr lang="en-IN" sz="4000" b="1" dirty="0" smtClean="0"/>
              <a:t>GRETEL LIBRARY FOR SYNTHETIC DATA GENERATION </a:t>
            </a:r>
            <a:endParaRPr lang="en-IN" sz="4000" b="1" dirty="0"/>
          </a:p>
        </p:txBody>
      </p:sp>
      <p:sp>
        <p:nvSpPr>
          <p:cNvPr id="3" name="Content Placeholder 2"/>
          <p:cNvSpPr>
            <a:spLocks noGrp="1"/>
          </p:cNvSpPr>
          <p:nvPr>
            <p:ph idx="1"/>
          </p:nvPr>
        </p:nvSpPr>
        <p:spPr>
          <a:xfrm>
            <a:off x="1187624" y="1700809"/>
            <a:ext cx="6768752" cy="4536503"/>
          </a:xfrm>
        </p:spPr>
        <p:txBody>
          <a:bodyPr>
            <a:normAutofit/>
          </a:bodyPr>
          <a:lstStyle/>
          <a:p>
            <a:pPr marL="0" indent="0">
              <a:buNone/>
            </a:pPr>
            <a:r>
              <a:rPr lang="en-IN" sz="2000" dirty="0" smtClean="0"/>
              <a:t>We have got the </a:t>
            </a:r>
            <a:r>
              <a:rPr lang="en-IN" sz="2000" dirty="0" err="1" smtClean="0"/>
              <a:t>gretel</a:t>
            </a:r>
            <a:r>
              <a:rPr lang="en-IN" sz="2000" dirty="0" smtClean="0"/>
              <a:t> as the most flexible </a:t>
            </a:r>
            <a:r>
              <a:rPr lang="en-IN" sz="2000" dirty="0" err="1" smtClean="0"/>
              <a:t>libraray</a:t>
            </a:r>
            <a:r>
              <a:rPr lang="en-IN" sz="2000" dirty="0" smtClean="0"/>
              <a:t> for synthetic data generation from  input csv data file.</a:t>
            </a:r>
          </a:p>
          <a:p>
            <a:pPr marL="0" indent="0">
              <a:buNone/>
            </a:pPr>
            <a:r>
              <a:rPr lang="en-IN" sz="2000" dirty="0"/>
              <a:t> </a:t>
            </a:r>
            <a:endParaRPr lang="en-IN" sz="2000" dirty="0" smtClean="0"/>
          </a:p>
          <a:p>
            <a:pPr marL="0" indent="0">
              <a:buNone/>
            </a:pPr>
            <a:r>
              <a:rPr lang="en-IN" sz="2000" dirty="0" smtClean="0"/>
              <a:t>In </a:t>
            </a:r>
            <a:r>
              <a:rPr lang="en-IN" sz="2000" dirty="0" err="1" smtClean="0"/>
              <a:t>gretel</a:t>
            </a:r>
            <a:r>
              <a:rPr lang="en-IN" sz="2000" dirty="0" smtClean="0"/>
              <a:t> there are two ways of generating the synthetic data </a:t>
            </a:r>
          </a:p>
          <a:p>
            <a:pPr marL="0" indent="0">
              <a:buNone/>
            </a:pPr>
            <a:r>
              <a:rPr lang="en-IN" sz="2000" dirty="0" smtClean="0"/>
              <a:t>1- Use the code of </a:t>
            </a:r>
            <a:r>
              <a:rPr lang="en-IN" sz="2000" dirty="0" err="1" smtClean="0"/>
              <a:t>gretel</a:t>
            </a:r>
            <a:r>
              <a:rPr lang="en-IN" sz="2000" dirty="0" smtClean="0"/>
              <a:t> library in python</a:t>
            </a:r>
          </a:p>
          <a:p>
            <a:pPr marL="0" indent="0">
              <a:buNone/>
            </a:pPr>
            <a:r>
              <a:rPr lang="en-IN" sz="2000" dirty="0" smtClean="0"/>
              <a:t>2- Use the application of </a:t>
            </a:r>
            <a:r>
              <a:rPr lang="en-IN" sz="2000" dirty="0" err="1" smtClean="0"/>
              <a:t>gretel</a:t>
            </a:r>
            <a:r>
              <a:rPr lang="en-IN" sz="2000" dirty="0" smtClean="0"/>
              <a:t> available on their official website</a:t>
            </a:r>
          </a:p>
          <a:p>
            <a:pPr marL="0" indent="0">
              <a:buNone/>
            </a:pPr>
            <a:endParaRPr lang="en-IN" sz="2000" dirty="0"/>
          </a:p>
          <a:p>
            <a:pPr marL="0" indent="0">
              <a:buNone/>
            </a:pPr>
            <a:r>
              <a:rPr lang="en-IN" sz="2000" dirty="0" smtClean="0"/>
              <a:t>We have use the second option and got the report of synthesised data</a:t>
            </a:r>
            <a:endParaRPr lang="en-IN" sz="2000" dirty="0"/>
          </a:p>
        </p:txBody>
      </p:sp>
    </p:spTree>
    <p:extLst>
      <p:ext uri="{BB962C8B-B14F-4D97-AF65-F5344CB8AC3E}">
        <p14:creationId xmlns:p14="http://schemas.microsoft.com/office/powerpoint/2010/main" val="168113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4000" b="1" dirty="0" smtClean="0"/>
              <a:t>INPUT DATA</a:t>
            </a:r>
            <a:endParaRPr lang="en-IN" sz="4000" b="1" dirty="0"/>
          </a:p>
        </p:txBody>
      </p:sp>
      <p:sp>
        <p:nvSpPr>
          <p:cNvPr id="3" name="Content Placeholder 2"/>
          <p:cNvSpPr>
            <a:spLocks noGrp="1"/>
          </p:cNvSpPr>
          <p:nvPr>
            <p:ph idx="1"/>
          </p:nvPr>
        </p:nvSpPr>
        <p:spPr>
          <a:xfrm>
            <a:off x="457200" y="1124744"/>
            <a:ext cx="8229600" cy="5001419"/>
          </a:xfrm>
        </p:spPr>
        <p:txBody>
          <a:bodyPr>
            <a:normAutofit/>
          </a:bodyPr>
          <a:lstStyle/>
          <a:p>
            <a:pPr marL="0" indent="0">
              <a:buNone/>
            </a:pPr>
            <a:r>
              <a:rPr lang="en-IN" sz="2000" dirty="0" smtClean="0"/>
              <a:t>We have taken an e- commerce csv data as sample for input</a:t>
            </a:r>
          </a:p>
          <a:p>
            <a:pPr marL="0" indent="0">
              <a:buNone/>
            </a:pPr>
            <a:endParaRPr lang="en-IN" sz="2000" dirty="0" smtClean="0"/>
          </a:p>
          <a:p>
            <a:pPr marL="0" indent="0">
              <a:buNone/>
            </a:pP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8840"/>
            <a:ext cx="91440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42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4000" b="1" dirty="0" smtClean="0"/>
              <a:t>SYNTHESISED OUTPUT DATA</a:t>
            </a:r>
            <a:endParaRPr lang="en-IN" sz="40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8229600" cy="352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441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normAutofit/>
          </a:bodyPr>
          <a:lstStyle/>
          <a:p>
            <a:r>
              <a:rPr lang="en-IN" sz="4000" b="1" dirty="0" smtClean="0"/>
              <a:t>REPORT OF SYNTHESISED DATA</a:t>
            </a:r>
            <a:endParaRPr lang="en-IN" sz="4000"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052512"/>
            <a:ext cx="8136904" cy="5616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09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014"/>
            <a:ext cx="79208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204865"/>
            <a:ext cx="8458200" cy="122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10" y="3645024"/>
            <a:ext cx="844867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209" y="5301208"/>
            <a:ext cx="84486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73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
            <a:ext cx="8229600" cy="263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2492896"/>
            <a:ext cx="86487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 y="3789040"/>
            <a:ext cx="87249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5301208"/>
            <a:ext cx="845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324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smtClean="0"/>
              <a:t>Privacy Protection Summary</a:t>
            </a:r>
            <a:endParaRPr lang="en-IN" b="1" dirty="0"/>
          </a:p>
        </p:txBody>
      </p:sp>
      <p:sp>
        <p:nvSpPr>
          <p:cNvPr id="3" name="Content Placeholder 2"/>
          <p:cNvSpPr>
            <a:spLocks noGrp="1"/>
          </p:cNvSpPr>
          <p:nvPr>
            <p:ph idx="1"/>
          </p:nvPr>
        </p:nvSpPr>
        <p:spPr>
          <a:xfrm>
            <a:off x="899592" y="1196752"/>
            <a:ext cx="7200800" cy="4929411"/>
          </a:xfrm>
        </p:spPr>
        <p:txBody>
          <a:bodyPr>
            <a:normAutofit/>
          </a:bodyPr>
          <a:lstStyle/>
          <a:p>
            <a:pPr marL="0" indent="0">
              <a:buNone/>
            </a:pPr>
            <a:r>
              <a:rPr lang="en-US" sz="2800" b="1" dirty="0" smtClean="0">
                <a:solidFill>
                  <a:schemeClr val="tx2">
                    <a:lumMod val="60000"/>
                    <a:lumOff val="40000"/>
                  </a:schemeClr>
                </a:solidFill>
              </a:rPr>
              <a:t>Differential Privacy </a:t>
            </a:r>
            <a:r>
              <a:rPr lang="en-US" sz="2000" dirty="0" smtClean="0"/>
              <a:t>ensures that no individual training record can unduly influence the output of a synthetic model. It is very effective at preventing the generation of records that are overly similar to the training set and at ensuring an even distribution of values, though it can result in a modest degradation of the SQS utility score. Differential privacy is best suited to larger datasets (typically 50K rows or more) where probabilistic privacy guarantees are required.</a:t>
            </a:r>
            <a:endParaRPr lang="en-IN" sz="2000" dirty="0" smtClean="0"/>
          </a:p>
          <a:p>
            <a:pPr marL="0" indent="0">
              <a:buNone/>
            </a:pPr>
            <a:endParaRPr lang="en-IN" sz="2000" dirty="0"/>
          </a:p>
        </p:txBody>
      </p:sp>
    </p:spTree>
    <p:extLst>
      <p:ext uri="{BB962C8B-B14F-4D97-AF65-F5344CB8AC3E}">
        <p14:creationId xmlns:p14="http://schemas.microsoft.com/office/powerpoint/2010/main" val="2598801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476672"/>
            <a:ext cx="7992888" cy="564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30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8641"/>
            <a:ext cx="822960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4" y="3573016"/>
            <a:ext cx="8353747"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87624" y="3065159"/>
            <a:ext cx="6624736" cy="369332"/>
          </a:xfrm>
          <a:prstGeom prst="rect">
            <a:avLst/>
          </a:prstGeom>
          <a:noFill/>
        </p:spPr>
        <p:txBody>
          <a:bodyPr wrap="square" rtlCol="0">
            <a:spAutoFit/>
          </a:bodyPr>
          <a:lstStyle/>
          <a:p>
            <a:r>
              <a:rPr lang="en-IN" dirty="0" smtClean="0"/>
              <a:t>Now see the comparison b/w actual and synthesised data</a:t>
            </a:r>
          </a:p>
        </p:txBody>
      </p:sp>
    </p:spTree>
    <p:extLst>
      <p:ext uri="{BB962C8B-B14F-4D97-AF65-F5344CB8AC3E}">
        <p14:creationId xmlns:p14="http://schemas.microsoft.com/office/powerpoint/2010/main" val="56414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188641"/>
            <a:ext cx="8153400" cy="316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789040"/>
            <a:ext cx="7772400" cy="295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61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lgn="ctr">
              <a:buNone/>
            </a:pPr>
            <a:r>
              <a:rPr lang="en-IN" sz="4000" b="1" dirty="0" smtClean="0"/>
              <a:t>PYTHON LIBRARIES TO SYNTHESIZE THE DATA</a:t>
            </a:r>
          </a:p>
          <a:p>
            <a:pPr marL="0" indent="0">
              <a:buNone/>
            </a:pPr>
            <a:r>
              <a:rPr lang="en-IN" sz="2000" dirty="0" smtClean="0"/>
              <a:t>There are many libraries in python available for to generate synthetic data by writing its code in python script.</a:t>
            </a:r>
          </a:p>
          <a:p>
            <a:pPr marL="0" indent="0">
              <a:buNone/>
            </a:pPr>
            <a:endParaRPr lang="en-IN" sz="2000" dirty="0"/>
          </a:p>
          <a:p>
            <a:pPr marL="457200" indent="-457200">
              <a:buAutoNum type="arabicPeriod"/>
            </a:pPr>
            <a:r>
              <a:rPr lang="en-IN" sz="2000" dirty="0" smtClean="0"/>
              <a:t>Faker</a:t>
            </a:r>
          </a:p>
          <a:p>
            <a:pPr marL="457200" indent="-457200">
              <a:buAutoNum type="arabicPeriod"/>
            </a:pPr>
            <a:r>
              <a:rPr lang="en-IN" sz="2000" dirty="0" err="1" smtClean="0"/>
              <a:t>Trumania</a:t>
            </a:r>
            <a:endParaRPr lang="en-IN" sz="2000" dirty="0" smtClean="0"/>
          </a:p>
          <a:p>
            <a:pPr marL="457200" indent="-457200">
              <a:buAutoNum type="arabicPeriod"/>
            </a:pPr>
            <a:r>
              <a:rPr lang="en-IN" sz="2000" dirty="0" err="1" smtClean="0"/>
              <a:t>Pydbgen</a:t>
            </a:r>
            <a:endParaRPr lang="en-IN" sz="2000" dirty="0" smtClean="0"/>
          </a:p>
          <a:p>
            <a:pPr marL="457200" indent="-457200">
              <a:buAutoNum type="arabicPeriod"/>
            </a:pPr>
            <a:r>
              <a:rPr lang="en-IN" sz="2000" dirty="0" err="1" smtClean="0"/>
              <a:t>Sumpy</a:t>
            </a:r>
            <a:endParaRPr lang="en-IN" sz="2000" dirty="0" smtClean="0"/>
          </a:p>
          <a:p>
            <a:pPr marL="457200" indent="-457200">
              <a:buFont typeface="Arial" panose="020B0604020202020204" pitchFamily="34" charset="0"/>
              <a:buAutoNum type="arabicPeriod"/>
            </a:pPr>
            <a:r>
              <a:rPr lang="en-IN" sz="2000" dirty="0"/>
              <a:t>Synthetic Data Vault (SDV)</a:t>
            </a:r>
          </a:p>
          <a:p>
            <a:pPr marL="0" indent="0">
              <a:buNone/>
            </a:pPr>
            <a:endParaRPr lang="en-IN" sz="2000" dirty="0" smtClean="0"/>
          </a:p>
          <a:p>
            <a:pPr marL="0" indent="0">
              <a:buNone/>
            </a:pPr>
            <a:endParaRPr lang="en-IN" sz="2000" dirty="0" smtClean="0"/>
          </a:p>
        </p:txBody>
      </p:sp>
    </p:spTree>
    <p:extLst>
      <p:ext uri="{BB962C8B-B14F-4D97-AF65-F5344CB8AC3E}">
        <p14:creationId xmlns:p14="http://schemas.microsoft.com/office/powerpoint/2010/main" val="119468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785812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03" y="3429000"/>
            <a:ext cx="78771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118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7647"/>
            <a:ext cx="38671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645024"/>
            <a:ext cx="77057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73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16632"/>
            <a:ext cx="76485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429000"/>
            <a:ext cx="77819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90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Faker library for synthetic data</a:t>
            </a:r>
            <a:endParaRPr lang="en-IN" sz="40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2636912"/>
            <a:ext cx="7128792" cy="393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43608" y="1484784"/>
            <a:ext cx="7128792" cy="1015663"/>
          </a:xfrm>
          <a:prstGeom prst="rect">
            <a:avLst/>
          </a:prstGeom>
          <a:noFill/>
        </p:spPr>
        <p:txBody>
          <a:bodyPr wrap="square" rtlCol="0">
            <a:spAutoFit/>
          </a:bodyPr>
          <a:lstStyle/>
          <a:p>
            <a:r>
              <a:rPr lang="en-IN" sz="2000" dirty="0" smtClean="0"/>
              <a:t>Faker is very famous python library for synthetic data generation but we can not input our csv file for data generation. Faker has its own code format so we can generate only limited type of data.</a:t>
            </a:r>
            <a:endParaRPr lang="en-IN" sz="2000" dirty="0"/>
          </a:p>
        </p:txBody>
      </p:sp>
    </p:spTree>
    <p:extLst>
      <p:ext uri="{BB962C8B-B14F-4D97-AF65-F5344CB8AC3E}">
        <p14:creationId xmlns:p14="http://schemas.microsoft.com/office/powerpoint/2010/main" val="273821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237626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60648"/>
            <a:ext cx="324036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924944"/>
            <a:ext cx="7560840" cy="351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26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4392488"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38500"/>
            <a:ext cx="7344816" cy="357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404664"/>
            <a:ext cx="360040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409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a:bodyPr>
          <a:lstStyle/>
          <a:p>
            <a:pPr marL="0" indent="0" algn="ctr">
              <a:buNone/>
            </a:pPr>
            <a:r>
              <a:rPr lang="en-IN" sz="4000" b="1" dirty="0" err="1" smtClean="0"/>
              <a:t>Pydbgen</a:t>
            </a:r>
            <a:endParaRPr lang="en-IN" sz="4000" b="1" dirty="0" smtClean="0"/>
          </a:p>
          <a:p>
            <a:pPr marL="0" indent="0">
              <a:buNone/>
            </a:pPr>
            <a:r>
              <a:rPr lang="en-IN" sz="2000" dirty="0" smtClean="0"/>
              <a:t>This python package generate random database based on users choice of database.</a:t>
            </a:r>
            <a:r>
              <a:rPr lang="en-US" sz="2000" dirty="0"/>
              <a:t> At its core, </a:t>
            </a:r>
            <a:r>
              <a:rPr lang="en-US" sz="2000" dirty="0" err="1"/>
              <a:t>pydbgen</a:t>
            </a:r>
            <a:r>
              <a:rPr lang="en-US" sz="2000" dirty="0"/>
              <a:t> uses </a:t>
            </a:r>
            <a:r>
              <a:rPr lang="en-US" sz="2000" dirty="0"/>
              <a:t>Faker</a:t>
            </a:r>
            <a:r>
              <a:rPr lang="en-US" sz="2000" dirty="0"/>
              <a:t> as the default random data generating engine for most of the data types.  The original contribution of </a:t>
            </a:r>
            <a:r>
              <a:rPr lang="en-US" sz="2000" dirty="0" err="1"/>
              <a:t>pydbgen</a:t>
            </a:r>
            <a:r>
              <a:rPr lang="en-US" sz="2000" dirty="0"/>
              <a:t> is to take the single data-generating function from </a:t>
            </a:r>
            <a:r>
              <a:rPr lang="en-US" sz="2000" dirty="0"/>
              <a:t>Faker</a:t>
            </a:r>
            <a:r>
              <a:rPr lang="en-US" sz="2000" dirty="0"/>
              <a:t> and use it cleverly to generate Pandas data series or </a:t>
            </a:r>
            <a:r>
              <a:rPr lang="en-US" sz="2000" dirty="0" err="1"/>
              <a:t>dataframe</a:t>
            </a:r>
            <a:r>
              <a:rPr lang="en-US" sz="2000" dirty="0"/>
              <a:t> or SQLite database tables as per the specification of the </a:t>
            </a:r>
            <a:r>
              <a:rPr lang="en-US" sz="2000" dirty="0" smtClean="0"/>
              <a:t>user.</a:t>
            </a:r>
          </a:p>
          <a:p>
            <a:pPr marL="0" indent="0">
              <a:buNone/>
            </a:pPr>
            <a:endParaRPr lang="en-IN" sz="2000" dirty="0" smtClean="0"/>
          </a:p>
          <a:p>
            <a:pPr marL="0" indent="0">
              <a:buNone/>
            </a:pP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195638"/>
            <a:ext cx="4608512" cy="66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933056"/>
            <a:ext cx="554461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195638"/>
            <a:ext cx="2448272" cy="66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15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7632848"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17032"/>
            <a:ext cx="360040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717032"/>
            <a:ext cx="3240360" cy="126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838" y="5193196"/>
            <a:ext cx="4657725" cy="147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71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404665"/>
            <a:ext cx="7704856"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4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normAutofit/>
          </a:bodyPr>
          <a:lstStyle/>
          <a:p>
            <a:pPr marL="0" indent="0">
              <a:buNone/>
            </a:pPr>
            <a:r>
              <a:rPr lang="en-IN" sz="4000" b="1" dirty="0" smtClean="0"/>
              <a:t>LIMITAION-</a:t>
            </a:r>
          </a:p>
          <a:p>
            <a:pPr marL="0" indent="0">
              <a:buNone/>
            </a:pPr>
            <a:r>
              <a:rPr lang="en-IN" sz="2000" dirty="0" smtClean="0"/>
              <a:t>We have found some limitation while using above packages</a:t>
            </a:r>
          </a:p>
          <a:p>
            <a:pPr marL="457200" indent="-457200">
              <a:buAutoNum type="arabicPeriod"/>
            </a:pPr>
            <a:r>
              <a:rPr lang="en-IN" sz="2000" dirty="0" smtClean="0"/>
              <a:t>We can not input our csv data to get synthetic data as output</a:t>
            </a:r>
          </a:p>
          <a:p>
            <a:pPr marL="457200" indent="-457200">
              <a:buAutoNum type="arabicPeriod"/>
            </a:pPr>
            <a:endParaRPr lang="en-IN" sz="2000" dirty="0" smtClean="0"/>
          </a:p>
          <a:p>
            <a:pPr marL="457200" indent="-457200">
              <a:buAutoNum type="arabicPeriod"/>
            </a:pPr>
            <a:r>
              <a:rPr lang="en-IN" sz="2000" dirty="0" smtClean="0"/>
              <a:t>We can generate  single individual feature at a time and with limited variation </a:t>
            </a:r>
            <a:r>
              <a:rPr lang="en-IN" sz="2000" dirty="0" err="1" smtClean="0"/>
              <a:t>eg</a:t>
            </a:r>
            <a:r>
              <a:rPr lang="en-IN" sz="2000" dirty="0" smtClean="0"/>
              <a:t>. Complex Bank Account number etc.</a:t>
            </a:r>
          </a:p>
          <a:p>
            <a:pPr marL="457200" indent="-457200">
              <a:buAutoNum type="arabicPeriod"/>
            </a:pPr>
            <a:endParaRPr lang="en-IN" sz="2000" dirty="0" smtClean="0"/>
          </a:p>
          <a:p>
            <a:pPr marL="457200" indent="-457200">
              <a:buAutoNum type="arabicPeriod"/>
            </a:pPr>
            <a:r>
              <a:rPr lang="en-IN" sz="2000" dirty="0" smtClean="0"/>
              <a:t>We can not set hyper parameter to preserve the same statistical feature in generated data </a:t>
            </a:r>
            <a:r>
              <a:rPr lang="en-IN" sz="2000" dirty="0" err="1" smtClean="0"/>
              <a:t>eg</a:t>
            </a:r>
            <a:r>
              <a:rPr lang="en-IN" sz="2000" dirty="0" smtClean="0"/>
              <a:t>. Skewness</a:t>
            </a:r>
          </a:p>
          <a:p>
            <a:pPr marL="457200" indent="-457200">
              <a:buAutoNum type="arabicPeriod"/>
            </a:pPr>
            <a:endParaRPr lang="en-IN" sz="2000" dirty="0"/>
          </a:p>
          <a:p>
            <a:pPr marL="0" indent="0">
              <a:buNone/>
            </a:pPr>
            <a:r>
              <a:rPr lang="en-IN" sz="2000" dirty="0" smtClean="0"/>
              <a:t>4.     It is too difficult  to maintain the correlation among the features of the     synthetic data which original data has.</a:t>
            </a:r>
            <a:endParaRPr lang="en-IN" sz="2000" dirty="0"/>
          </a:p>
        </p:txBody>
      </p:sp>
    </p:spTree>
    <p:extLst>
      <p:ext uri="{BB962C8B-B14F-4D97-AF65-F5344CB8AC3E}">
        <p14:creationId xmlns:p14="http://schemas.microsoft.com/office/powerpoint/2010/main" val="3437519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409</Words>
  <Application>Microsoft Office PowerPoint</Application>
  <PresentationFormat>On-screen Show (4:3)</PresentationFormat>
  <Paragraphs>41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SYNTHETIC DATA GENERATION</vt:lpstr>
      <vt:lpstr>PowerPoint Presentation</vt:lpstr>
      <vt:lpstr>Faker library for synthetic data</vt:lpstr>
      <vt:lpstr>PowerPoint Presentation</vt:lpstr>
      <vt:lpstr>PowerPoint Presentation</vt:lpstr>
      <vt:lpstr>PowerPoint Presentation</vt:lpstr>
      <vt:lpstr>PowerPoint Presentation</vt:lpstr>
      <vt:lpstr>PowerPoint Presentation</vt:lpstr>
      <vt:lpstr>PowerPoint Presentation</vt:lpstr>
      <vt:lpstr>GRETEL LIBRARY FOR SYNTHETIC DATA GENERATION </vt:lpstr>
      <vt:lpstr>INPUT DATA</vt:lpstr>
      <vt:lpstr>SYNTHESISED OUTPUT DATA</vt:lpstr>
      <vt:lpstr>REPORT OF SYNTHESISED DATA</vt:lpstr>
      <vt:lpstr>PowerPoint Presentation</vt:lpstr>
      <vt:lpstr>PowerPoint Presentation</vt:lpstr>
      <vt:lpstr>Privacy Protection Summary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DATA GENERATION</dc:title>
  <dc:creator>Naveen Kumar Maurya</dc:creator>
  <cp:lastModifiedBy>Naveen Kumar Maurya</cp:lastModifiedBy>
  <cp:revision>29</cp:revision>
  <dcterms:created xsi:type="dcterms:W3CDTF">2021-09-03T10:43:17Z</dcterms:created>
  <dcterms:modified xsi:type="dcterms:W3CDTF">2021-09-12T09:56:48Z</dcterms:modified>
</cp:coreProperties>
</file>