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84" d="100"/>
          <a:sy n="84" d="100"/>
        </p:scale>
        <p:origin x="4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NaveenMV-19/TNSDC_GenAI_Projects.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8200" y="3657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048000" y="4648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029200" y="3733800"/>
            <a:ext cx="25908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5E8EBAC5-02EA-143D-A1AB-F17B96309EBA}"/>
              </a:ext>
            </a:extLst>
          </p:cNvPr>
          <p:cNvSpPr txBox="1"/>
          <p:nvPr/>
        </p:nvSpPr>
        <p:spPr>
          <a:xfrm>
            <a:off x="2590800" y="2057400"/>
            <a:ext cx="4038600" cy="1323439"/>
          </a:xfrm>
          <a:prstGeom prst="rect">
            <a:avLst/>
          </a:prstGeom>
          <a:noFill/>
        </p:spPr>
        <p:txBody>
          <a:bodyPr wrap="square" rtlCol="0">
            <a:spAutoFit/>
          </a:bodyPr>
          <a:lstStyle/>
          <a:p>
            <a:r>
              <a:rPr lang="en-IN" sz="4000" dirty="0"/>
              <a:t>Generative AI For Engineering</a:t>
            </a:r>
          </a:p>
        </p:txBody>
      </p:sp>
      <p:sp>
        <p:nvSpPr>
          <p:cNvPr id="12" name="TextBox 11">
            <a:extLst>
              <a:ext uri="{FF2B5EF4-FFF2-40B4-BE49-F238E27FC236}">
                <a16:creationId xmlns:a16="http://schemas.microsoft.com/office/drawing/2014/main" id="{9855F432-72EC-02E9-1780-56CD0DEE0889}"/>
              </a:ext>
            </a:extLst>
          </p:cNvPr>
          <p:cNvSpPr txBox="1"/>
          <p:nvPr/>
        </p:nvSpPr>
        <p:spPr>
          <a:xfrm>
            <a:off x="6477000" y="4800600"/>
            <a:ext cx="4608954" cy="1846659"/>
          </a:xfrm>
          <a:prstGeom prst="rect">
            <a:avLst/>
          </a:prstGeom>
          <a:noFill/>
        </p:spPr>
        <p:txBody>
          <a:bodyPr wrap="non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Name : Naveen M.V</a:t>
            </a: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Register No: 813821104066</a:t>
            </a: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DFA8C74B-F228-05F7-5C04-78FD5E9E0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
        <p:nvSpPr>
          <p:cNvPr id="4" name="TextBox 3">
            <a:extLst>
              <a:ext uri="{FF2B5EF4-FFF2-40B4-BE49-F238E27FC236}">
                <a16:creationId xmlns:a16="http://schemas.microsoft.com/office/drawing/2014/main" id="{309F9FDA-4EB6-7049-FD30-EFBA43CE63C0}"/>
              </a:ext>
            </a:extLst>
          </p:cNvPr>
          <p:cNvSpPr txBox="1"/>
          <p:nvPr/>
        </p:nvSpPr>
        <p:spPr>
          <a:xfrm>
            <a:off x="914400" y="6172200"/>
            <a:ext cx="8915400" cy="369332"/>
          </a:xfrm>
          <a:prstGeom prst="rect">
            <a:avLst/>
          </a:prstGeom>
          <a:noFill/>
        </p:spPr>
        <p:txBody>
          <a:bodyPr wrap="square" rtlCol="0">
            <a:spAutoFit/>
          </a:bodyPr>
          <a:lstStyle/>
          <a:p>
            <a:r>
              <a:rPr lang="en-IN" dirty="0">
                <a:hlinkClick r:id="rId4"/>
              </a:rPr>
              <a:t>https://github.com/NaveenMV-19/TNSDC_GenAI_Projects.git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object 4">
            <a:extLst>
              <a:ext uri="{FF2B5EF4-FFF2-40B4-BE49-F238E27FC236}">
                <a16:creationId xmlns:a16="http://schemas.microsoft.com/office/drawing/2014/main"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id="{998270AC-CEB1-D48F-5D9C-7D4534ACD6E2}"/>
              </a:ext>
            </a:extLst>
          </p:cNvPr>
          <p:cNvSpPr txBox="1"/>
          <p:nvPr/>
        </p:nvSpPr>
        <p:spPr>
          <a:xfrm>
            <a:off x="2590800" y="4038600"/>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a:solidFill>
                  <a:srgbClr val="231F20"/>
                </a:solidFill>
                <a:latin typeface="Segoe UI Semilight" panose="020B0402040204020203" pitchFamily="34" charset="0"/>
                <a:ea typeface="+mj-ea"/>
                <a:cs typeface="Segoe UI Semilight" panose="020B0402040204020203" pitchFamily="34" charset="0"/>
              </a:rPr>
              <a:t>Powered By AI</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id="{A5883A5C-65D1-5B96-7EF1-792E1E7B4D1D}"/>
              </a:ext>
            </a:extLst>
          </p:cNvPr>
          <p:cNvSpPr txBox="1">
            <a:spLocks/>
          </p:cNvSpPr>
          <p:nvPr/>
        </p:nvSpPr>
        <p:spPr>
          <a:xfrm>
            <a:off x="2286000" y="2819400"/>
            <a:ext cx="7851404" cy="1401205"/>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Health</a:t>
            </a:r>
            <a:r>
              <a:rPr lang="en-IN" sz="8900" spc="-635" dirty="0">
                <a:latin typeface="Segoe UI Semilight" panose="020B0402040204020203" pitchFamily="34" charset="0"/>
                <a:cs typeface="Segoe UI Semilight" panose="020B0402040204020203" pitchFamily="34" charset="0"/>
              </a:rPr>
              <a:t> Chat Bot</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C2D7A31A-7249-6058-9287-6100C63B4EA4}"/>
              </a:ext>
            </a:extLst>
          </p:cNvPr>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Rectangle 3">
            <a:extLst>
              <a:ext uri="{FF2B5EF4-FFF2-40B4-BE49-F238E27FC236}">
                <a16:creationId xmlns:a16="http://schemas.microsoft.com/office/drawing/2014/main" id="{679B04B0-104B-7EC8-E276-A2B05127408F}"/>
              </a:ext>
            </a:extLst>
          </p:cNvPr>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B10018-3A6E-F8E3-70DD-B6BD561DD86B}"/>
              </a:ext>
            </a:extLst>
          </p:cNvPr>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B67098E-5E40-00E8-6838-E78CA1CC56F1}"/>
              </a:ext>
            </a:extLst>
          </p:cNvPr>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p>
          <a:p>
            <a:pPr marL="457200" indent="-457200">
              <a:buFont typeface="Arial" panose="020B0604020202020204" pitchFamily="34" charset="0"/>
              <a:buChar char="•"/>
            </a:pPr>
            <a:r>
              <a:rPr lang="en-IN" sz="3200" dirty="0"/>
              <a:t>Portable</a:t>
            </a:r>
          </a:p>
          <a:p>
            <a:pPr marL="457200" indent="-457200">
              <a:buFont typeface="Arial" panose="020B0604020202020204" pitchFamily="34" charset="0"/>
              <a:buChar char="•"/>
            </a:pPr>
            <a:r>
              <a:rPr lang="en-IN" sz="3200" dirty="0"/>
              <a:t>Trustable Data Source</a:t>
            </a:r>
          </a:p>
          <a:p>
            <a:pPr marL="457200" indent="-457200">
              <a:buFont typeface="Arial" panose="020B0604020202020204" pitchFamily="34" charset="0"/>
              <a:buChar char="•"/>
            </a:pPr>
            <a:r>
              <a:rPr lang="en-IN" sz="3200" dirty="0"/>
              <a:t>Recommendation And Suggestion generator</a:t>
            </a:r>
          </a:p>
          <a:p>
            <a:pPr marL="457200" indent="-457200">
              <a:buFont typeface="Arial" panose="020B0604020202020204" pitchFamily="34" charset="0"/>
              <a:buChar char="•"/>
            </a:pPr>
            <a:r>
              <a:rPr lang="en-IN" sz="3200" dirty="0"/>
              <a:t>Realtime Solution</a:t>
            </a:r>
          </a:p>
          <a:p>
            <a:pPr marL="457200" indent="-457200">
              <a:buFont typeface="Arial" panose="020B0604020202020204" pitchFamily="34" charset="0"/>
              <a:buChar char="•"/>
            </a:pPr>
            <a:r>
              <a:rPr lang="en-IN" sz="3200" dirty="0"/>
              <a:t>Fast Processing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6" name="Picture 15">
            <a:extLst>
              <a:ext uri="{FF2B5EF4-FFF2-40B4-BE49-F238E27FC236}">
                <a16:creationId xmlns:a16="http://schemas.microsoft.com/office/drawing/2014/main" id="{8701F3C8-DE6B-506A-EA1D-55A8A650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425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Arial</vt:lpstr>
      <vt:lpstr>Calibri</vt:lpstr>
      <vt:lpstr>Microsoft PhagsPa</vt:lpstr>
      <vt:lpstr>Segoe UI Semilight</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L O G A N .</cp:lastModifiedBy>
  <cp:revision>4</cp:revision>
  <dcterms:created xsi:type="dcterms:W3CDTF">2024-04-04T13:13:49Z</dcterms:created>
  <dcterms:modified xsi:type="dcterms:W3CDTF">2024-04-05T06:56:32Z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