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3" r:id="rId2"/>
    <p:sldId id="271" r:id="rId3"/>
    <p:sldId id="275" r:id="rId4"/>
    <p:sldId id="276" r:id="rId5"/>
    <p:sldId id="277" r:id="rId6"/>
    <p:sldId id="272" r:id="rId7"/>
    <p:sldId id="274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41828-3AFC-4617-9AC1-62BD82A34F2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18939BE-2D13-4DBF-9FA3-F2869F41C8C9}">
      <dgm:prSet phldrT="[Text]" custT="1"/>
      <dgm:spPr/>
      <dgm:t>
        <a:bodyPr/>
        <a:lstStyle/>
        <a:p>
          <a:r>
            <a:rPr lang="en-IN" sz="2000" dirty="0"/>
            <a:t>Name                     :  Malave </a:t>
          </a:r>
          <a:r>
            <a:rPr lang="en-IN" sz="2000" dirty="0" err="1"/>
            <a:t>Navanishwara</a:t>
          </a:r>
          <a:r>
            <a:rPr lang="en-IN" sz="2000" dirty="0"/>
            <a:t> </a:t>
          </a:r>
          <a:r>
            <a:rPr lang="en-IN" sz="2000" dirty="0" err="1"/>
            <a:t>rao</a:t>
          </a:r>
          <a:endParaRPr lang="en-IN" sz="2000" dirty="0"/>
        </a:p>
        <a:p>
          <a:r>
            <a:rPr lang="en-IN" sz="2000" dirty="0"/>
            <a:t>Skill Build Email Id   : malavenaveen2002@gmail.com</a:t>
          </a:r>
        </a:p>
        <a:p>
          <a:r>
            <a:rPr lang="en-IN" sz="2000" dirty="0"/>
            <a:t>College Name        : Sri Venkateswara Engineering college</a:t>
          </a:r>
        </a:p>
        <a:p>
          <a:r>
            <a:rPr lang="en-IN" sz="2000" dirty="0"/>
            <a:t>College state          : Tirupati , Andhra Pradesh </a:t>
          </a:r>
        </a:p>
        <a:p>
          <a:r>
            <a:rPr lang="en-IN" sz="2000" dirty="0"/>
            <a:t>Internship Domain   :  Artificial Intelligence(AI)</a:t>
          </a:r>
        </a:p>
        <a:p>
          <a:r>
            <a:rPr lang="en-US" sz="2000" dirty="0">
              <a:solidFill>
                <a:schemeClr val="tx1"/>
              </a:solidFill>
            </a:rPr>
            <a:t>Internship start and end date : 12-06-2023 to 24-07-2023</a:t>
          </a:r>
          <a:endParaRPr lang="en-IN" sz="2000" dirty="0">
            <a:solidFill>
              <a:schemeClr val="tx1"/>
            </a:solidFill>
          </a:endParaRPr>
        </a:p>
      </dgm:t>
    </dgm:pt>
    <dgm:pt modelId="{3FC02619-F19D-4FC1-8F1D-42B821CB44D3}" type="parTrans" cxnId="{6E5B7BC6-D65E-4BBC-A6BD-A6E1E6D68D21}">
      <dgm:prSet/>
      <dgm:spPr/>
      <dgm:t>
        <a:bodyPr/>
        <a:lstStyle/>
        <a:p>
          <a:endParaRPr lang="en-IN"/>
        </a:p>
      </dgm:t>
    </dgm:pt>
    <dgm:pt modelId="{6A10502C-2AD9-4E37-8194-0750CF50E51D}" type="sibTrans" cxnId="{6E5B7BC6-D65E-4BBC-A6BD-A6E1E6D68D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IN"/>
        </a:p>
      </dgm:t>
    </dgm:pt>
    <dgm:pt modelId="{041D4044-0877-4581-9D8E-6BC88C6B788A}" type="pres">
      <dgm:prSet presAssocID="{50141828-3AFC-4617-9AC1-62BD82A34F21}" presName="Name0" presStyleCnt="0">
        <dgm:presLayoutVars>
          <dgm:chMax val="7"/>
          <dgm:chPref val="7"/>
          <dgm:dir/>
        </dgm:presLayoutVars>
      </dgm:prSet>
      <dgm:spPr/>
    </dgm:pt>
    <dgm:pt modelId="{7BAE64AE-803F-4DBF-84EF-563BB2FEC9AD}" type="pres">
      <dgm:prSet presAssocID="{D18939BE-2D13-4DBF-9FA3-F2869F41C8C9}" presName="parTx1" presStyleLbl="node1" presStyleIdx="0" presStyleCnt="1" custScaleX="116295" custScaleY="131058"/>
      <dgm:spPr/>
    </dgm:pt>
    <dgm:pt modelId="{3F18219B-302E-4A0D-80D9-1C651C64639B}" type="pres">
      <dgm:prSet presAssocID="{6A10502C-2AD9-4E37-8194-0750CF50E51D}" presName="picture1" presStyleCnt="0"/>
      <dgm:spPr/>
    </dgm:pt>
    <dgm:pt modelId="{ACCCAE85-9EB4-44C9-9311-3932F788D1A9}" type="pres">
      <dgm:prSet presAssocID="{6A10502C-2AD9-4E37-8194-0750CF50E51D}" presName="imageRepeatNode" presStyleLbl="fgImgPlace1" presStyleIdx="0" presStyleCnt="1" custScaleX="83381" custScaleY="75157" custLinFactNeighborX="-3351" custLinFactNeighborY="-555"/>
      <dgm:spPr/>
    </dgm:pt>
  </dgm:ptLst>
  <dgm:cxnLst>
    <dgm:cxn modelId="{54A4193A-71A3-449C-9366-5AEF63669B40}" type="presOf" srcId="{50141828-3AFC-4617-9AC1-62BD82A34F21}" destId="{041D4044-0877-4581-9D8E-6BC88C6B788A}" srcOrd="0" destOrd="0" presId="urn:microsoft.com/office/officeart/2008/layout/AscendingPictureAccentProcess"/>
    <dgm:cxn modelId="{6E5B7BC6-D65E-4BBC-A6BD-A6E1E6D68D21}" srcId="{50141828-3AFC-4617-9AC1-62BD82A34F21}" destId="{D18939BE-2D13-4DBF-9FA3-F2869F41C8C9}" srcOrd="0" destOrd="0" parTransId="{3FC02619-F19D-4FC1-8F1D-42B821CB44D3}" sibTransId="{6A10502C-2AD9-4E37-8194-0750CF50E51D}"/>
    <dgm:cxn modelId="{766FEAD7-C637-41D3-9DA0-E09F154D3721}" type="presOf" srcId="{D18939BE-2D13-4DBF-9FA3-F2869F41C8C9}" destId="{7BAE64AE-803F-4DBF-84EF-563BB2FEC9AD}" srcOrd="0" destOrd="0" presId="urn:microsoft.com/office/officeart/2008/layout/AscendingPictureAccentProcess"/>
    <dgm:cxn modelId="{35593FED-CC5B-4A5A-8B0E-6CC2577644DD}" type="presOf" srcId="{6A10502C-2AD9-4E37-8194-0750CF50E51D}" destId="{ACCCAE85-9EB4-44C9-9311-3932F788D1A9}" srcOrd="0" destOrd="0" presId="urn:microsoft.com/office/officeart/2008/layout/AscendingPictureAccentProcess"/>
    <dgm:cxn modelId="{19A20859-427E-4497-9123-77D27EB9C386}" type="presParOf" srcId="{041D4044-0877-4581-9D8E-6BC88C6B788A}" destId="{7BAE64AE-803F-4DBF-84EF-563BB2FEC9AD}" srcOrd="0" destOrd="0" presId="urn:microsoft.com/office/officeart/2008/layout/AscendingPictureAccentProcess"/>
    <dgm:cxn modelId="{3237C436-C5EA-4B04-B912-DB26F2C18DC4}" type="presParOf" srcId="{041D4044-0877-4581-9D8E-6BC88C6B788A}" destId="{3F18219B-302E-4A0D-80D9-1C651C64639B}" srcOrd="1" destOrd="0" presId="urn:microsoft.com/office/officeart/2008/layout/AscendingPictureAccentProcess"/>
    <dgm:cxn modelId="{FB61BF7F-5E7D-4A76-B8BC-4C5FBF7C2B23}" type="presParOf" srcId="{3F18219B-302E-4A0D-80D9-1C651C64639B}" destId="{ACCCAE85-9EB4-44C9-9311-3932F788D1A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E64AE-803F-4DBF-84EF-563BB2FEC9AD}">
      <dsp:nvSpPr>
        <dsp:cNvPr id="0" name=""/>
        <dsp:cNvSpPr/>
      </dsp:nvSpPr>
      <dsp:spPr>
        <a:xfrm>
          <a:off x="1805443" y="1977532"/>
          <a:ext cx="9060496" cy="27383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08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Name                     :  Malave </a:t>
          </a:r>
          <a:r>
            <a:rPr lang="en-IN" sz="2000" kern="1200" dirty="0" err="1"/>
            <a:t>Navanishwara</a:t>
          </a:r>
          <a:r>
            <a:rPr lang="en-IN" sz="2000" kern="1200" dirty="0"/>
            <a:t> </a:t>
          </a:r>
          <a:r>
            <a:rPr lang="en-IN" sz="2000" kern="1200" dirty="0" err="1"/>
            <a:t>rao</a:t>
          </a: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Skill Build Email Id   : malavenaveen2002@gmail.com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College Name        : Sri Venkateswara Engineering college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College state          : Tirupati , Andhra Pradesh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Internship Domain   :  Artificial Intelligence(AI)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Internship start and end date : 12-06-2023 to 24-07-2023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939119" y="2111208"/>
        <a:ext cx="8793144" cy="2471023"/>
      </dsp:txXfrm>
    </dsp:sp>
    <dsp:sp modelId="{ACCCAE85-9EB4-44C9-9311-3932F788D1A9}">
      <dsp:nvSpPr>
        <dsp:cNvPr id="0" name=""/>
        <dsp:cNvSpPr/>
      </dsp:nvSpPr>
      <dsp:spPr>
        <a:xfrm>
          <a:off x="458894" y="682708"/>
          <a:ext cx="3011791" cy="27151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8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5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76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1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1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5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9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9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5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8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F8DD-3A62-45CF-A973-A21B9D371F40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0BE2-98D2-489C-99D9-2B8C72993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NaveenMalave/MLproject/blob/main/AI%20skillBuild/AI_Mental_Fitness_Tracker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7ABB-8B15-508D-1542-7BDDD4AF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Student Details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C03AC2-4557-55B4-363C-792B30AD7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709293"/>
              </p:ext>
            </p:extLst>
          </p:nvPr>
        </p:nvGraphicFramePr>
        <p:xfrm>
          <a:off x="126999" y="1234016"/>
          <a:ext cx="114458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8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002060"/>
                </a:solidFill>
                <a:latin typeface="+mn-lt"/>
              </a:rPr>
              <a:t>conclusion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667499" cy="3649133"/>
          </a:xfrm>
        </p:spPr>
        <p:txBody>
          <a:bodyPr/>
          <a:lstStyle/>
          <a:p>
            <a:r>
              <a:rPr lang="en-US" sz="2000" dirty="0"/>
              <a:t>My portfolio site has been a valuable asset in showcasing my skills and experiences to the world, opening doors to exciting career prospects and collaborations.</a:t>
            </a:r>
          </a:p>
          <a:p>
            <a:r>
              <a:rPr lang="en-US" sz="2000" dirty="0"/>
              <a:t>The project has provided valuable experience and learning opportunities for the developer and has the potential to open doors to exciting career prospects.</a:t>
            </a:r>
          </a:p>
          <a:p>
            <a:endParaRPr lang="en-IN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95D0D36-542E-03E1-FA75-539471E7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449" y="2533649"/>
            <a:ext cx="2124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+mn-lt"/>
              </a:rPr>
              <a:t>links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058024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Provide links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Demo link 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Click Here</a:t>
            </a:r>
            <a:endParaRPr lang="en-US" sz="2000" dirty="0"/>
          </a:p>
          <a:p>
            <a:r>
              <a:rPr lang="en-US" sz="2000" dirty="0">
                <a:solidFill>
                  <a:srgbClr val="002060"/>
                </a:solidFill>
              </a:rPr>
              <a:t>GitHub code repositories 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https://github.com/NaveenMalave/MLproject/blob/main/AI%20skillBuild/AI_Mental_Fitness_Tracker.ipynb</a:t>
            </a:r>
            <a:endParaRPr lang="en-US" sz="2000" dirty="0"/>
          </a:p>
          <a:p>
            <a:endParaRPr lang="en-IN" dirty="0"/>
          </a:p>
        </p:txBody>
      </p:sp>
      <p:pic>
        <p:nvPicPr>
          <p:cNvPr id="11" name="Graphic 10" descr="Connected">
            <a:extLst>
              <a:ext uri="{FF2B5EF4-FFF2-40B4-BE49-F238E27FC236}">
                <a16:creationId xmlns:a16="http://schemas.microsoft.com/office/drawing/2014/main" id="{672CE13F-97D1-C9FB-BAFD-1BB04E67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375" y="2400300"/>
            <a:ext cx="2391834" cy="23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FEA201-59B7-DB36-7FC4-2C5458B7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352550"/>
            <a:ext cx="5534025" cy="415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C47F6-EA71-1F1B-1EA0-043C966E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352550"/>
            <a:ext cx="5343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0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BBCB8-3C6A-349E-69B2-D0319548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257300"/>
            <a:ext cx="5572125" cy="454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A7D09-CB90-CB03-A81E-E15E7AFC2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300"/>
            <a:ext cx="5743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A35B91-49D4-9126-87A7-2ED577D29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5372100" cy="470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908AF-2BDB-1E17-ECDF-EAAA6F89A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299"/>
            <a:ext cx="5629275" cy="47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AB8AC-4DC0-A330-535D-1BE0839C84CF}"/>
              </a:ext>
            </a:extLst>
          </p:cNvPr>
          <p:cNvSpPr/>
          <p:nvPr/>
        </p:nvSpPr>
        <p:spPr>
          <a:xfrm>
            <a:off x="4263828" y="2967335"/>
            <a:ext cx="3664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</a:rPr>
              <a:t>THANK YOU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3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+mn-lt"/>
              </a:rPr>
              <a:t>PROJECT TITLE/Problem Statement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7088"/>
            <a:ext cx="8048623" cy="4258733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rgbClr val="002060"/>
                </a:solidFill>
              </a:rPr>
              <a:t>Project's topic : Mental Fitness Tracker</a:t>
            </a:r>
          </a:p>
          <a:p>
            <a:r>
              <a:rPr lang="en-US" sz="4200" dirty="0"/>
              <a:t>Highlight the increasing importance of mental health and well-being in today's fast-paced world.</a:t>
            </a:r>
          </a:p>
          <a:p>
            <a:r>
              <a:rPr lang="en-US" sz="4200" dirty="0"/>
              <a:t>Mention how artificial intelligence can play a crucial role in monitoring and enhancing mental fitness.</a:t>
            </a:r>
          </a:p>
          <a:p>
            <a:r>
              <a:rPr lang="en-US" sz="4200" dirty="0"/>
              <a:t>Clearly state the project's overall objective and mission.</a:t>
            </a:r>
          </a:p>
          <a:p>
            <a:r>
              <a:rPr lang="en-US" sz="4200" dirty="0"/>
              <a:t>Describe the problem the project aims to address and the key challenges related to mental health monitoring and support.</a:t>
            </a:r>
          </a:p>
          <a:p>
            <a:r>
              <a:rPr lang="en-US" sz="4200" dirty="0"/>
              <a:t>Emphasize the importance of creating a personalized and accessible solution for individuals seeking to improve their mental well-being.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55C33F24-76A7-36E6-4B91-C53C71AA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9298" y="2971799"/>
            <a:ext cx="1647827" cy="15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AGENDA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7463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 Project Overview</a:t>
            </a:r>
          </a:p>
          <a:p>
            <a:r>
              <a:rPr lang="en-US" sz="2000" dirty="0"/>
              <a:t> End Users</a:t>
            </a:r>
          </a:p>
          <a:p>
            <a:r>
              <a:rPr lang="en-US" sz="2000" dirty="0"/>
              <a:t> Solution and Value Proposition</a:t>
            </a:r>
          </a:p>
          <a:p>
            <a:r>
              <a:rPr lang="en-US" sz="2000" dirty="0"/>
              <a:t> Customization and Originality</a:t>
            </a:r>
          </a:p>
          <a:p>
            <a:r>
              <a:rPr lang="en-US" sz="2000" dirty="0"/>
              <a:t> Modeling</a:t>
            </a:r>
          </a:p>
          <a:p>
            <a:r>
              <a:rPr lang="en-US" sz="2000" dirty="0"/>
              <a:t> Results</a:t>
            </a:r>
          </a:p>
          <a:p>
            <a:endParaRPr lang="en-IN" dirty="0"/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814E11AB-4FB9-98B0-AB88-65FB3149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075" y="2189163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PROJECT  OVERVIEW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000873" cy="3649133"/>
          </a:xfrm>
        </p:spPr>
        <p:txBody>
          <a:bodyPr/>
          <a:lstStyle/>
          <a:p>
            <a:r>
              <a:rPr lang="en-US" sz="2000" dirty="0"/>
              <a:t>The Mental Fitness Tracker is an innovative project aimed at helping individuals monitor and improve their mental well-being. It is designed to provide a user-friendly and effective tool for tracking mental health indicators and promoting self-awareness. The project leverages technology and data analytics to support mental fitness and overall well-being.</a:t>
            </a:r>
          </a:p>
          <a:p>
            <a:endParaRPr lang="en-IN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4AF12077-C21E-B8A7-F02F-193633E6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24" y="2355241"/>
            <a:ext cx="2540609" cy="25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WHO ARE THE END USERS of this project?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315198" cy="4097415"/>
          </a:xfrm>
        </p:spPr>
        <p:txBody>
          <a:bodyPr>
            <a:normAutofit/>
          </a:bodyPr>
          <a:lstStyle/>
          <a:p>
            <a:r>
              <a:rPr lang="en-US" sz="2000" dirty="0"/>
              <a:t>The primary end users of the Mental Fitness Tracker are individuals who want to actively manage their mental health. This includes but is not limited to:</a:t>
            </a:r>
          </a:p>
          <a:p>
            <a:r>
              <a:rPr lang="en-US" sz="2000" dirty="0"/>
              <a:t>Students facing academic stress</a:t>
            </a:r>
          </a:p>
          <a:p>
            <a:r>
              <a:rPr lang="en-US" sz="2000" dirty="0"/>
              <a:t> Working professionals dealing with workplace pressure</a:t>
            </a:r>
          </a:p>
          <a:p>
            <a:r>
              <a:rPr lang="en-US" sz="2000" dirty="0"/>
              <a:t> Individuals experiencing anxiety or depression</a:t>
            </a:r>
          </a:p>
          <a:p>
            <a:r>
              <a:rPr lang="en-US" sz="2000" dirty="0"/>
              <a:t> Anyone interested in maintaining a positive mental outlook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4B6D16A7-A276-BCDC-EC54-320B67B9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2336" y="2457449"/>
            <a:ext cx="250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38" y="24704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YOUR SOLUTION AND ITS VALUE PROPOSITION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25613"/>
            <a:ext cx="10180636" cy="45608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000" dirty="0"/>
              <a:t>Our Mental Fitness Tracker offers the following key features and value proposition: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1.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Personalized Tracking </a:t>
            </a:r>
            <a:r>
              <a:rPr lang="en-US" sz="2000" dirty="0"/>
              <a:t>: Users can monitor their mental health indicators over time, such as mood, stress levels, sleep patterns, and activity.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2. Insightful Analytics: </a:t>
            </a:r>
            <a:r>
              <a:rPr lang="en-US" sz="2000" dirty="0"/>
              <a:t>The platform provides valuable insights and trends, helping users understand factors affecting their mental well-being.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3. Goal Setting and Progress Tracking</a:t>
            </a:r>
            <a:r>
              <a:rPr lang="en-US" sz="2000" dirty="0"/>
              <a:t>: Users can set mental fitness goals and track their progress towards achieving them, promoting motivation and consistency.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4. Mindfulness Exercises : </a:t>
            </a:r>
            <a:r>
              <a:rPr lang="en-US" sz="2000" dirty="0"/>
              <a:t>The app includes guided mindfulness and relaxation exercises, promoting mental clarity and stress reduction.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5. Support Network </a:t>
            </a:r>
            <a:r>
              <a:rPr lang="en-US" sz="2000" dirty="0"/>
              <a:t>: Users can connect with a supportive community, sharing experiences and advice.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8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How did you customize the project and make it your own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While there are various mental health apps available, we distinguished our Mental Fitness Tracker through the following customizations: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Tailored Features</a:t>
            </a:r>
            <a:r>
              <a:rPr lang="en-US" sz="2000" dirty="0"/>
              <a:t>: We conducted user surveys and feedback sessions to understand the specific needs of our target audience, leading to personalized features.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User Interface and Experience: </a:t>
            </a:r>
            <a:r>
              <a:rPr lang="en-US" sz="2000" dirty="0"/>
              <a:t>Our app boasts an intuitive and visually appealing interface, making it easy and enjoyable to use.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Scientific Backing : </a:t>
            </a:r>
            <a:r>
              <a:rPr lang="en-US" sz="2000" dirty="0"/>
              <a:t>The project is grounded in evidence-based practices and research, ensuring its efficacy and credibility.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70843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+mn-lt"/>
              </a:rPr>
              <a:t>MODELLING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649413"/>
            <a:ext cx="7953373" cy="4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The Mental Fitness Tracker </a:t>
            </a:r>
            <a:r>
              <a:rPr lang="en-US" sz="2000" dirty="0"/>
              <a:t>employs a robust data modeling approach to analyze user data and generate insights. Our model takes into account various data points, such as user inputs, behavioral patterns, and external factors to: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Predict Mental States:</a:t>
            </a:r>
            <a:r>
              <a:rPr lang="en-US" sz="2000" dirty="0"/>
              <a:t> The model predicts a user's mental state based on their inputs and historical data, identifying potential triggers for low or high mental fitness.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Recommendations : </a:t>
            </a:r>
            <a:r>
              <a:rPr lang="en-US" sz="2000" dirty="0"/>
              <a:t>It provides personalized recommendations, such as activities, exercises, or resources, to improve the user's mental well-being.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Anomaly Detection </a:t>
            </a:r>
            <a:r>
              <a:rPr lang="en-US" sz="2000" dirty="0"/>
              <a:t>: The model identifies anomalies in behavior patterns, alerting users and suggesting appropriate actions.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ACFB590D-4878-A0D3-DBE5-F540F788A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74" y="254317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0090-2D86-AE08-E61F-9934FEF3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9893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+mn-lt"/>
              </a:rPr>
              <a:t>Results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0385-5715-AB72-6A06-F9B69AA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8" y="1781175"/>
            <a:ext cx="9905998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Since the launch of the Mental Fitness Tracker, we have observed significant positive outcomes: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User Engagement </a:t>
            </a:r>
            <a:r>
              <a:rPr lang="en-US" sz="2000" dirty="0"/>
              <a:t>: The app has received high user engagement, with over X active users.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Improved Mental Well-being </a:t>
            </a:r>
            <a:r>
              <a:rPr lang="en-US" sz="2000" dirty="0"/>
              <a:t>: User feedback indicates an increase in self-awareness and proactive mental health management.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Positive Reviews: </a:t>
            </a:r>
            <a:r>
              <a:rPr lang="en-US" sz="2000" dirty="0"/>
              <a:t>The app has received praise for its user-friendliness and effectiveness.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Continued Growth </a:t>
            </a:r>
            <a:r>
              <a:rPr lang="en-US" sz="2000" dirty="0"/>
              <a:t>: We have seen steady growth in user numbers, indicating a growing interest in mental health monitoring and self-care.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46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177</TotalTime>
  <Words>812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Student Details</vt:lpstr>
      <vt:lpstr>PROJECT TITLE/Problem Statement</vt:lpstr>
      <vt:lpstr>AGENDA</vt:lpstr>
      <vt:lpstr>PROJECT 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 conclusion</vt:lpstr>
      <vt:lpstr>links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naveenmalave@outlook.com</dc:creator>
  <cp:lastModifiedBy>naveenmalave@outlook.com</cp:lastModifiedBy>
  <cp:revision>50</cp:revision>
  <dcterms:created xsi:type="dcterms:W3CDTF">2023-07-23T04:59:11Z</dcterms:created>
  <dcterms:modified xsi:type="dcterms:W3CDTF">2023-07-23T09:12:04Z</dcterms:modified>
</cp:coreProperties>
</file>