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3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89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6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02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5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63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3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1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CB9B-9A77-402A-BDCB-689AC21B80D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661B78-24B2-42D2-A4F2-3EBAE4D26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BCAD-CB6C-AFDE-9958-367716367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9741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Annotations in Java</a:t>
            </a:r>
            <a:b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636F3-27FE-C8A2-9705-AA595033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88234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Annotations are used to provide supplemental information about a program.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Annotations start with ‘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@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’.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Annotations do not change the action of a compiled program.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Annotations help to associate 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metadata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(information) to the program elements i.e. instance variables, constructors, methods, classes,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etc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CEACA0-3A69-77FE-10A4-C0E4BCE511A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924409"/>
            <a:ext cx="9234488" cy="55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5C86-59CA-560A-C84D-85C6F1E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909"/>
            <a:ext cx="10515600" cy="1085988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Categories of Annotations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DB2-EF37-E88A-7C40-80260E3C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There are broadly 5 categories of annotations as listed: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Marker Annotations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Single value Annotations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Full Annotations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Type Annotations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Repeating Annotations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06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AB1B9-9183-6E46-B0E8-E7F1B3174FB4}"/>
              </a:ext>
            </a:extLst>
          </p:cNvPr>
          <p:cNvSpPr txBox="1"/>
          <p:nvPr/>
        </p:nvSpPr>
        <p:spPr>
          <a:xfrm>
            <a:off x="1021245" y="5408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Marker 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C8032-B984-92CD-EC2E-B9671052B501}"/>
              </a:ext>
            </a:extLst>
          </p:cNvPr>
          <p:cNvSpPr txBox="1"/>
          <p:nvPr/>
        </p:nvSpPr>
        <p:spPr>
          <a:xfrm>
            <a:off x="1021244" y="1008678"/>
            <a:ext cx="812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These annotations contain no members and do not consist of any data.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8899F-47CF-A419-8B50-D7F1A5143F3D}"/>
              </a:ext>
            </a:extLst>
          </p:cNvPr>
          <p:cNvSpPr txBox="1"/>
          <p:nvPr/>
        </p:nvSpPr>
        <p:spPr>
          <a:xfrm>
            <a:off x="1021244" y="14764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@Override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is an example of Marker Annotation. 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15CA81-686A-DE8A-D92F-FD005C7C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74" y="1944254"/>
            <a:ext cx="3052143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Example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@TestAnnotation()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A2674-5797-8F60-59EC-EB6141B8990C}"/>
              </a:ext>
            </a:extLst>
          </p:cNvPr>
          <p:cNvSpPr txBox="1"/>
          <p:nvPr/>
        </p:nvSpPr>
        <p:spPr>
          <a:xfrm>
            <a:off x="1021244" y="26976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Single value Annotations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9BC75-7ED9-AA66-2B6E-A52D4B1C3083}"/>
              </a:ext>
            </a:extLst>
          </p:cNvPr>
          <p:cNvSpPr txBox="1"/>
          <p:nvPr/>
        </p:nvSpPr>
        <p:spPr>
          <a:xfrm>
            <a:off x="1021243" y="3199465"/>
            <a:ext cx="10041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These annotations contain only one member and allow a shorthand form of specifying the value of the member.  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 order to use this shorthand, the name of the member must be a value. </a:t>
            </a:r>
            <a:endParaRPr lang="en-IN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B7499B8-58FC-7DC3-0163-18250D0C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73" y="3994309"/>
            <a:ext cx="3052143" cy="45720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Example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@TestAnnotation(“testing”);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C06A5E5-5EC7-A9E8-0A26-59110A05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74" y="4770210"/>
            <a:ext cx="7723268" cy="11720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Full Annotations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These annotations consist of multiple data members, names, values, pairs.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Example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@TestAnnotation(owner=”Rahul”, value=”Class Geeks”)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4EC21-F5D4-8333-23C4-3828583D1BDB}"/>
              </a:ext>
            </a:extLst>
          </p:cNvPr>
          <p:cNvSpPr txBox="1"/>
          <p:nvPr/>
        </p:nvSpPr>
        <p:spPr>
          <a:xfrm>
            <a:off x="812522" y="523605"/>
            <a:ext cx="10050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Type Annotations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These annotations can be applied to any place where a type is being used. For example, we can annotate the return type of a method. These are declared annotated with </a:t>
            </a:r>
            <a:r>
              <a:rPr lang="en-US" b="1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@Target</a:t>
            </a:r>
            <a:r>
              <a:rPr lang="en-US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annotation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C4591-F094-C283-C9F8-570EA5EC6A82}"/>
              </a:ext>
            </a:extLst>
          </p:cNvPr>
          <p:cNvSpPr txBox="1"/>
          <p:nvPr/>
        </p:nvSpPr>
        <p:spPr>
          <a:xfrm>
            <a:off x="812522" y="15745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Repeating Annotations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F1437-2A99-2D76-B904-20560A983037}"/>
              </a:ext>
            </a:extLst>
          </p:cNvPr>
          <p:cNvSpPr txBox="1"/>
          <p:nvPr/>
        </p:nvSpPr>
        <p:spPr>
          <a:xfrm>
            <a:off x="812521" y="1943892"/>
            <a:ext cx="10120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These applied to a single item more than once. For an annotation to be repeatable it must be annotated with the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@Repeatable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annotation, which is defined in the 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java.lang.annotation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package.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EAC0-FBFB-FB78-7C97-BE695078034F}"/>
              </a:ext>
            </a:extLst>
          </p:cNvPr>
          <p:cNvSpPr txBox="1"/>
          <p:nvPr/>
        </p:nvSpPr>
        <p:spPr>
          <a:xfrm>
            <a:off x="812522" y="2913388"/>
            <a:ext cx="995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container is specified as an annotation whose value field is an array of the repeatable annotation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9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5C86-59CA-560A-C84D-85C6F1E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846"/>
            <a:ext cx="10515600" cy="91702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Built-In Java Annotations used in Java code</a:t>
            </a:r>
            <a:br>
              <a:rPr lang="en-US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DB2-EF37-E88A-7C40-80260E3C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1253331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@Override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@SuppressWarnings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@Deprecated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@Target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@Retention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@Inherited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@Documented</a:t>
            </a:r>
          </a:p>
          <a:p>
            <a:r>
              <a:rPr lang="en-IN" dirty="0"/>
              <a:t>@Target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D0E014-57C2-7EC8-617D-3CD317FC8029}"/>
              </a:ext>
            </a:extLst>
          </p:cNvPr>
          <p:cNvSpPr txBox="1">
            <a:spLocks/>
          </p:cNvSpPr>
          <p:nvPr/>
        </p:nvSpPr>
        <p:spPr>
          <a:xfrm>
            <a:off x="748747" y="2833342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28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Built-In Java Annotations used in other annotations</a:t>
            </a:r>
          </a:p>
          <a:p>
            <a:br>
              <a:rPr lang="en-US" sz="85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</a:br>
            <a:br>
              <a:rPr lang="en-US" dirty="0">
                <a:solidFill>
                  <a:srgbClr val="610B4B"/>
                </a:solidFill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29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Annotation Types">
            <a:extLst>
              <a:ext uri="{FF2B5EF4-FFF2-40B4-BE49-F238E27FC236}">
                <a16:creationId xmlns:a16="http://schemas.microsoft.com/office/drawing/2014/main" id="{6F7CB5EE-70A0-1602-A323-093C35D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08" y="914400"/>
            <a:ext cx="8647043" cy="46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6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545BB69-4B62-BF4E-EB99-5D315FDC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226081"/>
            <a:ext cx="785191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1) Marker Annotation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An annotation that has no method, is called marker annotation. For 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@interface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MyAnnotation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{}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167A81-A69E-2EDC-F793-6152713A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16" y="1780352"/>
            <a:ext cx="628742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The @Override and @Deprecated are marker annotations.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B116C8-5D15-C6AA-9768-56864996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16" y="1980407"/>
            <a:ext cx="10526280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2) Single-Value Annotation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An annotation that has one method, is called single-value annotation. For 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3B995-6EA8-A351-8A43-FAB2F13DB1CC}"/>
              </a:ext>
            </a:extLst>
          </p:cNvPr>
          <p:cNvSpPr txBox="1"/>
          <p:nvPr/>
        </p:nvSpPr>
        <p:spPr>
          <a:xfrm>
            <a:off x="870501" y="3102733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@interface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MyAnnotation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value();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486D1-CE5A-CB4D-5B6A-BEB1FE207ADA}"/>
              </a:ext>
            </a:extLst>
          </p:cNvPr>
          <p:cNvSpPr txBox="1"/>
          <p:nvPr/>
        </p:nvSpPr>
        <p:spPr>
          <a:xfrm>
            <a:off x="870501" y="3934788"/>
            <a:ext cx="101619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3) Multi-Value Annotation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An annotation that has more than one method, is called Multi-Value annotation. For example: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@interface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MyAnnotation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value1();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String value2();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String value3();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8424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40EB-0AB4-B945-8ECD-6598832A0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END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58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413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Century Gothic</vt:lpstr>
      <vt:lpstr>Consolas</vt:lpstr>
      <vt:lpstr>erdana</vt:lpstr>
      <vt:lpstr>inter-regular</vt:lpstr>
      <vt:lpstr>Nunito</vt:lpstr>
      <vt:lpstr>Source Sans 3</vt:lpstr>
      <vt:lpstr>Wingdings 3</vt:lpstr>
      <vt:lpstr>Wisp</vt:lpstr>
      <vt:lpstr>Annotations in Java </vt:lpstr>
      <vt:lpstr>PowerPoint Presentation</vt:lpstr>
      <vt:lpstr>Categories of Annotations </vt:lpstr>
      <vt:lpstr>PowerPoint Presentation</vt:lpstr>
      <vt:lpstr>PowerPoint Presentation</vt:lpstr>
      <vt:lpstr>Built-In Java Annotations used in Java code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Malave</dc:creator>
  <cp:lastModifiedBy>Naveen Malave</cp:lastModifiedBy>
  <cp:revision>19</cp:revision>
  <cp:lastPrinted>2024-08-23T10:33:27Z</cp:lastPrinted>
  <dcterms:created xsi:type="dcterms:W3CDTF">2024-08-23T10:07:04Z</dcterms:created>
  <dcterms:modified xsi:type="dcterms:W3CDTF">2024-11-24T10:36:51Z</dcterms:modified>
</cp:coreProperties>
</file>