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73" r:id="rId4"/>
    <p:sldId id="275" r:id="rId5"/>
    <p:sldId id="276" r:id="rId6"/>
    <p:sldId id="277" r:id="rId7"/>
    <p:sldId id="279" r:id="rId8"/>
    <p:sldId id="280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A78"/>
    <a:srgbClr val="4472C4"/>
    <a:srgbClr val="32326E"/>
    <a:srgbClr val="2E3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1AB42-1E35-499E-B354-F81327B9282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8BB1B-AE56-474A-B794-F8009AC67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7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7890-02A2-0B58-CE4D-930C49CA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D114-9EC1-11E4-C314-44D18DEED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C28A-39E7-F766-D203-99F15AB3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ABC6-307D-FEA7-D9B5-2246478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C64B-CB1A-C181-FF9D-3606F4D0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9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EB23-62FE-3E9B-9699-ED9FF337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AFC9-1014-B8E2-F252-2DCA8127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00EB-B4CE-311B-4EE5-DC1F8BFA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FF3C-28ED-1C21-74EA-38AA197B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FA9B-F76B-5A5D-6474-A9C52D1E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9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CD120-98A3-6B25-2DFF-5F102ED71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0E220-B1A9-FEC4-2345-02CD90184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9FA5-6EE7-DCCA-4BF2-7ECD6AB1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E83A-5148-3D1F-2413-9C9FF0AE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58A9-64DD-DB10-5954-FC7A98F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0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557C-7FEA-8231-6BF6-C60F7CFD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53A7-ECBF-6265-FC07-CBDB010C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BD54-E244-87A5-E727-B98792B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BB8F-2610-1D2D-5C0F-EE1A4AF2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C868-160C-F828-7C59-25C93FE8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61F9-5326-CF25-85D6-61D0C22A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D64E-061E-DDE9-91FC-BA43A3BF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DB49-93A0-3439-F8CC-61E1E922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348B-12F5-6778-5FDB-B072B20E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F4F8-4D4F-F2F2-8DCD-54B64E50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9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F080-8D50-8D9A-4A20-57A7047F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532B-AA85-C0D3-3397-67C36D8A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8BD35-8DDC-BE99-003C-49F01CC2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BC385-C678-F077-3DA3-037B31CB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6067-6C0B-8B77-8D93-ED16A6BF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E0A3-5B07-5412-D976-5A519FDA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9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E69D-3C3A-B45D-C591-6C2B611E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5B04-6CEA-84A8-E123-153933ED6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8872-63F8-9DA0-C65E-84A517D9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231FE-436D-8EBF-21BF-B312A054F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CD33F-1F54-6B08-B047-12B8B033E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CF0EE-4F9D-184A-1D38-24447E27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24EA9-1229-13C1-2FE1-3A9CA0C9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8A0A9-AFB0-0C73-9580-ACDFF468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2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44C2-5EC2-D4D3-F52F-1DC850D9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6AB0E-36B3-1719-4F58-9374AC45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CBEEE-D025-9E74-D98F-CEC5E382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A0352-3D00-3DB2-E366-F9DAF1E6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8D901-8816-360B-D701-DF6CC16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9D994-44D3-F678-5F2C-5D363634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735BD-A058-15D5-8EC7-9F8B24D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9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8763-E7E0-AFB9-9332-49156BB9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7684-032B-8397-7B15-669D41C2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561DF-4377-845D-4EC9-FF995527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C2B7A-7C0D-CF95-4BBD-B71684EA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1815F-40C2-D2E5-3348-97AABCD2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F5877-FEB9-9FC0-4C56-13C18FB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7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205A-7635-66DD-7868-EEE6FAB2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520BB-1859-5EEC-5F4C-A63E035B3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8C605-1376-9399-C0B8-8E4664958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1B6A-DD7E-CBE8-1759-F04B6BF5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77E8E-88BF-1C14-B262-326CA701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40A0-32B5-4EEF-A29C-2CCB12C9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3970E-87A3-E28E-5FD5-CD6A3542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5068-2C41-F0A0-63A6-0AE91554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5633-360F-983B-3741-C33A7FD00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8724-0CF8-4FA6-B314-F96454E14F2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1E1D-4031-C8C0-9042-8FA5E9712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6BDA6-EECD-B40B-B539-49918EB52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EEF2-49CF-48BC-A026-2EF24800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F2650-954E-82F7-A7FB-76308CF1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-19050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ACBA-4847-8641-B461-F29347F9AE67}"/>
              </a:ext>
            </a:extLst>
          </p:cNvPr>
          <p:cNvSpPr txBox="1"/>
          <p:nvPr/>
        </p:nvSpPr>
        <p:spPr>
          <a:xfrm>
            <a:off x="762000" y="676275"/>
            <a:ext cx="1121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Business Need/ 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DF36A-2990-1952-76EA-873D61F1ABBC}"/>
              </a:ext>
            </a:extLst>
          </p:cNvPr>
          <p:cNvSpPr txBox="1"/>
          <p:nvPr/>
        </p:nvSpPr>
        <p:spPr>
          <a:xfrm>
            <a:off x="857251" y="1553110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Identification of Business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917A8-D487-0B7A-A1E6-793B221F5596}"/>
              </a:ext>
            </a:extLst>
          </p:cNvPr>
          <p:cNvSpPr txBox="1"/>
          <p:nvPr/>
        </p:nvSpPr>
        <p:spPr>
          <a:xfrm>
            <a:off x="1228725" y="2245280"/>
            <a:ext cx="101060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Implementing  AI INTO BUSINESS environments to improve the employe productivity and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enhancse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 overall customer experience.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Implementing in AI  it also helps to avoid mistakes and detect  potential crises.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save time and money by automating and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optimising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routine processes and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5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-19050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ACBA-4847-8641-B461-F29347F9AE67}"/>
              </a:ext>
            </a:extLst>
          </p:cNvPr>
          <p:cNvSpPr txBox="1"/>
          <p:nvPr/>
        </p:nvSpPr>
        <p:spPr>
          <a:xfrm>
            <a:off x="762000" y="676275"/>
            <a:ext cx="1121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Business Problem/Need/Opportunity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58A0D-9836-CBEB-C373-85CE11C5CC9F}"/>
              </a:ext>
            </a:extLst>
          </p:cNvPr>
          <p:cNvSpPr txBox="1"/>
          <p:nvPr/>
        </p:nvSpPr>
        <p:spPr>
          <a:xfrm>
            <a:off x="771525" y="1596182"/>
            <a:ext cx="1091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C000"/>
                </a:solidFill>
              </a:rPr>
              <a:t>Need Assessment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1E157-2A20-76CE-54DB-6E15CC53A100}"/>
              </a:ext>
            </a:extLst>
          </p:cNvPr>
          <p:cNvSpPr txBox="1"/>
          <p:nvPr/>
        </p:nvSpPr>
        <p:spPr>
          <a:xfrm>
            <a:off x="1171575" y="2380952"/>
            <a:ext cx="9629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Applicaton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based Programming in python.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Artificial neural networks.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Classic search and planning.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Deep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Dedign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Analysis of Algorithm.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Digital image processing.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Statastical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learning method.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Brain simulation.</a:t>
            </a:r>
            <a:endParaRPr lang="en-IN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1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-57150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ACBA-4847-8641-B461-F29347F9AE67}"/>
              </a:ext>
            </a:extLst>
          </p:cNvPr>
          <p:cNvSpPr txBox="1"/>
          <p:nvPr/>
        </p:nvSpPr>
        <p:spPr>
          <a:xfrm>
            <a:off x="771525" y="657285"/>
            <a:ext cx="1121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Market Potential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BAD4D-F3A9-7544-B4F1-407D423F6B44}"/>
              </a:ext>
            </a:extLst>
          </p:cNvPr>
          <p:cNvSpPr txBox="1"/>
          <p:nvPr/>
        </p:nvSpPr>
        <p:spPr>
          <a:xfrm>
            <a:off x="1009651" y="1762125"/>
            <a:ext cx="10401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</a:rPr>
              <a:t>AI is important because it forms the very foundation of computer learning.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</a:rPr>
              <a:t>Through AI computers have ability to harness massive amount of data  and use their learned intelligence.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</a:rPr>
              <a:t>The global artificial intelligence market size was estimated in 2022 was $1119.78 billion.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FF0000"/>
                </a:solidFill>
              </a:rPr>
              <a:t>The Ai was  excepted to hit 2030 by 1,597.1 billion</a:t>
            </a:r>
          </a:p>
        </p:txBody>
      </p:sp>
    </p:spTree>
    <p:extLst>
      <p:ext uri="{BB962C8B-B14F-4D97-AF65-F5344CB8AC3E}">
        <p14:creationId xmlns:p14="http://schemas.microsoft.com/office/powerpoint/2010/main" val="344748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-19050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ACBA-4847-8641-B461-F29347F9AE67}"/>
              </a:ext>
            </a:extLst>
          </p:cNvPr>
          <p:cNvSpPr txBox="1"/>
          <p:nvPr/>
        </p:nvSpPr>
        <p:spPr>
          <a:xfrm>
            <a:off x="762000" y="676275"/>
            <a:ext cx="1121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Target Segment/Market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58A0D-9836-CBEB-C373-85CE11C5CC9F}"/>
              </a:ext>
            </a:extLst>
          </p:cNvPr>
          <p:cNvSpPr txBox="1"/>
          <p:nvPr/>
        </p:nvSpPr>
        <p:spPr>
          <a:xfrm>
            <a:off x="771525" y="1596182"/>
            <a:ext cx="10915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AI in education system will change the role of teachers significantly.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AI market size  was valued at USD 328.34 billion in 2021.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market is projected to grow from USD 387 billion in 2022 USD 1,394 billion by 2029, exhibiting  a CAGR of 20.1% during the forecast period.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has massive and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contionous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upskilling of teachers significantly.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-19050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ACBA-4847-8641-B461-F29347F9AE67}"/>
              </a:ext>
            </a:extLst>
          </p:cNvPr>
          <p:cNvSpPr txBox="1"/>
          <p:nvPr/>
        </p:nvSpPr>
        <p:spPr>
          <a:xfrm>
            <a:off x="762000" y="676275"/>
            <a:ext cx="1121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Solution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58A0D-9836-CBEB-C373-85CE11C5CC9F}"/>
              </a:ext>
            </a:extLst>
          </p:cNvPr>
          <p:cNvSpPr txBox="1"/>
          <p:nvPr/>
        </p:nvSpPr>
        <p:spPr>
          <a:xfrm>
            <a:off x="771525" y="1596182"/>
            <a:ext cx="100298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Data Engineering</a:t>
            </a:r>
            <a:r>
              <a:rPr lang="en-IN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Prepare your data to make the most of AI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Data Science</a:t>
            </a:r>
            <a:r>
              <a:rPr lang="en-IN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Uncover meaningful insights to improve    your products 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Recommender Systems.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Natural Language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Computer Vision.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Audio Recognition.</a:t>
            </a:r>
          </a:p>
          <a:p>
            <a:br>
              <a:rPr lang="en-IN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2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-1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ACBA-4847-8641-B461-F29347F9AE67}"/>
              </a:ext>
            </a:extLst>
          </p:cNvPr>
          <p:cNvSpPr txBox="1"/>
          <p:nvPr/>
        </p:nvSpPr>
        <p:spPr>
          <a:xfrm>
            <a:off x="1257300" y="676275"/>
            <a:ext cx="1121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Future Readiness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58A0D-9836-CBEB-C373-85CE11C5CC9F}"/>
              </a:ext>
            </a:extLst>
          </p:cNvPr>
          <p:cNvSpPr txBox="1"/>
          <p:nvPr/>
        </p:nvSpPr>
        <p:spPr>
          <a:xfrm>
            <a:off x="771525" y="1596182"/>
            <a:ext cx="109156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FF00"/>
                </a:solidFill>
              </a:rPr>
              <a:t>Artificial Intelligence is shaping the future of humanity across nearly every industry/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FF00"/>
                </a:solidFill>
              </a:rPr>
              <a:t>It is already the main driver of emerging technologies like big data, robotics and IOT and it will continue to act as a technological innovator for the </a:t>
            </a:r>
            <a:r>
              <a:rPr lang="en-US" sz="3200" dirty="0" err="1">
                <a:solidFill>
                  <a:srgbClr val="FFFF00"/>
                </a:solidFill>
              </a:rPr>
              <a:t>foresseable</a:t>
            </a:r>
            <a:r>
              <a:rPr lang="en-US" sz="3200" dirty="0">
                <a:solidFill>
                  <a:srgbClr val="FFFF00"/>
                </a:solidFill>
              </a:rPr>
              <a:t> future.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FF00"/>
                </a:solidFill>
              </a:rPr>
              <a:t>Artificial Intelligence is employing machine learning and compute vision for detection and classification of various events.</a:t>
            </a:r>
          </a:p>
        </p:txBody>
      </p:sp>
    </p:spTree>
    <p:extLst>
      <p:ext uri="{BB962C8B-B14F-4D97-AF65-F5344CB8AC3E}">
        <p14:creationId xmlns:p14="http://schemas.microsoft.com/office/powerpoint/2010/main" val="407814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-19050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ACBA-4847-8641-B461-F29347F9AE67}"/>
              </a:ext>
            </a:extLst>
          </p:cNvPr>
          <p:cNvSpPr txBox="1"/>
          <p:nvPr/>
        </p:nvSpPr>
        <p:spPr>
          <a:xfrm>
            <a:off x="762000" y="676275"/>
            <a:ext cx="1121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</a:rPr>
              <a:t>About the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667CF-1F75-B6C0-A3E9-85034CF5C868}"/>
              </a:ext>
            </a:extLst>
          </p:cNvPr>
          <p:cNvSpPr txBox="1"/>
          <p:nvPr/>
        </p:nvSpPr>
        <p:spPr>
          <a:xfrm>
            <a:off x="2019300" y="3253085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K </a:t>
            </a:r>
            <a:r>
              <a:rPr lang="en-US" sz="4000" dirty="0" err="1">
                <a:solidFill>
                  <a:srgbClr val="92D050"/>
                </a:solidFill>
              </a:rPr>
              <a:t>Srinivasulu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r>
              <a:rPr lang="en-US" sz="4000" dirty="0" err="1">
                <a:solidFill>
                  <a:srgbClr val="92D050"/>
                </a:solidFill>
              </a:rPr>
              <a:t>reddy</a:t>
            </a:r>
            <a:endParaRPr lang="en-US" sz="4000" dirty="0">
              <a:solidFill>
                <a:srgbClr val="92D050"/>
              </a:solidFill>
            </a:endParaRPr>
          </a:p>
          <a:p>
            <a:r>
              <a:rPr lang="en-US" sz="4000" dirty="0">
                <a:solidFill>
                  <a:srgbClr val="92D050"/>
                </a:solidFill>
              </a:rPr>
              <a:t>K Dinesh </a:t>
            </a:r>
            <a:r>
              <a:rPr lang="en-US" sz="4000" dirty="0" err="1">
                <a:solidFill>
                  <a:srgbClr val="92D050"/>
                </a:solidFill>
              </a:rPr>
              <a:t>kumar</a:t>
            </a:r>
            <a:endParaRPr lang="en-US" sz="4000" dirty="0">
              <a:solidFill>
                <a:srgbClr val="92D050"/>
              </a:solidFill>
            </a:endParaRPr>
          </a:p>
          <a:p>
            <a:r>
              <a:rPr lang="en-US" sz="4000" dirty="0">
                <a:solidFill>
                  <a:srgbClr val="92D050"/>
                </a:solidFill>
              </a:rPr>
              <a:t>M </a:t>
            </a:r>
            <a:r>
              <a:rPr lang="en-US" sz="4000" dirty="0" err="1">
                <a:solidFill>
                  <a:srgbClr val="92D050"/>
                </a:solidFill>
              </a:rPr>
              <a:t>Navanishwara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r>
              <a:rPr lang="en-US" sz="4000" dirty="0" err="1">
                <a:solidFill>
                  <a:srgbClr val="92D050"/>
                </a:solidFill>
              </a:rPr>
              <a:t>rao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49A1B-BA0C-637C-4399-02CA65C117A5}"/>
              </a:ext>
            </a:extLst>
          </p:cNvPr>
          <p:cNvSpPr txBox="1"/>
          <p:nvPr/>
        </p:nvSpPr>
        <p:spPr>
          <a:xfrm>
            <a:off x="2019300" y="2066925"/>
            <a:ext cx="3943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>
                    <a:lumMod val="95000"/>
                  </a:schemeClr>
                </a:solidFill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62540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3D969-D7B3-610D-F012-E1C12F833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BBE57-EFE4-8D78-38B2-84BF62D80E32}"/>
              </a:ext>
            </a:extLst>
          </p:cNvPr>
          <p:cNvSpPr/>
          <p:nvPr/>
        </p:nvSpPr>
        <p:spPr>
          <a:xfrm>
            <a:off x="0" y="0"/>
            <a:ext cx="12192000" cy="6791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6A7B-282C-77D7-23D4-18C8E5D7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609850"/>
            <a:ext cx="2724150" cy="163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5A314-AE5C-2788-CD5B-AAD3DF8A3F5A}"/>
              </a:ext>
            </a:extLst>
          </p:cNvPr>
          <p:cNvSpPr/>
          <p:nvPr/>
        </p:nvSpPr>
        <p:spPr>
          <a:xfrm>
            <a:off x="0" y="-19050"/>
            <a:ext cx="12192000" cy="6791325"/>
          </a:xfrm>
          <a:prstGeom prst="rect">
            <a:avLst/>
          </a:prstGeom>
          <a:solidFill>
            <a:srgbClr val="32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374-96C0-2541-F54A-F52E7DFBAFAF}"/>
              </a:ext>
            </a:extLst>
          </p:cNvPr>
          <p:cNvSpPr txBox="1"/>
          <p:nvPr/>
        </p:nvSpPr>
        <p:spPr>
          <a:xfrm>
            <a:off x="10801350" y="2571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virtusa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07BC2-0F49-2B1B-877E-4C4D2A5E67B6}"/>
              </a:ext>
            </a:extLst>
          </p:cNvPr>
          <p:cNvSpPr txBox="1"/>
          <p:nvPr/>
        </p:nvSpPr>
        <p:spPr>
          <a:xfrm>
            <a:off x="4038600" y="3324225"/>
            <a:ext cx="363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Thank you</a:t>
            </a:r>
            <a:endParaRPr lang="en-IN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0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Book Antiqua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naveenmalave@outlook.com</dc:creator>
  <cp:lastModifiedBy>naveenmalave@outlook.com</cp:lastModifiedBy>
  <cp:revision>24</cp:revision>
  <dcterms:created xsi:type="dcterms:W3CDTF">2023-01-12T17:21:59Z</dcterms:created>
  <dcterms:modified xsi:type="dcterms:W3CDTF">2023-01-20T12:42:18Z</dcterms:modified>
</cp:coreProperties>
</file>