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7" r:id="rId5"/>
    <p:sldId id="316" r:id="rId6"/>
    <p:sldId id="343" r:id="rId7"/>
    <p:sldId id="342" r:id="rId8"/>
    <p:sldId id="324" r:id="rId9"/>
    <p:sldId id="346" r:id="rId10"/>
    <p:sldId id="328" r:id="rId11"/>
    <p:sldId id="349" r:id="rId12"/>
    <p:sldId id="3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9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6809741" cy="1540167"/>
          </a:xfrm>
        </p:spPr>
        <p:txBody>
          <a:bodyPr/>
          <a:lstStyle/>
          <a:p>
            <a:r>
              <a:rPr lang="en-IN" dirty="0"/>
              <a:t>space Club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35D2565-932C-2281-449C-05B0B64C45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517" r="12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Our Club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7F4F8-BD3D-B89A-5DD6-DB5C3C3D5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Who We Are: </a:t>
            </a:r>
            <a:r>
              <a:rPr lang="en-US" dirty="0"/>
              <a:t>A passionate group of students dedicated to exploring and learning about astronomy.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Mission: </a:t>
            </a:r>
            <a:r>
              <a:rPr lang="en-US" dirty="0"/>
              <a:t>To engage students in the wonders of space through observation, education, and discussion.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D78CA16-3659-696B-661F-C3D673D5C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52" r="16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Club Activities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020" y="2588447"/>
            <a:ext cx="7122231" cy="286967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Observing Nights</a:t>
            </a:r>
            <a:r>
              <a:rPr lang="en-US" dirty="0"/>
              <a:t>: Regular stargazing events where members use telescopes to observe celestial objects.</a:t>
            </a:r>
          </a:p>
          <a:p>
            <a:r>
              <a:rPr lang="en-US" dirty="0">
                <a:solidFill>
                  <a:schemeClr val="tx1"/>
                </a:solidFill>
              </a:rPr>
              <a:t>Workshops: </a:t>
            </a:r>
            <a:r>
              <a:rPr lang="en-US" dirty="0"/>
              <a:t>Hands-on sessions about telescopes, astrophotography, or astronomical software.</a:t>
            </a:r>
          </a:p>
          <a:p>
            <a:r>
              <a:rPr lang="en-US" dirty="0">
                <a:solidFill>
                  <a:schemeClr val="tx1"/>
                </a:solidFill>
              </a:rPr>
              <a:t>Guest Lectures: </a:t>
            </a:r>
            <a:r>
              <a:rPr lang="en-US" dirty="0"/>
              <a:t>Talks from professors, astronomers, or special guests.</a:t>
            </a:r>
          </a:p>
          <a:p>
            <a:r>
              <a:rPr lang="en-US" dirty="0">
                <a:solidFill>
                  <a:schemeClr val="tx1"/>
                </a:solidFill>
              </a:rPr>
              <a:t>Field Trips: </a:t>
            </a:r>
            <a:r>
              <a:rPr lang="en-US" dirty="0"/>
              <a:t>Visits to local observatories or planetariums.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9A5DEF3-1E10-8030-6F4D-971AA4CD0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095" r="16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Workshops and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Telescope Basics: </a:t>
            </a:r>
            <a:r>
              <a:rPr lang="en-US" dirty="0"/>
              <a:t>How to set up and use a telescope.</a:t>
            </a:r>
          </a:p>
          <a:p>
            <a:r>
              <a:rPr lang="en-US" dirty="0">
                <a:solidFill>
                  <a:schemeClr val="accent5"/>
                </a:solidFill>
              </a:rPr>
              <a:t>Astrophotography</a:t>
            </a:r>
            <a:r>
              <a:rPr lang="en-US" dirty="0"/>
              <a:t>: Techniques for photographing celestial objects.</a:t>
            </a:r>
          </a:p>
          <a:p>
            <a:r>
              <a:rPr lang="en-US" dirty="0">
                <a:solidFill>
                  <a:schemeClr val="accent5"/>
                </a:solidFill>
              </a:rPr>
              <a:t>Astronomy Software: </a:t>
            </a:r>
            <a:r>
              <a:rPr lang="en-US" dirty="0"/>
              <a:t>Introduction to software like </a:t>
            </a:r>
            <a:r>
              <a:rPr lang="en-US" dirty="0" err="1"/>
              <a:t>Stellarium</a:t>
            </a:r>
            <a:r>
              <a:rPr lang="en-US" dirty="0"/>
              <a:t> or Starry Night for sky mapping.</a:t>
            </a:r>
          </a:p>
          <a:p>
            <a:r>
              <a:rPr lang="en-US" dirty="0">
                <a:solidFill>
                  <a:schemeClr val="accent5"/>
                </a:solidFill>
              </a:rPr>
              <a:t>Deep Space and Solar Observation: </a:t>
            </a:r>
            <a:r>
              <a:rPr lang="en-US" dirty="0"/>
              <a:t>Special sessions focusing on different types of observation.</a:t>
            </a:r>
          </a:p>
          <a:p>
            <a:r>
              <a:rPr lang="en-US" dirty="0">
                <a:solidFill>
                  <a:schemeClr val="accent5"/>
                </a:solidFill>
              </a:rPr>
              <a:t>Observation Nights: </a:t>
            </a:r>
            <a:r>
              <a:rPr lang="en-US" dirty="0"/>
              <a:t>Organize telescope viewing sessions to observe celestial bodies like planets, the Moon, and star clusters.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2369199-6F68-BF7D-E846-DCA800DA34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178" r="4178"/>
          <a:stretch>
            <a:fillRect/>
          </a:stretch>
        </p:blipFill>
        <p:spPr>
          <a:xfrm>
            <a:off x="863600" y="895350"/>
            <a:ext cx="2832100" cy="2317750"/>
          </a:xfr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Activities for the Astronomy Club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8727440" cy="3311360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Guest Lectures</a:t>
            </a:r>
            <a:r>
              <a:rPr lang="en-US" dirty="0"/>
              <a:t>: Invite professors, astronomers, or even astronauts to talk about various topics.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Planetarium Visits or Virtual Tours: </a:t>
            </a:r>
            <a:r>
              <a:rPr lang="en-US" dirty="0"/>
              <a:t>Organize field trips or virtual sessions exploring planetariums or space simulations.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Rocket Building or Space Projects</a:t>
            </a:r>
            <a:r>
              <a:rPr lang="en-US" dirty="0"/>
              <a:t>: Conduct workshops on model rocketry or astrophysics-related experiments.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Space News &amp; Discussion Groups</a:t>
            </a:r>
            <a:r>
              <a:rPr lang="en-US" dirty="0"/>
              <a:t>: Have sessions where members discuss recent astronomical discoveries or missions.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Growth and Engagement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E9BE2-502C-737F-13A9-9AEE71493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80160" y="1244600"/>
            <a:ext cx="4663440" cy="5032376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Collaborations</a:t>
            </a:r>
            <a:r>
              <a:rPr lang="en-US" dirty="0"/>
              <a:t>: Work with other science clubs or departments for interdisciplinary events.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Social Media Presence</a:t>
            </a:r>
            <a:r>
              <a:rPr lang="en-US" dirty="0"/>
              <a:t>: Share club activities on platforms like Instagram, Twitter, and Facebook to attract new members.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Themed Nights: </a:t>
            </a:r>
            <a:r>
              <a:rPr lang="en-US" dirty="0"/>
              <a:t>Hold special events around space-related anniversaries or phenomena (e.g., eclipses, meteor showers).</a:t>
            </a:r>
          </a:p>
          <a:p>
            <a:r>
              <a:rPr lang="en-US" b="1" dirty="0">
                <a:solidFill>
                  <a:schemeClr val="accent5"/>
                </a:solidFill>
              </a:rPr>
              <a:t>Competitions or Quizzes</a:t>
            </a:r>
            <a:r>
              <a:rPr lang="en-US" dirty="0"/>
              <a:t>: Organize fun trivia, debates, or project presentations to keep members engaged.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Tools and Resource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Telescopes</a:t>
            </a:r>
            <a:r>
              <a:rPr lang="en-US" dirty="0"/>
              <a:t>: Invest in club-owned telescopes or collaborate with your college for access.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Software: </a:t>
            </a:r>
            <a:r>
              <a:rPr lang="en-US" dirty="0"/>
              <a:t>Utilize star-mapping apps like  </a:t>
            </a:r>
            <a:r>
              <a:rPr lang="en-US" dirty="0" err="1"/>
              <a:t>Stellarium</a:t>
            </a:r>
            <a:r>
              <a:rPr lang="en-US" dirty="0"/>
              <a:t> or </a:t>
            </a:r>
            <a:r>
              <a:rPr lang="en-US" dirty="0" err="1"/>
              <a:t>SkySafari</a:t>
            </a:r>
            <a:r>
              <a:rPr lang="en-US" dirty="0"/>
              <a:t> during observation sessions.</a:t>
            </a:r>
          </a:p>
          <a:p>
            <a:r>
              <a:rPr lang="en-US" b="1" dirty="0">
                <a:solidFill>
                  <a:schemeClr val="accent5"/>
                </a:solidFill>
              </a:rPr>
              <a:t>Space-Related Magazines or Websites: </a:t>
            </a:r>
            <a:r>
              <a:rPr lang="en-US" dirty="0"/>
              <a:t>Subscribe to resources like NASA, Space.com, or Astronomy Magazine to stay updated.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D25148-8827-1C3D-3EC6-85F71CC91E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astronaut standing on gray sand">
            <a:extLst>
              <a:ext uri="{FF2B5EF4-FFF2-40B4-BE49-F238E27FC236}">
                <a16:creationId xmlns:a16="http://schemas.microsoft.com/office/drawing/2014/main" id="{3F760539-E034-111D-8E2A-A558A4A3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08" y="419100"/>
            <a:ext cx="4938713" cy="590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C17EEE8-FCAD-3F3A-50F2-6953BD00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2051151"/>
            <a:ext cx="62652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Thank everyone for their interest in the </a:t>
            </a:r>
            <a:r>
              <a:rPr lang="en-US" altLang="en-US" sz="2400" dirty="0">
                <a:solidFill>
                  <a:schemeClr val="bg1"/>
                </a:solidFill>
              </a:rPr>
              <a:t>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Club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Reiterate how to stay connected via social media or email.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Encourage everyone to look up and keep exploring the universe. 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C2A2799-13F9-ECFF-EACD-E43ED99223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4159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94</TotalTime>
  <Words>410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space Club</vt:lpstr>
      <vt:lpstr>About Our Club</vt:lpstr>
      <vt:lpstr>Club Activities</vt:lpstr>
      <vt:lpstr>Workshops and Learning</vt:lpstr>
      <vt:lpstr>Activities for the Astronomy Club</vt:lpstr>
      <vt:lpstr>Club Growth and Engagement</vt:lpstr>
      <vt:lpstr>Tools and Resource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Malave</dc:creator>
  <cp:lastModifiedBy>Naveen Malave</cp:lastModifiedBy>
  <cp:revision>17</cp:revision>
  <dcterms:created xsi:type="dcterms:W3CDTF">2024-09-17T17:18:33Z</dcterms:created>
  <dcterms:modified xsi:type="dcterms:W3CDTF">2024-11-24T10:31:58Z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