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y="5143500" cx="9144000"/>
  <p:notesSz cx="6858000" cy="9144000"/>
  <p:embeddedFontLst>
    <p:embeddedFont>
      <p:font typeface="Hanken Grotesk"/>
      <p:regular r:id="rId26"/>
      <p:bold r:id="rId27"/>
      <p:italic r:id="rId28"/>
      <p:boldItalic r:id="rId29"/>
    </p:embeddedFont>
    <p:embeddedFont>
      <p:font typeface="Space Grotesk"/>
      <p:regular r:id="rId30"/>
      <p:bold r:id="rId31"/>
    </p:embeddedFont>
    <p:embeddedFont>
      <p:font typeface="Oswald Medium"/>
      <p:regular r:id="rId32"/>
      <p:bold r:id="rId33"/>
    </p:embeddedFont>
    <p:embeddedFont>
      <p:font typeface="Poppins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Lato Light"/>
      <p:regular r:id="rId46"/>
      <p:bold r:id="rId47"/>
      <p:italic r:id="rId48"/>
      <p:boldItalic r:id="rId49"/>
    </p:embeddedFont>
    <p:embeddedFont>
      <p:font typeface="Open Sans Medium"/>
      <p:regular r:id="rId50"/>
      <p:bold r:id="rId51"/>
      <p:italic r:id="rId52"/>
      <p:boldItalic r:id="rId53"/>
    </p:embeddedFont>
    <p:embeddedFont>
      <p:font typeface="Oswald"/>
      <p:regular r:id="rId54"/>
      <p:bold r:id="rId55"/>
    </p:embeddedFont>
    <p:embeddedFont>
      <p:font typeface="Inter Medium"/>
      <p:regular r:id="rId56"/>
      <p:bold r:id="rId57"/>
    </p:embeddedFont>
    <p:embeddedFont>
      <p:font typeface="Merriweather"/>
      <p:regular r:id="rId58"/>
      <p:bold r:id="rId59"/>
      <p:italic r:id="rId60"/>
      <p:boldItalic r:id="rId61"/>
    </p:embeddedFont>
    <p:embeddedFont>
      <p:font typeface="Comfortaa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LatoLight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font" Target="fonts/LatoLight-italic.fntdata"/><Relationship Id="rId47" Type="http://schemas.openxmlformats.org/officeDocument/2006/relationships/font" Target="fonts/LatoLight-bold.fntdata"/><Relationship Id="rId49" Type="http://schemas.openxmlformats.org/officeDocument/2006/relationships/font" Target="fonts/LatoLigh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SpaceGrotesk-bold.fntdata"/><Relationship Id="rId30" Type="http://schemas.openxmlformats.org/officeDocument/2006/relationships/font" Target="fonts/SpaceGrotesk-regular.fntdata"/><Relationship Id="rId33" Type="http://schemas.openxmlformats.org/officeDocument/2006/relationships/font" Target="fonts/OswaldMedium-bold.fntdata"/><Relationship Id="rId32" Type="http://schemas.openxmlformats.org/officeDocument/2006/relationships/font" Target="fonts/OswaldMedium-regular.fntdata"/><Relationship Id="rId35" Type="http://schemas.openxmlformats.org/officeDocument/2006/relationships/font" Target="fonts/Poppins-bold.fntdata"/><Relationship Id="rId34" Type="http://schemas.openxmlformats.org/officeDocument/2006/relationships/font" Target="fonts/Poppins-regular.fntdata"/><Relationship Id="rId37" Type="http://schemas.openxmlformats.org/officeDocument/2006/relationships/font" Target="fonts/Poppins-boldItalic.fntdata"/><Relationship Id="rId36" Type="http://schemas.openxmlformats.org/officeDocument/2006/relationships/font" Target="fonts/Poppins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62" Type="http://schemas.openxmlformats.org/officeDocument/2006/relationships/font" Target="fonts/Comfortaa-regular.fntdata"/><Relationship Id="rId61" Type="http://schemas.openxmlformats.org/officeDocument/2006/relationships/font" Target="fonts/Merriweather-boldItalic.fntdata"/><Relationship Id="rId20" Type="http://schemas.openxmlformats.org/officeDocument/2006/relationships/slide" Target="slides/slide12.xml"/><Relationship Id="rId63" Type="http://schemas.openxmlformats.org/officeDocument/2006/relationships/font" Target="fonts/Comfortaa-bold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Merriweather-italic.fntdata"/><Relationship Id="rId26" Type="http://schemas.openxmlformats.org/officeDocument/2006/relationships/font" Target="fonts/HankenGrotesk-regular.fntdata"/><Relationship Id="rId25" Type="http://schemas.openxmlformats.org/officeDocument/2006/relationships/slide" Target="slides/slide17.xml"/><Relationship Id="rId28" Type="http://schemas.openxmlformats.org/officeDocument/2006/relationships/font" Target="fonts/HankenGrotesk-italic.fntdata"/><Relationship Id="rId27" Type="http://schemas.openxmlformats.org/officeDocument/2006/relationships/font" Target="fonts/HankenGrotesk-bold.fntdata"/><Relationship Id="rId29" Type="http://schemas.openxmlformats.org/officeDocument/2006/relationships/font" Target="fonts/HankenGrotesk-boldItalic.fntdata"/><Relationship Id="rId51" Type="http://schemas.openxmlformats.org/officeDocument/2006/relationships/font" Target="fonts/OpenSansMedium-bold.fntdata"/><Relationship Id="rId50" Type="http://schemas.openxmlformats.org/officeDocument/2006/relationships/font" Target="fonts/OpenSansMedium-regular.fntdata"/><Relationship Id="rId53" Type="http://schemas.openxmlformats.org/officeDocument/2006/relationships/font" Target="fonts/OpenSansMedium-boldItalic.fntdata"/><Relationship Id="rId52" Type="http://schemas.openxmlformats.org/officeDocument/2006/relationships/font" Target="fonts/OpenSansMedium-italic.fntdata"/><Relationship Id="rId11" Type="http://schemas.openxmlformats.org/officeDocument/2006/relationships/slide" Target="slides/slide3.xml"/><Relationship Id="rId55" Type="http://schemas.openxmlformats.org/officeDocument/2006/relationships/font" Target="fonts/Oswald-bold.fntdata"/><Relationship Id="rId10" Type="http://schemas.openxmlformats.org/officeDocument/2006/relationships/slide" Target="slides/slide2.xml"/><Relationship Id="rId54" Type="http://schemas.openxmlformats.org/officeDocument/2006/relationships/font" Target="fonts/Oswald-regular.fntdata"/><Relationship Id="rId13" Type="http://schemas.openxmlformats.org/officeDocument/2006/relationships/slide" Target="slides/slide5.xml"/><Relationship Id="rId57" Type="http://schemas.openxmlformats.org/officeDocument/2006/relationships/font" Target="fonts/InterMedium-bold.fntdata"/><Relationship Id="rId12" Type="http://schemas.openxmlformats.org/officeDocument/2006/relationships/slide" Target="slides/slide4.xml"/><Relationship Id="rId56" Type="http://schemas.openxmlformats.org/officeDocument/2006/relationships/font" Target="fonts/InterMedium-regular.fntdata"/><Relationship Id="rId15" Type="http://schemas.openxmlformats.org/officeDocument/2006/relationships/slide" Target="slides/slide7.xml"/><Relationship Id="rId59" Type="http://schemas.openxmlformats.org/officeDocument/2006/relationships/font" Target="fonts/Merriweather-bold.fntdata"/><Relationship Id="rId14" Type="http://schemas.openxmlformats.org/officeDocument/2006/relationships/slide" Target="slides/slide6.xml"/><Relationship Id="rId58" Type="http://schemas.openxmlformats.org/officeDocument/2006/relationships/font" Target="fonts/Merriweather-regular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6e69bbb73_1_17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6e69bbb73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Stock Market Analysis Dashboard Project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Project Overview: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This project involves creating a Stock Market Analysis Dashboard using Tkinter, yfinance,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pandas, and matplotlib. The dashboard allows users to input stock symbols, select a date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range, and analyze the stock's performance. TProject Structure: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• Main Script: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File: stock_market_analysis.py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Description: Contains the main code for the Stock Market Analysis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Dashboard.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• Dependencies: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tkinter: GUI library for creating the user interface.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yfinance: Fetches stock data from Yahoo Finance.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pandas: Handles and manipulates the stock data.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matplotlib: Plots the stock price data.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tkcalendar: Provides a date entry widget for Tkinter.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• Features: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Input for multiple stock symbols (comma-separated).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Date range selection using a calendar widget.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Plots the closing prices of selected stocks.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Displays performance metrics such as percentage change, daily return, and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average volume.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• Usage: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Execute the script stock_market_analysis.py.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Enter stock symbols, select a date range, and click the "Analyze" button.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View the plotted stock prices and performance metrics.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• Project Files: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stock_market_analysis.py: Main script.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 Any additional files (if used) like images, icons, or configuration files.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Analysis: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1. Motivation for Choosing the Project: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• Real-Time Analysis: Today's financial markets operate in real-time, and investors require timely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and accurate information.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User-Friendly Interface: Existing systems might lack a user-friendly interface, making it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challenging for users, especially those without a financial background, to analyze stock data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effectively.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2. Drawbacks in Existing Concept: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• Complexity: Some systems might be overly complex, making it difficult for users to navigate and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extract relevant information.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• Limited Features: Older systems may lack modern features, such as interactive visualizations,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dynamic date range selection, or performance metrics, limiting the depth of analysis users can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perform.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Outcomes: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• Enhanced User Experience: The project significantly improves the user experience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compared to existing systems, offering a more accessible and visually engaging platform for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stock market analysis.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• Modernized Technology Stack: By integrating modern libraries such as yfinance, pandas,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and tkcalendar, the project utilizes contemporary tools, ensuring efficiency, accuracy, and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security in data retrieval, manipulation, and date selection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SLIDES_API140751991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SLIDES_API140751991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66e69bbb73_1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66e69bbb73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66e69bbb73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66e69bbb73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66e69bbb73_1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66e69bbb73_1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66e69bbb73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66e69bbb73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66e69bbb73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66e69bbb73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66e69bbb73_1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66e69bbb73_1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66e69bbb73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66e69bbb73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6e69bbb73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66e69bbb73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66e69bbb73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66e69bbb73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6e69bbb73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66e69bbb73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SLIDES_API30195399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SLIDES_API30195399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66e69bbb73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66e69bbb73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66e69bbb73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66e69bbb73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66e69bbb73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66e69bbb73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66e69bbb73_1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66e69bbb73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5711758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0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0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5711663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3" name="Google Shape;83;p18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5711663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subTitle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subTitle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3" name="Google Shape;153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5" name="Google Shape;155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0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86" name="Google Shape;186;p3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3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3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95" name="Google Shape;195;p3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7" name="Google Shape;217;p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24" name="Google Shape;224;p3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8" name="Google Shape;228;p3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32" name="Google Shape;232;p3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38" name="Google Shape;238;p3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3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6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45" name="Google Shape;245;p3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3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67" name="Google Shape;267;p3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3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0" name="Google Shape;270;p3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71" name="Google Shape;271;p3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2" name="Google Shape;27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8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75" name="Google Shape;275;p3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8" name="Google Shape;2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1" name="Google Shape;281;p3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39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1" name="Google Shape;30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6" name="Google Shape;30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2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2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2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42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2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9" name="Google Shape;319;p42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0" name="Google Shape;320;p42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1" name="Google Shape;321;p42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43"/>
          <p:cNvSpPr/>
          <p:nvPr>
            <p:ph idx="2" type="pic"/>
          </p:nvPr>
        </p:nvSpPr>
        <p:spPr>
          <a:xfrm>
            <a:off x="5711758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325" name="Google Shape;325;p43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6" name="Google Shape;326;p43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9" name="Google Shape;329;p4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30" name="Google Shape;330;p4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1" name="Google Shape;331;p4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2" name="Google Shape;332;p4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5" name="Google Shape;335;p4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0" name="Google Shape;340;p45"/>
          <p:cNvSpPr/>
          <p:nvPr>
            <p:ph idx="2" type="pic"/>
          </p:nvPr>
        </p:nvSpPr>
        <p:spPr>
          <a:xfrm>
            <a:off x="0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341" name="Google Shape;341;p45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42" name="Google Shape;342;p45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343" name="Google Shape;343;p45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44" name="Google Shape;344;p45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345" name="Google Shape;345;p45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8" name="Google Shape;348;p46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9" name="Google Shape;349;p46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2" name="Google Shape;352;p47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4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360" name="Google Shape;360;p4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4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65" name="Google Shape;365;p4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6" name="Google Shape;36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5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9" name="Google Shape;369;p5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5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8" name="Google Shape;38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5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91" name="Google Shape;391;p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" name="Google Shape;394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5" name="Google Shape;39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5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98" name="Google Shape;398;p5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1" name="Google Shape;401;p5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2" name="Google Shape;402;p5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3" name="Google Shape;40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5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06" name="Google Shape;406;p5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9" name="Google Shape;40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5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12" name="Google Shape;412;p5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5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6" name="Google Shape;41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5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419" name="Google Shape;419;p5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5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8" name="Google Shape;43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5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1" name="Google Shape;441;p5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5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4" name="Google Shape;444;p5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445" name="Google Shape;445;p5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6" name="Google Shape;44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5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449" name="Google Shape;449;p5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5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52" name="Google Shape;45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5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5" name="Google Shape;455;p5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5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4" name="Google Shape;474;p5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5" name="Google Shape;47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80" name="Google Shape;48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1" name="Google Shape;481;p60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4" name="Google Shape;484;p61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85" name="Google Shape;485;p61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6" name="Google Shape;486;p61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7" name="Google Shape;487;p61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8" name="Google Shape;488;p61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9" name="Google Shape;489;p61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90" name="Google Shape;490;p61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61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61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5" name="Google Shape;495;p62"/>
          <p:cNvSpPr/>
          <p:nvPr>
            <p:ph idx="2" type="pic"/>
          </p:nvPr>
        </p:nvSpPr>
        <p:spPr>
          <a:xfrm>
            <a:off x="5711758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496" name="Google Shape;496;p62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7" name="Google Shape;497;p62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0" name="Google Shape;500;p63"/>
          <p:cNvSpPr/>
          <p:nvPr>
            <p:ph idx="2" type="pic"/>
          </p:nvPr>
        </p:nvSpPr>
        <p:spPr>
          <a:xfrm>
            <a:off x="5711663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501" name="Google Shape;501;p63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02" name="Google Shape;502;p63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503" name="Google Shape;503;p63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04" name="Google Shape;504;p63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505" name="Google Shape;505;p63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06" name="Google Shape;506;p63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507" name="Google Shape;507;p63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0" name="Google Shape;510;p64"/>
          <p:cNvSpPr/>
          <p:nvPr>
            <p:ph idx="2" type="pic"/>
          </p:nvPr>
        </p:nvSpPr>
        <p:spPr>
          <a:xfrm>
            <a:off x="0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511" name="Google Shape;511;p64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2" name="Google Shape;512;p64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5" name="Google Shape;515;p65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1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b="1" sz="2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6" name="Google Shape;35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Stock Market Analysis Dashboard Project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1" name="Google Shape;521;p66"/>
          <p:cNvSpPr txBox="1"/>
          <p:nvPr>
            <p:ph idx="1" type="subTitle"/>
          </p:nvPr>
        </p:nvSpPr>
        <p:spPr>
          <a:xfrm>
            <a:off x="4666150" y="3378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mfortaa"/>
                <a:ea typeface="Comfortaa"/>
                <a:cs typeface="Comfortaa"/>
                <a:sym typeface="Comfortaa"/>
              </a:rPr>
              <a:t>Tkinter GUI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5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Design frames, labels, entry fields, and buttons for user interaction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1" name="Google Shape;591;p75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GUI Design</a:t>
            </a:r>
            <a:endParaRPr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2" name="Google Shape;592;p75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main window using Tkinter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3" name="Google Shape;593;p75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Plan the layout to accommodate stock symbol input, date range selection, and performance metric display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6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Drawbacks in Existing Concept</a:t>
            </a:r>
            <a:endParaRPr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9" name="Google Shape;599;p76"/>
          <p:cNvSpPr txBox="1"/>
          <p:nvPr>
            <p:ph idx="2" type="subTitle"/>
          </p:nvPr>
        </p:nvSpPr>
        <p:spPr>
          <a:xfrm>
            <a:off x="-454550" y="1243650"/>
            <a:ext cx="3371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Limited Features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Older systems may lack modern features, such as interactive visualizations, dynamic date range selection, or performance metrics, limiting the depth of analysis users can perform.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0" name="Google Shape;600;p76"/>
          <p:cNvSpPr txBox="1"/>
          <p:nvPr/>
        </p:nvSpPr>
        <p:spPr>
          <a:xfrm>
            <a:off x="5896000" y="1178775"/>
            <a:ext cx="32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01" name="Google Shape;601;p76"/>
          <p:cNvSpPr txBox="1"/>
          <p:nvPr>
            <p:ph idx="1" type="subTitle"/>
          </p:nvPr>
        </p:nvSpPr>
        <p:spPr>
          <a:xfrm>
            <a:off x="970050" y="4169100"/>
            <a:ext cx="76077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302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Complexity</a:t>
            </a:r>
            <a:endParaRPr sz="1302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302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Some systems might be overly complex, making it difficult for users to navigate and extract relevant information.</a:t>
            </a:r>
            <a:endParaRPr sz="1302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2" name="Google Shape;602;p76"/>
          <p:cNvSpPr txBox="1"/>
          <p:nvPr>
            <p:ph idx="3" type="subTitle"/>
          </p:nvPr>
        </p:nvSpPr>
        <p:spPr>
          <a:xfrm>
            <a:off x="6178500" y="1377275"/>
            <a:ext cx="29655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Outdated Technology</a:t>
            </a:r>
            <a:endParaRPr sz="5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5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Legacy systems may be built on outdated technologies, leading to slower performance and potential security vulnerabilities.</a:t>
            </a:r>
            <a:r>
              <a:rPr lang="en-GB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7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Enter stock symbols, select a date range, and click the 'Analyze' button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8" name="Google Shape;608;p77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Usage</a:t>
            </a:r>
            <a:endParaRPr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9" name="Google Shape;609;p77"/>
          <p:cNvSpPr txBox="1"/>
          <p:nvPr>
            <p:ph idx="2" type="subTitle"/>
          </p:nvPr>
        </p:nvSpPr>
        <p:spPr>
          <a:xfrm>
            <a:off x="263150" y="1394975"/>
            <a:ext cx="25659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Execute the script stock_market_analysis.py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0" name="Google Shape;610;p77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View the plotted stock prices and performance metrics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8"/>
          <p:cNvSpPr txBox="1"/>
          <p:nvPr>
            <p:ph idx="4294967295" type="title"/>
          </p:nvPr>
        </p:nvSpPr>
        <p:spPr>
          <a:xfrm>
            <a:off x="155250" y="117425"/>
            <a:ext cx="42705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Project sample</a:t>
            </a:r>
            <a:endParaRPr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6" name="Google Shape;61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9425"/>
            <a:ext cx="8907998" cy="430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9"/>
          <p:cNvSpPr txBox="1"/>
          <p:nvPr>
            <p:ph idx="4294967295" type="subTitle"/>
          </p:nvPr>
        </p:nvSpPr>
        <p:spPr>
          <a:xfrm>
            <a:off x="274025" y="526275"/>
            <a:ext cx="7753500" cy="3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Real-Time Analysis</a:t>
            </a:r>
            <a:endParaRPr sz="16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Today's financial markets operate in real-time, and investors require timely and accurate information.</a:t>
            </a:r>
            <a:endParaRPr sz="16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User-Friendly Interface</a:t>
            </a:r>
            <a:endParaRPr sz="16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Existing systems might lack a user-friendly interface, making it challenging for users, especially those without a financial background, to analyze stock data effectively.</a:t>
            </a:r>
            <a:endParaRPr sz="16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Drawbacks in Existing Concept</a:t>
            </a:r>
            <a:endParaRPr sz="16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Complexity: Some systems might be overly complex, making it difficult for users to navigate and extract relevant information.</a:t>
            </a:r>
            <a:endParaRPr sz="16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Limited Features: Older systems may lack modern features, such as interactive visualizations, dynamic date range selection, or performance metrics, limiting the depth of analysis users can perform.</a:t>
            </a:r>
            <a:endParaRPr sz="16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2" name="Google Shape;622;p79"/>
          <p:cNvSpPr txBox="1"/>
          <p:nvPr>
            <p:ph type="title"/>
          </p:nvPr>
        </p:nvSpPr>
        <p:spPr>
          <a:xfrm>
            <a:off x="274025" y="102200"/>
            <a:ext cx="45870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Analysis</a:t>
            </a:r>
            <a:endParaRPr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Findings</a:t>
            </a:r>
            <a:endParaRPr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8" name="Google Shape;628;p80"/>
          <p:cNvSpPr txBox="1"/>
          <p:nvPr>
            <p:ph idx="1" type="subTitle"/>
          </p:nvPr>
        </p:nvSpPr>
        <p:spPr>
          <a:xfrm>
            <a:off x="173800" y="401725"/>
            <a:ext cx="30690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Dynamic Visualizations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The use of Matplotlib facilitates dynamic and interactive visualizations, empowering users to analyze stock prices for multiple symbols simultaneously. The inclusion of performance metrics offers a comprehensive view of stock performance. 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9" name="Google Shape;629;p80"/>
          <p:cNvSpPr txBox="1"/>
          <p:nvPr>
            <p:ph idx="2" type="subTitle"/>
          </p:nvPr>
        </p:nvSpPr>
        <p:spPr>
          <a:xfrm>
            <a:off x="173800" y="2791950"/>
            <a:ext cx="27969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Error Handling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The implementation of error handling mechanisms ensures that users are informed of any data retrieval issues, contributing to transparency and enhancing the overall user experience.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0" name="Google Shape;630;p80"/>
          <p:cNvSpPr txBox="1"/>
          <p:nvPr>
            <p:ph idx="3" type="subTitle"/>
          </p:nvPr>
        </p:nvSpPr>
        <p:spPr>
          <a:xfrm>
            <a:off x="6139825" y="403675"/>
            <a:ext cx="28770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Efficient Data Retrieval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The integration of the yfinance library enables swift and reliable retrieval of historical stock data from Yahoo Finance, ensuring that users have access to </a:t>
            </a:r>
            <a:r>
              <a:rPr lang="en-GB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uptodate</a:t>
            </a:r>
            <a:r>
              <a:rPr lang="en-GB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information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1" name="Google Shape;631;p80"/>
          <p:cNvSpPr txBox="1"/>
          <p:nvPr>
            <p:ph idx="4" type="subTitle"/>
          </p:nvPr>
        </p:nvSpPr>
        <p:spPr>
          <a:xfrm>
            <a:off x="6324550" y="2791950"/>
            <a:ext cx="2877000" cy="1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302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User-Friendly Interface</a:t>
            </a:r>
            <a:endParaRPr sz="1302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302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The Tkinter-based graphical user interface provides an intuitive and user-friendly experience, allowing users to easily input stock symbols, select date ranges, and interpret the visualized data.</a:t>
            </a:r>
            <a:endParaRPr sz="1302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1"/>
          <p:cNvSpPr txBox="1"/>
          <p:nvPr>
            <p:ph type="title"/>
          </p:nvPr>
        </p:nvSpPr>
        <p:spPr>
          <a:xfrm>
            <a:off x="334500" y="246950"/>
            <a:ext cx="45870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E6E4E1"/>
                </a:solidFill>
                <a:latin typeface="Oswald Medium"/>
                <a:ea typeface="Oswald Medium"/>
                <a:cs typeface="Oswald Medium"/>
                <a:sym typeface="Oswald Medium"/>
              </a:rPr>
              <a:t>Outcomes</a:t>
            </a:r>
            <a:endParaRPr sz="4000"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7" name="Google Shape;637;p81"/>
          <p:cNvSpPr txBox="1"/>
          <p:nvPr/>
        </p:nvSpPr>
        <p:spPr>
          <a:xfrm>
            <a:off x="334500" y="1053300"/>
            <a:ext cx="79866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E4E1"/>
              </a:buClr>
              <a:buSzPts val="1800"/>
              <a:buFont typeface="Merriweather"/>
              <a:buChar char="●"/>
            </a:pPr>
            <a:r>
              <a:rPr lang="en-GB" sz="18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Enhanced User Experience: The project significantly improves the user experience compared to existing systems, offering a more accessible and visually engaging platform for stock market analysis.</a:t>
            </a:r>
            <a:endParaRPr sz="18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81"/>
          <p:cNvSpPr txBox="1"/>
          <p:nvPr/>
        </p:nvSpPr>
        <p:spPr>
          <a:xfrm>
            <a:off x="334500" y="2820300"/>
            <a:ext cx="7655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E4E1"/>
              </a:buClr>
              <a:buSzPts val="1700"/>
              <a:buFont typeface="Merriweather"/>
              <a:buChar char="●"/>
            </a:pPr>
            <a:r>
              <a:rPr lang="en-GB" sz="17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8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Modernized Technology Stack: By integrating modern libraries such as yfinance, pandas, and tkcalendar, the project utilizes contemporary tools, ensuring efficiency, accuracy, and security in data retrieval, manipulation, and date selection.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2"/>
          <p:cNvSpPr txBox="1"/>
          <p:nvPr>
            <p:ph idx="1" type="subTitle"/>
          </p:nvPr>
        </p:nvSpPr>
        <p:spPr>
          <a:xfrm>
            <a:off x="6540725" y="568050"/>
            <a:ext cx="24327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Performance Metrics: 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The inclusion of percentage change, daily return, and average volume metrics enables users to assess the financial performance of selected stocks, enhancing their decision-making process.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4" name="Google Shape;644;p82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Results</a:t>
            </a:r>
            <a:endParaRPr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5" name="Google Shape;645;p82"/>
          <p:cNvSpPr txBox="1"/>
          <p:nvPr>
            <p:ph idx="2" type="subTitle"/>
          </p:nvPr>
        </p:nvSpPr>
        <p:spPr>
          <a:xfrm>
            <a:off x="89175" y="512550"/>
            <a:ext cx="27399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Holistic Stock Analysis:</a:t>
            </a:r>
            <a:endParaRPr sz="12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The Stock Market Analysis Dashboard successfully consolidates stock data, allowing users to analyze multiple stocks in one centralized location.</a:t>
            </a:r>
            <a:endParaRPr sz="12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6" name="Google Shape;646;p82"/>
          <p:cNvSpPr txBox="1"/>
          <p:nvPr>
            <p:ph idx="3" type="subTitle"/>
          </p:nvPr>
        </p:nvSpPr>
        <p:spPr>
          <a:xfrm>
            <a:off x="0" y="4126475"/>
            <a:ext cx="85038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   The project empowers users, regardless of their financial expertise, to make informed decisions by providing a user-friendly interface and meaningful visualizations.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7" name="Google Shape;647;p82"/>
          <p:cNvSpPr txBox="1"/>
          <p:nvPr/>
        </p:nvSpPr>
        <p:spPr>
          <a:xfrm>
            <a:off x="328425" y="2059650"/>
            <a:ext cx="25881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The dynamic visualizations provide a comprehensive overview of stock prices over user-selected date ranges</a:t>
            </a:r>
            <a:r>
              <a:rPr lang="en-GB" sz="12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3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8" name="Google Shape;648;p82"/>
          <p:cNvSpPr txBox="1"/>
          <p:nvPr/>
        </p:nvSpPr>
        <p:spPr>
          <a:xfrm>
            <a:off x="3015975" y="4178375"/>
            <a:ext cx="24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User Empowerment:</a:t>
            </a:r>
            <a:endParaRPr sz="18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7"/>
          <p:cNvSpPr txBox="1"/>
          <p:nvPr/>
        </p:nvSpPr>
        <p:spPr>
          <a:xfrm>
            <a:off x="426250" y="720350"/>
            <a:ext cx="62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7" name="Google Shape;527;p67"/>
          <p:cNvSpPr txBox="1"/>
          <p:nvPr/>
        </p:nvSpPr>
        <p:spPr>
          <a:xfrm>
            <a:off x="1339700" y="155150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28" name="Google Shape;528;p67"/>
          <p:cNvSpPr txBox="1"/>
          <p:nvPr>
            <p:ph type="title"/>
          </p:nvPr>
        </p:nvSpPr>
        <p:spPr>
          <a:xfrm>
            <a:off x="1264875" y="540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</a:t>
            </a:r>
            <a:r>
              <a:rPr lang="en-GB" sz="2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ject Overview</a:t>
            </a:r>
            <a:endParaRPr sz="2900"/>
          </a:p>
        </p:txBody>
      </p:sp>
      <p:sp>
        <p:nvSpPr>
          <p:cNvPr id="529" name="Google Shape;529;p67"/>
          <p:cNvSpPr txBox="1"/>
          <p:nvPr>
            <p:ph idx="1" type="body"/>
          </p:nvPr>
        </p:nvSpPr>
        <p:spPr>
          <a:xfrm>
            <a:off x="1488000" y="1551500"/>
            <a:ext cx="7038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This project involves creating a Stock Market Analysis Dashboard using Tkinter, yfinance, pandas, and matplotlib.</a:t>
            </a:r>
            <a:endParaRPr/>
          </a:p>
        </p:txBody>
      </p:sp>
      <p:sp>
        <p:nvSpPr>
          <p:cNvPr id="530" name="Google Shape;530;p67"/>
          <p:cNvSpPr txBox="1"/>
          <p:nvPr/>
        </p:nvSpPr>
        <p:spPr>
          <a:xfrm>
            <a:off x="1488000" y="2345200"/>
            <a:ext cx="626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dashboard allows users to input stock symbols, select a date range, and analyze the stock's performance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67"/>
          <p:cNvSpPr txBox="1"/>
          <p:nvPr/>
        </p:nvSpPr>
        <p:spPr>
          <a:xfrm>
            <a:off x="1488000" y="3453400"/>
            <a:ext cx="626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The analysis includes plotting the closing prices over the specified date range and displaying performance metrics such as percentage change, daily return, and average volume.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/>
          <p:nvPr>
            <p:ph type="title"/>
          </p:nvPr>
        </p:nvSpPr>
        <p:spPr>
          <a:xfrm>
            <a:off x="442850" y="-60642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Stock Market Analysis Dashboard Project</a:t>
            </a:r>
            <a:endParaRPr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7" name="Google Shape;537;p68"/>
          <p:cNvSpPr txBox="1"/>
          <p:nvPr>
            <p:ph idx="4294967295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This project involves creating a Stock Market Analysis Dashboard using Tkinter, yfinance, pandas, and matplotlib. The dashboard allows users to input stock symbols, select a date range, and analyze the stock's performance.</a:t>
            </a:r>
            <a:endParaRPr sz="18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9"/>
          <p:cNvSpPr txBox="1"/>
          <p:nvPr>
            <p:ph type="title"/>
          </p:nvPr>
        </p:nvSpPr>
        <p:spPr>
          <a:xfrm>
            <a:off x="584625" y="333925"/>
            <a:ext cx="45870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Tkinter in Python</a:t>
            </a:r>
            <a:endParaRPr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Google Shape;543;p69"/>
          <p:cNvSpPr txBox="1"/>
          <p:nvPr>
            <p:ph idx="4294967295" type="subTitle"/>
          </p:nvPr>
        </p:nvSpPr>
        <p:spPr>
          <a:xfrm>
            <a:off x="584625" y="1323250"/>
            <a:ext cx="6014400" cy="26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E4E1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Tkinter is a Python library used to construct graphical user interfaces (GUIs). 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E6E4E1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It empowers developers to design interactive applications by providing widgets and tools. Commonly utilized in project dashboards, Tkinter enables the creation of user-friendly interfaces for tasks like data analysis and visualization.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E6E4E1"/>
              </a:buClr>
              <a:buSzPts val="1300"/>
              <a:buFont typeface="Merriweather"/>
              <a:buChar char="●"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Its simplicity and integration with Python make it a popular choice for building GUI-based applications.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0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Utilize Matplotlib to create dynamic plots within the Tkinter interface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9" name="Google Shape;549;p70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Data Analysis and Plotting</a:t>
            </a:r>
            <a:endParaRPr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0" name="Google Shape;550;p70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Use pandas to process and analyze the downloaded stock data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1" name="Google Shape;551;p70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Update plots based on user-selected stock symbols and date range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1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This project involves creating a Stock Market Analysis Dashboard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7" name="Google Shape;557;p71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The dashboard allows users to input stock symbols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8" name="Google Shape;558;p71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Users can select a date range and analyze the stock's performance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9" name="Google Shape;559;p71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The dashboard is built using Tkinter, yfinance, pandas, and matplotlib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0" name="Google Shape;560;p71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Project Overview</a:t>
            </a:r>
            <a:endParaRPr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2"/>
          <p:cNvSpPr txBox="1"/>
          <p:nvPr>
            <p:ph type="title"/>
          </p:nvPr>
        </p:nvSpPr>
        <p:spPr>
          <a:xfrm>
            <a:off x="106150" y="77650"/>
            <a:ext cx="6616200" cy="1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Project</a:t>
            </a: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GB" sz="4200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Structure</a:t>
            </a:r>
            <a:endParaRPr sz="4200"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Google Shape;566;p72"/>
          <p:cNvSpPr txBox="1"/>
          <p:nvPr>
            <p:ph idx="1" type="body"/>
          </p:nvPr>
        </p:nvSpPr>
        <p:spPr>
          <a:xfrm>
            <a:off x="350800" y="1592050"/>
            <a:ext cx="62574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E4E1"/>
              </a:buClr>
              <a:buSzPts val="2300"/>
              <a:buFont typeface="Merriweather"/>
              <a:buChar char="●"/>
            </a:pPr>
            <a:r>
              <a:rPr lang="en-GB" sz="23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Main Script: stock_market_analysis.py</a:t>
            </a:r>
            <a:endParaRPr sz="23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E4E1"/>
              </a:buClr>
              <a:buSzPts val="2300"/>
              <a:buFont typeface="Merriweather"/>
              <a:buChar char="●"/>
            </a:pPr>
            <a:r>
              <a:rPr lang="en-GB" sz="23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Dependencies: tkinter, yfinance, pandas, matplotlib, tkcalendar</a:t>
            </a:r>
            <a:endParaRPr sz="23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E4E1"/>
              </a:buClr>
              <a:buSzPts val="2300"/>
              <a:buFont typeface="Merriweather"/>
              <a:buChar char="●"/>
            </a:pPr>
            <a:r>
              <a:rPr lang="en-GB" sz="23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Features: input for multiple stock symbols, date range selection, plot closing prices, display performance metrics</a:t>
            </a:r>
            <a:endParaRPr sz="23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3"/>
          <p:cNvSpPr txBox="1"/>
          <p:nvPr>
            <p:ph idx="1" type="subTitle"/>
          </p:nvPr>
        </p:nvSpPr>
        <p:spPr>
          <a:xfrm>
            <a:off x="6368675" y="445025"/>
            <a:ext cx="26808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Main Script:</a:t>
            </a:r>
            <a:endParaRPr sz="13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File: stock_market_analysis.py </a:t>
            </a:r>
            <a:endParaRPr sz="13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Description: Contains the main code for the Stock Market Analysis Dashboard.</a:t>
            </a:r>
            <a:endParaRPr sz="1300"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2" name="Google Shape;572;p73"/>
          <p:cNvSpPr txBox="1"/>
          <p:nvPr>
            <p:ph type="title"/>
          </p:nvPr>
        </p:nvSpPr>
        <p:spPr>
          <a:xfrm>
            <a:off x="1190775" y="173350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Structure</a:t>
            </a:r>
            <a:endParaRPr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3" name="Google Shape;573;p73"/>
          <p:cNvSpPr txBox="1"/>
          <p:nvPr>
            <p:ph idx="2" type="subTitle"/>
          </p:nvPr>
        </p:nvSpPr>
        <p:spPr>
          <a:xfrm>
            <a:off x="6463200" y="2832625"/>
            <a:ext cx="2680800" cy="2076000"/>
          </a:xfrm>
          <a:prstGeom prst="rect">
            <a:avLst/>
          </a:prstGeom>
          <a:solidFill>
            <a:srgbClr val="1C1C1C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16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Libraries:</a:t>
            </a:r>
            <a:endParaRPr sz="1716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. Tkinter</a:t>
            </a:r>
            <a:endParaRPr sz="16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. Yfinance</a:t>
            </a:r>
            <a:endParaRPr sz="16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. Pandas</a:t>
            </a:r>
            <a:endParaRPr sz="16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. Matplotlib</a:t>
            </a:r>
            <a:endParaRPr sz="16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. tkcalendar </a:t>
            </a:r>
            <a:endParaRPr sz="16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4" name="Google Shape;574;p73"/>
          <p:cNvSpPr txBox="1"/>
          <p:nvPr>
            <p:ph idx="3" type="subTitle"/>
          </p:nvPr>
        </p:nvSpPr>
        <p:spPr>
          <a:xfrm>
            <a:off x="205375" y="341450"/>
            <a:ext cx="33201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Usage:</a:t>
            </a:r>
            <a:endParaRPr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Execute the script stock_market_analysis.py.</a:t>
            </a:r>
            <a:endParaRPr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Enter stock symbols, select a date range, and click the "Analyze" button. </a:t>
            </a:r>
            <a:endParaRPr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View the plotted stock prices and performance metrics</a:t>
            </a:r>
            <a:endParaRPr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5" name="Google Shape;575;p73"/>
          <p:cNvSpPr txBox="1"/>
          <p:nvPr>
            <p:ph idx="4" type="subTitle"/>
          </p:nvPr>
        </p:nvSpPr>
        <p:spPr>
          <a:xfrm>
            <a:off x="151000" y="2473825"/>
            <a:ext cx="2849100" cy="27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Features:</a:t>
            </a:r>
            <a:endParaRPr sz="2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Input for multiple stock symbols (comma-separated). </a:t>
            </a:r>
            <a:endParaRPr sz="2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Date range selection using a calendar widget.</a:t>
            </a:r>
            <a:endParaRPr sz="2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Plots the closing prices of selected stocks</a:t>
            </a:r>
            <a:endParaRPr sz="2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Displays performance metrics such as percentage change, daily return, and average volume. </a:t>
            </a:r>
            <a:endParaRPr sz="2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C1C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4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tkinter: GUI library for creating the user interface.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1" name="Google Shape;581;p74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yfinance: Fetches stock data from Yahoo Finance.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2" name="Google Shape;582;p74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pandas: Handles and manipulates the stock data.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3" name="Google Shape;583;p74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matplotlib: Plots the stock price data.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4" name="Google Shape;584;p74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6EB"/>
                </a:solidFill>
                <a:latin typeface="Oswald"/>
                <a:ea typeface="Oswald"/>
                <a:cs typeface="Oswald"/>
                <a:sym typeface="Oswald"/>
              </a:rPr>
              <a:t>Dependencies</a:t>
            </a:r>
            <a:endParaRPr>
              <a:solidFill>
                <a:srgbClr val="FFF6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5" name="Google Shape;585;p74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6E4E1"/>
                </a:solidFill>
                <a:latin typeface="Merriweather"/>
                <a:ea typeface="Merriweather"/>
                <a:cs typeface="Merriweather"/>
                <a:sym typeface="Merriweather"/>
              </a:rPr>
              <a:t>tkcalendar: Provides a date entry widget for Tkinter.</a:t>
            </a:r>
            <a:endParaRPr>
              <a:solidFill>
                <a:srgbClr val="E6E4E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