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450983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450983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Perform Exercise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need to Create a Flask </a:t>
            </a:r>
            <a:r>
              <a:rPr lang="en-GB"/>
              <a:t>application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Specify api path in flask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app is ready test it on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Dockerfile to package flask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dockerfile to create a docker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application in docker on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 docker image to ECR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 a Kubernetes(EKS) Cluster via Terraform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 kube manifest file in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k8s deployment and Service files to deploy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 k8s Yaml files to deploy resources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