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85D-530D-3DED-4F56-4D18DFBE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7A5C6-C5A5-86A6-5098-AC66944C9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098B-120A-A7C8-6A69-0365741A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3C8B-15FC-E72F-073E-71B14DEF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DC16-C63C-E0A0-E08E-7F38CA1C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55C-DB1D-2ED8-11C0-62E871A1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B4038-438C-9873-197B-94988474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2662-0CB6-4654-98C2-DE1D0EB5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FC3D-2759-AF12-5AF5-746C1BEF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B9F6-EC5A-8A66-EA41-68AA79C9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80BD-2ED6-0A94-1EE2-C38B3745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33B5-0F55-9834-B9DA-9BDBAC929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FB1D-3AA2-6518-F810-93ECE26F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21F2-C907-4701-7868-2C4EDB02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EFEE-3370-1B0F-5DE3-F4B528E7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E5E5-E40D-2FA0-FE9C-C0CF443C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4BFF-C52F-221B-A797-76DB7887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E1E4-8F7F-E3CE-0419-CC7C2568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E5E-B8FA-D5E2-C938-14CE1E1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364E-5F54-E7BD-57EF-E3B07463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2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C2A-FBB2-CEC8-125F-BD997FD1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660A-640A-C2A2-2BE0-1153697A7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4155-26C5-18F9-A43C-8547324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F581-0357-8DF9-690E-D0782E8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BA10-9CC4-6396-AB4E-9B7BC45E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B616-B2FC-DDA0-A07D-157FAA5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9BB-C49B-F302-D329-1EAD5A647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ED933-91F8-D07A-9AF2-DD5772CC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CBF3-EF56-0B3E-AF65-8AAA182E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5FF0B-7ACA-D552-CC9D-E7482BE1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E8A95-5350-E0EC-CA70-C67753C6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A65B-95B4-6C6F-2D85-CC641833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A14D-C186-9CCF-D67F-79D35768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4511-6ECD-E2E7-3929-BD230B03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CCB8-38C6-7154-C5F5-3E39F9D09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DFA06-CE6D-6C11-B634-379274C5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592F8-B45C-294C-5CA8-471D4465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63EB6-8175-8005-6DEC-1485582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61F3C-F4B4-463A-FB9E-E1FFB4A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35DE-AB1C-7899-F328-48D9F19E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DB33-2768-0549-7CFD-973B707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9DBEC-1DB2-6935-C827-D28592D6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158FD-A006-12B6-91DD-65BC0B9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52F82-C040-342A-D61D-CDDB452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0F927-C75B-8D94-E049-E1B1FD84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9AAE-7F52-E4E6-A5C2-6F47EC3E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8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1BBF-E84A-4F87-2666-BFEC3440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F089-BA52-C929-2D2C-417AFC94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71A3-246D-7A0B-D08B-404F2B7B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7225-9E15-8542-8F98-CC9EC472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5E006-90A6-7BE3-F990-7134983C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C147-CFCC-CED4-E126-7C07C06F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9324-27EB-672F-7BA8-BAFD6AE7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8530C-724C-86B9-3B9E-A5F3DAC5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DA81-4C4D-A598-BF8C-EEECB97F3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960C-2EC3-DD9D-DDA4-A7A2B94D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315BE-FCA5-4AEB-AC26-818431E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2FB8-6E8C-E2F3-C88C-4E27B39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1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DA872-4D69-9019-6211-91C367E8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A3DA-BE27-381B-BE43-BD39AD72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1455-AFB4-8694-9353-947D7739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7807-A250-42E5-AF67-C0AB6E25C67A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C6BF-4FF0-D4D8-CE14-0AFEC439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D31A-8896-1A60-198A-53F98FD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8516-CCED-481E-8C6B-7F9514223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C8FB-392C-36BB-B1BD-BF3FFDD4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3558"/>
            <a:ext cx="9144000" cy="83544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rial Black" panose="020B0A04020102020204" pitchFamily="34" charset="0"/>
              </a:rPr>
              <a:t>Function Hall Booking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4D2270-250C-A5AE-739E-11A1EE628A9B}"/>
              </a:ext>
            </a:extLst>
          </p:cNvPr>
          <p:cNvSpPr txBox="1">
            <a:spLocks/>
          </p:cNvSpPr>
          <p:nvPr/>
        </p:nvSpPr>
        <p:spPr>
          <a:xfrm>
            <a:off x="6866021" y="4264442"/>
            <a:ext cx="5133474" cy="629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latin typeface="Arial Black" panose="020B0A04020102020204" pitchFamily="34" charset="0"/>
              </a:rPr>
              <a:t>KUNDA NAVEEN KUMAR DAS</a:t>
            </a:r>
          </a:p>
        </p:txBody>
      </p:sp>
    </p:spTree>
    <p:extLst>
      <p:ext uri="{BB962C8B-B14F-4D97-AF65-F5344CB8AC3E}">
        <p14:creationId xmlns:p14="http://schemas.microsoft.com/office/powerpoint/2010/main" val="399872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8769-5263-9AB3-4072-F11ABCD3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105"/>
            <a:ext cx="10515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Plan: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Planning to book a function hall for reception. 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Prepare: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       we need to know how much money we are willing to spend on </a:t>
            </a:r>
            <a:r>
              <a:rPr lang="en-IN" sz="1900" dirty="0" err="1">
                <a:latin typeface="Arial" panose="020B0604020202020204" pitchFamily="34" charset="0"/>
                <a:cs typeface="Arial" panose="020B0604020202020204" pitchFamily="34" charset="0"/>
              </a:rPr>
              <a:t>tfunction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hall and how to get that money.</a:t>
            </a:r>
          </a:p>
          <a:p>
            <a:pPr marL="0" indent="0">
              <a:buNone/>
            </a:pP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Process: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Collect the data about function halls  like function hall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name,price,location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and number of people can fit in the function hall.</a:t>
            </a:r>
            <a:r>
              <a:rPr lang="en-IN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329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8DD137-A895-C8CB-0BB0-C31FA3F7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err="1">
                <a:latin typeface="Arial Black" panose="020B0A04020102020204" pitchFamily="34" charset="0"/>
              </a:rPr>
              <a:t>Analyze</a:t>
            </a:r>
            <a:r>
              <a:rPr lang="en-IN" sz="24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Compare the function hall and choose the best function hall within the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bidget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Share: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Now communicate your thought with your friends or relatives who has an idea about function halls.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 Black" panose="020B0A04020102020204" pitchFamily="34" charset="0"/>
              </a:rPr>
              <a:t>Act: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Book the function hall and have a great life.</a:t>
            </a:r>
          </a:p>
        </p:txBody>
      </p:sp>
    </p:spTree>
    <p:extLst>
      <p:ext uri="{BB962C8B-B14F-4D97-AF65-F5344CB8AC3E}">
        <p14:creationId xmlns:p14="http://schemas.microsoft.com/office/powerpoint/2010/main" val="218840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Function Hall Booking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Hall Booking</dc:title>
  <dc:creator>NAVEEN KUMAR DAS KUNDA</dc:creator>
  <cp:lastModifiedBy>NAVEEN KUMAR DAS KUNDA</cp:lastModifiedBy>
  <cp:revision>2</cp:revision>
  <dcterms:created xsi:type="dcterms:W3CDTF">2023-03-08T05:34:37Z</dcterms:created>
  <dcterms:modified xsi:type="dcterms:W3CDTF">2023-03-08T05:41:35Z</dcterms:modified>
</cp:coreProperties>
</file>