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F65B-326C-9F10-A5F6-B3788B2D8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7F27C-40B2-7B36-081D-71D6FE4CA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CBB3-8BFD-31B8-40C9-7D9E23F6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D2E5-545A-4194-B630-27DBABB68BA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0800-B7A6-5DAC-7210-6B66BF23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30FCD-2D4C-FBD9-2628-A2DCAE24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C797-8598-4767-B0B3-67915A9B1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4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25C0-1B4B-D0B6-25D9-1186AD5E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EA4A0-A661-4C07-5470-40436747E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A895-2679-23B2-81E4-DA49BBC9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D2E5-545A-4194-B630-27DBABB68BA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D388-11AB-2944-F41A-7C2F0873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8E58-509A-5417-B1B8-5A91BA22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C797-8598-4767-B0B3-67915A9B1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9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33CF7-F095-6225-7367-18FA7DEB0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83839-ABF6-A13B-0651-A9C02CB22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B9F7-1CB7-3834-A955-F99391AC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D2E5-545A-4194-B630-27DBABB68BA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4683-6819-58BA-CD1D-82E47EDC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556F-2286-C5CF-C2C9-75FB68DA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C797-8598-4767-B0B3-67915A9B1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7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AEE8-9625-5D67-8743-5F11EF9A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ECA20-C200-F289-87A0-8608C05B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7BEB-BC2F-7091-7382-135E5289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D2E5-545A-4194-B630-27DBABB68BA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8E21-E27E-0C5A-E0F1-87714E54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73AC3-6484-DFE4-02B6-80F4A0CC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C797-8598-4767-B0B3-67915A9B1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5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13BD-6F66-D43E-8601-FBD8D18A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8089D-45D3-1FE8-692F-11B132F2A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03F31-1BF3-8325-F01A-9BA9690A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D2E5-545A-4194-B630-27DBABB68BA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78F5-5E1E-E183-10F8-0804ED1C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E8A6B-ED02-A652-1871-986B64E5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C797-8598-4767-B0B3-67915A9B1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219A-F6FF-6157-B549-C87E513E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65E2-3FCC-C1B3-92DA-C7C85A11F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08C23-8739-EB3C-DAF5-FAEA3613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91ECC-1617-3203-9C05-D704511D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D2E5-545A-4194-B630-27DBABB68BA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96E9E-C0DD-5BBB-9DB1-381DF86F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7CACB-C1D8-ECC4-1D8F-D778E8FE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C797-8598-4767-B0B3-67915A9B1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37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713A-116A-CA1F-AB24-5C58D5A7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341F9-7F5A-7E6A-294B-DD2796009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97B1F-E08D-C6C1-33CF-0A6164B47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ACAC9-5881-EDE6-424E-E70BF38AE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03F5-2E47-56BF-2115-864D5E915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4D5BA-85C3-EEFC-FBB2-DCC95407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D2E5-545A-4194-B630-27DBABB68BA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AAAC8-BAD4-D419-47B3-CE296DB2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9ED66-D2E5-FD9B-FF35-8D57C051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C797-8598-4767-B0B3-67915A9B1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95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CBCE-9EE8-9E86-9D7F-143ADA41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9922C-2C49-3695-48A4-9ED0A15B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D2E5-545A-4194-B630-27DBABB68BA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8A4B8-310A-4C3C-78C6-D968AAB0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A1172-A21B-8025-66C1-7258D3F6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C797-8598-4767-B0B3-67915A9B1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6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4E2F8-9FD9-7CF9-3199-36398DF2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D2E5-545A-4194-B630-27DBABB68BA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31978-8FB4-5DB0-C7EE-5A2A4352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458CF-DE3D-5DC5-3112-D28537ED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C797-8598-4767-B0B3-67915A9B1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48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9900-E948-98CD-6C90-74B5459D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E008-DE63-B07A-9580-CA522196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E1060-2A62-D8BE-471B-DFB2C6D77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66382-F45D-B7FF-3CF0-1BE91D5D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D2E5-545A-4194-B630-27DBABB68BA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6AE34-3E62-B0B9-8038-74BFFF98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3C096-4AFD-7C5F-EEB1-AE8F1E8C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C797-8598-4767-B0B3-67915A9B1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9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68B7-2504-00AF-F4CD-CAB41307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9446C-6D58-2644-723E-61DFD49F2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7B219-BB74-1130-9C0F-268644C66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3186-B323-9AC1-93F8-D29FCC43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D2E5-545A-4194-B630-27DBABB68BA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2E7FB-2309-BBC4-3DE5-801172D5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21921-0123-2B62-8F8B-F947D3EF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C797-8598-4767-B0B3-67915A9B1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64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2E573-2456-823F-F73B-5E1490F4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C52A9-6ABE-0337-5EA8-139F2E967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9728B-E8B0-B29B-EC85-1CE942B8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3D2E5-545A-4194-B630-27DBABB68BA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B2A5B-EA1F-3356-5EAE-59ECB5771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BD420-83D8-1432-7BD7-8FD68D25F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C797-8598-4767-B0B3-67915A9B1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A4DE-E5E0-F08B-C741-6F101FBDD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1603"/>
            <a:ext cx="9144000" cy="1144359"/>
          </a:xfrm>
        </p:spPr>
        <p:txBody>
          <a:bodyPr>
            <a:normAutofit fontScale="90000"/>
          </a:bodyPr>
          <a:lstStyle/>
          <a:p>
            <a:r>
              <a:rPr lang="en-IN" sz="4400" b="1" i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Hiring Process Analytics</a:t>
            </a:r>
            <a:br>
              <a:rPr lang="en-IN" sz="4400" b="1" i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endParaRPr lang="en-IN" sz="4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B0550-EA63-1B88-3D83-CB62D610E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689" y="4081806"/>
            <a:ext cx="4967925" cy="904973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BY:</a:t>
            </a:r>
          </a:p>
          <a:p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KUNDA NAVEEN KUMAR DAS</a:t>
            </a:r>
            <a:endParaRPr lang="en-IN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3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6E8F-5CDD-22D5-7C9A-4DC657EF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5864"/>
            <a:ext cx="10515600" cy="54510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Average Salary:</a:t>
            </a:r>
          </a:p>
          <a:p>
            <a:pPr marL="0" indent="0">
              <a:buNone/>
            </a:pPr>
            <a:r>
              <a:rPr lang="en-US" sz="2000" dirty="0">
                <a:latin typeface="Arial Black" panose="020B0A04020102020204" pitchFamily="34" charset="0"/>
              </a:rPr>
              <a:t>               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Adding all the salaries for a select group of employees and then dividing the sum by the number of employees in the group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98911-F105-198A-8F3C-F684BF7414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62" t="45498" r="34510" b="43368"/>
          <a:stretch/>
        </p:blipFill>
        <p:spPr>
          <a:xfrm>
            <a:off x="3120271" y="2354344"/>
            <a:ext cx="4543721" cy="14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9227-C200-3855-DDB4-0F589ED1C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901"/>
            <a:ext cx="10515600" cy="5649062"/>
          </a:xfrm>
        </p:spPr>
        <p:txBody>
          <a:bodyPr/>
          <a:lstStyle/>
          <a:p>
            <a:r>
              <a:rPr lang="en-US" sz="2000" dirty="0">
                <a:latin typeface="Arial Black" panose="020B0A04020102020204" pitchFamily="34" charset="0"/>
              </a:rPr>
              <a:t>Class intervals: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8492A6"/>
                </a:solidFill>
                <a:effectLst/>
                <a:latin typeface="Manrope"/>
              </a:rPr>
              <a:t>                     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class intervals for salary in the company.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97B15-4985-0CEA-C0E1-03B4B7C12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62" t="60202" r="34433" b="19382"/>
          <a:stretch/>
        </p:blipFill>
        <p:spPr>
          <a:xfrm>
            <a:off x="2837467" y="1835868"/>
            <a:ext cx="4845378" cy="179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4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1230-8D01-9078-BEEC-E7B701FD2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340"/>
            <a:ext cx="10515600" cy="5705623"/>
          </a:xfrm>
        </p:spPr>
        <p:txBody>
          <a:bodyPr/>
          <a:lstStyle/>
          <a:p>
            <a:r>
              <a:rPr lang="en-US" sz="2000" dirty="0">
                <a:latin typeface="Arial Black" panose="020B0A04020102020204" pitchFamily="34" charset="0"/>
              </a:rPr>
              <a:t>Charts and plots: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                     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Pie Chart and Bar Graph to show proportion of people working different department.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2E0DA-9D64-C948-1B3F-6217C17D7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t="25117" r="21907" b="11351"/>
          <a:stretch/>
        </p:blipFill>
        <p:spPr>
          <a:xfrm>
            <a:off x="1545994" y="1614390"/>
            <a:ext cx="8474697" cy="445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6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0BFD6-BF93-9778-BF33-E4A889B96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072"/>
            <a:ext cx="10515600" cy="5799891"/>
          </a:xfrm>
        </p:spPr>
        <p:txBody>
          <a:bodyPr/>
          <a:lstStyle/>
          <a:p>
            <a:r>
              <a:rPr lang="en-US" sz="2000" dirty="0">
                <a:latin typeface="Arial Black" panose="020B0A04020102020204" pitchFamily="34" charset="0"/>
              </a:rPr>
              <a:t>Charts: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8492A6"/>
                </a:solidFill>
                <a:effectLst/>
                <a:latin typeface="Manrope"/>
              </a:rPr>
              <a:t>                             </a:t>
            </a:r>
            <a:r>
              <a:rPr lang="en-I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Representation of different post tiers using chart and graph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0F357-881B-7DE3-DB27-B07FD44876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" t="28728" r="38638" b="32096"/>
          <a:stretch/>
        </p:blipFill>
        <p:spPr>
          <a:xfrm>
            <a:off x="1400221" y="1628480"/>
            <a:ext cx="9836739" cy="41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7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895C80-5690-A4E0-3365-F063452EC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3" t="29481" r="14667" b="18708"/>
          <a:stretch/>
        </p:blipFill>
        <p:spPr>
          <a:xfrm>
            <a:off x="2862601" y="772160"/>
            <a:ext cx="5661639" cy="50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9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6E47-277D-22E2-F0F6-1EDB20AF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                          Result: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12E2-5BD4-3581-7374-A916638A4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0"/>
            <a:ext cx="10515600" cy="467328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While making the project I achieved in finding the trends in hiring process and gave insights to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company.By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doing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this,I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gained a deep knowledge about excel and how it is used.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Link for Excel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https://docs.google.com/spreadsheets/d/1PYcXfqY21kqWbbHMdtIYrFHnBDzTDLOR/edit?usp=share_link&amp;ouid=113396113522280131351&amp;rtpof=true&amp;sd=true</a:t>
            </a:r>
          </a:p>
        </p:txBody>
      </p:sp>
    </p:spTree>
    <p:extLst>
      <p:ext uri="{BB962C8B-B14F-4D97-AF65-F5344CB8AC3E}">
        <p14:creationId xmlns:p14="http://schemas.microsoft.com/office/powerpoint/2010/main" val="396647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5F0B-A9F1-6DB3-289C-9A719622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360"/>
            <a:ext cx="10515600" cy="54556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</a:t>
            </a:r>
          </a:p>
          <a:p>
            <a:pPr marL="0" indent="0">
              <a:buNone/>
            </a:pPr>
            <a:endParaRPr lang="en-US" sz="4400" dirty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400" dirty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B0F0"/>
                </a:solidFill>
                <a:latin typeface="Arial Black" panose="020B0A04020102020204" pitchFamily="34" charset="0"/>
              </a:rPr>
              <a:t>                 THANK YOU!!!</a:t>
            </a:r>
            <a:endParaRPr lang="en-IN" sz="4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1D6D-5239-B8E6-DDDC-038FB0EB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                  Project Description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48A6-F7C7-DFD4-B713-FD74AF97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3"/>
            <a:ext cx="10515600" cy="3685880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Hiring process is the fundamental and the most important function of a company. Here, the MNCs get to know about the major underlying trends about the hiring process.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Trends such as- number of rejections, number of interviews, types of jobs, vacancies etc. are important for a company to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before hiring freshers or any other individual.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Thus, making an opportunity for a Data Analyst job here too!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0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B666-C34E-C938-4E18-17F3E3FC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9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                         Approach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CE2D-6675-C24A-D729-42A58A93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first I studied the database and understand.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did the necessary exploratory data analysis.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that I understand the questions and gave insights for those questions using dataset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MSExcel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8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98AE-D695-15DD-595A-180946E9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920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Arial Black" panose="020B0A04020102020204" pitchFamily="34" charset="0"/>
              </a:rPr>
              <a:t>                    Tech-Stack Used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4648-0C5B-2ED0-59CE-C8E37B58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this project I used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MSExcel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give insights about the data.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01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B7C9-366D-EBB7-E55B-F01CF732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9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           Exploratory Data Analysis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731E-7DA5-0830-54B2-2C275EAA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338"/>
            <a:ext cx="10515600" cy="4913772"/>
          </a:xfrm>
        </p:spPr>
        <p:txBody>
          <a:bodyPr/>
          <a:lstStyle/>
          <a:p>
            <a:r>
              <a:rPr lang="en-US" sz="2000" dirty="0">
                <a:latin typeface="Arial Black" panose="020B0A04020102020204" pitchFamily="34" charset="0"/>
                <a:cs typeface="Arial" panose="020B0604020202020204" pitchFamily="34" charset="0"/>
              </a:rPr>
              <a:t>Checking for missing data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9D124-CDFB-C26B-1876-C29BA96F14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83" t="28158" r="25696" b="29921"/>
          <a:stretch/>
        </p:blipFill>
        <p:spPr>
          <a:xfrm>
            <a:off x="2103746" y="1722747"/>
            <a:ext cx="3901127" cy="43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9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2769-F426-8071-EB97-4D1F0541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386"/>
            <a:ext cx="10515600" cy="518714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Checking outliers:</a:t>
            </a:r>
          </a:p>
          <a:p>
            <a:pPr marL="0" indent="0">
              <a:buNone/>
            </a:pPr>
            <a:r>
              <a:rPr lang="en-US" sz="2000" dirty="0">
                <a:latin typeface="Arial Black" panose="020B0A04020102020204" pitchFamily="34" charset="0"/>
              </a:rPr>
              <a:t>  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I used mean and standard deviation to find the outliers.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8CA27-7470-8229-3A24-73C3D04D7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7" t="70861" r="25232" b="15651"/>
          <a:stretch/>
        </p:blipFill>
        <p:spPr>
          <a:xfrm>
            <a:off x="2017336" y="1800518"/>
            <a:ext cx="6099142" cy="267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8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3686-DB8A-3AC7-41CB-AC00A429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998"/>
            <a:ext cx="10515600" cy="5432245"/>
          </a:xfrm>
        </p:spPr>
        <p:txBody>
          <a:bodyPr/>
          <a:lstStyle/>
          <a:p>
            <a:r>
              <a:rPr lang="en-US" sz="2000" dirty="0">
                <a:latin typeface="Arial Black" panose="020B0A04020102020204" pitchFamily="34" charset="0"/>
              </a:rPr>
              <a:t>After removing the outliers: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9D79C-B2B7-08B1-5B93-B6A17ACE3B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3" t="63368" r="48196" b="21380"/>
          <a:stretch/>
        </p:blipFill>
        <p:spPr>
          <a:xfrm>
            <a:off x="2601798" y="1668544"/>
            <a:ext cx="3968684" cy="21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9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B330-2148-7FF6-90AD-9F59CE1EC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47"/>
            <a:ext cx="10515600" cy="5667916"/>
          </a:xfrm>
        </p:spPr>
        <p:txBody>
          <a:bodyPr/>
          <a:lstStyle/>
          <a:p>
            <a:r>
              <a:rPr lang="en-US" sz="2000" dirty="0">
                <a:latin typeface="Arial Black" panose="020B0A04020102020204" pitchFamily="34" charset="0"/>
              </a:rPr>
              <a:t>Drawing data summary</a:t>
            </a:r>
          </a:p>
          <a:p>
            <a:pPr marL="0" indent="0">
              <a:buNone/>
            </a:pPr>
            <a:r>
              <a:rPr lang="en-US" sz="2000" dirty="0">
                <a:latin typeface="Arial Black" panose="020B0A04020102020204" pitchFamily="34" charset="0"/>
              </a:rPr>
              <a:t>   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used pivot table for data summary.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E6DF6-F177-153B-1B7E-33BD7A94E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4652" r="-592" b="7766"/>
          <a:stretch/>
        </p:blipFill>
        <p:spPr>
          <a:xfrm>
            <a:off x="1139858" y="1542265"/>
            <a:ext cx="10077255" cy="46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2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B343-4D38-929A-BC5F-E7DC0E54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                        Insights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D688-EE84-797C-8C0F-78D0B76FB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772369"/>
          </a:xfrm>
        </p:spPr>
        <p:txBody>
          <a:bodyPr/>
          <a:lstStyle/>
          <a:p>
            <a:r>
              <a:rPr lang="en-US" sz="2000" dirty="0">
                <a:latin typeface="Arial Black" panose="020B0A04020102020204" pitchFamily="34" charset="0"/>
              </a:rPr>
              <a:t>Hiring:</a:t>
            </a:r>
          </a:p>
          <a:p>
            <a:pPr marL="0" indent="0">
              <a:buNone/>
            </a:pP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1400" b="0" i="0" dirty="0">
                <a:solidFill>
                  <a:srgbClr val="8492A6"/>
                </a:solidFill>
                <a:effectLst/>
                <a:latin typeface="Manrope"/>
              </a:rPr>
              <a:t>                            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 of males and females are Hired.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426EB-8A0E-5A41-458B-D125611FA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9" t="32339" r="34665" b="58251"/>
          <a:stretch/>
        </p:blipFill>
        <p:spPr>
          <a:xfrm>
            <a:off x="2535810" y="2759696"/>
            <a:ext cx="5825765" cy="143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5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Manrope</vt:lpstr>
      <vt:lpstr>Office Theme</vt:lpstr>
      <vt:lpstr>Hiring Process Analytics </vt:lpstr>
      <vt:lpstr>                  Project Description</vt:lpstr>
      <vt:lpstr>                         Approach</vt:lpstr>
      <vt:lpstr>                    Tech-Stack Used</vt:lpstr>
      <vt:lpstr>           Exploratory Data Analysis</vt:lpstr>
      <vt:lpstr>PowerPoint Presentation</vt:lpstr>
      <vt:lpstr>PowerPoint Presentation</vt:lpstr>
      <vt:lpstr>PowerPoint Presentation</vt:lpstr>
      <vt:lpstr>                       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Result: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 </dc:title>
  <dc:creator>NAVEEN KUMAR DAS KUNDA</dc:creator>
  <cp:lastModifiedBy>NAVEEN KUMAR DAS KUNDA</cp:lastModifiedBy>
  <cp:revision>1</cp:revision>
  <dcterms:created xsi:type="dcterms:W3CDTF">2023-04-05T09:19:20Z</dcterms:created>
  <dcterms:modified xsi:type="dcterms:W3CDTF">2023-04-05T09:19:20Z</dcterms:modified>
</cp:coreProperties>
</file>