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4" r:id="rId10"/>
    <p:sldId id="265" r:id="rId11"/>
    <p:sldId id="266" r:id="rId12"/>
    <p:sldId id="267" r:id="rId13"/>
    <p:sldId id="276" r:id="rId14"/>
    <p:sldId id="275" r:id="rId15"/>
    <p:sldId id="26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8AB7-5D74-32FA-7E7B-CCA3A1EFF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8C57F-60B6-C272-0C0E-D4DF30787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7176-E795-F4D7-1BBC-2B448A6F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F3AF-A7DE-25F2-A16A-1A9EC27A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F2D0-3F4B-0974-EC33-2454CF90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8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D8AC-AB15-3A81-F27B-0AC986EE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A3457-B201-7873-A8BE-BFB7DEAA4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969C-1538-E862-3B4B-02C68120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C9FDE-643A-BB6F-19AE-C50F9C02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63BC-BB3C-D7A7-F508-4957F248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7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6267C-45F2-95DD-3320-9BCEEB768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882D4-C393-8CA2-8334-06FBCDB34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CC93-A8F7-4BF9-3F76-8A57F521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2ACD-CF0C-24E0-6ACF-0B616708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EE2A-86EB-3EB7-A71D-A901021B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B57D-870C-5A45-F78D-CFC24923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F287-7877-1EBF-5FF1-FA2B8A07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4470-380C-CD60-60A9-369AF7C0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3374-475C-0647-5B4C-ADEDB4B2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AF16D-806C-6BD8-C975-C62456E4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1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29A8-1F93-C113-C449-C1A42194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029FE-3760-540F-48BA-0726FCF6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CCAA-0F5D-9C8B-B584-95CF329F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338B-AE11-804D-2497-2A872261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24E3-7410-66C2-54ED-2C93C7C5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5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5652-2221-C626-1D8B-F97CB89A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9106-EB4C-FEE8-9AD5-7C89DA20C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B6A49-BC0C-021E-D16C-7B64C9EAE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7FF1E-9082-0653-6AC0-7929BFD5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D4644-DB24-1813-9FBB-3CC2EECF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05EA5-2CCE-F1AF-3F74-E6D87577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14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B682-9757-A006-3B7C-7F070157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D9DF-1458-5B90-2BCE-D6FA34784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6C1B5-A085-23B4-6564-E0A8CF6D7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065E4-2B74-A115-6BEB-B4D21B227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9523F-31F1-D137-82E7-EAFAEB8A9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45FAB-E70F-4E54-FDBB-C45367E5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D1448-8F38-2F91-DB4A-363ACBCB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9E3C9-B8BF-C38A-A2F1-3127AA5F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908A-757A-5FA6-641E-DBC27C5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EDE43-5E88-3E3B-BFCD-E30A6336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DDD87-ED9E-5BBB-1E9B-7F6B5313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46837-278F-D8B2-7431-CAEF1E7E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8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895B-44FC-6D2A-E617-D1986990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8685A-4A39-1C06-01A7-42E9D078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81E1-FCCB-E2B7-4920-836CA3E2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AD8B-9314-C5F2-48F3-D5B81F97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974B-74F1-1829-6190-13550DA0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9531B-F12E-C393-DD4A-AE229E0FA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2F33-1658-BCD6-88B0-0D3ED242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6B798-4634-5405-F741-2DE03B6A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DBAE7-B2D9-14D1-D289-4E67B40B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7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A420-B3E7-EABC-4EA5-513F9B08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83C87-FE2A-4062-51AD-2DC678A87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B8AF8-8777-7BA4-139C-CCE6D6B1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4CF80-AF3C-484B-AF06-F26F8D97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691F3-4F78-BEDA-5648-12B7D2AD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D2DB5-727B-7711-BA6C-17C99DB6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7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66AE7-2D48-36A0-2EFB-4BA496D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0A06-0178-251B-CC48-C1673FE5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6C9B8-1020-D22D-281C-1BC61E54E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F77D-29B4-4389-B559-D1F0F7486BDC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7E92-BA12-7285-634A-D4F4D5B99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BE8B-3990-3890-E472-9A1594372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B0589-FB1F-4DC9-9E1F-849DBFD9A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4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0427-A0FE-EB64-750B-BF20858C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1838800"/>
            <a:ext cx="9144000" cy="1328606"/>
          </a:xfrm>
        </p:spPr>
        <p:txBody>
          <a:bodyPr>
            <a:normAutofit/>
          </a:bodyPr>
          <a:lstStyle/>
          <a:p>
            <a:r>
              <a:rPr lang="en-IN" sz="4400" b="1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IMDB Movie Analysis</a:t>
            </a:r>
            <a:br>
              <a:rPr lang="en-IN" sz="4400" b="1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endParaRPr lang="en-IN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D7EB3-FABB-B706-C753-B2194C01E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8425" y="3800001"/>
            <a:ext cx="5235019" cy="1655762"/>
          </a:xfrm>
        </p:spPr>
        <p:txBody>
          <a:bodyPr/>
          <a:lstStyle/>
          <a:p>
            <a:r>
              <a:rPr lang="en-IN" dirty="0"/>
              <a:t>By:</a:t>
            </a:r>
          </a:p>
          <a:p>
            <a:r>
              <a:rPr lang="en-IN" dirty="0">
                <a:latin typeface="Arial Black" panose="020B0A04020102020204" pitchFamily="34" charset="0"/>
              </a:rPr>
              <a:t>KUNDA NAVEEN KUMAR DAS</a:t>
            </a:r>
          </a:p>
        </p:txBody>
      </p:sp>
    </p:spTree>
    <p:extLst>
      <p:ext uri="{BB962C8B-B14F-4D97-AF65-F5344CB8AC3E}">
        <p14:creationId xmlns:p14="http://schemas.microsoft.com/office/powerpoint/2010/main" val="161976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5F7719-B849-B5BE-FFFE-AFD015E49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t="25431" r="57165" b="14913"/>
          <a:stretch/>
        </p:blipFill>
        <p:spPr>
          <a:xfrm>
            <a:off x="1979628" y="772998"/>
            <a:ext cx="8314441" cy="54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1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E03D-5D8E-4A4A-BD44-5C7E5256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571"/>
            <a:ext cx="10515600" cy="541339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foreign movies in that top 250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imdb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rated movies are given below.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top movie is </a:t>
            </a:r>
            <a:r>
              <a:rPr lang="en-I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GOOD,THE BAD AND THE UGLY.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AD43E-E11A-1EB9-27C6-EA0166A32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t="25292" r="78505" b="14227"/>
          <a:stretch/>
        </p:blipFill>
        <p:spPr>
          <a:xfrm>
            <a:off x="2960015" y="1706300"/>
            <a:ext cx="4619135" cy="43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6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0F76-EC54-959D-EEAD-5F6065F9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Arial Black" panose="020B0A04020102020204" pitchFamily="34" charset="0"/>
              </a:rPr>
              <a:t>Best Directors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F520-3E85-C569-1544-AD7EB464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472523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used pivot table to get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directiors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who has the mean of the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imdb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score of their movies is higher.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From the pivot table I calculated mean of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imdb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score of every director.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From the picture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below,we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can see that the name of the director and the list of movies he did.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average is calculated as sum of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imdb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scores divided with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of movies.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can also see the count of movies sorted in descending order of average of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imdb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score.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copied the top 10 directors and pasted in IMDB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worksheet.After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that I sorted the directors based on their names.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think I made it clear.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8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9CFC-8C48-63EA-B127-B8020E02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913"/>
            <a:ext cx="10511672" cy="5505254"/>
          </a:xfrm>
        </p:spPr>
        <p:txBody>
          <a:bodyPr/>
          <a:lstStyle/>
          <a:p>
            <a:r>
              <a:rPr lang="en-IN" dirty="0"/>
              <a:t>The director with high mean </a:t>
            </a:r>
            <a:r>
              <a:rPr lang="en-IN" dirty="0" err="1"/>
              <a:t>imdb</a:t>
            </a:r>
            <a:r>
              <a:rPr lang="en-IN" dirty="0"/>
              <a:t> score is </a:t>
            </a:r>
            <a:r>
              <a:rPr lang="en-IN" dirty="0">
                <a:highlight>
                  <a:srgbClr val="FFFF00"/>
                </a:highlight>
              </a:rPr>
              <a:t>SADYK SHER-NIYAZ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DBA34-E413-AA73-E273-AD64CCE5D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5" r="51830" b="11066"/>
          <a:stretch/>
        </p:blipFill>
        <p:spPr>
          <a:xfrm>
            <a:off x="1904213" y="1124146"/>
            <a:ext cx="7824249" cy="52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4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1AD2-0D2E-5DCC-CBD6-592307068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584"/>
            <a:ext cx="10515600" cy="5479379"/>
          </a:xfrm>
        </p:spPr>
        <p:txBody>
          <a:bodyPr/>
          <a:lstStyle/>
          <a:p>
            <a:r>
              <a:rPr lang="en-IN" dirty="0"/>
              <a:t>Below are the top 10 </a:t>
            </a:r>
            <a:r>
              <a:rPr lang="en-IN" dirty="0" err="1"/>
              <a:t>directors.These</a:t>
            </a:r>
            <a:r>
              <a:rPr lang="en-IN" dirty="0"/>
              <a:t> directors are sorted in alphabetical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840E1-C8BE-BE1F-EF77-FB23262ED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2" t="24880" r="59795" b="52027"/>
          <a:stretch/>
        </p:blipFill>
        <p:spPr>
          <a:xfrm>
            <a:off x="3789574" y="1960775"/>
            <a:ext cx="2648933" cy="34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9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96E5-F1A7-6173-4475-482BE558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Arial Black" panose="020B0A04020102020204" pitchFamily="34" charset="0"/>
              </a:rPr>
              <a:t>Popular Genres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CD37-5F71-9AD1-3071-73CD56DD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60"/>
            <a:ext cx="10515600" cy="487365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genre that are most popular based on number of movies in that genre and sum of gross of movies in that genre is</a:t>
            </a:r>
            <a:r>
              <a:rPr lang="en-IN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Drama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B332B-AEB8-8911-5A69-5A67B5736C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9" t="24605" r="30180" b="38832"/>
          <a:stretch/>
        </p:blipFill>
        <p:spPr>
          <a:xfrm>
            <a:off x="1989055" y="2187019"/>
            <a:ext cx="7786541" cy="422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4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3483-3A57-1462-AA3D-45C79BE0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Arial Black" panose="020B0A04020102020204" pitchFamily="34" charset="0"/>
              </a:rPr>
              <a:t>Charts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A7D0-A91D-DE9A-A624-447BD041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40"/>
            <a:ext cx="10515600" cy="479122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Critics-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favorite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audience-favourite actor is </a:t>
            </a:r>
            <a:r>
              <a:rPr lang="en-I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Leonardo </a:t>
            </a:r>
            <a:r>
              <a:rPr lang="en-IN" sz="20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Decaprio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26FB7-3DB2-0BE8-1794-F301C2ABB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36389" r="29175" b="51890"/>
          <a:stretch/>
        </p:blipFill>
        <p:spPr>
          <a:xfrm>
            <a:off x="1630837" y="2356701"/>
            <a:ext cx="8201319" cy="23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B95-0886-E38D-EDF8-E8F2575A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303"/>
            <a:ext cx="10515600" cy="550766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Change in number of voted users over decades.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58F7F-E614-C85C-67DC-2B3CBFBCA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3" t="25239" r="53841" b="17028"/>
          <a:stretch/>
        </p:blipFill>
        <p:spPr>
          <a:xfrm>
            <a:off x="2592371" y="1234911"/>
            <a:ext cx="6268825" cy="47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6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A32B-132D-5DD7-647E-7D5F9548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4B47-9D39-2EA3-E3C6-5BAB9D26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54" y="1395166"/>
            <a:ext cx="10515600" cy="464039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achieved in giving insights on the movies based on dataset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provided.It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helped how to think analytically and I gained so much knowledge </a:t>
            </a: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about movies.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3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B169-FC0D-ECC7-12F3-5A580E88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839"/>
            <a:ext cx="10515600" cy="531912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</a:t>
            </a:r>
            <a:r>
              <a:rPr lang="en-IN" sz="4800" dirty="0">
                <a:latin typeface="Arial Black" panose="020B0A04020102020204" pitchFamily="34" charset="0"/>
              </a:rPr>
              <a:t>Thank You!!!</a:t>
            </a:r>
          </a:p>
          <a:p>
            <a:pPr marL="0" indent="0">
              <a:buNone/>
            </a:pPr>
            <a:r>
              <a:rPr lang="en-IN" dirty="0"/>
              <a:t>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3745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DC9E-7960-8712-2EDA-1D38C4CC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347"/>
          </a:xfrm>
        </p:spPr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latin typeface="Manrope"/>
              </a:rPr>
              <a:t>                   </a:t>
            </a:r>
            <a:r>
              <a:rPr lang="en-IN" sz="3600" b="1" i="0" dirty="0">
                <a:effectLst/>
                <a:latin typeface="Arial Black" panose="020B0A04020102020204" pitchFamily="34" charset="0"/>
              </a:rPr>
              <a:t>Project Description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72AD-AA36-BA27-73C9-0F0FFD34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251"/>
            <a:ext cx="10515600" cy="4470711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We have given with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imdb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movie dataset which has details about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moives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details are: movie_name.director_name,title,release_year,Actor_name,budget,Gross etc.</a:t>
            </a: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By using this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dataset,we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need to give insights .</a:t>
            </a: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8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513A-A02E-8BD4-EBB3-3EDCC888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347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Arial Black" panose="020B0A04020102020204" pitchFamily="34" charset="0"/>
              </a:rPr>
              <a:t>                         Approach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7A70-C47B-B55F-6DF8-E9C746BF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1"/>
            <a:ext cx="10515600" cy="4527272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the Data provided 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the data </a:t>
            </a:r>
            <a:endParaRPr lang="en-IN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insights accordingly.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9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3BEB-84C4-A1FE-97A2-3D1A3376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>
            <a:norm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                 Tech-Stack Used 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EFF1-9674-17FC-4713-CD576564A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849"/>
            <a:ext cx="10515600" cy="461211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used MSEXCEL to give insights.</a:t>
            </a:r>
          </a:p>
        </p:txBody>
      </p:sp>
    </p:spTree>
    <p:extLst>
      <p:ext uri="{BB962C8B-B14F-4D97-AF65-F5344CB8AC3E}">
        <p14:creationId xmlns:p14="http://schemas.microsoft.com/office/powerpoint/2010/main" val="63809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C46B-548C-6FA8-05D7-3156EB6C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58" y="943310"/>
            <a:ext cx="10515600" cy="65924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6A3B-1871-DE12-8C30-50EE61A8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042"/>
            <a:ext cx="10515600" cy="3506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Found the null values for every column using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countblank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Drop the columns that are not necessary.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dropped the columns which are highlighted in below picture.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Removed the duplicate rows.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Convert the dollars into million dollars for easy evaluation.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Filled the null values for numerical columns with their average.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10A029-7008-DA08-A48D-BD56083ACCC5}"/>
              </a:ext>
            </a:extLst>
          </p:cNvPr>
          <p:cNvSpPr txBox="1">
            <a:spLocks/>
          </p:cNvSpPr>
          <p:nvPr/>
        </p:nvSpPr>
        <p:spPr>
          <a:xfrm>
            <a:off x="974558" y="18255"/>
            <a:ext cx="10515600" cy="1009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B0F0"/>
                </a:solidFill>
                <a:latin typeface="Arial Black" panose="020B0A04020102020204" pitchFamily="34" charset="0"/>
              </a:rPr>
              <a:t>                      Insights</a:t>
            </a:r>
          </a:p>
        </p:txBody>
      </p:sp>
    </p:spTree>
    <p:extLst>
      <p:ext uri="{BB962C8B-B14F-4D97-AF65-F5344CB8AC3E}">
        <p14:creationId xmlns:p14="http://schemas.microsoft.com/office/powerpoint/2010/main" val="146063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903266-FD9D-CD82-1A1A-3D4B0D262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6" t="25420" r="42039" b="21070"/>
          <a:stretch/>
        </p:blipFill>
        <p:spPr>
          <a:xfrm>
            <a:off x="3195686" y="829558"/>
            <a:ext cx="5109328" cy="5043341"/>
          </a:xfrm>
        </p:spPr>
      </p:pic>
    </p:spTree>
    <p:extLst>
      <p:ext uri="{BB962C8B-B14F-4D97-AF65-F5344CB8AC3E}">
        <p14:creationId xmlns:p14="http://schemas.microsoft.com/office/powerpoint/2010/main" val="171767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56CD-8705-6DAA-F9EF-1360D1CB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157"/>
            <a:ext cx="10515600" cy="548880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chart for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ouliers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is given below.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used Box and Whisker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chart.The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outlier is given in chart.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35714-AF31-F45D-9F62-77DDE3A3A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 t="31341" r="20981" b="19587"/>
          <a:stretch/>
        </p:blipFill>
        <p:spPr>
          <a:xfrm>
            <a:off x="2028334" y="1746315"/>
            <a:ext cx="8322297" cy="40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3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B9AE-8F48-C8BE-613E-5F15256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756665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Arial Black" panose="020B0A04020102020204" pitchFamily="34" charset="0"/>
              </a:rPr>
              <a:t>Movies with highest profit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D7CD-0A3B-1A4A-08D5-BDEBDC47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65924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Created a column profit which is the difference between gross and budget.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most profited movie is: </a:t>
            </a:r>
            <a:r>
              <a:rPr lang="en-I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Avatar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4BD159-CD90-7170-CDFF-2994E5300C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25154" r="58790" b="34296"/>
          <a:stretch/>
        </p:blipFill>
        <p:spPr>
          <a:xfrm>
            <a:off x="1866506" y="2479249"/>
            <a:ext cx="7607432" cy="3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C057-6906-0619-0882-E13689F5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85"/>
            <a:ext cx="10515600" cy="66930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Arial Black" panose="020B0A04020102020204" pitchFamily="34" charset="0"/>
              </a:rPr>
              <a:t>Top 250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F905-9968-9C61-D0E5-31A4E303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7236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used pivot table to get top 250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imdb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rated movies which has number of voted users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are greater than 25,000.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list of top 30 movies are given below in the screenshot.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remaining visit the excel link.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top movie is </a:t>
            </a:r>
            <a:r>
              <a:rPr lang="en-I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SHAWSHANK REDEMPTION.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4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503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Manrope</vt:lpstr>
      <vt:lpstr>Office Theme</vt:lpstr>
      <vt:lpstr>IMDB Movie Analysis </vt:lpstr>
      <vt:lpstr>                   Project Description</vt:lpstr>
      <vt:lpstr>                         Approach</vt:lpstr>
      <vt:lpstr>                  Tech-Stack Used </vt:lpstr>
      <vt:lpstr>Data Cleaning</vt:lpstr>
      <vt:lpstr>PowerPoint Presentation</vt:lpstr>
      <vt:lpstr>PowerPoint Presentation</vt:lpstr>
      <vt:lpstr>Movies with highest profit</vt:lpstr>
      <vt:lpstr>Top 250</vt:lpstr>
      <vt:lpstr>PowerPoint Presentation</vt:lpstr>
      <vt:lpstr>PowerPoint Presentation</vt:lpstr>
      <vt:lpstr>Best Directors</vt:lpstr>
      <vt:lpstr>PowerPoint Presentation</vt:lpstr>
      <vt:lpstr>PowerPoint Presentation</vt:lpstr>
      <vt:lpstr>Popular Genres</vt:lpstr>
      <vt:lpstr>Charts</vt:lpstr>
      <vt:lpstr>PowerPoint Presentation</vt:lpstr>
      <vt:lpstr>Result: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 </dc:title>
  <dc:creator>NAVEEN KUMAR DAS KUNDA</dc:creator>
  <cp:lastModifiedBy>NAVEEN KUMAR DAS KUNDA</cp:lastModifiedBy>
  <cp:revision>11</cp:revision>
  <dcterms:created xsi:type="dcterms:W3CDTF">2023-04-06T14:49:42Z</dcterms:created>
  <dcterms:modified xsi:type="dcterms:W3CDTF">2023-04-08T13:34:03Z</dcterms:modified>
</cp:coreProperties>
</file>