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6" r:id="rId13"/>
    <p:sldId id="295" r:id="rId14"/>
    <p:sldId id="29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41AF-FB6C-990C-58FF-D3623E929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05111-4E9E-FD8C-B0D6-B1D14BD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5D2E-86D5-52E2-4656-3928312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408A-27FF-DF7A-A294-E2D05574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4983-8DF0-1F20-2512-5D4AD5EE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730C-E8C4-90FB-C9E5-2A715A5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B1CCE-6547-B9E7-885A-602A1C1F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4DE9-F501-8A68-19BA-BAAC68C5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75FE-1719-26D9-2D18-962FB3AA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C309-DF4C-E399-7A7F-85EC416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ECA72-C4A0-4FC8-8BFF-6178E075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2A6B-F1D0-9CF8-B5D2-0981325A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7383-5902-9EBE-F6DD-3EA2B971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9589-6C88-882B-3439-FF71D7FF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DCE0-2384-0091-16B0-90A36993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650-A3EE-8AF0-81A0-869DAE7E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06AD-D026-13B8-E8F4-B16FD9D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C4CF-7965-00CE-4041-C28F0F8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A300-15BA-4230-7B45-5212942F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4034-0EBB-BDCB-3710-97385B62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955-C531-3771-97EF-77AD2047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6604-4A24-29F9-6F82-AECF7755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07DF-ED0A-F519-3008-F1CC9BF6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369B-9E2F-BA4B-BE54-666B3CEC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20FF-A66E-DE86-E715-9DEF715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2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8C8-083A-34AA-235F-C6F0A398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5598-B6A0-C227-6C83-0CE04D1DF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894C-DAE0-063A-BFAF-FACA583F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D3D08-1CC9-00B1-027C-D55EBE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8C3FF-F34E-8371-BC55-A7E38BFB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D1C6-B40E-4A68-A432-68E41D04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1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DCE-D56A-DFD5-2671-A2D87950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CA9A-8626-ADA1-5E52-51F79E44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88431-081E-CCCE-F12C-CD0BC3DD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1D7B7-902D-1343-158E-353538914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D6A49-A16E-6DD5-0FE3-66F475326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6F029-707E-9B46-F6FD-5C287744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95834-C377-56BD-FCC2-64277DF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17FEC-9BCD-D1A1-78CF-5708C8F2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6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7648-4B48-B0FF-CC5B-FA602BF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5168-2DD0-2345-F493-93C3A24F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70BF-FD27-66ED-24C5-F12649C1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AEDFA-DBFB-B871-ECE3-36B12411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0F57D-5748-8BAD-BCED-800F4457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D8F64-249B-0752-0ED3-53E39C2C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F0FF8-4CB4-99B6-54FF-39A5A317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1DCC-CF69-BC61-8A34-F2AF0C4B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0249-24E9-7045-67B8-D1C3D7F3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FC1E-B09B-7263-941B-5E2DCCB4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61E-F113-6E23-E48D-C4E44F76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81C-70AC-EB03-E6F2-F09684DA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8D86-C2C9-0B62-D369-7001DEA7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9397-B83F-4F37-6308-4ED42053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CB28C-BEE7-0D7D-D8AA-C1F8CE14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A3BD4-32E8-0797-46A2-DA18A755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A9EEF-E101-B7E1-1B79-7B72CFEB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F927-1308-87D1-9060-1745CD0D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F9B2-D1E3-7BA1-A840-5C50E93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0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CFAE-07F4-081D-8578-10D1EE93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50E-BFE4-2C61-6AF2-6DBA1365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3A6B-A8A6-192F-889D-3D346A88F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D6E7-06B3-4AB7-B96D-B3D27081F0FF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36FA-B765-D2B6-0A07-89EF24B2B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9BF9-FE6A-147F-54C1-108D8CF26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94D7-0665-4685-A644-35C3C354B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0C09-FB5E-EC80-AE4D-05E4D812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367897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                Operation Analytics </a:t>
            </a:r>
            <a:b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                             and </a:t>
            </a:r>
            <a:b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             Investigating Metric Spike</a:t>
            </a:r>
            <a:br>
              <a:rPr lang="en-US" sz="36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</a:br>
            <a:endParaRPr lang="en-IN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BDAD-2ED9-499F-8ACC-A1F07CF8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3463"/>
            <a:ext cx="10515600" cy="179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by:</a:t>
            </a:r>
          </a:p>
          <a:p>
            <a:pPr marL="0" indent="0">
              <a:buNone/>
            </a:pPr>
            <a:r>
              <a:rPr lang="en-IN" sz="2000" dirty="0">
                <a:latin typeface="Arial Black" panose="020B0A04020102020204" pitchFamily="34" charset="0"/>
              </a:rPr>
              <a:t>KUNDA NAVEEN KUMAR DAS</a:t>
            </a:r>
          </a:p>
        </p:txBody>
      </p:sp>
    </p:spTree>
    <p:extLst>
      <p:ext uri="{BB962C8B-B14F-4D97-AF65-F5344CB8AC3E}">
        <p14:creationId xmlns:p14="http://schemas.microsoft.com/office/powerpoint/2010/main" val="120237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4644-CF4E-3EC9-27DC-02224D8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46"/>
            <a:ext cx="10515600" cy="656260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2b)User Growth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DB8776-2431-5C21-0D5F-25FC6B556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" r="5846" b="8287"/>
          <a:stretch/>
        </p:blipFill>
        <p:spPr>
          <a:xfrm>
            <a:off x="1024379" y="1819374"/>
            <a:ext cx="10143241" cy="487365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8DD7E4-70D8-E4C7-FC8C-18662C6C37B4}"/>
              </a:ext>
            </a:extLst>
          </p:cNvPr>
          <p:cNvSpPr txBox="1">
            <a:spLocks/>
          </p:cNvSpPr>
          <p:nvPr/>
        </p:nvSpPr>
        <p:spPr>
          <a:xfrm>
            <a:off x="751957" y="989814"/>
            <a:ext cx="10515600" cy="570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so many rows after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this,it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takes more space to include those screenshots that’s why I didn’t included those.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9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927C-01E8-4B64-1E45-E944326D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2c)Weekly Retention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26003-9A76-97EC-299E-1946C313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38" b="12522"/>
          <a:stretch/>
        </p:blipFill>
        <p:spPr>
          <a:xfrm>
            <a:off x="838200" y="2300140"/>
            <a:ext cx="10935878" cy="1894788"/>
          </a:xfrm>
        </p:spPr>
      </p:pic>
    </p:spTree>
    <p:extLst>
      <p:ext uri="{BB962C8B-B14F-4D97-AF65-F5344CB8AC3E}">
        <p14:creationId xmlns:p14="http://schemas.microsoft.com/office/powerpoint/2010/main" val="36079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9032-B740-03E2-67A8-E796F8E2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624689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2d)Weekly Engagement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855A8-88D8-F569-FB12-655BBBEBC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273" r="971" b="5905"/>
          <a:stretch/>
        </p:blipFill>
        <p:spPr>
          <a:xfrm>
            <a:off x="1149283" y="1609791"/>
            <a:ext cx="9465297" cy="509990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FA7922-56D2-DB07-3070-B9C1FDCB463A}"/>
              </a:ext>
            </a:extLst>
          </p:cNvPr>
          <p:cNvSpPr txBox="1">
            <a:spLocks/>
          </p:cNvSpPr>
          <p:nvPr/>
        </p:nvSpPr>
        <p:spPr>
          <a:xfrm>
            <a:off x="838199" y="772997"/>
            <a:ext cx="10515600" cy="570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so many rows after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this,it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takes more space to include those screenshots that’s why I didn’t included those.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D1A0-F438-200E-5739-3CF31628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2e)Email Engagement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D9F4E-8BEB-CA73-2B20-92EC586E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6" r="36798" b="11970"/>
          <a:stretch/>
        </p:blipFill>
        <p:spPr>
          <a:xfrm>
            <a:off x="838200" y="2175235"/>
            <a:ext cx="9455870" cy="1963132"/>
          </a:xfrm>
        </p:spPr>
      </p:pic>
    </p:spTree>
    <p:extLst>
      <p:ext uri="{BB962C8B-B14F-4D97-AF65-F5344CB8AC3E}">
        <p14:creationId xmlns:p14="http://schemas.microsoft.com/office/powerpoint/2010/main" val="24049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FECF-0C97-062D-7E17-A4D051EE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Result</a:t>
            </a:r>
            <a:endParaRPr lang="en-IN" sz="32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2C3C-BE4D-6795-3F25-DF135DC1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making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project,I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got the better understanding about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queries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how SQL is used in to gain insights in business perspective and also it helped me to solve any problem of this kind.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6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C1E-7533-EF43-6279-703B5980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91374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               Thank you!!!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6855-61CD-0CE0-3FD9-4A2B96CA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  Project description</a:t>
            </a:r>
            <a:endParaRPr lang="en-IN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BFB0-B1AD-99CC-6CE9-05202B94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 Analytics is the analysis done for the complete end to end operations of a company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Investigating metric spike is also an important part of operation analytics as being a Data Analyst you must be able to understand or make other teams understand questions like- Why is there a dip in daily engagement? Why have sales taken a dip? Etc.</a:t>
            </a:r>
          </a:p>
          <a:p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dataset provided we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dataset and provide the insights. </a:t>
            </a:r>
          </a:p>
        </p:txBody>
      </p:sp>
    </p:spTree>
    <p:extLst>
      <p:ext uri="{BB962C8B-B14F-4D97-AF65-F5344CB8AC3E}">
        <p14:creationId xmlns:p14="http://schemas.microsoft.com/office/powerpoint/2010/main" val="29252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F5A4-892C-C97E-7878-29CFFCA7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        Approach</a:t>
            </a:r>
            <a:endParaRPr lang="en-IN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5E34-4E69-197E-AB07-E43F14BC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first, I created a database using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imported the data from 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given dataset.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understood the question.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database and gave insights (given below) to the questions according to the data.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17D8-D00B-E6BA-A51A-2611AE50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Tech-Stack used-MYSQL</a:t>
            </a:r>
            <a:endParaRPr lang="en-IN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64CB52-B329-D728-E59D-D07036C6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MYSQL command line client to create a database and to execute the queries to answer the questions provided.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B023-99D2-BE55-173E-ADE8630A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9918"/>
            <a:ext cx="10353762" cy="9662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rial Black" panose="020B0A04020102020204" pitchFamily="34" charset="0"/>
              </a:rPr>
              <a:t>                          Insights</a:t>
            </a:r>
            <a:endParaRPr lang="en-IN" sz="36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B4867-5556-198B-E7B2-641047B92D60}"/>
              </a:ext>
            </a:extLst>
          </p:cNvPr>
          <p:cNvSpPr txBox="1">
            <a:spLocks/>
          </p:cNvSpPr>
          <p:nvPr/>
        </p:nvSpPr>
        <p:spPr>
          <a:xfrm>
            <a:off x="913795" y="1539712"/>
            <a:ext cx="6052614" cy="639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1a)Number of jobs reviewed</a:t>
            </a:r>
            <a:endParaRPr lang="en-IN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4A953-C471-D5A0-B2C8-E8DC74346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1" t="49186" r="82" b="30729"/>
          <a:stretch/>
        </p:blipFill>
        <p:spPr>
          <a:xfrm>
            <a:off x="913795" y="2602584"/>
            <a:ext cx="7718525" cy="2168166"/>
          </a:xfrm>
        </p:spPr>
      </p:pic>
    </p:spTree>
    <p:extLst>
      <p:ext uri="{BB962C8B-B14F-4D97-AF65-F5344CB8AC3E}">
        <p14:creationId xmlns:p14="http://schemas.microsoft.com/office/powerpoint/2010/main" val="42051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8177-E952-C65D-14A2-BE3C07D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59877"/>
            <a:ext cx="3247528" cy="537328"/>
          </a:xfrm>
        </p:spPr>
        <p:txBody>
          <a:bodyPr>
            <a:normAutofit fontScale="90000"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1b)Throughput</a:t>
            </a:r>
            <a:endParaRPr lang="en-IN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A82FA-43B5-1D37-1643-A162CC98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6" t="54449" r="1451" b="11018"/>
          <a:stretch/>
        </p:blipFill>
        <p:spPr>
          <a:xfrm>
            <a:off x="1102938" y="2436828"/>
            <a:ext cx="8927182" cy="37612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4701C3-37A5-A9AF-8AFD-D558502ECB34}"/>
              </a:ext>
            </a:extLst>
          </p:cNvPr>
          <p:cNvSpPr txBox="1">
            <a:spLocks/>
          </p:cNvSpPr>
          <p:nvPr/>
        </p:nvSpPr>
        <p:spPr>
          <a:xfrm>
            <a:off x="919119" y="1324466"/>
            <a:ext cx="10421326" cy="511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calculate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throughput,I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prefer 7-day rolling average because daily metric gives num of events happening in a particular day and the rolling average gives the average of num of events in a particular gap.</a:t>
            </a:r>
          </a:p>
        </p:txBody>
      </p:sp>
    </p:spTree>
    <p:extLst>
      <p:ext uri="{BB962C8B-B14F-4D97-AF65-F5344CB8AC3E}">
        <p14:creationId xmlns:p14="http://schemas.microsoft.com/office/powerpoint/2010/main" val="27935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1A95-C737-548A-91EB-60CCDD5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 Black" panose="020B0A04020102020204" pitchFamily="34" charset="0"/>
              </a:rPr>
              <a:t>1c)Percentage share of each language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54B0D-C3F6-6FAE-D6D6-0801AA80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349" r="1337" b="11755"/>
          <a:stretch/>
        </p:blipFill>
        <p:spPr>
          <a:xfrm>
            <a:off x="838200" y="1847655"/>
            <a:ext cx="8691513" cy="3299380"/>
          </a:xfrm>
        </p:spPr>
      </p:pic>
    </p:spTree>
    <p:extLst>
      <p:ext uri="{BB962C8B-B14F-4D97-AF65-F5344CB8AC3E}">
        <p14:creationId xmlns:p14="http://schemas.microsoft.com/office/powerpoint/2010/main" val="302327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975B-A455-B0B6-450B-5566AEB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1d)Duplicate rows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302A3B-A094-72DB-2F1C-0B3FA022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49" r="29852" b="19120"/>
          <a:stretch/>
        </p:blipFill>
        <p:spPr>
          <a:xfrm>
            <a:off x="838200" y="2533453"/>
            <a:ext cx="8961473" cy="1652047"/>
          </a:xfrm>
        </p:spPr>
      </p:pic>
    </p:spTree>
    <p:extLst>
      <p:ext uri="{BB962C8B-B14F-4D97-AF65-F5344CB8AC3E}">
        <p14:creationId xmlns:p14="http://schemas.microsoft.com/office/powerpoint/2010/main" val="734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A9E5-4A75-2C97-00F0-75C2098A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1976"/>
            <a:ext cx="10353762" cy="934826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Arial Black" panose="020B0A04020102020204" pitchFamily="34" charset="0"/>
              </a:rPr>
              <a:t>2a)User Engagement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32E79-4000-B9C0-2216-F8B4E87E2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4" r="29776" b="10879"/>
          <a:stretch/>
        </p:blipFill>
        <p:spPr>
          <a:xfrm>
            <a:off x="913795" y="1593130"/>
            <a:ext cx="10165563" cy="3930977"/>
          </a:xfrm>
        </p:spPr>
      </p:pic>
    </p:spTree>
    <p:extLst>
      <p:ext uri="{BB962C8B-B14F-4D97-AF65-F5344CB8AC3E}">
        <p14:creationId xmlns:p14="http://schemas.microsoft.com/office/powerpoint/2010/main" val="33300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335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                Operation Analytics                               and               Investigating Metric Spike </vt:lpstr>
      <vt:lpstr>               Project description</vt:lpstr>
      <vt:lpstr>                     Approach</vt:lpstr>
      <vt:lpstr>             Tech-Stack used-MYSQL</vt:lpstr>
      <vt:lpstr>                          Insights</vt:lpstr>
      <vt:lpstr>1b)Throughput</vt:lpstr>
      <vt:lpstr>1c)Percentage share of each language</vt:lpstr>
      <vt:lpstr>1d)Duplicate rows</vt:lpstr>
      <vt:lpstr>2a)User Engagement</vt:lpstr>
      <vt:lpstr>2b)User Growth</vt:lpstr>
      <vt:lpstr>2c)Weekly Retention</vt:lpstr>
      <vt:lpstr>2d)Weekly Engagement</vt:lpstr>
      <vt:lpstr>2e)Email Engagement</vt:lpstr>
      <vt:lpstr>Result</vt:lpstr>
      <vt:lpstr>           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Operation Analytics                               and               Investigating Metric Spike </dc:title>
  <dc:creator>NAVEEN KUMAR DAS KUNDA</dc:creator>
  <cp:lastModifiedBy>NAVEEN KUMAR DAS KUNDA</cp:lastModifiedBy>
  <cp:revision>1</cp:revision>
  <dcterms:created xsi:type="dcterms:W3CDTF">2023-03-28T10:46:21Z</dcterms:created>
  <dcterms:modified xsi:type="dcterms:W3CDTF">2023-03-28T11:39:08Z</dcterms:modified>
</cp:coreProperties>
</file>