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B6755A-963E-4927-BAD2-5795AA227DFB}"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B6755A-963E-4927-BAD2-5795AA227DFB}"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B6755A-963E-4927-BAD2-5795AA227DFB}"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B6755A-963E-4927-BAD2-5795AA227DFB}"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6755A-963E-4927-BAD2-5795AA227DFB}" type="datetimeFigureOut">
              <a:rPr lang="en-US" smtClean="0"/>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B6755A-963E-4927-BAD2-5795AA227DFB}" type="datetimeFigureOut">
              <a:rPr lang="en-US" smtClean="0"/>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B6755A-963E-4927-BAD2-5795AA227DFB}" type="datetimeFigureOut">
              <a:rPr lang="en-US" smtClean="0"/>
              <a:t>2/26/2020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B6755A-963E-4927-BAD2-5795AA227DFB}" type="datetimeFigureOut">
              <a:rPr lang="en-US" smtClean="0"/>
              <a:t>2/26/2020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6755A-963E-4927-BAD2-5795AA227DFB}" type="datetimeFigureOut">
              <a:rPr lang="en-US" smtClean="0"/>
              <a:t>2/26/2020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6755A-963E-4927-BAD2-5795AA227DFB}" type="datetimeFigureOut">
              <a:rPr lang="en-US" smtClean="0"/>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6755A-963E-4927-BAD2-5795AA227DFB}" type="datetimeFigureOut">
              <a:rPr lang="en-US" smtClean="0"/>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8A4CB-5195-4316-AE4B-B96D063126A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6755A-963E-4927-BAD2-5795AA227DFB}" type="datetimeFigureOut">
              <a:rPr lang="en-US" smtClean="0"/>
              <a:t>2/26/2020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8A4CB-5195-4316-AE4B-B96D063126A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631844"/>
          </a:xfrm>
        </p:spPr>
        <p:txBody>
          <a:bodyPr>
            <a:normAutofit/>
          </a:bodyPr>
          <a:lstStyle/>
          <a:p>
            <a:r>
              <a:rPr lang="en-IN" sz="2000" dirty="0" smtClean="0"/>
              <a:t>getElementById()</a:t>
            </a:r>
            <a:endParaRPr lang="en-IN" sz="2000" dirty="0"/>
          </a:p>
        </p:txBody>
      </p:sp>
      <p:sp>
        <p:nvSpPr>
          <p:cNvPr id="3" name="Content Placeholder 2"/>
          <p:cNvSpPr>
            <a:spLocks noGrp="1"/>
          </p:cNvSpPr>
          <p:nvPr>
            <p:ph idx="1"/>
          </p:nvPr>
        </p:nvSpPr>
        <p:spPr/>
        <p:txBody>
          <a:bodyPr>
            <a:normAutofit/>
          </a:bodyPr>
          <a:lstStyle/>
          <a:p>
            <a:pPr algn="just"/>
            <a:r>
              <a:rPr lang="en-IN" sz="2000" dirty="0" smtClean="0"/>
              <a:t>The getElementById() method returns the element that has the ID attribute with the specified value.</a:t>
            </a:r>
          </a:p>
          <a:p>
            <a:pPr algn="just"/>
            <a:endParaRPr lang="en-IN" sz="2000" dirty="0" smtClean="0"/>
          </a:p>
          <a:p>
            <a:pPr algn="just"/>
            <a:r>
              <a:rPr lang="en-IN" sz="2000" dirty="0" smtClean="0"/>
              <a:t>This method is one of the most common methods in the HTML DOM, and is used almost every time you want to manipulate, or get info from, an element on your document.</a:t>
            </a:r>
          </a:p>
          <a:p>
            <a:pPr algn="just"/>
            <a:endParaRPr lang="en-IN" sz="2000" dirty="0" smtClean="0"/>
          </a:p>
          <a:p>
            <a:pPr algn="just"/>
            <a:r>
              <a:rPr lang="en-IN" sz="2000" dirty="0" smtClean="0"/>
              <a:t>Returns null if no elements with the specified ID exists.</a:t>
            </a:r>
          </a:p>
          <a:p>
            <a:pPr algn="just"/>
            <a:endParaRPr lang="en-IN" sz="2000" dirty="0" smtClean="0"/>
          </a:p>
          <a:p>
            <a:pPr algn="just"/>
            <a:r>
              <a:rPr lang="en-IN" sz="2000" dirty="0" smtClean="0"/>
              <a:t>An ID should be unique within a page. However, if more than one element with the specified ID exists, the getElementById() method returns the first element in the source code.</a:t>
            </a:r>
          </a:p>
          <a:p>
            <a:pPr algn="just"/>
            <a:endParaRPr lang="en-IN" sz="2000" dirty="0" smtClean="0"/>
          </a:p>
          <a:p>
            <a:pPr algn="just"/>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smtClean="0"/>
              <a:t>getContext()</a:t>
            </a:r>
            <a:endParaRPr lang="en-IN" sz="2000"/>
          </a:p>
        </p:txBody>
      </p:sp>
      <p:sp>
        <p:nvSpPr>
          <p:cNvPr id="3" name="Content Placeholder 2"/>
          <p:cNvSpPr>
            <a:spLocks noGrp="1"/>
          </p:cNvSpPr>
          <p:nvPr>
            <p:ph idx="1"/>
          </p:nvPr>
        </p:nvSpPr>
        <p:spPr/>
        <p:txBody>
          <a:bodyPr>
            <a:normAutofit/>
          </a:bodyPr>
          <a:lstStyle/>
          <a:p>
            <a:pPr algn="just"/>
            <a:r>
              <a:rPr lang="en-IN" sz="2000" dirty="0" smtClean="0"/>
              <a:t>The HTML &lt;canvas&gt; tag is used to draw graphics, on the fly, via scripting (usually JavaScript).</a:t>
            </a:r>
          </a:p>
          <a:p>
            <a:pPr algn="just"/>
            <a:endParaRPr lang="en-IN" sz="2000" dirty="0" smtClean="0"/>
          </a:p>
          <a:p>
            <a:pPr algn="just"/>
            <a:r>
              <a:rPr lang="en-IN" sz="2000" dirty="0" smtClean="0"/>
              <a:t>However, the &lt;canvas&gt; element has no drawing abilities of its own (it is only a container for graphics) - you must use a script to actually draw the graphics.</a:t>
            </a:r>
          </a:p>
          <a:p>
            <a:pPr algn="just"/>
            <a:endParaRPr lang="en-IN" sz="2000" dirty="0" smtClean="0"/>
          </a:p>
          <a:p>
            <a:pPr algn="just"/>
            <a:r>
              <a:rPr lang="en-IN" sz="2000" dirty="0" smtClean="0"/>
              <a:t>The getContext() method returns an object that provides methods and properties for drawing on the canvas.</a:t>
            </a:r>
          </a:p>
          <a:p>
            <a:pPr algn="just"/>
            <a:endParaRPr lang="en-IN" sz="2000" dirty="0" smtClean="0"/>
          </a:p>
          <a:p>
            <a:pPr algn="just"/>
            <a:r>
              <a:rPr lang="en-IN" sz="2000" dirty="0" smtClean="0"/>
              <a:t>This reference will cover the properties and methods of the getContext("2d") object, which can be used to draw text, lines, boxes, circles, and more - on the canvas.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215</Words>
  <Application>Microsoft Office PowerPoint</Application>
  <PresentationFormat>On-screen Show (4:3)</PresentationFormat>
  <Paragraphs>16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getElementById()</vt:lpstr>
      <vt:lpstr>getContext()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cp:revision>
  <dcterms:created xsi:type="dcterms:W3CDTF">2020-02-26T14:10:13Z</dcterms:created>
  <dcterms:modified xsi:type="dcterms:W3CDTF">2020-02-26T14:14:52Z</dcterms:modified>
</cp:coreProperties>
</file>