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40555-4883-447A-9528-7DBDF11FE87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CFE6-8C79-41BD-A81A-F6E42C520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85BC-5AF8-0A28-D82F-8B7967CD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4340-477F-FF75-5E14-714CCCF91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8509-378A-26B4-5AF3-67DBEA2E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36D8-C1A3-4A08-A5E0-9EB2436B996D}" type="datetime1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4840-2F1E-EFFA-C7E4-BD13FE8D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F092-9FB2-8590-1845-B8B4EAEB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2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11A8-8808-C513-241B-25515B1F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20F46-329C-AF05-329E-166AC57A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DDA8-0661-583A-0E85-3E1503A7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77AD-1086-4EB3-A3FE-C0D7163B8BE5}" type="datetime1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F22E-E113-B3C4-A551-CA4BB047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E2F2-9294-9D1C-A429-89DA3578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6ED9-DD32-C4E9-DDA5-AB112697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33A6E-4BBF-D3A1-1986-0281A33E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B373-3B81-94A3-547B-3CB86CC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62-718D-412E-AE53-F60D83489AAB}" type="datetime1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6551-F268-22B4-E24C-FB15B337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5EDA-FE1F-0B87-0A6E-8B503F1A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FF6-82F8-0531-CCA4-5D70F254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C4A-A190-B959-B226-1BFF5747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9CCC-057C-F81B-1F92-F77BFD0D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02DC-CA49-4987-BA90-062DEC451260}" type="datetime1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EA8E-DC8D-A238-1F57-F6DD1431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AE89-570D-551A-46B5-A66504E0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984-C429-68C2-763F-A156A0F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E733-CF3C-A47B-032E-917643AF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F06C-1744-A5A1-A7B7-F489BE6F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7A9-8A67-453B-B627-125D71266574}" type="datetime1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8B4D-4A21-6E16-BCAC-8D95E9F4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AA08-DBCF-D290-D6A5-33285F44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DC8-D657-751B-8B50-26C336FD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8367-846A-CEB0-A3FC-2121552F7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09EDE-5ED9-0E4D-7535-677F8B72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A57C-6B39-E11F-E445-26B922A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F4C-69E7-4EB6-BB1B-3BF750B5B57E}" type="datetime1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7F26E-7750-0115-DA62-4C70DADD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A261-2DDF-ABF1-0C3C-4AC98A97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EEE-9C57-F15F-BF0E-8269C9F0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74855-F442-51F3-0318-59BB2C7E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09F6-E382-2E34-219D-C4EAFFED3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EABE-B256-52C0-4E26-9ED712BC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47885-0C6A-1A84-54A6-180F7988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8774E-6DF5-6F99-5DC7-CFE29EEA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E274-BCD9-4A63-96AE-F758EF452C74}" type="datetime1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2DEF8-EE1D-1F5A-946C-181B3BB7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F1673-AB8B-4FF9-450D-C8EA7B3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CA0C-418E-1FDC-9080-6BCFD5F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37673-7133-E21C-AD42-BEE6A51B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CBF0-7461-4F3D-A710-A4F06B87E8EB}" type="datetime1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0D27C-A619-D559-8CDF-BE460C92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FF2FB-E357-8FAB-EB3A-0928D4C7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4E9C6-8277-A62E-9F73-2916632D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783F-9095-4376-A8A4-19B9F516F46E}" type="datetime1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5AA43-BB06-65A6-53E1-43DFA1D2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1D511-6A19-2016-605A-DD43F001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AAE1-BCD3-2211-9571-B16AEF0B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2FBB-0E79-F8B3-FCE3-2E9358DD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BC4A-0FFC-2831-CECA-5AF6F124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5B65-CE51-06A7-BDCE-1DC583D7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EF8C-4818-44BE-A5B1-50A5CD3A9D40}" type="datetime1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49ED-2E65-8BCC-E6CA-CCCC779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ABC3-7AE5-3299-7CAF-B6DF39A4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57D4-22AA-7AE3-D1C2-A57010E6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1A856-B7F0-833B-ED41-84A625C72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9C2F9-8047-4FEB-EA03-90E16D5BA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5CCF-4073-7A19-064D-830F434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1E8-BD74-499F-92B5-D8940EB7CB94}" type="datetime1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B312-4AE5-96BF-1C10-5BCD5D96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3CC08-670D-32D4-6674-E40BA0E9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9B275-6CED-55C6-A559-130BDD24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67C3-904E-94A1-60CA-2C43FD57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BEF37-7E80-9376-9665-99F57AB2E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2D87-DDCF-4EEB-A112-75D094687B0B}" type="datetime1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C3CD-D8B4-1C5B-B079-FE0AD6DBF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Trainer : A.M.P.Ganesh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DAE-BFFF-5313-21B5-87A84A21A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63F3-A327-4CE9-8C6D-00B4E8C14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F4A-E344-349D-7DD8-87CDCB33C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5740"/>
            <a:ext cx="9144000" cy="1920221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/>
              <a:t>Modern C++ string library feature enhancement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F0458-139A-E9B6-86FF-5F74B3CD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96221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 lnSpcReduction="10000"/>
          </a:bodyPr>
          <a:lstStyle/>
          <a:p>
            <a:r>
              <a:rPr lang="en-US" b="1" dirty="0"/>
              <a:t>C++17 &amp;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8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6EDC1FE-8A77-55E3-B404-1A0993CBF0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23059" cy="39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C++ | std::</a:t>
            </a:r>
            <a:r>
              <a:rPr lang="en-IN" b="1" dirty="0" err="1"/>
              <a:t>string_view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EBD7-AC4B-A754-A8B5-0A8CDFE4097E}"/>
              </a:ext>
            </a:extLst>
          </p:cNvPr>
          <p:cNvSpPr txBox="1"/>
          <p:nvPr/>
        </p:nvSpPr>
        <p:spPr>
          <a:xfrm>
            <a:off x="286869" y="610978"/>
            <a:ext cx="11636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>
                <a:solidFill>
                  <a:schemeClr val="accent1"/>
                </a:solidFill>
              </a:rPr>
              <a:t>std::</a:t>
            </a:r>
            <a:r>
              <a:rPr lang="en-US" i="1" dirty="0" err="1">
                <a:solidFill>
                  <a:schemeClr val="accent1"/>
                </a:solidFill>
              </a:rPr>
              <a:t>string_view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a borrowed range that can reference any (not necessarily null-terminated) string, i.e. string literals, </a:t>
            </a:r>
            <a:r>
              <a:rPr lang="en-US" i="1" dirty="0">
                <a:solidFill>
                  <a:schemeClr val="accent1"/>
                </a:solidFill>
              </a:rPr>
              <a:t>std::string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other character contiguous ranges.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 </a:t>
            </a:r>
            <a:r>
              <a:rPr lang="en-US" i="1" dirty="0">
                <a:solidFill>
                  <a:schemeClr val="accent1"/>
                </a:solidFill>
              </a:rPr>
              <a:t>std::</a:t>
            </a:r>
            <a:r>
              <a:rPr lang="en-US" i="1" dirty="0" err="1">
                <a:solidFill>
                  <a:schemeClr val="accent1"/>
                </a:solidFill>
              </a:rPr>
              <a:t>string_view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should be preferred over an immutable </a:t>
            </a:r>
            <a:r>
              <a:rPr lang="en-US" i="1" dirty="0"/>
              <a:t>std::string</a:t>
            </a:r>
            <a:r>
              <a:rPr lang="en-US" dirty="0"/>
              <a:t>, except for cases when ownership is also required, as </a:t>
            </a:r>
            <a:r>
              <a:rPr lang="en-US" i="1" dirty="0">
                <a:solidFill>
                  <a:schemeClr val="accent1"/>
                </a:solidFill>
              </a:rPr>
              <a:t>std::</a:t>
            </a:r>
            <a:r>
              <a:rPr lang="en-US" i="1" dirty="0" err="1">
                <a:solidFill>
                  <a:schemeClr val="accent1"/>
                </a:solidFill>
              </a:rPr>
              <a:t>string_view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can only reference data owned by other ranges.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DF0E6-E931-DDEC-DE25-A37982A28EA7}"/>
              </a:ext>
            </a:extLst>
          </p:cNvPr>
          <p:cNvSpPr txBox="1"/>
          <p:nvPr/>
        </p:nvSpPr>
        <p:spPr>
          <a:xfrm>
            <a:off x="667870" y="2589463"/>
            <a:ext cx="1058731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 s1 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"C++17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example"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view1 = s1;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view1 &lt;&lt;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Importantly,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string_views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not necessarily null terminated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s2[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view2(s2, s2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view2 &lt;&lt;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s3{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Can be constructed from any contiguous range of characters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view3(s3.begin(), s3.end());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7EC928-B2F4-5661-B0CF-C40B00C4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 : A.M.P.Ganesh Prabhu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8A7C00-055C-2A4F-D64B-4AFE675E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2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6EDC1FE-8A77-55E3-B404-1A0993CBF0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23059" cy="39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C++ | std::</a:t>
            </a:r>
            <a:r>
              <a:rPr lang="en-IN" b="1" dirty="0" err="1"/>
              <a:t>string_view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EBD7-AC4B-A754-A8B5-0A8CDFE4097E}"/>
              </a:ext>
            </a:extLst>
          </p:cNvPr>
          <p:cNvSpPr txBox="1"/>
          <p:nvPr/>
        </p:nvSpPr>
        <p:spPr>
          <a:xfrm>
            <a:off x="143434" y="619942"/>
            <a:ext cx="116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C++20 added prefix and suffix checking methods: </a:t>
            </a:r>
            <a:r>
              <a:rPr lang="en-US" i="1" dirty="0" err="1">
                <a:solidFill>
                  <a:schemeClr val="accent1"/>
                </a:solidFill>
              </a:rPr>
              <a:t>starts_with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chemeClr val="accent1"/>
                </a:solidFill>
              </a:rPr>
              <a:t>ends_with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both </a:t>
            </a:r>
            <a:r>
              <a:rPr lang="en-US" i="1" dirty="0">
                <a:solidFill>
                  <a:schemeClr val="accent1"/>
                </a:solidFill>
              </a:rPr>
              <a:t>std::string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std::</a:t>
            </a:r>
            <a:r>
              <a:rPr lang="en-US" i="1" dirty="0" err="1">
                <a:solidFill>
                  <a:schemeClr val="accent1"/>
                </a:solidFill>
              </a:rPr>
              <a:t>string_view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22198-9A64-E1EE-984D-7418CBEC4DE4}"/>
              </a:ext>
            </a:extLst>
          </p:cNvPr>
          <p:cNvSpPr txBox="1"/>
          <p:nvPr/>
        </p:nvSpPr>
        <p:spPr>
          <a:xfrm>
            <a:off x="358585" y="1711392"/>
            <a:ext cx="1101986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std::string str(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quick brown fox jumps over the lazy dog"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t1 =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str.starts_with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quick"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char* overload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t1 == true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t2 =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str.ends_with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'g’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 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char overload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t2 == true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view1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"lazy dog"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view2 = str;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view2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view2 &lt;&lt;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t3 =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str.ends_with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(view1);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overload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58A9-A666-9D71-C6D2-DE29908A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Trainer : </a:t>
            </a:r>
            <a:r>
              <a:rPr lang="en-IN" dirty="0" err="1"/>
              <a:t>A.M.P.Ganesh</a:t>
            </a:r>
            <a:r>
              <a:rPr lang="en-IN" dirty="0"/>
              <a:t> Prabhu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3212-3C1F-D72C-0A1F-2E62A03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3F3-A327-4CE9-8C6D-00B4E8C14FF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Modern C++ string library feature enhancement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string library feature enhancement</dc:title>
  <dc:creator>Ganesh Prabhu</dc:creator>
  <cp:lastModifiedBy>Ganesh Prabhu</cp:lastModifiedBy>
  <cp:revision>1</cp:revision>
  <dcterms:created xsi:type="dcterms:W3CDTF">2024-03-27T10:45:21Z</dcterms:created>
  <dcterms:modified xsi:type="dcterms:W3CDTF">2024-03-27T10:54:06Z</dcterms:modified>
</cp:coreProperties>
</file>