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83" r:id="rId2"/>
    <p:sldId id="256" r:id="rId3"/>
    <p:sldId id="257" r:id="rId4"/>
    <p:sldId id="272" r:id="rId5"/>
    <p:sldId id="258" r:id="rId6"/>
    <p:sldId id="259" r:id="rId7"/>
    <p:sldId id="271" r:id="rId8"/>
    <p:sldId id="260" r:id="rId9"/>
    <p:sldId id="261" r:id="rId10"/>
    <p:sldId id="262" r:id="rId11"/>
    <p:sldId id="270" r:id="rId12"/>
    <p:sldId id="263" r:id="rId13"/>
    <p:sldId id="279" r:id="rId14"/>
    <p:sldId id="280" r:id="rId15"/>
    <p:sldId id="269" r:id="rId16"/>
    <p:sldId id="264" r:id="rId17"/>
    <p:sldId id="265" r:id="rId18"/>
    <p:sldId id="266" r:id="rId19"/>
    <p:sldId id="267" r:id="rId20"/>
    <p:sldId id="268" r:id="rId21"/>
    <p:sldId id="273" r:id="rId22"/>
    <p:sldId id="274" r:id="rId23"/>
    <p:sldId id="276" r:id="rId24"/>
    <p:sldId id="275" r:id="rId25"/>
    <p:sldId id="277" r:id="rId26"/>
    <p:sldId id="278" r:id="rId27"/>
    <p:sldId id="282" r:id="rId28"/>
    <p:sldId id="284" r:id="rId29"/>
    <p:sldId id="325" r:id="rId30"/>
    <p:sldId id="324" r:id="rId31"/>
    <p:sldId id="326" r:id="rId32"/>
    <p:sldId id="327" r:id="rId33"/>
    <p:sldId id="281" r:id="rId34"/>
    <p:sldId id="286" r:id="rId35"/>
    <p:sldId id="285" r:id="rId36"/>
    <p:sldId id="287" r:id="rId37"/>
    <p:sldId id="288" r:id="rId38"/>
    <p:sldId id="289" r:id="rId39"/>
    <p:sldId id="291" r:id="rId40"/>
    <p:sldId id="292" r:id="rId41"/>
    <p:sldId id="329" r:id="rId42"/>
    <p:sldId id="328" r:id="rId43"/>
    <p:sldId id="290" r:id="rId44"/>
    <p:sldId id="293" r:id="rId45"/>
    <p:sldId id="295" r:id="rId46"/>
    <p:sldId id="294" r:id="rId47"/>
    <p:sldId id="296" r:id="rId48"/>
    <p:sldId id="297" r:id="rId49"/>
    <p:sldId id="298" r:id="rId50"/>
    <p:sldId id="299" r:id="rId51"/>
    <p:sldId id="330" r:id="rId52"/>
    <p:sldId id="331" r:id="rId53"/>
    <p:sldId id="332" r:id="rId54"/>
    <p:sldId id="300" r:id="rId55"/>
    <p:sldId id="301" r:id="rId56"/>
    <p:sldId id="303" r:id="rId57"/>
    <p:sldId id="302" r:id="rId58"/>
    <p:sldId id="304" r:id="rId59"/>
    <p:sldId id="306" r:id="rId60"/>
    <p:sldId id="307" r:id="rId61"/>
    <p:sldId id="334" r:id="rId62"/>
    <p:sldId id="333" r:id="rId63"/>
    <p:sldId id="309" r:id="rId64"/>
    <p:sldId id="308" r:id="rId65"/>
    <p:sldId id="310" r:id="rId66"/>
    <p:sldId id="311" r:id="rId67"/>
    <p:sldId id="312" r:id="rId68"/>
    <p:sldId id="337" r:id="rId69"/>
    <p:sldId id="335" r:id="rId70"/>
    <p:sldId id="336" r:id="rId71"/>
    <p:sldId id="318" r:id="rId72"/>
    <p:sldId id="319" r:id="rId73"/>
    <p:sldId id="320" r:id="rId74"/>
    <p:sldId id="321" r:id="rId75"/>
    <p:sldId id="322" r:id="rId76"/>
    <p:sldId id="32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11FC-DC4A-4FEB-89F3-0566075C3AE9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5821-1D11-4D3A-B3E1-6F52E8EE7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0A71-4C8C-6F6D-2701-7164BE72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91B3B-2F40-1F46-0B36-FF75BE9FF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F834-CFE0-F7BF-F2F0-95D884C5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7D11-F189-4F8D-B82D-760935B98EDF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B6F4-722A-9E2A-83E4-1EB2AD04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E8CD-BB6F-3336-4E75-1D45F3DC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2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C65F-2C62-D3D6-BB89-52D86E7B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4DD7E-68E9-2E63-1DCC-9122A2478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ED6F-63F2-B93C-DCAB-114F71C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D5C3-D9F0-4491-8C18-5C9DE8141E17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DEC2-F5A7-FC4E-DE93-563A4564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A036-57ED-F468-15B2-CE04FB16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E29DC-1ECD-638A-BC7F-6CA8D83B6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A3095-BC76-985E-FB11-550208E8D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DB8F-5052-A977-23AF-AF5FD242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7E1F-51B8-4887-BF17-BB0D6CDBAC1A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41E4-FA8B-5573-6A6B-EECAA954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55D4-F1DA-6C44-F745-1D3C7B74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2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7C1F-B071-E4D8-ABD2-5EA6D103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48AB-C220-52C0-3DCF-BE00E7BC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E17A-4D3C-C6AF-A50A-101D23C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A03B-3BDB-4F41-BD4E-DB692AE8DF81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E7E86-BDD6-AEC7-301B-02A69542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F639-A3B5-50FD-2B41-6C50892B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4B45-2316-C978-4A03-D5914009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B0878-1D6A-860E-EE49-69D85591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899B-E9DD-9FDB-B7FA-D0E1F40D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F337-2E8C-42EE-96B7-F3E331DCE0C6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7D6C-BF55-66F5-80B8-D1F157A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5828-08DE-B7B7-66A5-2B0C0DC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1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C46A-6377-A5FA-F656-EF1B48C8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6333-95B6-DF6E-AEDB-0F58F2ED8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4A10-4373-E9A7-E768-9039AD7A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FA3A7-07E8-9D4C-58B1-17D74CDD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DB0-5A1A-4D77-AC78-94C4D0A842CB}" type="datetime1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A2B2D-0F90-45A8-C4E4-BDC11334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45D55-2DB4-4BE3-4D07-799A7282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54DE-B50E-0567-325F-FBC8E190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6BD3-CF29-AA07-A47F-A48FB022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5B03-DE34-61AB-99F3-FF026367E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1F221-AB57-96FF-8EB0-25E7F9FC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B04D7-025C-4CA6-CBD7-F5B36A7E3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8817-9F27-D82A-CB1E-4CEA03F9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4E88-61CE-4C56-A43D-44C497A4D003}" type="datetime1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F150A-1BED-EF11-1822-D19450AB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3044D-04B6-8769-DF15-E7FAD92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42DC-9772-32A8-C973-E93664E3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5445B-F95C-943D-226E-88F21EAB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97B-9210-482C-8BA4-B174C794577A}" type="datetime1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C213C-DAF3-5C4D-12E5-DD8E54AD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C4659-52CD-A458-F30B-B6FAD59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5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07009-9E81-1EA4-7330-852061BC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5701-6EDA-458B-B37F-692CA81716B7}" type="datetime1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1E136-2A1E-9C6D-AE57-B359B761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ECFC4-0C48-6817-661C-0E8D5478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F329-FC11-FAC5-E7F9-8729F26D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4754-5348-5851-174C-312885D9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A14B3-C05D-2E41-E368-41AF4565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E27B-BFD4-763D-94F3-7E17155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4B3B-FDE0-40CA-A16C-5C61A072CFAA}" type="datetime1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9681-E3E3-1731-D1C1-FD730559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227D-5AAF-CCC2-06C3-D9E338E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4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F17C-2802-E887-B48A-B718C215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6FA66-0E01-8AE9-B0F0-831657FFF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BC35A-9FF1-7470-F463-404ABC09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AB82B-0AE3-5D9C-CA1B-D80B5F1C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B80A-C25A-4D1E-99F5-A9B28147183A}" type="datetime1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70718-1DA0-4CE9-7193-5227B4AC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58D2-294C-2EA2-DFF7-D56A7EDB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311AB-EF28-2ABC-C679-721B4573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1850-314C-FB30-8587-AC67B9E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7C36-ABEF-CE97-790E-C61D7BD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D47A-B1C7-4463-B5CB-2DD8E11C4D2B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E10D-527E-5BC3-98A5-73A8C7ECF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B3D5-D4E3-102B-6D1B-BF1C6CF9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1A2B-483C-4607-B4FA-1D53E693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B106-52AE-F3B4-10B5-59CFB0F2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7060-9E3B-09FE-6EAB-5EF8193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9988" y="2533837"/>
            <a:ext cx="3500718" cy="1948516"/>
          </a:xfrm>
        </p:spPr>
        <p:txBody>
          <a:bodyPr/>
          <a:lstStyle/>
          <a:p>
            <a:r>
              <a:rPr lang="en-IN" sz="3600" b="1" dirty="0" err="1">
                <a:solidFill>
                  <a:schemeClr val="accent5">
                    <a:lumMod val="50000"/>
                  </a:schemeClr>
                </a:solidFill>
              </a:rPr>
              <a:t>unique_ptr</a:t>
            </a:r>
            <a:endParaRPr lang="en-IN" sz="3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3600" b="1" dirty="0" err="1">
                <a:solidFill>
                  <a:schemeClr val="accent5">
                    <a:lumMod val="50000"/>
                  </a:schemeClr>
                </a:solidFill>
              </a:rPr>
              <a:t>shared_ptr</a:t>
            </a:r>
            <a:endParaRPr lang="en-IN" sz="3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3600" b="1" dirty="0" err="1">
                <a:solidFill>
                  <a:schemeClr val="accent5">
                    <a:lumMod val="50000"/>
                  </a:schemeClr>
                </a:solidFill>
              </a:rPr>
              <a:t>weak_ptr</a:t>
            </a:r>
            <a:endParaRPr lang="en-IN" sz="36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84C64-1434-2EBE-ECEC-AC6C0D5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1AA6-9662-D635-05B3-A7864DE4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6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0x40c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move assignment &amp; get method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564499" y="1556053"/>
            <a:ext cx="49799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2962671" y="4841031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3417159" y="3167895"/>
            <a:ext cx="395732" cy="1673136"/>
          </a:xfrm>
          <a:prstGeom prst="bentConnector4">
            <a:avLst>
              <a:gd name="adj1" fmla="val -57766"/>
              <a:gd name="adj2" fmla="val 63424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066423" y="4862759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EA728-4F18-5F9B-A80F-ACBACA7BFA76}"/>
              </a:ext>
            </a:extLst>
          </p:cNvPr>
          <p:cNvSpPr txBox="1"/>
          <p:nvPr/>
        </p:nvSpPr>
        <p:spPr>
          <a:xfrm>
            <a:off x="6747291" y="4589219"/>
            <a:ext cx="5036582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//Traditional CPP function that has a handle to a heap resource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acquired in the client code, not responsible for deallocating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the heap resource.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execution started..."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-&gt;fun();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//..other relevant businesses....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execution completed..."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984E8-4FAD-92A9-1B46-BD9261E7D181}"/>
              </a:ext>
            </a:extLst>
          </p:cNvPr>
          <p:cNvSpPr txBox="1"/>
          <p:nvPr/>
        </p:nvSpPr>
        <p:spPr>
          <a:xfrm>
            <a:off x="8569171" y="2642227"/>
            <a:ext cx="28741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Some_Business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ptr.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get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4A3B0-5826-3435-DB78-C801699F88AE}"/>
              </a:ext>
            </a:extLst>
          </p:cNvPr>
          <p:cNvSpPr/>
          <p:nvPr/>
        </p:nvSpPr>
        <p:spPr>
          <a:xfrm>
            <a:off x="7320771" y="3063235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0x40c</a:t>
            </a:r>
            <a:endParaRPr lang="en-IN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30E43-29A8-6505-E8D6-E87ADBD07E95}"/>
              </a:ext>
            </a:extLst>
          </p:cNvPr>
          <p:cNvSpPr txBox="1"/>
          <p:nvPr/>
        </p:nvSpPr>
        <p:spPr>
          <a:xfrm>
            <a:off x="7208389" y="2668479"/>
            <a:ext cx="106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3FEF01F-1C8C-B497-1143-960CF930D220}"/>
              </a:ext>
            </a:extLst>
          </p:cNvPr>
          <p:cNvCxnSpPr>
            <a:cxnSpLocks/>
            <a:stCxn id="13" idx="1"/>
            <a:endCxn id="29" idx="3"/>
          </p:cNvCxnSpPr>
          <p:nvPr/>
        </p:nvCxnSpPr>
        <p:spPr>
          <a:xfrm rot="10800000" flipV="1">
            <a:off x="5235109" y="3246118"/>
            <a:ext cx="2085663" cy="1520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72CE0A-8C76-05B2-A769-8CCD604AFD64}"/>
              </a:ext>
            </a:extLst>
          </p:cNvPr>
          <p:cNvSpPr txBox="1"/>
          <p:nvPr/>
        </p:nvSpPr>
        <p:spPr>
          <a:xfrm>
            <a:off x="3812891" y="2240257"/>
            <a:ext cx="3077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DataB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0C5FEA-3212-5EA3-2D4C-A8532012D387}"/>
              </a:ext>
            </a:extLst>
          </p:cNvPr>
          <p:cNvSpPr/>
          <p:nvPr/>
        </p:nvSpPr>
        <p:spPr>
          <a:xfrm>
            <a:off x="3772310" y="2060225"/>
            <a:ext cx="3032397" cy="754906"/>
          </a:xfrm>
          <a:custGeom>
            <a:avLst/>
            <a:gdLst>
              <a:gd name="connsiteX0" fmla="*/ 13989 w 3032397"/>
              <a:gd name="connsiteY0" fmla="*/ 293267 h 754906"/>
              <a:gd name="connsiteX1" fmla="*/ 333585 w 3032397"/>
              <a:gd name="connsiteY1" fmla="*/ 115713 h 754906"/>
              <a:gd name="connsiteX2" fmla="*/ 404607 w 3032397"/>
              <a:gd name="connsiteY2" fmla="*/ 80203 h 754906"/>
              <a:gd name="connsiteX3" fmla="*/ 626549 w 3032397"/>
              <a:gd name="connsiteY3" fmla="*/ 26937 h 754906"/>
              <a:gd name="connsiteX4" fmla="*/ 706448 w 3032397"/>
              <a:gd name="connsiteY4" fmla="*/ 304 h 754906"/>
              <a:gd name="connsiteX5" fmla="*/ 1105943 w 3032397"/>
              <a:gd name="connsiteY5" fmla="*/ 18059 h 754906"/>
              <a:gd name="connsiteX6" fmla="*/ 1185842 w 3032397"/>
              <a:gd name="connsiteY6" fmla="*/ 35814 h 754906"/>
              <a:gd name="connsiteX7" fmla="*/ 1239108 w 3032397"/>
              <a:gd name="connsiteY7" fmla="*/ 44692 h 754906"/>
              <a:gd name="connsiteX8" fmla="*/ 1283496 w 3032397"/>
              <a:gd name="connsiteY8" fmla="*/ 53570 h 754906"/>
              <a:gd name="connsiteX9" fmla="*/ 1398906 w 3032397"/>
              <a:gd name="connsiteY9" fmla="*/ 97958 h 754906"/>
              <a:gd name="connsiteX10" fmla="*/ 1523193 w 3032397"/>
              <a:gd name="connsiteY10" fmla="*/ 106836 h 754906"/>
              <a:gd name="connsiteX11" fmla="*/ 1816156 w 3032397"/>
              <a:gd name="connsiteY11" fmla="*/ 124591 h 754906"/>
              <a:gd name="connsiteX12" fmla="*/ 2348817 w 3032397"/>
              <a:gd name="connsiteY12" fmla="*/ 133469 h 754906"/>
              <a:gd name="connsiteX13" fmla="*/ 2535248 w 3032397"/>
              <a:gd name="connsiteY13" fmla="*/ 115713 h 754906"/>
              <a:gd name="connsiteX14" fmla="*/ 2828211 w 3032397"/>
              <a:gd name="connsiteY14" fmla="*/ 80203 h 754906"/>
              <a:gd name="connsiteX15" fmla="*/ 3023519 w 3032397"/>
              <a:gd name="connsiteY15" fmla="*/ 222245 h 754906"/>
              <a:gd name="connsiteX16" fmla="*/ 3032397 w 3032397"/>
              <a:gd name="connsiteY16" fmla="*/ 284389 h 754906"/>
              <a:gd name="connsiteX17" fmla="*/ 3014642 w 3032397"/>
              <a:gd name="connsiteY17" fmla="*/ 408677 h 754906"/>
              <a:gd name="connsiteX18" fmla="*/ 2961376 w 3032397"/>
              <a:gd name="connsiteY18" fmla="*/ 497453 h 754906"/>
              <a:gd name="connsiteX19" fmla="*/ 2890354 w 3032397"/>
              <a:gd name="connsiteY19" fmla="*/ 524086 h 754906"/>
              <a:gd name="connsiteX20" fmla="*/ 2739434 w 3032397"/>
              <a:gd name="connsiteY20" fmla="*/ 506331 h 754906"/>
              <a:gd name="connsiteX21" fmla="*/ 2686168 w 3032397"/>
              <a:gd name="connsiteY21" fmla="*/ 497453 h 754906"/>
              <a:gd name="connsiteX22" fmla="*/ 2579636 w 3032397"/>
              <a:gd name="connsiteY22" fmla="*/ 541842 h 754906"/>
              <a:gd name="connsiteX23" fmla="*/ 2384327 w 3032397"/>
              <a:gd name="connsiteY23" fmla="*/ 639496 h 754906"/>
              <a:gd name="connsiteX24" fmla="*/ 2055853 w 3032397"/>
              <a:gd name="connsiteY24" fmla="*/ 710517 h 754906"/>
              <a:gd name="connsiteX25" fmla="*/ 1851667 w 3032397"/>
              <a:gd name="connsiteY25" fmla="*/ 737150 h 754906"/>
              <a:gd name="connsiteX26" fmla="*/ 1549826 w 3032397"/>
              <a:gd name="connsiteY26" fmla="*/ 754906 h 754906"/>
              <a:gd name="connsiteX27" fmla="*/ 1185842 w 3032397"/>
              <a:gd name="connsiteY27" fmla="*/ 683884 h 754906"/>
              <a:gd name="connsiteX28" fmla="*/ 946145 w 3032397"/>
              <a:gd name="connsiteY28" fmla="*/ 568475 h 754906"/>
              <a:gd name="connsiteX29" fmla="*/ 848490 w 3032397"/>
              <a:gd name="connsiteY29" fmla="*/ 532964 h 754906"/>
              <a:gd name="connsiteX30" fmla="*/ 448995 w 3032397"/>
              <a:gd name="connsiteY30" fmla="*/ 506331 h 754906"/>
              <a:gd name="connsiteX31" fmla="*/ 404607 w 3032397"/>
              <a:gd name="connsiteY31" fmla="*/ 497453 h 754906"/>
              <a:gd name="connsiteX32" fmla="*/ 306952 w 3032397"/>
              <a:gd name="connsiteY32" fmla="*/ 479698 h 754906"/>
              <a:gd name="connsiteX33" fmla="*/ 156032 w 3032397"/>
              <a:gd name="connsiteY33" fmla="*/ 470820 h 754906"/>
              <a:gd name="connsiteX34" fmla="*/ 76133 w 3032397"/>
              <a:gd name="connsiteY34" fmla="*/ 435310 h 754906"/>
              <a:gd name="connsiteX35" fmla="*/ 67255 w 3032397"/>
              <a:gd name="connsiteY35" fmla="*/ 408677 h 754906"/>
              <a:gd name="connsiteX36" fmla="*/ 58378 w 3032397"/>
              <a:gd name="connsiteY36" fmla="*/ 355410 h 754906"/>
              <a:gd name="connsiteX37" fmla="*/ 13989 w 3032397"/>
              <a:gd name="connsiteY37" fmla="*/ 293267 h 7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2397" h="754906">
                <a:moveTo>
                  <a:pt x="13989" y="293267"/>
                </a:moveTo>
                <a:cubicBezTo>
                  <a:pt x="59857" y="253317"/>
                  <a:pt x="37647" y="259887"/>
                  <a:pt x="333585" y="115713"/>
                </a:cubicBezTo>
                <a:cubicBezTo>
                  <a:pt x="357380" y="104121"/>
                  <a:pt x="379309" y="87987"/>
                  <a:pt x="404607" y="80203"/>
                </a:cubicBezTo>
                <a:cubicBezTo>
                  <a:pt x="554425" y="34105"/>
                  <a:pt x="480315" y="51309"/>
                  <a:pt x="626549" y="26937"/>
                </a:cubicBezTo>
                <a:cubicBezTo>
                  <a:pt x="653182" y="18059"/>
                  <a:pt x="678418" y="1861"/>
                  <a:pt x="706448" y="304"/>
                </a:cubicBezTo>
                <a:cubicBezTo>
                  <a:pt x="755294" y="-2410"/>
                  <a:pt x="1029229" y="13797"/>
                  <a:pt x="1105943" y="18059"/>
                </a:cubicBezTo>
                <a:cubicBezTo>
                  <a:pt x="1132576" y="23977"/>
                  <a:pt x="1159089" y="30463"/>
                  <a:pt x="1185842" y="35814"/>
                </a:cubicBezTo>
                <a:cubicBezTo>
                  <a:pt x="1203493" y="39344"/>
                  <a:pt x="1221398" y="41472"/>
                  <a:pt x="1239108" y="44692"/>
                </a:cubicBezTo>
                <a:cubicBezTo>
                  <a:pt x="1253954" y="47391"/>
                  <a:pt x="1268700" y="50611"/>
                  <a:pt x="1283496" y="53570"/>
                </a:cubicBezTo>
                <a:cubicBezTo>
                  <a:pt x="1322809" y="73226"/>
                  <a:pt x="1351653" y="89740"/>
                  <a:pt x="1398906" y="97958"/>
                </a:cubicBezTo>
                <a:cubicBezTo>
                  <a:pt x="1439826" y="105075"/>
                  <a:pt x="1481743" y="104190"/>
                  <a:pt x="1523193" y="106836"/>
                </a:cubicBezTo>
                <a:cubicBezTo>
                  <a:pt x="1620828" y="113068"/>
                  <a:pt x="1718373" y="121437"/>
                  <a:pt x="1816156" y="124591"/>
                </a:cubicBezTo>
                <a:cubicBezTo>
                  <a:pt x="1993642" y="130316"/>
                  <a:pt x="2171263" y="130510"/>
                  <a:pt x="2348817" y="133469"/>
                </a:cubicBezTo>
                <a:cubicBezTo>
                  <a:pt x="2410961" y="127550"/>
                  <a:pt x="2473282" y="123270"/>
                  <a:pt x="2535248" y="115713"/>
                </a:cubicBezTo>
                <a:cubicBezTo>
                  <a:pt x="2885295" y="73024"/>
                  <a:pt x="2566522" y="100331"/>
                  <a:pt x="2828211" y="80203"/>
                </a:cubicBezTo>
                <a:cubicBezTo>
                  <a:pt x="2828908" y="80686"/>
                  <a:pt x="3009411" y="202493"/>
                  <a:pt x="3023519" y="222245"/>
                </a:cubicBezTo>
                <a:cubicBezTo>
                  <a:pt x="3035681" y="239272"/>
                  <a:pt x="3029438" y="263674"/>
                  <a:pt x="3032397" y="284389"/>
                </a:cubicBezTo>
                <a:cubicBezTo>
                  <a:pt x="3026479" y="325818"/>
                  <a:pt x="3022849" y="367640"/>
                  <a:pt x="3014642" y="408677"/>
                </a:cubicBezTo>
                <a:cubicBezTo>
                  <a:pt x="3007172" y="446027"/>
                  <a:pt x="2996186" y="477148"/>
                  <a:pt x="2961376" y="497453"/>
                </a:cubicBezTo>
                <a:cubicBezTo>
                  <a:pt x="2939536" y="510193"/>
                  <a:pt x="2914028" y="515208"/>
                  <a:pt x="2890354" y="524086"/>
                </a:cubicBezTo>
                <a:lnTo>
                  <a:pt x="2739434" y="506331"/>
                </a:lnTo>
                <a:cubicBezTo>
                  <a:pt x="2721585" y="504003"/>
                  <a:pt x="2703740" y="493548"/>
                  <a:pt x="2686168" y="497453"/>
                </a:cubicBezTo>
                <a:cubicBezTo>
                  <a:pt x="2648614" y="505798"/>
                  <a:pt x="2614369" y="525302"/>
                  <a:pt x="2579636" y="541842"/>
                </a:cubicBezTo>
                <a:cubicBezTo>
                  <a:pt x="2510594" y="574719"/>
                  <a:pt x="2460794" y="618085"/>
                  <a:pt x="2384327" y="639496"/>
                </a:cubicBezTo>
                <a:cubicBezTo>
                  <a:pt x="2276454" y="669700"/>
                  <a:pt x="2166038" y="690316"/>
                  <a:pt x="2055853" y="710517"/>
                </a:cubicBezTo>
                <a:cubicBezTo>
                  <a:pt x="1988340" y="722894"/>
                  <a:pt x="1920043" y="731152"/>
                  <a:pt x="1851667" y="737150"/>
                </a:cubicBezTo>
                <a:cubicBezTo>
                  <a:pt x="1751265" y="745957"/>
                  <a:pt x="1549826" y="754906"/>
                  <a:pt x="1549826" y="754906"/>
                </a:cubicBezTo>
                <a:cubicBezTo>
                  <a:pt x="1446616" y="737704"/>
                  <a:pt x="1291408" y="716646"/>
                  <a:pt x="1185842" y="683884"/>
                </a:cubicBezTo>
                <a:cubicBezTo>
                  <a:pt x="1079760" y="650962"/>
                  <a:pt x="1051940" y="617303"/>
                  <a:pt x="946145" y="568475"/>
                </a:cubicBezTo>
                <a:cubicBezTo>
                  <a:pt x="914696" y="553960"/>
                  <a:pt x="881907" y="542078"/>
                  <a:pt x="848490" y="532964"/>
                </a:cubicBezTo>
                <a:cubicBezTo>
                  <a:pt x="725292" y="499365"/>
                  <a:pt x="560322" y="509605"/>
                  <a:pt x="448995" y="506331"/>
                </a:cubicBezTo>
                <a:cubicBezTo>
                  <a:pt x="434199" y="503372"/>
                  <a:pt x="419337" y="500726"/>
                  <a:pt x="404607" y="497453"/>
                </a:cubicBezTo>
                <a:cubicBezTo>
                  <a:pt x="356189" y="486694"/>
                  <a:pt x="368495" y="484827"/>
                  <a:pt x="306952" y="479698"/>
                </a:cubicBezTo>
                <a:cubicBezTo>
                  <a:pt x="256732" y="475513"/>
                  <a:pt x="206339" y="473779"/>
                  <a:pt x="156032" y="470820"/>
                </a:cubicBezTo>
                <a:cubicBezTo>
                  <a:pt x="130376" y="462269"/>
                  <a:pt x="95747" y="452122"/>
                  <a:pt x="76133" y="435310"/>
                </a:cubicBezTo>
                <a:cubicBezTo>
                  <a:pt x="69028" y="429220"/>
                  <a:pt x="70214" y="417555"/>
                  <a:pt x="67255" y="408677"/>
                </a:cubicBezTo>
                <a:cubicBezTo>
                  <a:pt x="64296" y="390921"/>
                  <a:pt x="61598" y="373120"/>
                  <a:pt x="58378" y="355410"/>
                </a:cubicBezTo>
                <a:cubicBezTo>
                  <a:pt x="48920" y="303387"/>
                  <a:pt x="-31879" y="333217"/>
                  <a:pt x="13989" y="2932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C2D089-E325-A114-3600-78850BE7FF4C}"/>
              </a:ext>
            </a:extLst>
          </p:cNvPr>
          <p:cNvSpPr/>
          <p:nvPr/>
        </p:nvSpPr>
        <p:spPr>
          <a:xfrm>
            <a:off x="4326133" y="4567147"/>
            <a:ext cx="908975" cy="39949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B77276-BFC5-E8D8-0D29-3D457F2ADDE7}"/>
              </a:ext>
            </a:extLst>
          </p:cNvPr>
          <p:cNvSpPr txBox="1"/>
          <p:nvPr/>
        </p:nvSpPr>
        <p:spPr>
          <a:xfrm>
            <a:off x="4429885" y="4588875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DataB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DFB053E-9E7B-C36D-26F1-A1781BBDC3BD}"/>
              </a:ext>
            </a:extLst>
          </p:cNvPr>
          <p:cNvSpPr/>
          <p:nvPr/>
        </p:nvSpPr>
        <p:spPr>
          <a:xfrm>
            <a:off x="3289535" y="4368429"/>
            <a:ext cx="270144" cy="33221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EA067BB-B1D5-4D87-96ED-77D4843FB8FD}"/>
              </a:ext>
            </a:extLst>
          </p:cNvPr>
          <p:cNvCxnSpPr>
            <a:cxnSpLocks/>
          </p:cNvCxnSpPr>
          <p:nvPr/>
        </p:nvCxnSpPr>
        <p:spPr>
          <a:xfrm>
            <a:off x="3812891" y="3123505"/>
            <a:ext cx="963532" cy="14209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0171FE1F-4D25-01BB-D3B8-4E9573AA5129}"/>
              </a:ext>
            </a:extLst>
          </p:cNvPr>
          <p:cNvSpPr/>
          <p:nvPr/>
        </p:nvSpPr>
        <p:spPr>
          <a:xfrm>
            <a:off x="3042325" y="4631026"/>
            <a:ext cx="721562" cy="83481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DFF5B-457B-73D2-ADB3-5ACE00F5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30401-BD61-73E6-F8C1-72AC092E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7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635168-1C1D-296A-4A9D-A6CFBDE0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52" y="2766218"/>
            <a:ext cx="7293746" cy="1325563"/>
          </a:xfrm>
        </p:spPr>
        <p:txBody>
          <a:bodyPr/>
          <a:lstStyle/>
          <a:p>
            <a:pPr algn="ctr"/>
            <a:r>
              <a:rPr lang="en-IN" b="1" dirty="0" err="1"/>
              <a:t>unique_ptr</a:t>
            </a:r>
            <a:r>
              <a:rPr lang="en-IN" b="1" dirty="0"/>
              <a:t> – release method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D72300-AAFD-C82D-22D1-28AF75D8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36E80-8B95-5A8F-6CF9-D39C5C43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3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0x40c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release method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564499" y="1556053"/>
            <a:ext cx="49799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2962671" y="4841031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3417159" y="3167895"/>
            <a:ext cx="395732" cy="1673136"/>
          </a:xfrm>
          <a:prstGeom prst="bentConnector4">
            <a:avLst>
              <a:gd name="adj1" fmla="val -57766"/>
              <a:gd name="adj2" fmla="val 63424"/>
            </a:avLst>
          </a:prstGeom>
          <a:ln w="28575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066423" y="4862759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9879-1C53-F7EC-D78C-BFAD2519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1014F-B875-82F7-B713-7F71341F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0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nullptr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release method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564499" y="1556053"/>
            <a:ext cx="49799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2962671" y="4841031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3417159" y="3167895"/>
            <a:ext cx="395732" cy="1673136"/>
          </a:xfrm>
          <a:prstGeom prst="bentConnector4">
            <a:avLst>
              <a:gd name="adj1" fmla="val -57766"/>
              <a:gd name="adj2" fmla="val 63424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066423" y="4862759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EA728-4F18-5F9B-A80F-ACBACA7BFA76}"/>
              </a:ext>
            </a:extLst>
          </p:cNvPr>
          <p:cNvSpPr txBox="1"/>
          <p:nvPr/>
        </p:nvSpPr>
        <p:spPr>
          <a:xfrm>
            <a:off x="6747291" y="4571336"/>
            <a:ext cx="5036582" cy="1785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//Traditional CPP function that has a handle to a heap resource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acquired in the client code, not responsible for deallocating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the heap resource.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execution started..."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-&gt;fun();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//..other relevant businesses....</a:t>
            </a:r>
          </a:p>
          <a:p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execution completed..."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984E8-4FAD-92A9-1B46-BD9261E7D181}"/>
              </a:ext>
            </a:extLst>
          </p:cNvPr>
          <p:cNvSpPr txBox="1"/>
          <p:nvPr/>
        </p:nvSpPr>
        <p:spPr>
          <a:xfrm>
            <a:off x="7320771" y="2241178"/>
            <a:ext cx="35244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Some_Business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ptr.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release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4A3B0-5826-3435-DB78-C801699F88AE}"/>
              </a:ext>
            </a:extLst>
          </p:cNvPr>
          <p:cNvSpPr/>
          <p:nvPr/>
        </p:nvSpPr>
        <p:spPr>
          <a:xfrm>
            <a:off x="7320771" y="3063235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0x40c</a:t>
            </a:r>
            <a:endParaRPr lang="en-IN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30E43-29A8-6505-E8D6-E87ADBD07E95}"/>
              </a:ext>
            </a:extLst>
          </p:cNvPr>
          <p:cNvSpPr txBox="1"/>
          <p:nvPr/>
        </p:nvSpPr>
        <p:spPr>
          <a:xfrm>
            <a:off x="7208389" y="2668479"/>
            <a:ext cx="106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3FEF01F-1C8C-B497-1143-960CF930D220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rot="10800000" flipV="1">
            <a:off x="3871647" y="3246118"/>
            <a:ext cx="3449125" cy="1794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0C5FEA-3212-5EA3-2D4C-A8532012D387}"/>
              </a:ext>
            </a:extLst>
          </p:cNvPr>
          <p:cNvSpPr/>
          <p:nvPr/>
        </p:nvSpPr>
        <p:spPr>
          <a:xfrm>
            <a:off x="6978454" y="2046713"/>
            <a:ext cx="4123703" cy="828592"/>
          </a:xfrm>
          <a:custGeom>
            <a:avLst/>
            <a:gdLst>
              <a:gd name="connsiteX0" fmla="*/ 13989 w 3032397"/>
              <a:gd name="connsiteY0" fmla="*/ 293267 h 754906"/>
              <a:gd name="connsiteX1" fmla="*/ 333585 w 3032397"/>
              <a:gd name="connsiteY1" fmla="*/ 115713 h 754906"/>
              <a:gd name="connsiteX2" fmla="*/ 404607 w 3032397"/>
              <a:gd name="connsiteY2" fmla="*/ 80203 h 754906"/>
              <a:gd name="connsiteX3" fmla="*/ 626549 w 3032397"/>
              <a:gd name="connsiteY3" fmla="*/ 26937 h 754906"/>
              <a:gd name="connsiteX4" fmla="*/ 706448 w 3032397"/>
              <a:gd name="connsiteY4" fmla="*/ 304 h 754906"/>
              <a:gd name="connsiteX5" fmla="*/ 1105943 w 3032397"/>
              <a:gd name="connsiteY5" fmla="*/ 18059 h 754906"/>
              <a:gd name="connsiteX6" fmla="*/ 1185842 w 3032397"/>
              <a:gd name="connsiteY6" fmla="*/ 35814 h 754906"/>
              <a:gd name="connsiteX7" fmla="*/ 1239108 w 3032397"/>
              <a:gd name="connsiteY7" fmla="*/ 44692 h 754906"/>
              <a:gd name="connsiteX8" fmla="*/ 1283496 w 3032397"/>
              <a:gd name="connsiteY8" fmla="*/ 53570 h 754906"/>
              <a:gd name="connsiteX9" fmla="*/ 1398906 w 3032397"/>
              <a:gd name="connsiteY9" fmla="*/ 97958 h 754906"/>
              <a:gd name="connsiteX10" fmla="*/ 1523193 w 3032397"/>
              <a:gd name="connsiteY10" fmla="*/ 106836 h 754906"/>
              <a:gd name="connsiteX11" fmla="*/ 1816156 w 3032397"/>
              <a:gd name="connsiteY11" fmla="*/ 124591 h 754906"/>
              <a:gd name="connsiteX12" fmla="*/ 2348817 w 3032397"/>
              <a:gd name="connsiteY12" fmla="*/ 133469 h 754906"/>
              <a:gd name="connsiteX13" fmla="*/ 2535248 w 3032397"/>
              <a:gd name="connsiteY13" fmla="*/ 115713 h 754906"/>
              <a:gd name="connsiteX14" fmla="*/ 2828211 w 3032397"/>
              <a:gd name="connsiteY14" fmla="*/ 80203 h 754906"/>
              <a:gd name="connsiteX15" fmla="*/ 3023519 w 3032397"/>
              <a:gd name="connsiteY15" fmla="*/ 222245 h 754906"/>
              <a:gd name="connsiteX16" fmla="*/ 3032397 w 3032397"/>
              <a:gd name="connsiteY16" fmla="*/ 284389 h 754906"/>
              <a:gd name="connsiteX17" fmla="*/ 3014642 w 3032397"/>
              <a:gd name="connsiteY17" fmla="*/ 408677 h 754906"/>
              <a:gd name="connsiteX18" fmla="*/ 2961376 w 3032397"/>
              <a:gd name="connsiteY18" fmla="*/ 497453 h 754906"/>
              <a:gd name="connsiteX19" fmla="*/ 2890354 w 3032397"/>
              <a:gd name="connsiteY19" fmla="*/ 524086 h 754906"/>
              <a:gd name="connsiteX20" fmla="*/ 2739434 w 3032397"/>
              <a:gd name="connsiteY20" fmla="*/ 506331 h 754906"/>
              <a:gd name="connsiteX21" fmla="*/ 2686168 w 3032397"/>
              <a:gd name="connsiteY21" fmla="*/ 497453 h 754906"/>
              <a:gd name="connsiteX22" fmla="*/ 2579636 w 3032397"/>
              <a:gd name="connsiteY22" fmla="*/ 541842 h 754906"/>
              <a:gd name="connsiteX23" fmla="*/ 2384327 w 3032397"/>
              <a:gd name="connsiteY23" fmla="*/ 639496 h 754906"/>
              <a:gd name="connsiteX24" fmla="*/ 2055853 w 3032397"/>
              <a:gd name="connsiteY24" fmla="*/ 710517 h 754906"/>
              <a:gd name="connsiteX25" fmla="*/ 1851667 w 3032397"/>
              <a:gd name="connsiteY25" fmla="*/ 737150 h 754906"/>
              <a:gd name="connsiteX26" fmla="*/ 1549826 w 3032397"/>
              <a:gd name="connsiteY26" fmla="*/ 754906 h 754906"/>
              <a:gd name="connsiteX27" fmla="*/ 1185842 w 3032397"/>
              <a:gd name="connsiteY27" fmla="*/ 683884 h 754906"/>
              <a:gd name="connsiteX28" fmla="*/ 946145 w 3032397"/>
              <a:gd name="connsiteY28" fmla="*/ 568475 h 754906"/>
              <a:gd name="connsiteX29" fmla="*/ 848490 w 3032397"/>
              <a:gd name="connsiteY29" fmla="*/ 532964 h 754906"/>
              <a:gd name="connsiteX30" fmla="*/ 448995 w 3032397"/>
              <a:gd name="connsiteY30" fmla="*/ 506331 h 754906"/>
              <a:gd name="connsiteX31" fmla="*/ 404607 w 3032397"/>
              <a:gd name="connsiteY31" fmla="*/ 497453 h 754906"/>
              <a:gd name="connsiteX32" fmla="*/ 306952 w 3032397"/>
              <a:gd name="connsiteY32" fmla="*/ 479698 h 754906"/>
              <a:gd name="connsiteX33" fmla="*/ 156032 w 3032397"/>
              <a:gd name="connsiteY33" fmla="*/ 470820 h 754906"/>
              <a:gd name="connsiteX34" fmla="*/ 76133 w 3032397"/>
              <a:gd name="connsiteY34" fmla="*/ 435310 h 754906"/>
              <a:gd name="connsiteX35" fmla="*/ 67255 w 3032397"/>
              <a:gd name="connsiteY35" fmla="*/ 408677 h 754906"/>
              <a:gd name="connsiteX36" fmla="*/ 58378 w 3032397"/>
              <a:gd name="connsiteY36" fmla="*/ 355410 h 754906"/>
              <a:gd name="connsiteX37" fmla="*/ 13989 w 3032397"/>
              <a:gd name="connsiteY37" fmla="*/ 293267 h 7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2397" h="754906">
                <a:moveTo>
                  <a:pt x="13989" y="293267"/>
                </a:moveTo>
                <a:cubicBezTo>
                  <a:pt x="59857" y="253317"/>
                  <a:pt x="37647" y="259887"/>
                  <a:pt x="333585" y="115713"/>
                </a:cubicBezTo>
                <a:cubicBezTo>
                  <a:pt x="357380" y="104121"/>
                  <a:pt x="379309" y="87987"/>
                  <a:pt x="404607" y="80203"/>
                </a:cubicBezTo>
                <a:cubicBezTo>
                  <a:pt x="554425" y="34105"/>
                  <a:pt x="480315" y="51309"/>
                  <a:pt x="626549" y="26937"/>
                </a:cubicBezTo>
                <a:cubicBezTo>
                  <a:pt x="653182" y="18059"/>
                  <a:pt x="678418" y="1861"/>
                  <a:pt x="706448" y="304"/>
                </a:cubicBezTo>
                <a:cubicBezTo>
                  <a:pt x="755294" y="-2410"/>
                  <a:pt x="1029229" y="13797"/>
                  <a:pt x="1105943" y="18059"/>
                </a:cubicBezTo>
                <a:cubicBezTo>
                  <a:pt x="1132576" y="23977"/>
                  <a:pt x="1159089" y="30463"/>
                  <a:pt x="1185842" y="35814"/>
                </a:cubicBezTo>
                <a:cubicBezTo>
                  <a:pt x="1203493" y="39344"/>
                  <a:pt x="1221398" y="41472"/>
                  <a:pt x="1239108" y="44692"/>
                </a:cubicBezTo>
                <a:cubicBezTo>
                  <a:pt x="1253954" y="47391"/>
                  <a:pt x="1268700" y="50611"/>
                  <a:pt x="1283496" y="53570"/>
                </a:cubicBezTo>
                <a:cubicBezTo>
                  <a:pt x="1322809" y="73226"/>
                  <a:pt x="1351653" y="89740"/>
                  <a:pt x="1398906" y="97958"/>
                </a:cubicBezTo>
                <a:cubicBezTo>
                  <a:pt x="1439826" y="105075"/>
                  <a:pt x="1481743" y="104190"/>
                  <a:pt x="1523193" y="106836"/>
                </a:cubicBezTo>
                <a:cubicBezTo>
                  <a:pt x="1620828" y="113068"/>
                  <a:pt x="1718373" y="121437"/>
                  <a:pt x="1816156" y="124591"/>
                </a:cubicBezTo>
                <a:cubicBezTo>
                  <a:pt x="1993642" y="130316"/>
                  <a:pt x="2171263" y="130510"/>
                  <a:pt x="2348817" y="133469"/>
                </a:cubicBezTo>
                <a:cubicBezTo>
                  <a:pt x="2410961" y="127550"/>
                  <a:pt x="2473282" y="123270"/>
                  <a:pt x="2535248" y="115713"/>
                </a:cubicBezTo>
                <a:cubicBezTo>
                  <a:pt x="2885295" y="73024"/>
                  <a:pt x="2566522" y="100331"/>
                  <a:pt x="2828211" y="80203"/>
                </a:cubicBezTo>
                <a:cubicBezTo>
                  <a:pt x="2828908" y="80686"/>
                  <a:pt x="3009411" y="202493"/>
                  <a:pt x="3023519" y="222245"/>
                </a:cubicBezTo>
                <a:cubicBezTo>
                  <a:pt x="3035681" y="239272"/>
                  <a:pt x="3029438" y="263674"/>
                  <a:pt x="3032397" y="284389"/>
                </a:cubicBezTo>
                <a:cubicBezTo>
                  <a:pt x="3026479" y="325818"/>
                  <a:pt x="3022849" y="367640"/>
                  <a:pt x="3014642" y="408677"/>
                </a:cubicBezTo>
                <a:cubicBezTo>
                  <a:pt x="3007172" y="446027"/>
                  <a:pt x="2996186" y="477148"/>
                  <a:pt x="2961376" y="497453"/>
                </a:cubicBezTo>
                <a:cubicBezTo>
                  <a:pt x="2939536" y="510193"/>
                  <a:pt x="2914028" y="515208"/>
                  <a:pt x="2890354" y="524086"/>
                </a:cubicBezTo>
                <a:lnTo>
                  <a:pt x="2739434" y="506331"/>
                </a:lnTo>
                <a:cubicBezTo>
                  <a:pt x="2721585" y="504003"/>
                  <a:pt x="2703740" y="493548"/>
                  <a:pt x="2686168" y="497453"/>
                </a:cubicBezTo>
                <a:cubicBezTo>
                  <a:pt x="2648614" y="505798"/>
                  <a:pt x="2614369" y="525302"/>
                  <a:pt x="2579636" y="541842"/>
                </a:cubicBezTo>
                <a:cubicBezTo>
                  <a:pt x="2510594" y="574719"/>
                  <a:pt x="2460794" y="618085"/>
                  <a:pt x="2384327" y="639496"/>
                </a:cubicBezTo>
                <a:cubicBezTo>
                  <a:pt x="2276454" y="669700"/>
                  <a:pt x="2166038" y="690316"/>
                  <a:pt x="2055853" y="710517"/>
                </a:cubicBezTo>
                <a:cubicBezTo>
                  <a:pt x="1988340" y="722894"/>
                  <a:pt x="1920043" y="731152"/>
                  <a:pt x="1851667" y="737150"/>
                </a:cubicBezTo>
                <a:cubicBezTo>
                  <a:pt x="1751265" y="745957"/>
                  <a:pt x="1549826" y="754906"/>
                  <a:pt x="1549826" y="754906"/>
                </a:cubicBezTo>
                <a:cubicBezTo>
                  <a:pt x="1446616" y="737704"/>
                  <a:pt x="1291408" y="716646"/>
                  <a:pt x="1185842" y="683884"/>
                </a:cubicBezTo>
                <a:cubicBezTo>
                  <a:pt x="1079760" y="650962"/>
                  <a:pt x="1051940" y="617303"/>
                  <a:pt x="946145" y="568475"/>
                </a:cubicBezTo>
                <a:cubicBezTo>
                  <a:pt x="914696" y="553960"/>
                  <a:pt x="881907" y="542078"/>
                  <a:pt x="848490" y="532964"/>
                </a:cubicBezTo>
                <a:cubicBezTo>
                  <a:pt x="725292" y="499365"/>
                  <a:pt x="560322" y="509605"/>
                  <a:pt x="448995" y="506331"/>
                </a:cubicBezTo>
                <a:cubicBezTo>
                  <a:pt x="434199" y="503372"/>
                  <a:pt x="419337" y="500726"/>
                  <a:pt x="404607" y="497453"/>
                </a:cubicBezTo>
                <a:cubicBezTo>
                  <a:pt x="356189" y="486694"/>
                  <a:pt x="368495" y="484827"/>
                  <a:pt x="306952" y="479698"/>
                </a:cubicBezTo>
                <a:cubicBezTo>
                  <a:pt x="256732" y="475513"/>
                  <a:pt x="206339" y="473779"/>
                  <a:pt x="156032" y="470820"/>
                </a:cubicBezTo>
                <a:cubicBezTo>
                  <a:pt x="130376" y="462269"/>
                  <a:pt x="95747" y="452122"/>
                  <a:pt x="76133" y="435310"/>
                </a:cubicBezTo>
                <a:cubicBezTo>
                  <a:pt x="69028" y="429220"/>
                  <a:pt x="70214" y="417555"/>
                  <a:pt x="67255" y="408677"/>
                </a:cubicBezTo>
                <a:cubicBezTo>
                  <a:pt x="64296" y="390921"/>
                  <a:pt x="61598" y="373120"/>
                  <a:pt x="58378" y="355410"/>
                </a:cubicBezTo>
                <a:cubicBezTo>
                  <a:pt x="48920" y="303387"/>
                  <a:pt x="-31879" y="333217"/>
                  <a:pt x="13989" y="2932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DFB053E-9E7B-C36D-26F1-A1781BBDC3BD}"/>
              </a:ext>
            </a:extLst>
          </p:cNvPr>
          <p:cNvSpPr/>
          <p:nvPr/>
        </p:nvSpPr>
        <p:spPr>
          <a:xfrm>
            <a:off x="3289535" y="4368429"/>
            <a:ext cx="270144" cy="33221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E3A0A-4B03-53A7-2FC7-CF58A20A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56B2-CC7A-4201-2A56-92ADA3A0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1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nullptr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release method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564499" y="1556053"/>
            <a:ext cx="49799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2962671" y="4841031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3417159" y="3167895"/>
            <a:ext cx="395732" cy="1673136"/>
          </a:xfrm>
          <a:prstGeom prst="bentConnector4">
            <a:avLst>
              <a:gd name="adj1" fmla="val -57766"/>
              <a:gd name="adj2" fmla="val 63424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066423" y="4862759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EA728-4F18-5F9B-A80F-ACBACA7BFA76}"/>
              </a:ext>
            </a:extLst>
          </p:cNvPr>
          <p:cNvSpPr txBox="1"/>
          <p:nvPr/>
        </p:nvSpPr>
        <p:spPr>
          <a:xfrm>
            <a:off x="6747291" y="4480035"/>
            <a:ext cx="5036582" cy="1785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//Traditional CPP function that has a handle to a heap resource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acquired in the client code, not responsible for deallocating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the heap resource.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execution started..."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-&gt;fun();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//..other relevant businesses....</a:t>
            </a:r>
          </a:p>
          <a:p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execution completed..."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984E8-4FAD-92A9-1B46-BD9261E7D181}"/>
              </a:ext>
            </a:extLst>
          </p:cNvPr>
          <p:cNvSpPr txBox="1"/>
          <p:nvPr/>
        </p:nvSpPr>
        <p:spPr>
          <a:xfrm>
            <a:off x="7320771" y="2241178"/>
            <a:ext cx="35244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Some_Business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ptr.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release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4A3B0-5826-3435-DB78-C801699F88AE}"/>
              </a:ext>
            </a:extLst>
          </p:cNvPr>
          <p:cNvSpPr/>
          <p:nvPr/>
        </p:nvSpPr>
        <p:spPr>
          <a:xfrm>
            <a:off x="7320771" y="3063235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0x40c</a:t>
            </a:r>
            <a:endParaRPr lang="en-IN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30E43-29A8-6505-E8D6-E87ADBD07E95}"/>
              </a:ext>
            </a:extLst>
          </p:cNvPr>
          <p:cNvSpPr txBox="1"/>
          <p:nvPr/>
        </p:nvSpPr>
        <p:spPr>
          <a:xfrm>
            <a:off x="7208389" y="2668479"/>
            <a:ext cx="106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3FEF01F-1C8C-B497-1143-960CF930D220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rot="10800000" flipV="1">
            <a:off x="3871647" y="3246118"/>
            <a:ext cx="3449125" cy="1794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0C5FEA-3212-5EA3-2D4C-A8532012D387}"/>
              </a:ext>
            </a:extLst>
          </p:cNvPr>
          <p:cNvSpPr/>
          <p:nvPr/>
        </p:nvSpPr>
        <p:spPr>
          <a:xfrm>
            <a:off x="6759580" y="5662773"/>
            <a:ext cx="1337758" cy="304145"/>
          </a:xfrm>
          <a:custGeom>
            <a:avLst/>
            <a:gdLst>
              <a:gd name="connsiteX0" fmla="*/ 13989 w 3032397"/>
              <a:gd name="connsiteY0" fmla="*/ 293267 h 754906"/>
              <a:gd name="connsiteX1" fmla="*/ 333585 w 3032397"/>
              <a:gd name="connsiteY1" fmla="*/ 115713 h 754906"/>
              <a:gd name="connsiteX2" fmla="*/ 404607 w 3032397"/>
              <a:gd name="connsiteY2" fmla="*/ 80203 h 754906"/>
              <a:gd name="connsiteX3" fmla="*/ 626549 w 3032397"/>
              <a:gd name="connsiteY3" fmla="*/ 26937 h 754906"/>
              <a:gd name="connsiteX4" fmla="*/ 706448 w 3032397"/>
              <a:gd name="connsiteY4" fmla="*/ 304 h 754906"/>
              <a:gd name="connsiteX5" fmla="*/ 1105943 w 3032397"/>
              <a:gd name="connsiteY5" fmla="*/ 18059 h 754906"/>
              <a:gd name="connsiteX6" fmla="*/ 1185842 w 3032397"/>
              <a:gd name="connsiteY6" fmla="*/ 35814 h 754906"/>
              <a:gd name="connsiteX7" fmla="*/ 1239108 w 3032397"/>
              <a:gd name="connsiteY7" fmla="*/ 44692 h 754906"/>
              <a:gd name="connsiteX8" fmla="*/ 1283496 w 3032397"/>
              <a:gd name="connsiteY8" fmla="*/ 53570 h 754906"/>
              <a:gd name="connsiteX9" fmla="*/ 1398906 w 3032397"/>
              <a:gd name="connsiteY9" fmla="*/ 97958 h 754906"/>
              <a:gd name="connsiteX10" fmla="*/ 1523193 w 3032397"/>
              <a:gd name="connsiteY10" fmla="*/ 106836 h 754906"/>
              <a:gd name="connsiteX11" fmla="*/ 1816156 w 3032397"/>
              <a:gd name="connsiteY11" fmla="*/ 124591 h 754906"/>
              <a:gd name="connsiteX12" fmla="*/ 2348817 w 3032397"/>
              <a:gd name="connsiteY12" fmla="*/ 133469 h 754906"/>
              <a:gd name="connsiteX13" fmla="*/ 2535248 w 3032397"/>
              <a:gd name="connsiteY13" fmla="*/ 115713 h 754906"/>
              <a:gd name="connsiteX14" fmla="*/ 2828211 w 3032397"/>
              <a:gd name="connsiteY14" fmla="*/ 80203 h 754906"/>
              <a:gd name="connsiteX15" fmla="*/ 3023519 w 3032397"/>
              <a:gd name="connsiteY15" fmla="*/ 222245 h 754906"/>
              <a:gd name="connsiteX16" fmla="*/ 3032397 w 3032397"/>
              <a:gd name="connsiteY16" fmla="*/ 284389 h 754906"/>
              <a:gd name="connsiteX17" fmla="*/ 3014642 w 3032397"/>
              <a:gd name="connsiteY17" fmla="*/ 408677 h 754906"/>
              <a:gd name="connsiteX18" fmla="*/ 2961376 w 3032397"/>
              <a:gd name="connsiteY18" fmla="*/ 497453 h 754906"/>
              <a:gd name="connsiteX19" fmla="*/ 2890354 w 3032397"/>
              <a:gd name="connsiteY19" fmla="*/ 524086 h 754906"/>
              <a:gd name="connsiteX20" fmla="*/ 2739434 w 3032397"/>
              <a:gd name="connsiteY20" fmla="*/ 506331 h 754906"/>
              <a:gd name="connsiteX21" fmla="*/ 2686168 w 3032397"/>
              <a:gd name="connsiteY21" fmla="*/ 497453 h 754906"/>
              <a:gd name="connsiteX22" fmla="*/ 2579636 w 3032397"/>
              <a:gd name="connsiteY22" fmla="*/ 541842 h 754906"/>
              <a:gd name="connsiteX23" fmla="*/ 2384327 w 3032397"/>
              <a:gd name="connsiteY23" fmla="*/ 639496 h 754906"/>
              <a:gd name="connsiteX24" fmla="*/ 2055853 w 3032397"/>
              <a:gd name="connsiteY24" fmla="*/ 710517 h 754906"/>
              <a:gd name="connsiteX25" fmla="*/ 1851667 w 3032397"/>
              <a:gd name="connsiteY25" fmla="*/ 737150 h 754906"/>
              <a:gd name="connsiteX26" fmla="*/ 1549826 w 3032397"/>
              <a:gd name="connsiteY26" fmla="*/ 754906 h 754906"/>
              <a:gd name="connsiteX27" fmla="*/ 1185842 w 3032397"/>
              <a:gd name="connsiteY27" fmla="*/ 683884 h 754906"/>
              <a:gd name="connsiteX28" fmla="*/ 946145 w 3032397"/>
              <a:gd name="connsiteY28" fmla="*/ 568475 h 754906"/>
              <a:gd name="connsiteX29" fmla="*/ 848490 w 3032397"/>
              <a:gd name="connsiteY29" fmla="*/ 532964 h 754906"/>
              <a:gd name="connsiteX30" fmla="*/ 448995 w 3032397"/>
              <a:gd name="connsiteY30" fmla="*/ 506331 h 754906"/>
              <a:gd name="connsiteX31" fmla="*/ 404607 w 3032397"/>
              <a:gd name="connsiteY31" fmla="*/ 497453 h 754906"/>
              <a:gd name="connsiteX32" fmla="*/ 306952 w 3032397"/>
              <a:gd name="connsiteY32" fmla="*/ 479698 h 754906"/>
              <a:gd name="connsiteX33" fmla="*/ 156032 w 3032397"/>
              <a:gd name="connsiteY33" fmla="*/ 470820 h 754906"/>
              <a:gd name="connsiteX34" fmla="*/ 76133 w 3032397"/>
              <a:gd name="connsiteY34" fmla="*/ 435310 h 754906"/>
              <a:gd name="connsiteX35" fmla="*/ 67255 w 3032397"/>
              <a:gd name="connsiteY35" fmla="*/ 408677 h 754906"/>
              <a:gd name="connsiteX36" fmla="*/ 58378 w 3032397"/>
              <a:gd name="connsiteY36" fmla="*/ 355410 h 754906"/>
              <a:gd name="connsiteX37" fmla="*/ 13989 w 3032397"/>
              <a:gd name="connsiteY37" fmla="*/ 293267 h 7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2397" h="754906">
                <a:moveTo>
                  <a:pt x="13989" y="293267"/>
                </a:moveTo>
                <a:cubicBezTo>
                  <a:pt x="59857" y="253317"/>
                  <a:pt x="37647" y="259887"/>
                  <a:pt x="333585" y="115713"/>
                </a:cubicBezTo>
                <a:cubicBezTo>
                  <a:pt x="357380" y="104121"/>
                  <a:pt x="379309" y="87987"/>
                  <a:pt x="404607" y="80203"/>
                </a:cubicBezTo>
                <a:cubicBezTo>
                  <a:pt x="554425" y="34105"/>
                  <a:pt x="480315" y="51309"/>
                  <a:pt x="626549" y="26937"/>
                </a:cubicBezTo>
                <a:cubicBezTo>
                  <a:pt x="653182" y="18059"/>
                  <a:pt x="678418" y="1861"/>
                  <a:pt x="706448" y="304"/>
                </a:cubicBezTo>
                <a:cubicBezTo>
                  <a:pt x="755294" y="-2410"/>
                  <a:pt x="1029229" y="13797"/>
                  <a:pt x="1105943" y="18059"/>
                </a:cubicBezTo>
                <a:cubicBezTo>
                  <a:pt x="1132576" y="23977"/>
                  <a:pt x="1159089" y="30463"/>
                  <a:pt x="1185842" y="35814"/>
                </a:cubicBezTo>
                <a:cubicBezTo>
                  <a:pt x="1203493" y="39344"/>
                  <a:pt x="1221398" y="41472"/>
                  <a:pt x="1239108" y="44692"/>
                </a:cubicBezTo>
                <a:cubicBezTo>
                  <a:pt x="1253954" y="47391"/>
                  <a:pt x="1268700" y="50611"/>
                  <a:pt x="1283496" y="53570"/>
                </a:cubicBezTo>
                <a:cubicBezTo>
                  <a:pt x="1322809" y="73226"/>
                  <a:pt x="1351653" y="89740"/>
                  <a:pt x="1398906" y="97958"/>
                </a:cubicBezTo>
                <a:cubicBezTo>
                  <a:pt x="1439826" y="105075"/>
                  <a:pt x="1481743" y="104190"/>
                  <a:pt x="1523193" y="106836"/>
                </a:cubicBezTo>
                <a:cubicBezTo>
                  <a:pt x="1620828" y="113068"/>
                  <a:pt x="1718373" y="121437"/>
                  <a:pt x="1816156" y="124591"/>
                </a:cubicBezTo>
                <a:cubicBezTo>
                  <a:pt x="1993642" y="130316"/>
                  <a:pt x="2171263" y="130510"/>
                  <a:pt x="2348817" y="133469"/>
                </a:cubicBezTo>
                <a:cubicBezTo>
                  <a:pt x="2410961" y="127550"/>
                  <a:pt x="2473282" y="123270"/>
                  <a:pt x="2535248" y="115713"/>
                </a:cubicBezTo>
                <a:cubicBezTo>
                  <a:pt x="2885295" y="73024"/>
                  <a:pt x="2566522" y="100331"/>
                  <a:pt x="2828211" y="80203"/>
                </a:cubicBezTo>
                <a:cubicBezTo>
                  <a:pt x="2828908" y="80686"/>
                  <a:pt x="3009411" y="202493"/>
                  <a:pt x="3023519" y="222245"/>
                </a:cubicBezTo>
                <a:cubicBezTo>
                  <a:pt x="3035681" y="239272"/>
                  <a:pt x="3029438" y="263674"/>
                  <a:pt x="3032397" y="284389"/>
                </a:cubicBezTo>
                <a:cubicBezTo>
                  <a:pt x="3026479" y="325818"/>
                  <a:pt x="3022849" y="367640"/>
                  <a:pt x="3014642" y="408677"/>
                </a:cubicBezTo>
                <a:cubicBezTo>
                  <a:pt x="3007172" y="446027"/>
                  <a:pt x="2996186" y="477148"/>
                  <a:pt x="2961376" y="497453"/>
                </a:cubicBezTo>
                <a:cubicBezTo>
                  <a:pt x="2939536" y="510193"/>
                  <a:pt x="2914028" y="515208"/>
                  <a:pt x="2890354" y="524086"/>
                </a:cubicBezTo>
                <a:lnTo>
                  <a:pt x="2739434" y="506331"/>
                </a:lnTo>
                <a:cubicBezTo>
                  <a:pt x="2721585" y="504003"/>
                  <a:pt x="2703740" y="493548"/>
                  <a:pt x="2686168" y="497453"/>
                </a:cubicBezTo>
                <a:cubicBezTo>
                  <a:pt x="2648614" y="505798"/>
                  <a:pt x="2614369" y="525302"/>
                  <a:pt x="2579636" y="541842"/>
                </a:cubicBezTo>
                <a:cubicBezTo>
                  <a:pt x="2510594" y="574719"/>
                  <a:pt x="2460794" y="618085"/>
                  <a:pt x="2384327" y="639496"/>
                </a:cubicBezTo>
                <a:cubicBezTo>
                  <a:pt x="2276454" y="669700"/>
                  <a:pt x="2166038" y="690316"/>
                  <a:pt x="2055853" y="710517"/>
                </a:cubicBezTo>
                <a:cubicBezTo>
                  <a:pt x="1988340" y="722894"/>
                  <a:pt x="1920043" y="731152"/>
                  <a:pt x="1851667" y="737150"/>
                </a:cubicBezTo>
                <a:cubicBezTo>
                  <a:pt x="1751265" y="745957"/>
                  <a:pt x="1549826" y="754906"/>
                  <a:pt x="1549826" y="754906"/>
                </a:cubicBezTo>
                <a:cubicBezTo>
                  <a:pt x="1446616" y="737704"/>
                  <a:pt x="1291408" y="716646"/>
                  <a:pt x="1185842" y="683884"/>
                </a:cubicBezTo>
                <a:cubicBezTo>
                  <a:pt x="1079760" y="650962"/>
                  <a:pt x="1051940" y="617303"/>
                  <a:pt x="946145" y="568475"/>
                </a:cubicBezTo>
                <a:cubicBezTo>
                  <a:pt x="914696" y="553960"/>
                  <a:pt x="881907" y="542078"/>
                  <a:pt x="848490" y="532964"/>
                </a:cubicBezTo>
                <a:cubicBezTo>
                  <a:pt x="725292" y="499365"/>
                  <a:pt x="560322" y="509605"/>
                  <a:pt x="448995" y="506331"/>
                </a:cubicBezTo>
                <a:cubicBezTo>
                  <a:pt x="434199" y="503372"/>
                  <a:pt x="419337" y="500726"/>
                  <a:pt x="404607" y="497453"/>
                </a:cubicBezTo>
                <a:cubicBezTo>
                  <a:pt x="356189" y="486694"/>
                  <a:pt x="368495" y="484827"/>
                  <a:pt x="306952" y="479698"/>
                </a:cubicBezTo>
                <a:cubicBezTo>
                  <a:pt x="256732" y="475513"/>
                  <a:pt x="206339" y="473779"/>
                  <a:pt x="156032" y="470820"/>
                </a:cubicBezTo>
                <a:cubicBezTo>
                  <a:pt x="130376" y="462269"/>
                  <a:pt x="95747" y="452122"/>
                  <a:pt x="76133" y="435310"/>
                </a:cubicBezTo>
                <a:cubicBezTo>
                  <a:pt x="69028" y="429220"/>
                  <a:pt x="70214" y="417555"/>
                  <a:pt x="67255" y="408677"/>
                </a:cubicBezTo>
                <a:cubicBezTo>
                  <a:pt x="64296" y="390921"/>
                  <a:pt x="61598" y="373120"/>
                  <a:pt x="58378" y="355410"/>
                </a:cubicBezTo>
                <a:cubicBezTo>
                  <a:pt x="48920" y="303387"/>
                  <a:pt x="-31879" y="333217"/>
                  <a:pt x="13989" y="2932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DFB053E-9E7B-C36D-26F1-A1781BBDC3BD}"/>
              </a:ext>
            </a:extLst>
          </p:cNvPr>
          <p:cNvSpPr/>
          <p:nvPr/>
        </p:nvSpPr>
        <p:spPr>
          <a:xfrm>
            <a:off x="3289535" y="4368429"/>
            <a:ext cx="270144" cy="33221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0171FE1F-4D25-01BB-D3B8-4E9573AA5129}"/>
              </a:ext>
            </a:extLst>
          </p:cNvPr>
          <p:cNvSpPr/>
          <p:nvPr/>
        </p:nvSpPr>
        <p:spPr>
          <a:xfrm>
            <a:off x="3042325" y="4631026"/>
            <a:ext cx="721562" cy="83481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C3871-2B6E-D1D6-0007-447C462A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915C-C7C0-3419-8340-D16F4109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1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CC84-F885-5445-0CE9-3B9CFD2A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957" y="2664441"/>
            <a:ext cx="6388223" cy="1325563"/>
          </a:xfrm>
        </p:spPr>
        <p:txBody>
          <a:bodyPr/>
          <a:lstStyle/>
          <a:p>
            <a:pPr algn="ctr"/>
            <a:r>
              <a:rPr lang="en-IN" b="1" dirty="0" err="1"/>
              <a:t>unique_ptr</a:t>
            </a:r>
            <a:r>
              <a:rPr lang="en-IN" b="1" dirty="0"/>
              <a:t> – reset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F7821-B194-65FE-D72F-6AEA415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5AF80-B01D-1620-1BBB-4A173B28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5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nullptr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reset,  overloaded version that takes raw address as parameter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997667" y="1952088"/>
            <a:ext cx="2566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EA728-4F18-5F9B-A80F-ACBACA7BFA76}"/>
              </a:ext>
            </a:extLst>
          </p:cNvPr>
          <p:cNvSpPr txBox="1"/>
          <p:nvPr/>
        </p:nvSpPr>
        <p:spPr>
          <a:xfrm>
            <a:off x="7450651" y="4493016"/>
            <a:ext cx="452590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//Traditional CPP factory method, return's a raw pointer.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Factory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000" dirty="0"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643DBC-E9F7-0DBC-9BEE-03F9E800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32CB6-4B1B-D780-3D41-68926875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6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0x32f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reset,  overloaded version that takes raw address as parameter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997667" y="1952088"/>
            <a:ext cx="2566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2962671" y="4841031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3417159" y="3167895"/>
            <a:ext cx="395732" cy="1673136"/>
          </a:xfrm>
          <a:prstGeom prst="bentConnector4">
            <a:avLst>
              <a:gd name="adj1" fmla="val -57766"/>
              <a:gd name="adj2" fmla="val 63424"/>
            </a:avLst>
          </a:prstGeom>
          <a:ln w="28575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066423" y="4862759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EA728-4F18-5F9B-A80F-ACBACA7BFA76}"/>
              </a:ext>
            </a:extLst>
          </p:cNvPr>
          <p:cNvSpPr txBox="1"/>
          <p:nvPr/>
        </p:nvSpPr>
        <p:spPr>
          <a:xfrm>
            <a:off x="7207901" y="4468362"/>
            <a:ext cx="4589652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//Traditional CPP factory method, return's a raw pointer.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Factory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000" dirty="0">
              <a:latin typeface="Consolas" panose="020B0609020204030204" pitchFamily="49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5D7083D-C2CB-3A42-07EB-F78729B956CD}"/>
              </a:ext>
            </a:extLst>
          </p:cNvPr>
          <p:cNvSpPr/>
          <p:nvPr/>
        </p:nvSpPr>
        <p:spPr>
          <a:xfrm>
            <a:off x="5900009" y="2467647"/>
            <a:ext cx="4123703" cy="828592"/>
          </a:xfrm>
          <a:custGeom>
            <a:avLst/>
            <a:gdLst>
              <a:gd name="connsiteX0" fmla="*/ 13989 w 3032397"/>
              <a:gd name="connsiteY0" fmla="*/ 293267 h 754906"/>
              <a:gd name="connsiteX1" fmla="*/ 333585 w 3032397"/>
              <a:gd name="connsiteY1" fmla="*/ 115713 h 754906"/>
              <a:gd name="connsiteX2" fmla="*/ 404607 w 3032397"/>
              <a:gd name="connsiteY2" fmla="*/ 80203 h 754906"/>
              <a:gd name="connsiteX3" fmla="*/ 626549 w 3032397"/>
              <a:gd name="connsiteY3" fmla="*/ 26937 h 754906"/>
              <a:gd name="connsiteX4" fmla="*/ 706448 w 3032397"/>
              <a:gd name="connsiteY4" fmla="*/ 304 h 754906"/>
              <a:gd name="connsiteX5" fmla="*/ 1105943 w 3032397"/>
              <a:gd name="connsiteY5" fmla="*/ 18059 h 754906"/>
              <a:gd name="connsiteX6" fmla="*/ 1185842 w 3032397"/>
              <a:gd name="connsiteY6" fmla="*/ 35814 h 754906"/>
              <a:gd name="connsiteX7" fmla="*/ 1239108 w 3032397"/>
              <a:gd name="connsiteY7" fmla="*/ 44692 h 754906"/>
              <a:gd name="connsiteX8" fmla="*/ 1283496 w 3032397"/>
              <a:gd name="connsiteY8" fmla="*/ 53570 h 754906"/>
              <a:gd name="connsiteX9" fmla="*/ 1398906 w 3032397"/>
              <a:gd name="connsiteY9" fmla="*/ 97958 h 754906"/>
              <a:gd name="connsiteX10" fmla="*/ 1523193 w 3032397"/>
              <a:gd name="connsiteY10" fmla="*/ 106836 h 754906"/>
              <a:gd name="connsiteX11" fmla="*/ 1816156 w 3032397"/>
              <a:gd name="connsiteY11" fmla="*/ 124591 h 754906"/>
              <a:gd name="connsiteX12" fmla="*/ 2348817 w 3032397"/>
              <a:gd name="connsiteY12" fmla="*/ 133469 h 754906"/>
              <a:gd name="connsiteX13" fmla="*/ 2535248 w 3032397"/>
              <a:gd name="connsiteY13" fmla="*/ 115713 h 754906"/>
              <a:gd name="connsiteX14" fmla="*/ 2828211 w 3032397"/>
              <a:gd name="connsiteY14" fmla="*/ 80203 h 754906"/>
              <a:gd name="connsiteX15" fmla="*/ 3023519 w 3032397"/>
              <a:gd name="connsiteY15" fmla="*/ 222245 h 754906"/>
              <a:gd name="connsiteX16" fmla="*/ 3032397 w 3032397"/>
              <a:gd name="connsiteY16" fmla="*/ 284389 h 754906"/>
              <a:gd name="connsiteX17" fmla="*/ 3014642 w 3032397"/>
              <a:gd name="connsiteY17" fmla="*/ 408677 h 754906"/>
              <a:gd name="connsiteX18" fmla="*/ 2961376 w 3032397"/>
              <a:gd name="connsiteY18" fmla="*/ 497453 h 754906"/>
              <a:gd name="connsiteX19" fmla="*/ 2890354 w 3032397"/>
              <a:gd name="connsiteY19" fmla="*/ 524086 h 754906"/>
              <a:gd name="connsiteX20" fmla="*/ 2739434 w 3032397"/>
              <a:gd name="connsiteY20" fmla="*/ 506331 h 754906"/>
              <a:gd name="connsiteX21" fmla="*/ 2686168 w 3032397"/>
              <a:gd name="connsiteY21" fmla="*/ 497453 h 754906"/>
              <a:gd name="connsiteX22" fmla="*/ 2579636 w 3032397"/>
              <a:gd name="connsiteY22" fmla="*/ 541842 h 754906"/>
              <a:gd name="connsiteX23" fmla="*/ 2384327 w 3032397"/>
              <a:gd name="connsiteY23" fmla="*/ 639496 h 754906"/>
              <a:gd name="connsiteX24" fmla="*/ 2055853 w 3032397"/>
              <a:gd name="connsiteY24" fmla="*/ 710517 h 754906"/>
              <a:gd name="connsiteX25" fmla="*/ 1851667 w 3032397"/>
              <a:gd name="connsiteY25" fmla="*/ 737150 h 754906"/>
              <a:gd name="connsiteX26" fmla="*/ 1549826 w 3032397"/>
              <a:gd name="connsiteY26" fmla="*/ 754906 h 754906"/>
              <a:gd name="connsiteX27" fmla="*/ 1185842 w 3032397"/>
              <a:gd name="connsiteY27" fmla="*/ 683884 h 754906"/>
              <a:gd name="connsiteX28" fmla="*/ 946145 w 3032397"/>
              <a:gd name="connsiteY28" fmla="*/ 568475 h 754906"/>
              <a:gd name="connsiteX29" fmla="*/ 848490 w 3032397"/>
              <a:gd name="connsiteY29" fmla="*/ 532964 h 754906"/>
              <a:gd name="connsiteX30" fmla="*/ 448995 w 3032397"/>
              <a:gd name="connsiteY30" fmla="*/ 506331 h 754906"/>
              <a:gd name="connsiteX31" fmla="*/ 404607 w 3032397"/>
              <a:gd name="connsiteY31" fmla="*/ 497453 h 754906"/>
              <a:gd name="connsiteX32" fmla="*/ 306952 w 3032397"/>
              <a:gd name="connsiteY32" fmla="*/ 479698 h 754906"/>
              <a:gd name="connsiteX33" fmla="*/ 156032 w 3032397"/>
              <a:gd name="connsiteY33" fmla="*/ 470820 h 754906"/>
              <a:gd name="connsiteX34" fmla="*/ 76133 w 3032397"/>
              <a:gd name="connsiteY34" fmla="*/ 435310 h 754906"/>
              <a:gd name="connsiteX35" fmla="*/ 67255 w 3032397"/>
              <a:gd name="connsiteY35" fmla="*/ 408677 h 754906"/>
              <a:gd name="connsiteX36" fmla="*/ 58378 w 3032397"/>
              <a:gd name="connsiteY36" fmla="*/ 355410 h 754906"/>
              <a:gd name="connsiteX37" fmla="*/ 13989 w 3032397"/>
              <a:gd name="connsiteY37" fmla="*/ 293267 h 7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2397" h="754906">
                <a:moveTo>
                  <a:pt x="13989" y="293267"/>
                </a:moveTo>
                <a:cubicBezTo>
                  <a:pt x="59857" y="253317"/>
                  <a:pt x="37647" y="259887"/>
                  <a:pt x="333585" y="115713"/>
                </a:cubicBezTo>
                <a:cubicBezTo>
                  <a:pt x="357380" y="104121"/>
                  <a:pt x="379309" y="87987"/>
                  <a:pt x="404607" y="80203"/>
                </a:cubicBezTo>
                <a:cubicBezTo>
                  <a:pt x="554425" y="34105"/>
                  <a:pt x="480315" y="51309"/>
                  <a:pt x="626549" y="26937"/>
                </a:cubicBezTo>
                <a:cubicBezTo>
                  <a:pt x="653182" y="18059"/>
                  <a:pt x="678418" y="1861"/>
                  <a:pt x="706448" y="304"/>
                </a:cubicBezTo>
                <a:cubicBezTo>
                  <a:pt x="755294" y="-2410"/>
                  <a:pt x="1029229" y="13797"/>
                  <a:pt x="1105943" y="18059"/>
                </a:cubicBezTo>
                <a:cubicBezTo>
                  <a:pt x="1132576" y="23977"/>
                  <a:pt x="1159089" y="30463"/>
                  <a:pt x="1185842" y="35814"/>
                </a:cubicBezTo>
                <a:cubicBezTo>
                  <a:pt x="1203493" y="39344"/>
                  <a:pt x="1221398" y="41472"/>
                  <a:pt x="1239108" y="44692"/>
                </a:cubicBezTo>
                <a:cubicBezTo>
                  <a:pt x="1253954" y="47391"/>
                  <a:pt x="1268700" y="50611"/>
                  <a:pt x="1283496" y="53570"/>
                </a:cubicBezTo>
                <a:cubicBezTo>
                  <a:pt x="1322809" y="73226"/>
                  <a:pt x="1351653" y="89740"/>
                  <a:pt x="1398906" y="97958"/>
                </a:cubicBezTo>
                <a:cubicBezTo>
                  <a:pt x="1439826" y="105075"/>
                  <a:pt x="1481743" y="104190"/>
                  <a:pt x="1523193" y="106836"/>
                </a:cubicBezTo>
                <a:cubicBezTo>
                  <a:pt x="1620828" y="113068"/>
                  <a:pt x="1718373" y="121437"/>
                  <a:pt x="1816156" y="124591"/>
                </a:cubicBezTo>
                <a:cubicBezTo>
                  <a:pt x="1993642" y="130316"/>
                  <a:pt x="2171263" y="130510"/>
                  <a:pt x="2348817" y="133469"/>
                </a:cubicBezTo>
                <a:cubicBezTo>
                  <a:pt x="2410961" y="127550"/>
                  <a:pt x="2473282" y="123270"/>
                  <a:pt x="2535248" y="115713"/>
                </a:cubicBezTo>
                <a:cubicBezTo>
                  <a:pt x="2885295" y="73024"/>
                  <a:pt x="2566522" y="100331"/>
                  <a:pt x="2828211" y="80203"/>
                </a:cubicBezTo>
                <a:cubicBezTo>
                  <a:pt x="2828908" y="80686"/>
                  <a:pt x="3009411" y="202493"/>
                  <a:pt x="3023519" y="222245"/>
                </a:cubicBezTo>
                <a:cubicBezTo>
                  <a:pt x="3035681" y="239272"/>
                  <a:pt x="3029438" y="263674"/>
                  <a:pt x="3032397" y="284389"/>
                </a:cubicBezTo>
                <a:cubicBezTo>
                  <a:pt x="3026479" y="325818"/>
                  <a:pt x="3022849" y="367640"/>
                  <a:pt x="3014642" y="408677"/>
                </a:cubicBezTo>
                <a:cubicBezTo>
                  <a:pt x="3007172" y="446027"/>
                  <a:pt x="2996186" y="477148"/>
                  <a:pt x="2961376" y="497453"/>
                </a:cubicBezTo>
                <a:cubicBezTo>
                  <a:pt x="2939536" y="510193"/>
                  <a:pt x="2914028" y="515208"/>
                  <a:pt x="2890354" y="524086"/>
                </a:cubicBezTo>
                <a:lnTo>
                  <a:pt x="2739434" y="506331"/>
                </a:lnTo>
                <a:cubicBezTo>
                  <a:pt x="2721585" y="504003"/>
                  <a:pt x="2703740" y="493548"/>
                  <a:pt x="2686168" y="497453"/>
                </a:cubicBezTo>
                <a:cubicBezTo>
                  <a:pt x="2648614" y="505798"/>
                  <a:pt x="2614369" y="525302"/>
                  <a:pt x="2579636" y="541842"/>
                </a:cubicBezTo>
                <a:cubicBezTo>
                  <a:pt x="2510594" y="574719"/>
                  <a:pt x="2460794" y="618085"/>
                  <a:pt x="2384327" y="639496"/>
                </a:cubicBezTo>
                <a:cubicBezTo>
                  <a:pt x="2276454" y="669700"/>
                  <a:pt x="2166038" y="690316"/>
                  <a:pt x="2055853" y="710517"/>
                </a:cubicBezTo>
                <a:cubicBezTo>
                  <a:pt x="1988340" y="722894"/>
                  <a:pt x="1920043" y="731152"/>
                  <a:pt x="1851667" y="737150"/>
                </a:cubicBezTo>
                <a:cubicBezTo>
                  <a:pt x="1751265" y="745957"/>
                  <a:pt x="1549826" y="754906"/>
                  <a:pt x="1549826" y="754906"/>
                </a:cubicBezTo>
                <a:cubicBezTo>
                  <a:pt x="1446616" y="737704"/>
                  <a:pt x="1291408" y="716646"/>
                  <a:pt x="1185842" y="683884"/>
                </a:cubicBezTo>
                <a:cubicBezTo>
                  <a:pt x="1079760" y="650962"/>
                  <a:pt x="1051940" y="617303"/>
                  <a:pt x="946145" y="568475"/>
                </a:cubicBezTo>
                <a:cubicBezTo>
                  <a:pt x="914696" y="553960"/>
                  <a:pt x="881907" y="542078"/>
                  <a:pt x="848490" y="532964"/>
                </a:cubicBezTo>
                <a:cubicBezTo>
                  <a:pt x="725292" y="499365"/>
                  <a:pt x="560322" y="509605"/>
                  <a:pt x="448995" y="506331"/>
                </a:cubicBezTo>
                <a:cubicBezTo>
                  <a:pt x="434199" y="503372"/>
                  <a:pt x="419337" y="500726"/>
                  <a:pt x="404607" y="497453"/>
                </a:cubicBezTo>
                <a:cubicBezTo>
                  <a:pt x="356189" y="486694"/>
                  <a:pt x="368495" y="484827"/>
                  <a:pt x="306952" y="479698"/>
                </a:cubicBezTo>
                <a:cubicBezTo>
                  <a:pt x="256732" y="475513"/>
                  <a:pt x="206339" y="473779"/>
                  <a:pt x="156032" y="470820"/>
                </a:cubicBezTo>
                <a:cubicBezTo>
                  <a:pt x="130376" y="462269"/>
                  <a:pt x="95747" y="452122"/>
                  <a:pt x="76133" y="435310"/>
                </a:cubicBezTo>
                <a:cubicBezTo>
                  <a:pt x="69028" y="429220"/>
                  <a:pt x="70214" y="417555"/>
                  <a:pt x="67255" y="408677"/>
                </a:cubicBezTo>
                <a:cubicBezTo>
                  <a:pt x="64296" y="390921"/>
                  <a:pt x="61598" y="373120"/>
                  <a:pt x="58378" y="355410"/>
                </a:cubicBezTo>
                <a:cubicBezTo>
                  <a:pt x="48920" y="303387"/>
                  <a:pt x="-31879" y="333217"/>
                  <a:pt x="13989" y="2932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3847D-574A-A7C8-164E-0D71AEDE5C09}"/>
              </a:ext>
            </a:extLst>
          </p:cNvPr>
          <p:cNvSpPr txBox="1"/>
          <p:nvPr/>
        </p:nvSpPr>
        <p:spPr>
          <a:xfrm>
            <a:off x="5792379" y="2646705"/>
            <a:ext cx="43389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ptr.</a:t>
            </a:r>
            <a:r>
              <a:rPr lang="en-US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F26B539-1B27-4858-5C24-0DF859F6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F1E129-AB0D-4BD4-4864-CEB2FCDA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1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0x40f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reset,  overloaded version that takes raw address as parameter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997667" y="1952088"/>
            <a:ext cx="2566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2962671" y="4841031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3417159" y="3167895"/>
            <a:ext cx="395732" cy="1673136"/>
          </a:xfrm>
          <a:prstGeom prst="bentConnector4">
            <a:avLst>
              <a:gd name="adj1" fmla="val -57766"/>
              <a:gd name="adj2" fmla="val 63424"/>
            </a:avLst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066423" y="4862759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EA728-4F18-5F9B-A80F-ACBACA7BFA76}"/>
              </a:ext>
            </a:extLst>
          </p:cNvPr>
          <p:cNvSpPr txBox="1"/>
          <p:nvPr/>
        </p:nvSpPr>
        <p:spPr>
          <a:xfrm>
            <a:off x="7262851" y="4516041"/>
            <a:ext cx="4583878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//Traditional CPP factory method, return's a raw pointer.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Factory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3847D-574A-A7C8-164E-0D71AEDE5C09}"/>
              </a:ext>
            </a:extLst>
          </p:cNvPr>
          <p:cNvSpPr txBox="1"/>
          <p:nvPr/>
        </p:nvSpPr>
        <p:spPr>
          <a:xfrm>
            <a:off x="6289529" y="1924593"/>
            <a:ext cx="43389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ptr.</a:t>
            </a:r>
            <a:r>
              <a:rPr lang="en-US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73EDBD-4E72-DB16-8912-F55A43890E99}"/>
              </a:ext>
            </a:extLst>
          </p:cNvPr>
          <p:cNvSpPr/>
          <p:nvPr/>
        </p:nvSpPr>
        <p:spPr>
          <a:xfrm>
            <a:off x="6386924" y="2536886"/>
            <a:ext cx="4123703" cy="828592"/>
          </a:xfrm>
          <a:custGeom>
            <a:avLst/>
            <a:gdLst>
              <a:gd name="connsiteX0" fmla="*/ 13989 w 3032397"/>
              <a:gd name="connsiteY0" fmla="*/ 293267 h 754906"/>
              <a:gd name="connsiteX1" fmla="*/ 333585 w 3032397"/>
              <a:gd name="connsiteY1" fmla="*/ 115713 h 754906"/>
              <a:gd name="connsiteX2" fmla="*/ 404607 w 3032397"/>
              <a:gd name="connsiteY2" fmla="*/ 80203 h 754906"/>
              <a:gd name="connsiteX3" fmla="*/ 626549 w 3032397"/>
              <a:gd name="connsiteY3" fmla="*/ 26937 h 754906"/>
              <a:gd name="connsiteX4" fmla="*/ 706448 w 3032397"/>
              <a:gd name="connsiteY4" fmla="*/ 304 h 754906"/>
              <a:gd name="connsiteX5" fmla="*/ 1105943 w 3032397"/>
              <a:gd name="connsiteY5" fmla="*/ 18059 h 754906"/>
              <a:gd name="connsiteX6" fmla="*/ 1185842 w 3032397"/>
              <a:gd name="connsiteY6" fmla="*/ 35814 h 754906"/>
              <a:gd name="connsiteX7" fmla="*/ 1239108 w 3032397"/>
              <a:gd name="connsiteY7" fmla="*/ 44692 h 754906"/>
              <a:gd name="connsiteX8" fmla="*/ 1283496 w 3032397"/>
              <a:gd name="connsiteY8" fmla="*/ 53570 h 754906"/>
              <a:gd name="connsiteX9" fmla="*/ 1398906 w 3032397"/>
              <a:gd name="connsiteY9" fmla="*/ 97958 h 754906"/>
              <a:gd name="connsiteX10" fmla="*/ 1523193 w 3032397"/>
              <a:gd name="connsiteY10" fmla="*/ 106836 h 754906"/>
              <a:gd name="connsiteX11" fmla="*/ 1816156 w 3032397"/>
              <a:gd name="connsiteY11" fmla="*/ 124591 h 754906"/>
              <a:gd name="connsiteX12" fmla="*/ 2348817 w 3032397"/>
              <a:gd name="connsiteY12" fmla="*/ 133469 h 754906"/>
              <a:gd name="connsiteX13" fmla="*/ 2535248 w 3032397"/>
              <a:gd name="connsiteY13" fmla="*/ 115713 h 754906"/>
              <a:gd name="connsiteX14" fmla="*/ 2828211 w 3032397"/>
              <a:gd name="connsiteY14" fmla="*/ 80203 h 754906"/>
              <a:gd name="connsiteX15" fmla="*/ 3023519 w 3032397"/>
              <a:gd name="connsiteY15" fmla="*/ 222245 h 754906"/>
              <a:gd name="connsiteX16" fmla="*/ 3032397 w 3032397"/>
              <a:gd name="connsiteY16" fmla="*/ 284389 h 754906"/>
              <a:gd name="connsiteX17" fmla="*/ 3014642 w 3032397"/>
              <a:gd name="connsiteY17" fmla="*/ 408677 h 754906"/>
              <a:gd name="connsiteX18" fmla="*/ 2961376 w 3032397"/>
              <a:gd name="connsiteY18" fmla="*/ 497453 h 754906"/>
              <a:gd name="connsiteX19" fmla="*/ 2890354 w 3032397"/>
              <a:gd name="connsiteY19" fmla="*/ 524086 h 754906"/>
              <a:gd name="connsiteX20" fmla="*/ 2739434 w 3032397"/>
              <a:gd name="connsiteY20" fmla="*/ 506331 h 754906"/>
              <a:gd name="connsiteX21" fmla="*/ 2686168 w 3032397"/>
              <a:gd name="connsiteY21" fmla="*/ 497453 h 754906"/>
              <a:gd name="connsiteX22" fmla="*/ 2579636 w 3032397"/>
              <a:gd name="connsiteY22" fmla="*/ 541842 h 754906"/>
              <a:gd name="connsiteX23" fmla="*/ 2384327 w 3032397"/>
              <a:gd name="connsiteY23" fmla="*/ 639496 h 754906"/>
              <a:gd name="connsiteX24" fmla="*/ 2055853 w 3032397"/>
              <a:gd name="connsiteY24" fmla="*/ 710517 h 754906"/>
              <a:gd name="connsiteX25" fmla="*/ 1851667 w 3032397"/>
              <a:gd name="connsiteY25" fmla="*/ 737150 h 754906"/>
              <a:gd name="connsiteX26" fmla="*/ 1549826 w 3032397"/>
              <a:gd name="connsiteY26" fmla="*/ 754906 h 754906"/>
              <a:gd name="connsiteX27" fmla="*/ 1185842 w 3032397"/>
              <a:gd name="connsiteY27" fmla="*/ 683884 h 754906"/>
              <a:gd name="connsiteX28" fmla="*/ 946145 w 3032397"/>
              <a:gd name="connsiteY28" fmla="*/ 568475 h 754906"/>
              <a:gd name="connsiteX29" fmla="*/ 848490 w 3032397"/>
              <a:gd name="connsiteY29" fmla="*/ 532964 h 754906"/>
              <a:gd name="connsiteX30" fmla="*/ 448995 w 3032397"/>
              <a:gd name="connsiteY30" fmla="*/ 506331 h 754906"/>
              <a:gd name="connsiteX31" fmla="*/ 404607 w 3032397"/>
              <a:gd name="connsiteY31" fmla="*/ 497453 h 754906"/>
              <a:gd name="connsiteX32" fmla="*/ 306952 w 3032397"/>
              <a:gd name="connsiteY32" fmla="*/ 479698 h 754906"/>
              <a:gd name="connsiteX33" fmla="*/ 156032 w 3032397"/>
              <a:gd name="connsiteY33" fmla="*/ 470820 h 754906"/>
              <a:gd name="connsiteX34" fmla="*/ 76133 w 3032397"/>
              <a:gd name="connsiteY34" fmla="*/ 435310 h 754906"/>
              <a:gd name="connsiteX35" fmla="*/ 67255 w 3032397"/>
              <a:gd name="connsiteY35" fmla="*/ 408677 h 754906"/>
              <a:gd name="connsiteX36" fmla="*/ 58378 w 3032397"/>
              <a:gd name="connsiteY36" fmla="*/ 355410 h 754906"/>
              <a:gd name="connsiteX37" fmla="*/ 13989 w 3032397"/>
              <a:gd name="connsiteY37" fmla="*/ 293267 h 7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2397" h="754906">
                <a:moveTo>
                  <a:pt x="13989" y="293267"/>
                </a:moveTo>
                <a:cubicBezTo>
                  <a:pt x="59857" y="253317"/>
                  <a:pt x="37647" y="259887"/>
                  <a:pt x="333585" y="115713"/>
                </a:cubicBezTo>
                <a:cubicBezTo>
                  <a:pt x="357380" y="104121"/>
                  <a:pt x="379309" y="87987"/>
                  <a:pt x="404607" y="80203"/>
                </a:cubicBezTo>
                <a:cubicBezTo>
                  <a:pt x="554425" y="34105"/>
                  <a:pt x="480315" y="51309"/>
                  <a:pt x="626549" y="26937"/>
                </a:cubicBezTo>
                <a:cubicBezTo>
                  <a:pt x="653182" y="18059"/>
                  <a:pt x="678418" y="1861"/>
                  <a:pt x="706448" y="304"/>
                </a:cubicBezTo>
                <a:cubicBezTo>
                  <a:pt x="755294" y="-2410"/>
                  <a:pt x="1029229" y="13797"/>
                  <a:pt x="1105943" y="18059"/>
                </a:cubicBezTo>
                <a:cubicBezTo>
                  <a:pt x="1132576" y="23977"/>
                  <a:pt x="1159089" y="30463"/>
                  <a:pt x="1185842" y="35814"/>
                </a:cubicBezTo>
                <a:cubicBezTo>
                  <a:pt x="1203493" y="39344"/>
                  <a:pt x="1221398" y="41472"/>
                  <a:pt x="1239108" y="44692"/>
                </a:cubicBezTo>
                <a:cubicBezTo>
                  <a:pt x="1253954" y="47391"/>
                  <a:pt x="1268700" y="50611"/>
                  <a:pt x="1283496" y="53570"/>
                </a:cubicBezTo>
                <a:cubicBezTo>
                  <a:pt x="1322809" y="73226"/>
                  <a:pt x="1351653" y="89740"/>
                  <a:pt x="1398906" y="97958"/>
                </a:cubicBezTo>
                <a:cubicBezTo>
                  <a:pt x="1439826" y="105075"/>
                  <a:pt x="1481743" y="104190"/>
                  <a:pt x="1523193" y="106836"/>
                </a:cubicBezTo>
                <a:cubicBezTo>
                  <a:pt x="1620828" y="113068"/>
                  <a:pt x="1718373" y="121437"/>
                  <a:pt x="1816156" y="124591"/>
                </a:cubicBezTo>
                <a:cubicBezTo>
                  <a:pt x="1993642" y="130316"/>
                  <a:pt x="2171263" y="130510"/>
                  <a:pt x="2348817" y="133469"/>
                </a:cubicBezTo>
                <a:cubicBezTo>
                  <a:pt x="2410961" y="127550"/>
                  <a:pt x="2473282" y="123270"/>
                  <a:pt x="2535248" y="115713"/>
                </a:cubicBezTo>
                <a:cubicBezTo>
                  <a:pt x="2885295" y="73024"/>
                  <a:pt x="2566522" y="100331"/>
                  <a:pt x="2828211" y="80203"/>
                </a:cubicBezTo>
                <a:cubicBezTo>
                  <a:pt x="2828908" y="80686"/>
                  <a:pt x="3009411" y="202493"/>
                  <a:pt x="3023519" y="222245"/>
                </a:cubicBezTo>
                <a:cubicBezTo>
                  <a:pt x="3035681" y="239272"/>
                  <a:pt x="3029438" y="263674"/>
                  <a:pt x="3032397" y="284389"/>
                </a:cubicBezTo>
                <a:cubicBezTo>
                  <a:pt x="3026479" y="325818"/>
                  <a:pt x="3022849" y="367640"/>
                  <a:pt x="3014642" y="408677"/>
                </a:cubicBezTo>
                <a:cubicBezTo>
                  <a:pt x="3007172" y="446027"/>
                  <a:pt x="2996186" y="477148"/>
                  <a:pt x="2961376" y="497453"/>
                </a:cubicBezTo>
                <a:cubicBezTo>
                  <a:pt x="2939536" y="510193"/>
                  <a:pt x="2914028" y="515208"/>
                  <a:pt x="2890354" y="524086"/>
                </a:cubicBezTo>
                <a:lnTo>
                  <a:pt x="2739434" y="506331"/>
                </a:lnTo>
                <a:cubicBezTo>
                  <a:pt x="2721585" y="504003"/>
                  <a:pt x="2703740" y="493548"/>
                  <a:pt x="2686168" y="497453"/>
                </a:cubicBezTo>
                <a:cubicBezTo>
                  <a:pt x="2648614" y="505798"/>
                  <a:pt x="2614369" y="525302"/>
                  <a:pt x="2579636" y="541842"/>
                </a:cubicBezTo>
                <a:cubicBezTo>
                  <a:pt x="2510594" y="574719"/>
                  <a:pt x="2460794" y="618085"/>
                  <a:pt x="2384327" y="639496"/>
                </a:cubicBezTo>
                <a:cubicBezTo>
                  <a:pt x="2276454" y="669700"/>
                  <a:pt x="2166038" y="690316"/>
                  <a:pt x="2055853" y="710517"/>
                </a:cubicBezTo>
                <a:cubicBezTo>
                  <a:pt x="1988340" y="722894"/>
                  <a:pt x="1920043" y="731152"/>
                  <a:pt x="1851667" y="737150"/>
                </a:cubicBezTo>
                <a:cubicBezTo>
                  <a:pt x="1751265" y="745957"/>
                  <a:pt x="1549826" y="754906"/>
                  <a:pt x="1549826" y="754906"/>
                </a:cubicBezTo>
                <a:cubicBezTo>
                  <a:pt x="1446616" y="737704"/>
                  <a:pt x="1291408" y="716646"/>
                  <a:pt x="1185842" y="683884"/>
                </a:cubicBezTo>
                <a:cubicBezTo>
                  <a:pt x="1079760" y="650962"/>
                  <a:pt x="1051940" y="617303"/>
                  <a:pt x="946145" y="568475"/>
                </a:cubicBezTo>
                <a:cubicBezTo>
                  <a:pt x="914696" y="553960"/>
                  <a:pt x="881907" y="542078"/>
                  <a:pt x="848490" y="532964"/>
                </a:cubicBezTo>
                <a:cubicBezTo>
                  <a:pt x="725292" y="499365"/>
                  <a:pt x="560322" y="509605"/>
                  <a:pt x="448995" y="506331"/>
                </a:cubicBezTo>
                <a:cubicBezTo>
                  <a:pt x="434199" y="503372"/>
                  <a:pt x="419337" y="500726"/>
                  <a:pt x="404607" y="497453"/>
                </a:cubicBezTo>
                <a:cubicBezTo>
                  <a:pt x="356189" y="486694"/>
                  <a:pt x="368495" y="484827"/>
                  <a:pt x="306952" y="479698"/>
                </a:cubicBezTo>
                <a:cubicBezTo>
                  <a:pt x="256732" y="475513"/>
                  <a:pt x="206339" y="473779"/>
                  <a:pt x="156032" y="470820"/>
                </a:cubicBezTo>
                <a:cubicBezTo>
                  <a:pt x="130376" y="462269"/>
                  <a:pt x="95747" y="452122"/>
                  <a:pt x="76133" y="435310"/>
                </a:cubicBezTo>
                <a:cubicBezTo>
                  <a:pt x="69028" y="429220"/>
                  <a:pt x="70214" y="417555"/>
                  <a:pt x="67255" y="408677"/>
                </a:cubicBezTo>
                <a:cubicBezTo>
                  <a:pt x="64296" y="390921"/>
                  <a:pt x="61598" y="373120"/>
                  <a:pt x="58378" y="355410"/>
                </a:cubicBezTo>
                <a:cubicBezTo>
                  <a:pt x="48920" y="303387"/>
                  <a:pt x="-31879" y="333217"/>
                  <a:pt x="13989" y="2932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62127-F0DE-DE83-07CB-FD9F2750223C}"/>
              </a:ext>
            </a:extLst>
          </p:cNvPr>
          <p:cNvSpPr txBox="1"/>
          <p:nvPr/>
        </p:nvSpPr>
        <p:spPr>
          <a:xfrm>
            <a:off x="6279294" y="2715944"/>
            <a:ext cx="43389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ptr.reset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10E62E-CC1C-016A-AE1F-D99BE7EC1AAB}"/>
              </a:ext>
            </a:extLst>
          </p:cNvPr>
          <p:cNvSpPr/>
          <p:nvPr/>
        </p:nvSpPr>
        <p:spPr>
          <a:xfrm>
            <a:off x="4592027" y="4817556"/>
            <a:ext cx="908975" cy="3994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429A8-1A0F-727C-E1C3-CE668196A22B}"/>
              </a:ext>
            </a:extLst>
          </p:cNvPr>
          <p:cNvSpPr txBox="1"/>
          <p:nvPr/>
        </p:nvSpPr>
        <p:spPr>
          <a:xfrm>
            <a:off x="4695779" y="4839284"/>
            <a:ext cx="69307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DataB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9AEB1EB-5954-AF3F-2AA9-999F2B6FF0AA}"/>
              </a:ext>
            </a:extLst>
          </p:cNvPr>
          <p:cNvSpPr/>
          <p:nvPr/>
        </p:nvSpPr>
        <p:spPr>
          <a:xfrm>
            <a:off x="3216150" y="4232781"/>
            <a:ext cx="402018" cy="5140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41A3039B-4203-E98D-363B-F48B70EF08B1}"/>
              </a:ext>
            </a:extLst>
          </p:cNvPr>
          <p:cNvSpPr/>
          <p:nvPr/>
        </p:nvSpPr>
        <p:spPr>
          <a:xfrm>
            <a:off x="3156688" y="4730718"/>
            <a:ext cx="520941" cy="5863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680534A-0DD7-F831-05BD-2F8659301A5F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3565275" y="3362242"/>
            <a:ext cx="1724658" cy="1229426"/>
          </a:xfrm>
          <a:prstGeom prst="bentConnector3">
            <a:avLst>
              <a:gd name="adj1" fmla="val 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453DA-8174-7AEA-D4A5-3BF502CA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9D5DC66-CB91-0B40-F603-11147A2E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0x32f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reset,  overloaded version that does not take any parameter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500279" y="1731649"/>
            <a:ext cx="53828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ptr1 = 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2962671" y="4841031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3417159" y="3167895"/>
            <a:ext cx="395732" cy="1673136"/>
          </a:xfrm>
          <a:prstGeom prst="bentConnector4">
            <a:avLst>
              <a:gd name="adj1" fmla="val -57766"/>
              <a:gd name="adj2" fmla="val 63424"/>
            </a:avLst>
          </a:prstGeom>
          <a:ln w="28575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066423" y="4862759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B7EAC-517E-05A7-1511-BBB0211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6789-AABE-E7BB-82FA-8625277C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77235" y="2189512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429366" y="5413581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5E618-4087-E398-FD53-D9FC2000512A}"/>
              </a:ext>
            </a:extLst>
          </p:cNvPr>
          <p:cNvSpPr/>
          <p:nvPr/>
        </p:nvSpPr>
        <p:spPr>
          <a:xfrm>
            <a:off x="7815562" y="3262718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nullptr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5994187" y="3210114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5994187" y="2844349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nullptr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1570252" y="2241732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 of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raw_pointer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8E152B-5461-AD0A-BB9E-5C4DB9DC22BE}"/>
              </a:ext>
            </a:extLst>
          </p:cNvPr>
          <p:cNvSpPr txBox="1"/>
          <p:nvPr/>
        </p:nvSpPr>
        <p:spPr>
          <a:xfrm>
            <a:off x="7552578" y="2057066"/>
            <a:ext cx="2812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* p=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A7224D-D77A-E37D-DDDE-6A16BE545D10}"/>
              </a:ext>
            </a:extLst>
          </p:cNvPr>
          <p:cNvSpPr txBox="1"/>
          <p:nvPr/>
        </p:nvSpPr>
        <p:spPr>
          <a:xfrm>
            <a:off x="8021961" y="2845410"/>
            <a:ext cx="401167" cy="36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72A1EE-D7B1-8657-536A-8D84E564513B}"/>
              </a:ext>
            </a:extLst>
          </p:cNvPr>
          <p:cNvSpPr txBox="1"/>
          <p:nvPr/>
        </p:nvSpPr>
        <p:spPr>
          <a:xfrm>
            <a:off x="4439833" y="2016680"/>
            <a:ext cx="28141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p1;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6104878" y="2474668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3822439" y="2835423"/>
            <a:ext cx="2171749" cy="55757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98E533-9998-3C14-984A-620CF87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450F3-396D-828E-5FB1-F6E2ADB0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5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036324" y="335077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036324" y="298501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nullptr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reset,  overloaded version that does not take any parameter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147015" y="2615331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0" y="2169010"/>
            <a:ext cx="536044" cy="136465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500279" y="1731649"/>
            <a:ext cx="53828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ptr1 = 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2962671" y="4841031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3417159" y="3167895"/>
            <a:ext cx="395732" cy="1673136"/>
          </a:xfrm>
          <a:prstGeom prst="bentConnector4">
            <a:avLst>
              <a:gd name="adj1" fmla="val -57766"/>
              <a:gd name="adj2" fmla="val 63424"/>
            </a:avLst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066423" y="4862759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3847D-574A-A7C8-164E-0D71AEDE5C09}"/>
              </a:ext>
            </a:extLst>
          </p:cNvPr>
          <p:cNvSpPr txBox="1"/>
          <p:nvPr/>
        </p:nvSpPr>
        <p:spPr>
          <a:xfrm>
            <a:off x="7276610" y="2509873"/>
            <a:ext cx="18520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ptr1.</a:t>
            </a:r>
            <a:r>
              <a:rPr lang="en-US" sz="1400" dirty="0">
                <a:solidFill>
                  <a:srgbClr val="996600"/>
                </a:solidFill>
                <a:latin typeface="Consolas" panose="020B0609020204030204" pitchFamily="49" charset="0"/>
              </a:rPr>
              <a:t>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73EDBD-4E72-DB16-8912-F55A43890E99}"/>
              </a:ext>
            </a:extLst>
          </p:cNvPr>
          <p:cNvSpPr/>
          <p:nvPr/>
        </p:nvSpPr>
        <p:spPr>
          <a:xfrm>
            <a:off x="6983783" y="2286033"/>
            <a:ext cx="2545699" cy="828592"/>
          </a:xfrm>
          <a:custGeom>
            <a:avLst/>
            <a:gdLst>
              <a:gd name="connsiteX0" fmla="*/ 13989 w 3032397"/>
              <a:gd name="connsiteY0" fmla="*/ 293267 h 754906"/>
              <a:gd name="connsiteX1" fmla="*/ 333585 w 3032397"/>
              <a:gd name="connsiteY1" fmla="*/ 115713 h 754906"/>
              <a:gd name="connsiteX2" fmla="*/ 404607 w 3032397"/>
              <a:gd name="connsiteY2" fmla="*/ 80203 h 754906"/>
              <a:gd name="connsiteX3" fmla="*/ 626549 w 3032397"/>
              <a:gd name="connsiteY3" fmla="*/ 26937 h 754906"/>
              <a:gd name="connsiteX4" fmla="*/ 706448 w 3032397"/>
              <a:gd name="connsiteY4" fmla="*/ 304 h 754906"/>
              <a:gd name="connsiteX5" fmla="*/ 1105943 w 3032397"/>
              <a:gd name="connsiteY5" fmla="*/ 18059 h 754906"/>
              <a:gd name="connsiteX6" fmla="*/ 1185842 w 3032397"/>
              <a:gd name="connsiteY6" fmla="*/ 35814 h 754906"/>
              <a:gd name="connsiteX7" fmla="*/ 1239108 w 3032397"/>
              <a:gd name="connsiteY7" fmla="*/ 44692 h 754906"/>
              <a:gd name="connsiteX8" fmla="*/ 1283496 w 3032397"/>
              <a:gd name="connsiteY8" fmla="*/ 53570 h 754906"/>
              <a:gd name="connsiteX9" fmla="*/ 1398906 w 3032397"/>
              <a:gd name="connsiteY9" fmla="*/ 97958 h 754906"/>
              <a:gd name="connsiteX10" fmla="*/ 1523193 w 3032397"/>
              <a:gd name="connsiteY10" fmla="*/ 106836 h 754906"/>
              <a:gd name="connsiteX11" fmla="*/ 1816156 w 3032397"/>
              <a:gd name="connsiteY11" fmla="*/ 124591 h 754906"/>
              <a:gd name="connsiteX12" fmla="*/ 2348817 w 3032397"/>
              <a:gd name="connsiteY12" fmla="*/ 133469 h 754906"/>
              <a:gd name="connsiteX13" fmla="*/ 2535248 w 3032397"/>
              <a:gd name="connsiteY13" fmla="*/ 115713 h 754906"/>
              <a:gd name="connsiteX14" fmla="*/ 2828211 w 3032397"/>
              <a:gd name="connsiteY14" fmla="*/ 80203 h 754906"/>
              <a:gd name="connsiteX15" fmla="*/ 3023519 w 3032397"/>
              <a:gd name="connsiteY15" fmla="*/ 222245 h 754906"/>
              <a:gd name="connsiteX16" fmla="*/ 3032397 w 3032397"/>
              <a:gd name="connsiteY16" fmla="*/ 284389 h 754906"/>
              <a:gd name="connsiteX17" fmla="*/ 3014642 w 3032397"/>
              <a:gd name="connsiteY17" fmla="*/ 408677 h 754906"/>
              <a:gd name="connsiteX18" fmla="*/ 2961376 w 3032397"/>
              <a:gd name="connsiteY18" fmla="*/ 497453 h 754906"/>
              <a:gd name="connsiteX19" fmla="*/ 2890354 w 3032397"/>
              <a:gd name="connsiteY19" fmla="*/ 524086 h 754906"/>
              <a:gd name="connsiteX20" fmla="*/ 2739434 w 3032397"/>
              <a:gd name="connsiteY20" fmla="*/ 506331 h 754906"/>
              <a:gd name="connsiteX21" fmla="*/ 2686168 w 3032397"/>
              <a:gd name="connsiteY21" fmla="*/ 497453 h 754906"/>
              <a:gd name="connsiteX22" fmla="*/ 2579636 w 3032397"/>
              <a:gd name="connsiteY22" fmla="*/ 541842 h 754906"/>
              <a:gd name="connsiteX23" fmla="*/ 2384327 w 3032397"/>
              <a:gd name="connsiteY23" fmla="*/ 639496 h 754906"/>
              <a:gd name="connsiteX24" fmla="*/ 2055853 w 3032397"/>
              <a:gd name="connsiteY24" fmla="*/ 710517 h 754906"/>
              <a:gd name="connsiteX25" fmla="*/ 1851667 w 3032397"/>
              <a:gd name="connsiteY25" fmla="*/ 737150 h 754906"/>
              <a:gd name="connsiteX26" fmla="*/ 1549826 w 3032397"/>
              <a:gd name="connsiteY26" fmla="*/ 754906 h 754906"/>
              <a:gd name="connsiteX27" fmla="*/ 1185842 w 3032397"/>
              <a:gd name="connsiteY27" fmla="*/ 683884 h 754906"/>
              <a:gd name="connsiteX28" fmla="*/ 946145 w 3032397"/>
              <a:gd name="connsiteY28" fmla="*/ 568475 h 754906"/>
              <a:gd name="connsiteX29" fmla="*/ 848490 w 3032397"/>
              <a:gd name="connsiteY29" fmla="*/ 532964 h 754906"/>
              <a:gd name="connsiteX30" fmla="*/ 448995 w 3032397"/>
              <a:gd name="connsiteY30" fmla="*/ 506331 h 754906"/>
              <a:gd name="connsiteX31" fmla="*/ 404607 w 3032397"/>
              <a:gd name="connsiteY31" fmla="*/ 497453 h 754906"/>
              <a:gd name="connsiteX32" fmla="*/ 306952 w 3032397"/>
              <a:gd name="connsiteY32" fmla="*/ 479698 h 754906"/>
              <a:gd name="connsiteX33" fmla="*/ 156032 w 3032397"/>
              <a:gd name="connsiteY33" fmla="*/ 470820 h 754906"/>
              <a:gd name="connsiteX34" fmla="*/ 76133 w 3032397"/>
              <a:gd name="connsiteY34" fmla="*/ 435310 h 754906"/>
              <a:gd name="connsiteX35" fmla="*/ 67255 w 3032397"/>
              <a:gd name="connsiteY35" fmla="*/ 408677 h 754906"/>
              <a:gd name="connsiteX36" fmla="*/ 58378 w 3032397"/>
              <a:gd name="connsiteY36" fmla="*/ 355410 h 754906"/>
              <a:gd name="connsiteX37" fmla="*/ 13989 w 3032397"/>
              <a:gd name="connsiteY37" fmla="*/ 293267 h 7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2397" h="754906">
                <a:moveTo>
                  <a:pt x="13989" y="293267"/>
                </a:moveTo>
                <a:cubicBezTo>
                  <a:pt x="59857" y="253317"/>
                  <a:pt x="37647" y="259887"/>
                  <a:pt x="333585" y="115713"/>
                </a:cubicBezTo>
                <a:cubicBezTo>
                  <a:pt x="357380" y="104121"/>
                  <a:pt x="379309" y="87987"/>
                  <a:pt x="404607" y="80203"/>
                </a:cubicBezTo>
                <a:cubicBezTo>
                  <a:pt x="554425" y="34105"/>
                  <a:pt x="480315" y="51309"/>
                  <a:pt x="626549" y="26937"/>
                </a:cubicBezTo>
                <a:cubicBezTo>
                  <a:pt x="653182" y="18059"/>
                  <a:pt x="678418" y="1861"/>
                  <a:pt x="706448" y="304"/>
                </a:cubicBezTo>
                <a:cubicBezTo>
                  <a:pt x="755294" y="-2410"/>
                  <a:pt x="1029229" y="13797"/>
                  <a:pt x="1105943" y="18059"/>
                </a:cubicBezTo>
                <a:cubicBezTo>
                  <a:pt x="1132576" y="23977"/>
                  <a:pt x="1159089" y="30463"/>
                  <a:pt x="1185842" y="35814"/>
                </a:cubicBezTo>
                <a:cubicBezTo>
                  <a:pt x="1203493" y="39344"/>
                  <a:pt x="1221398" y="41472"/>
                  <a:pt x="1239108" y="44692"/>
                </a:cubicBezTo>
                <a:cubicBezTo>
                  <a:pt x="1253954" y="47391"/>
                  <a:pt x="1268700" y="50611"/>
                  <a:pt x="1283496" y="53570"/>
                </a:cubicBezTo>
                <a:cubicBezTo>
                  <a:pt x="1322809" y="73226"/>
                  <a:pt x="1351653" y="89740"/>
                  <a:pt x="1398906" y="97958"/>
                </a:cubicBezTo>
                <a:cubicBezTo>
                  <a:pt x="1439826" y="105075"/>
                  <a:pt x="1481743" y="104190"/>
                  <a:pt x="1523193" y="106836"/>
                </a:cubicBezTo>
                <a:cubicBezTo>
                  <a:pt x="1620828" y="113068"/>
                  <a:pt x="1718373" y="121437"/>
                  <a:pt x="1816156" y="124591"/>
                </a:cubicBezTo>
                <a:cubicBezTo>
                  <a:pt x="1993642" y="130316"/>
                  <a:pt x="2171263" y="130510"/>
                  <a:pt x="2348817" y="133469"/>
                </a:cubicBezTo>
                <a:cubicBezTo>
                  <a:pt x="2410961" y="127550"/>
                  <a:pt x="2473282" y="123270"/>
                  <a:pt x="2535248" y="115713"/>
                </a:cubicBezTo>
                <a:cubicBezTo>
                  <a:pt x="2885295" y="73024"/>
                  <a:pt x="2566522" y="100331"/>
                  <a:pt x="2828211" y="80203"/>
                </a:cubicBezTo>
                <a:cubicBezTo>
                  <a:pt x="2828908" y="80686"/>
                  <a:pt x="3009411" y="202493"/>
                  <a:pt x="3023519" y="222245"/>
                </a:cubicBezTo>
                <a:cubicBezTo>
                  <a:pt x="3035681" y="239272"/>
                  <a:pt x="3029438" y="263674"/>
                  <a:pt x="3032397" y="284389"/>
                </a:cubicBezTo>
                <a:cubicBezTo>
                  <a:pt x="3026479" y="325818"/>
                  <a:pt x="3022849" y="367640"/>
                  <a:pt x="3014642" y="408677"/>
                </a:cubicBezTo>
                <a:cubicBezTo>
                  <a:pt x="3007172" y="446027"/>
                  <a:pt x="2996186" y="477148"/>
                  <a:pt x="2961376" y="497453"/>
                </a:cubicBezTo>
                <a:cubicBezTo>
                  <a:pt x="2939536" y="510193"/>
                  <a:pt x="2914028" y="515208"/>
                  <a:pt x="2890354" y="524086"/>
                </a:cubicBezTo>
                <a:lnTo>
                  <a:pt x="2739434" y="506331"/>
                </a:lnTo>
                <a:cubicBezTo>
                  <a:pt x="2721585" y="504003"/>
                  <a:pt x="2703740" y="493548"/>
                  <a:pt x="2686168" y="497453"/>
                </a:cubicBezTo>
                <a:cubicBezTo>
                  <a:pt x="2648614" y="505798"/>
                  <a:pt x="2614369" y="525302"/>
                  <a:pt x="2579636" y="541842"/>
                </a:cubicBezTo>
                <a:cubicBezTo>
                  <a:pt x="2510594" y="574719"/>
                  <a:pt x="2460794" y="618085"/>
                  <a:pt x="2384327" y="639496"/>
                </a:cubicBezTo>
                <a:cubicBezTo>
                  <a:pt x="2276454" y="669700"/>
                  <a:pt x="2166038" y="690316"/>
                  <a:pt x="2055853" y="710517"/>
                </a:cubicBezTo>
                <a:cubicBezTo>
                  <a:pt x="1988340" y="722894"/>
                  <a:pt x="1920043" y="731152"/>
                  <a:pt x="1851667" y="737150"/>
                </a:cubicBezTo>
                <a:cubicBezTo>
                  <a:pt x="1751265" y="745957"/>
                  <a:pt x="1549826" y="754906"/>
                  <a:pt x="1549826" y="754906"/>
                </a:cubicBezTo>
                <a:cubicBezTo>
                  <a:pt x="1446616" y="737704"/>
                  <a:pt x="1291408" y="716646"/>
                  <a:pt x="1185842" y="683884"/>
                </a:cubicBezTo>
                <a:cubicBezTo>
                  <a:pt x="1079760" y="650962"/>
                  <a:pt x="1051940" y="617303"/>
                  <a:pt x="946145" y="568475"/>
                </a:cubicBezTo>
                <a:cubicBezTo>
                  <a:pt x="914696" y="553960"/>
                  <a:pt x="881907" y="542078"/>
                  <a:pt x="848490" y="532964"/>
                </a:cubicBezTo>
                <a:cubicBezTo>
                  <a:pt x="725292" y="499365"/>
                  <a:pt x="560322" y="509605"/>
                  <a:pt x="448995" y="506331"/>
                </a:cubicBezTo>
                <a:cubicBezTo>
                  <a:pt x="434199" y="503372"/>
                  <a:pt x="419337" y="500726"/>
                  <a:pt x="404607" y="497453"/>
                </a:cubicBezTo>
                <a:cubicBezTo>
                  <a:pt x="356189" y="486694"/>
                  <a:pt x="368495" y="484827"/>
                  <a:pt x="306952" y="479698"/>
                </a:cubicBezTo>
                <a:cubicBezTo>
                  <a:pt x="256732" y="475513"/>
                  <a:pt x="206339" y="473779"/>
                  <a:pt x="156032" y="470820"/>
                </a:cubicBezTo>
                <a:cubicBezTo>
                  <a:pt x="130376" y="462269"/>
                  <a:pt x="95747" y="452122"/>
                  <a:pt x="76133" y="435310"/>
                </a:cubicBezTo>
                <a:cubicBezTo>
                  <a:pt x="69028" y="429220"/>
                  <a:pt x="70214" y="417555"/>
                  <a:pt x="67255" y="408677"/>
                </a:cubicBezTo>
                <a:cubicBezTo>
                  <a:pt x="64296" y="390921"/>
                  <a:pt x="61598" y="373120"/>
                  <a:pt x="58378" y="355410"/>
                </a:cubicBezTo>
                <a:cubicBezTo>
                  <a:pt x="48920" y="303387"/>
                  <a:pt x="-31879" y="333217"/>
                  <a:pt x="13989" y="2932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9AEB1EB-5954-AF3F-2AA9-999F2B6FF0AA}"/>
              </a:ext>
            </a:extLst>
          </p:cNvPr>
          <p:cNvSpPr/>
          <p:nvPr/>
        </p:nvSpPr>
        <p:spPr>
          <a:xfrm>
            <a:off x="3216150" y="4232781"/>
            <a:ext cx="402018" cy="5140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41A3039B-4203-E98D-363B-F48B70EF08B1}"/>
              </a:ext>
            </a:extLst>
          </p:cNvPr>
          <p:cNvSpPr/>
          <p:nvPr/>
        </p:nvSpPr>
        <p:spPr>
          <a:xfrm>
            <a:off x="3156688" y="4730718"/>
            <a:ext cx="520941" cy="5863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291B5-69B4-7B2E-F633-1CEE255A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11844-02F9-7ADF-973F-8784531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1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8C01E2-BD77-6859-295A-D6918969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957" y="2664441"/>
            <a:ext cx="6352713" cy="1325563"/>
          </a:xfrm>
        </p:spPr>
        <p:txBody>
          <a:bodyPr/>
          <a:lstStyle/>
          <a:p>
            <a:pPr algn="ctr"/>
            <a:r>
              <a:rPr lang="en-IN" b="1" dirty="0" err="1"/>
              <a:t>unique_ptr</a:t>
            </a:r>
            <a:r>
              <a:rPr lang="en-IN" b="1" dirty="0"/>
              <a:t> – </a:t>
            </a:r>
            <a:br>
              <a:rPr lang="en-IN" b="1" dirty="0"/>
            </a:br>
            <a:r>
              <a:rPr lang="en-IN" b="1" dirty="0"/>
              <a:t>managing arrays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8AD0E7-963A-3669-560E-9310810B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0490D-70A6-2588-48F8-8833CCBB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9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8F63DE-0E5D-7F92-4ED0-50644B29B66B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9CF95-3376-A644-1D7F-96A3FACFBA21}"/>
              </a:ext>
            </a:extLst>
          </p:cNvPr>
          <p:cNvSpPr txBox="1"/>
          <p:nvPr/>
        </p:nvSpPr>
        <p:spPr>
          <a:xfrm>
            <a:off x="78728" y="3229918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7A502-165F-7768-9CE2-E8767E25B265}"/>
              </a:ext>
            </a:extLst>
          </p:cNvPr>
          <p:cNvSpPr txBox="1"/>
          <p:nvPr/>
        </p:nvSpPr>
        <p:spPr>
          <a:xfrm>
            <a:off x="131850" y="435442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3F12-9C1C-B8EA-317B-8BBE9DB493F6}"/>
              </a:ext>
            </a:extLst>
          </p:cNvPr>
          <p:cNvSpPr/>
          <p:nvPr/>
        </p:nvSpPr>
        <p:spPr>
          <a:xfrm>
            <a:off x="1539036" y="327122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44CA5-4568-FCE0-3EFC-EDCDD672689A}"/>
              </a:ext>
            </a:extLst>
          </p:cNvPr>
          <p:cNvSpPr/>
          <p:nvPr/>
        </p:nvSpPr>
        <p:spPr>
          <a:xfrm>
            <a:off x="1539036" y="290545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0x22d</a:t>
            </a:r>
            <a:endParaRPr lang="en-IN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0299-EB87-7513-4AB5-001DD8BAD13F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58E1F91-823A-9F2C-EA7E-8E93B650EC6B}"/>
              </a:ext>
            </a:extLst>
          </p:cNvPr>
          <p:cNvSpPr/>
          <p:nvPr/>
        </p:nvSpPr>
        <p:spPr>
          <a:xfrm>
            <a:off x="3118482" y="2459212"/>
            <a:ext cx="2254064" cy="13619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[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specialized version</a:t>
            </a:r>
            <a:r>
              <a:rPr lang="en-US" sz="1050" b="1" dirty="0">
                <a:solidFill>
                  <a:schemeClr val="tx1"/>
                </a:solidFill>
              </a:rPr>
              <a:t>] to de-allocate an array of heap instances,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delete[]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31692-C8EF-A369-3005-CD760D9E4306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Managing array of instances with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 handler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B2BB5-94F2-01BC-8A97-B83904F493AB}"/>
              </a:ext>
            </a:extLst>
          </p:cNvPr>
          <p:cNvSpPr txBox="1"/>
          <p:nvPr/>
        </p:nvSpPr>
        <p:spPr>
          <a:xfrm>
            <a:off x="1649727" y="2535776"/>
            <a:ext cx="665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BAB1-E381-04E7-D75A-4706BFC99DD2}"/>
              </a:ext>
            </a:extLst>
          </p:cNvPr>
          <p:cNvSpPr txBox="1"/>
          <p:nvPr/>
        </p:nvSpPr>
        <p:spPr>
          <a:xfrm>
            <a:off x="265015" y="1931749"/>
            <a:ext cx="53545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ptr1 = </a:t>
            </a:r>
            <a:r>
              <a:rPr lang="fr-F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&gt;(5);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638D8F-6762-7826-8212-CC4CB0C7E0B6}"/>
              </a:ext>
            </a:extLst>
          </p:cNvPr>
          <p:cNvSpPr/>
          <p:nvPr/>
        </p:nvSpPr>
        <p:spPr>
          <a:xfrm>
            <a:off x="1038854" y="5028345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5881EA-F630-120F-C8D0-BCA562AC1714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rot="10800000" flipV="1">
            <a:off x="1344292" y="3088339"/>
            <a:ext cx="194745" cy="1940005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82D318-09C4-1765-D362-037C0AE86195}"/>
              </a:ext>
            </a:extLst>
          </p:cNvPr>
          <p:cNvSpPr txBox="1"/>
          <p:nvPr/>
        </p:nvSpPr>
        <p:spPr>
          <a:xfrm>
            <a:off x="5355873" y="2490435"/>
            <a:ext cx="60874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ptr2(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[4]{ {},{200},{},{500} });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E2FFF7-1EE8-9CC5-6CEF-0E629422DE18}"/>
              </a:ext>
            </a:extLst>
          </p:cNvPr>
          <p:cNvSpPr/>
          <p:nvPr/>
        </p:nvSpPr>
        <p:spPr>
          <a:xfrm>
            <a:off x="6573557" y="3522275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07DD8-77D4-423B-654D-3B327F482782}"/>
              </a:ext>
            </a:extLst>
          </p:cNvPr>
          <p:cNvSpPr/>
          <p:nvPr/>
        </p:nvSpPr>
        <p:spPr>
          <a:xfrm>
            <a:off x="6573557" y="3156510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0x32c</a:t>
            </a:r>
            <a:endParaRPr lang="en-IN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0A741-7253-8667-07D0-E7BF7FDD66A3}"/>
              </a:ext>
            </a:extLst>
          </p:cNvPr>
          <p:cNvSpPr txBox="1"/>
          <p:nvPr/>
        </p:nvSpPr>
        <p:spPr>
          <a:xfrm>
            <a:off x="6538023" y="2867096"/>
            <a:ext cx="84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ptr2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B223E7-3695-707E-3C15-B61DEACEE16C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315603" y="3140188"/>
            <a:ext cx="809871" cy="3139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08B8BC4-55F7-73BF-03CF-4714670A1050}"/>
              </a:ext>
            </a:extLst>
          </p:cNvPr>
          <p:cNvCxnSpPr>
            <a:cxnSpLocks/>
            <a:stCxn id="17" idx="1"/>
            <a:endCxn id="10" idx="0"/>
          </p:cNvCxnSpPr>
          <p:nvPr/>
        </p:nvCxnSpPr>
        <p:spPr>
          <a:xfrm rot="10800000">
            <a:off x="5370669" y="3140188"/>
            <a:ext cx="1202889" cy="5649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C455133-28D8-2B86-5267-71F3BA87E218}"/>
              </a:ext>
            </a:extLst>
          </p:cNvPr>
          <p:cNvSpPr/>
          <p:nvPr/>
        </p:nvSpPr>
        <p:spPr>
          <a:xfrm>
            <a:off x="1640849" y="5028396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F6C81A-031B-614C-A3E5-55A033534057}"/>
              </a:ext>
            </a:extLst>
          </p:cNvPr>
          <p:cNvSpPr/>
          <p:nvPr/>
        </p:nvSpPr>
        <p:spPr>
          <a:xfrm>
            <a:off x="2248516" y="5028345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B4A3C1A-C778-B0AA-CF0D-5F1D2BE7A453}"/>
              </a:ext>
            </a:extLst>
          </p:cNvPr>
          <p:cNvSpPr/>
          <p:nvPr/>
        </p:nvSpPr>
        <p:spPr>
          <a:xfrm>
            <a:off x="2850511" y="5028396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329A3B6-968B-65D8-73FB-C77362C2B995}"/>
              </a:ext>
            </a:extLst>
          </p:cNvPr>
          <p:cNvSpPr/>
          <p:nvPr/>
        </p:nvSpPr>
        <p:spPr>
          <a:xfrm>
            <a:off x="3465897" y="5028345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A4E6B9-3B88-BCB0-E300-E6CD43E63E00}"/>
              </a:ext>
            </a:extLst>
          </p:cNvPr>
          <p:cNvSpPr txBox="1"/>
          <p:nvPr/>
        </p:nvSpPr>
        <p:spPr>
          <a:xfrm>
            <a:off x="1590192" y="5427835"/>
            <a:ext cx="163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030A0"/>
                </a:solidFill>
              </a:rPr>
              <a:t>Resource instances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10F1BC-BC46-A4C0-F58E-6D4C9EEE17C3}"/>
              </a:ext>
            </a:extLst>
          </p:cNvPr>
          <p:cNvSpPr/>
          <p:nvPr/>
        </p:nvSpPr>
        <p:spPr>
          <a:xfrm>
            <a:off x="7618374" y="5028344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2710AE9-4826-9BDB-9149-556FF8348E20}"/>
              </a:ext>
            </a:extLst>
          </p:cNvPr>
          <p:cNvSpPr/>
          <p:nvPr/>
        </p:nvSpPr>
        <p:spPr>
          <a:xfrm>
            <a:off x="8220369" y="5028395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200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32D964E-19C7-E887-2A7A-4F5E264F709C}"/>
              </a:ext>
            </a:extLst>
          </p:cNvPr>
          <p:cNvSpPr/>
          <p:nvPr/>
        </p:nvSpPr>
        <p:spPr>
          <a:xfrm>
            <a:off x="8828036" y="5028344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3BF3FD1-9868-E3AD-02FB-05D88464779F}"/>
              </a:ext>
            </a:extLst>
          </p:cNvPr>
          <p:cNvSpPr/>
          <p:nvPr/>
        </p:nvSpPr>
        <p:spPr>
          <a:xfrm>
            <a:off x="9430031" y="5028395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1F20B3-FA12-7C4E-C43E-F92C6F516746}"/>
              </a:ext>
            </a:extLst>
          </p:cNvPr>
          <p:cNvSpPr txBox="1"/>
          <p:nvPr/>
        </p:nvSpPr>
        <p:spPr>
          <a:xfrm>
            <a:off x="8169712" y="5427834"/>
            <a:ext cx="163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030A0"/>
                </a:solidFill>
              </a:rPr>
              <a:t>Resource instances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C67DE2-ACD9-FA3D-495D-3C74C6F8A66D}"/>
              </a:ext>
            </a:extLst>
          </p:cNvPr>
          <p:cNvCxnSpPr>
            <a:stCxn id="18" idx="3"/>
            <a:endCxn id="38" idx="0"/>
          </p:cNvCxnSpPr>
          <p:nvPr/>
        </p:nvCxnSpPr>
        <p:spPr>
          <a:xfrm>
            <a:off x="7350124" y="3339393"/>
            <a:ext cx="573687" cy="16889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118A79-E3E1-2354-0C6C-E89E1A1A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1BBA3-089B-55BB-F104-D7E8626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7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0CC7BD-1743-4807-8A61-4AF8343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994" y="2682196"/>
            <a:ext cx="7586709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err="1"/>
              <a:t>unique_ptr</a:t>
            </a:r>
            <a:r>
              <a:rPr lang="en-IN" b="1" dirty="0"/>
              <a:t> – </a:t>
            </a:r>
            <a:br>
              <a:rPr lang="en-IN" b="1" dirty="0"/>
            </a:br>
            <a:r>
              <a:rPr lang="en-IN" b="1" dirty="0"/>
              <a:t>providing custom delete handlers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DF8E46-A0D1-77B3-888B-D7CFA70B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02B58-7E80-44B3-6AA0-230ED2C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82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8F63DE-0E5D-7F92-4ED0-50644B29B66B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9CF95-3376-A644-1D7F-96A3FACFBA21}"/>
              </a:ext>
            </a:extLst>
          </p:cNvPr>
          <p:cNvSpPr txBox="1"/>
          <p:nvPr/>
        </p:nvSpPr>
        <p:spPr>
          <a:xfrm>
            <a:off x="78728" y="3229918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7A502-165F-7768-9CE2-E8767E25B265}"/>
              </a:ext>
            </a:extLst>
          </p:cNvPr>
          <p:cNvSpPr txBox="1"/>
          <p:nvPr/>
        </p:nvSpPr>
        <p:spPr>
          <a:xfrm>
            <a:off x="131850" y="435442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3F12-9C1C-B8EA-317B-8BBE9DB493F6}"/>
              </a:ext>
            </a:extLst>
          </p:cNvPr>
          <p:cNvSpPr/>
          <p:nvPr/>
        </p:nvSpPr>
        <p:spPr>
          <a:xfrm>
            <a:off x="1476890" y="2853971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44CA5-4568-FCE0-3EFC-EDCDD672689A}"/>
              </a:ext>
            </a:extLst>
          </p:cNvPr>
          <p:cNvSpPr/>
          <p:nvPr/>
        </p:nvSpPr>
        <p:spPr>
          <a:xfrm>
            <a:off x="1476890" y="2488206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0x22d</a:t>
            </a:r>
            <a:endParaRPr lang="en-IN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0299-EB87-7513-4AB5-001DD8BAD13F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58E1F91-823A-9F2C-EA7E-8E93B650EC6B}"/>
              </a:ext>
            </a:extLst>
          </p:cNvPr>
          <p:cNvSpPr/>
          <p:nvPr/>
        </p:nvSpPr>
        <p:spPr>
          <a:xfrm>
            <a:off x="2594700" y="2041961"/>
            <a:ext cx="2254064" cy="13619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[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specialized version</a:t>
            </a:r>
            <a:r>
              <a:rPr lang="en-US" sz="1050" b="1" dirty="0">
                <a:solidFill>
                  <a:schemeClr val="tx1"/>
                </a:solidFill>
              </a:rPr>
              <a:t>] to de-allocate an array of heap instances,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delete[]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31692-C8EF-A369-3005-CD760D9E4306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with custom delete handler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B2BB5-94F2-01BC-8A97-B83904F493AB}"/>
              </a:ext>
            </a:extLst>
          </p:cNvPr>
          <p:cNvSpPr txBox="1"/>
          <p:nvPr/>
        </p:nvSpPr>
        <p:spPr>
          <a:xfrm>
            <a:off x="1587581" y="2118525"/>
            <a:ext cx="665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BAB1-E381-04E7-D75A-4706BFC99DD2}"/>
              </a:ext>
            </a:extLst>
          </p:cNvPr>
          <p:cNvSpPr txBox="1"/>
          <p:nvPr/>
        </p:nvSpPr>
        <p:spPr>
          <a:xfrm>
            <a:off x="256137" y="1570924"/>
            <a:ext cx="53545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ptr1 = </a:t>
            </a:r>
            <a:r>
              <a:rPr lang="fr-F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&gt;(5);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638D8F-6762-7826-8212-CC4CB0C7E0B6}"/>
              </a:ext>
            </a:extLst>
          </p:cNvPr>
          <p:cNvSpPr/>
          <p:nvPr/>
        </p:nvSpPr>
        <p:spPr>
          <a:xfrm>
            <a:off x="959863" y="5204919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5881EA-F630-120F-C8D0-BCA562AC1714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rot="10800000" flipV="1">
            <a:off x="1265300" y="2671089"/>
            <a:ext cx="211590" cy="2533830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82D318-09C4-1765-D362-037C0AE86195}"/>
              </a:ext>
            </a:extLst>
          </p:cNvPr>
          <p:cNvSpPr txBox="1"/>
          <p:nvPr/>
        </p:nvSpPr>
        <p:spPr>
          <a:xfrm>
            <a:off x="5702085" y="2285188"/>
            <a:ext cx="54597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*)&gt;&gt; 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ptr2(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[4]{ {10},{20} },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Arr_deleter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E2FFF7-1EE8-9CC5-6CEF-0E629422DE18}"/>
              </a:ext>
            </a:extLst>
          </p:cNvPr>
          <p:cNvSpPr/>
          <p:nvPr/>
        </p:nvSpPr>
        <p:spPr>
          <a:xfrm>
            <a:off x="6573557" y="3522275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07DD8-77D4-423B-654D-3B327F482782}"/>
              </a:ext>
            </a:extLst>
          </p:cNvPr>
          <p:cNvSpPr/>
          <p:nvPr/>
        </p:nvSpPr>
        <p:spPr>
          <a:xfrm>
            <a:off x="6573557" y="3156510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0x32c</a:t>
            </a:r>
            <a:endParaRPr lang="en-IN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0A741-7253-8667-07D0-E7BF7FDD66A3}"/>
              </a:ext>
            </a:extLst>
          </p:cNvPr>
          <p:cNvSpPr txBox="1"/>
          <p:nvPr/>
        </p:nvSpPr>
        <p:spPr>
          <a:xfrm>
            <a:off x="6538023" y="2867096"/>
            <a:ext cx="84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ptr2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B223E7-3695-707E-3C15-B61DEACEE16C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253457" y="2722937"/>
            <a:ext cx="348235" cy="3139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08B8BC4-55F7-73BF-03CF-4714670A1050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>
          <a:xfrm flipV="1">
            <a:off x="7350124" y="3224174"/>
            <a:ext cx="1322593" cy="4809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C455133-28D8-2B86-5267-71F3BA87E218}"/>
              </a:ext>
            </a:extLst>
          </p:cNvPr>
          <p:cNvSpPr/>
          <p:nvPr/>
        </p:nvSpPr>
        <p:spPr>
          <a:xfrm>
            <a:off x="1561858" y="5204970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F6C81A-031B-614C-A3E5-55A033534057}"/>
              </a:ext>
            </a:extLst>
          </p:cNvPr>
          <p:cNvSpPr/>
          <p:nvPr/>
        </p:nvSpPr>
        <p:spPr>
          <a:xfrm>
            <a:off x="2169525" y="5204919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B4A3C1A-C778-B0AA-CF0D-5F1D2BE7A453}"/>
              </a:ext>
            </a:extLst>
          </p:cNvPr>
          <p:cNvSpPr/>
          <p:nvPr/>
        </p:nvSpPr>
        <p:spPr>
          <a:xfrm>
            <a:off x="2771520" y="5204970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329A3B6-968B-65D8-73FB-C77362C2B995}"/>
              </a:ext>
            </a:extLst>
          </p:cNvPr>
          <p:cNvSpPr/>
          <p:nvPr/>
        </p:nvSpPr>
        <p:spPr>
          <a:xfrm>
            <a:off x="3386906" y="5204919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A4E6B9-3B88-BCB0-E300-E6CD43E63E00}"/>
              </a:ext>
            </a:extLst>
          </p:cNvPr>
          <p:cNvSpPr txBox="1"/>
          <p:nvPr/>
        </p:nvSpPr>
        <p:spPr>
          <a:xfrm>
            <a:off x="1511201" y="5604409"/>
            <a:ext cx="163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030A0"/>
                </a:solidFill>
              </a:rPr>
              <a:t>Resource instances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10F1BC-BC46-A4C0-F58E-6D4C9EEE17C3}"/>
              </a:ext>
            </a:extLst>
          </p:cNvPr>
          <p:cNvSpPr/>
          <p:nvPr/>
        </p:nvSpPr>
        <p:spPr>
          <a:xfrm>
            <a:off x="4525178" y="5638772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2710AE9-4826-9BDB-9149-556FF8348E20}"/>
              </a:ext>
            </a:extLst>
          </p:cNvPr>
          <p:cNvSpPr/>
          <p:nvPr/>
        </p:nvSpPr>
        <p:spPr>
          <a:xfrm>
            <a:off x="5127173" y="5638823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32D964E-19C7-E887-2A7A-4F5E264F709C}"/>
              </a:ext>
            </a:extLst>
          </p:cNvPr>
          <p:cNvSpPr/>
          <p:nvPr/>
        </p:nvSpPr>
        <p:spPr>
          <a:xfrm>
            <a:off x="5734840" y="5638772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3BF3FD1-9868-E3AD-02FB-05D88464779F}"/>
              </a:ext>
            </a:extLst>
          </p:cNvPr>
          <p:cNvSpPr/>
          <p:nvPr/>
        </p:nvSpPr>
        <p:spPr>
          <a:xfrm>
            <a:off x="6336835" y="5638823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1F20B3-FA12-7C4E-C43E-F92C6F516746}"/>
              </a:ext>
            </a:extLst>
          </p:cNvPr>
          <p:cNvSpPr txBox="1"/>
          <p:nvPr/>
        </p:nvSpPr>
        <p:spPr>
          <a:xfrm>
            <a:off x="5076516" y="6038262"/>
            <a:ext cx="163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030A0"/>
                </a:solidFill>
              </a:rPr>
              <a:t>Resource instances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3AF8BAD9-325F-782A-8C43-94A44471731E}"/>
              </a:ext>
            </a:extLst>
          </p:cNvPr>
          <p:cNvSpPr/>
          <p:nvPr/>
        </p:nvSpPr>
        <p:spPr>
          <a:xfrm>
            <a:off x="8664125" y="2852695"/>
            <a:ext cx="2769833" cy="742957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[ </a:t>
            </a:r>
            <a:r>
              <a:rPr lang="en-US" sz="1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0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Custom delete handler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function&lt;void(Resource*)&gt; </a:t>
            </a:r>
            <a:r>
              <a:rPr lang="en-US" sz="1000" b="1" dirty="0" err="1">
                <a:solidFill>
                  <a:schemeClr val="tx1"/>
                </a:solidFill>
              </a:rPr>
              <a:t>fp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0DE67-11B0-A46E-09D4-94BE4ED08F1C}"/>
              </a:ext>
            </a:extLst>
          </p:cNvPr>
          <p:cNvSpPr txBox="1"/>
          <p:nvPr/>
        </p:nvSpPr>
        <p:spPr>
          <a:xfrm>
            <a:off x="7494350" y="5361463"/>
            <a:ext cx="4563826" cy="9541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Arr_deleter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= [](</a:t>
            </a:r>
            <a:r>
              <a:rPr lang="en-IN" sz="800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sz="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"Custom delete handler execution started..."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"custom business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accomplised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before de-allocation..."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8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"Custom delete handler execution completed..."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IN" sz="800" dirty="0">
              <a:latin typeface="Consolas" panose="020B0609020204030204" pitchFamily="49" charset="0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7A2588A-F9AC-4485-0A4D-BD90945E65EC}"/>
              </a:ext>
            </a:extLst>
          </p:cNvPr>
          <p:cNvCxnSpPr>
            <a:stCxn id="18" idx="1"/>
            <a:endCxn id="38" idx="0"/>
          </p:cNvCxnSpPr>
          <p:nvPr/>
        </p:nvCxnSpPr>
        <p:spPr>
          <a:xfrm rot="10800000" flipV="1">
            <a:off x="4830615" y="3339392"/>
            <a:ext cx="1742942" cy="22993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0EEFEF2-1300-AC9B-56C3-BECD71ECBE7C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rot="5400000">
            <a:off x="9029352" y="4341773"/>
            <a:ext cx="1766602" cy="27277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4BA9AA-FEF9-042E-52EB-AEA1BE33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0FB44-36DA-FCE2-F169-4EF6A883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2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8F63DE-0E5D-7F92-4ED0-50644B29B66B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9CF95-3376-A644-1D7F-96A3FACFBA21}"/>
              </a:ext>
            </a:extLst>
          </p:cNvPr>
          <p:cNvSpPr txBox="1"/>
          <p:nvPr/>
        </p:nvSpPr>
        <p:spPr>
          <a:xfrm>
            <a:off x="78728" y="3229918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7A502-165F-7768-9CE2-E8767E25B265}"/>
              </a:ext>
            </a:extLst>
          </p:cNvPr>
          <p:cNvSpPr txBox="1"/>
          <p:nvPr/>
        </p:nvSpPr>
        <p:spPr>
          <a:xfrm>
            <a:off x="204793" y="4409289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3F12-9C1C-B8EA-317B-8BBE9DB493F6}"/>
              </a:ext>
            </a:extLst>
          </p:cNvPr>
          <p:cNvSpPr/>
          <p:nvPr/>
        </p:nvSpPr>
        <p:spPr>
          <a:xfrm>
            <a:off x="2666498" y="3155811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44CA5-4568-FCE0-3EFC-EDCDD672689A}"/>
              </a:ext>
            </a:extLst>
          </p:cNvPr>
          <p:cNvSpPr/>
          <p:nvPr/>
        </p:nvSpPr>
        <p:spPr>
          <a:xfrm>
            <a:off x="2666498" y="2790046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0x22d</a:t>
            </a:r>
            <a:endParaRPr lang="en-IN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0299-EB87-7513-4AB5-001DD8BAD13F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58E1F91-823A-9F2C-EA7E-8E93B650EC6B}"/>
              </a:ext>
            </a:extLst>
          </p:cNvPr>
          <p:cNvSpPr/>
          <p:nvPr/>
        </p:nvSpPr>
        <p:spPr>
          <a:xfrm>
            <a:off x="4565543" y="2247357"/>
            <a:ext cx="2254064" cy="13619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a single heap instances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31692-C8EF-A369-3005-CD760D9E4306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get_deleter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B2BB5-94F2-01BC-8A97-B83904F493AB}"/>
              </a:ext>
            </a:extLst>
          </p:cNvPr>
          <p:cNvSpPr txBox="1"/>
          <p:nvPr/>
        </p:nvSpPr>
        <p:spPr>
          <a:xfrm>
            <a:off x="2777189" y="2420365"/>
            <a:ext cx="665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BAB1-E381-04E7-D75A-4706BFC99DD2}"/>
              </a:ext>
            </a:extLst>
          </p:cNvPr>
          <p:cNvSpPr txBox="1"/>
          <p:nvPr/>
        </p:nvSpPr>
        <p:spPr>
          <a:xfrm>
            <a:off x="1445745" y="1872764"/>
            <a:ext cx="64530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*)&gt;&gt; ptr1 = </a:t>
            </a:r>
            <a:r>
              <a:rPr lang="en-IN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638D8F-6762-7826-8212-CC4CB0C7E0B6}"/>
              </a:ext>
            </a:extLst>
          </p:cNvPr>
          <p:cNvSpPr/>
          <p:nvPr/>
        </p:nvSpPr>
        <p:spPr>
          <a:xfrm>
            <a:off x="2149471" y="5506759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5881EA-F630-120F-C8D0-BCA562AC1714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rot="10800000" flipV="1">
            <a:off x="2454908" y="2972929"/>
            <a:ext cx="211590" cy="2533830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B223E7-3695-707E-3C15-B61DEACEE16C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3443065" y="2928333"/>
            <a:ext cx="1129470" cy="4103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A4E6B9-3B88-BCB0-E300-E6CD43E63E00}"/>
              </a:ext>
            </a:extLst>
          </p:cNvPr>
          <p:cNvSpPr txBox="1"/>
          <p:nvPr/>
        </p:nvSpPr>
        <p:spPr>
          <a:xfrm>
            <a:off x="2053120" y="5923926"/>
            <a:ext cx="74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7030A0"/>
                </a:solidFill>
              </a:rPr>
              <a:t>DataA</a:t>
            </a:r>
            <a:endParaRPr lang="en-IN" sz="1400" dirty="0">
              <a:solidFill>
                <a:srgbClr val="7030A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7F64C-8F7D-1EFE-CE13-39C113F6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5166A-683A-7A98-CEF8-0E828E9D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2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8F63DE-0E5D-7F92-4ED0-50644B29B66B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9CF95-3376-A644-1D7F-96A3FACFBA21}"/>
              </a:ext>
            </a:extLst>
          </p:cNvPr>
          <p:cNvSpPr txBox="1"/>
          <p:nvPr/>
        </p:nvSpPr>
        <p:spPr>
          <a:xfrm>
            <a:off x="78728" y="3229918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7A502-165F-7768-9CE2-E8767E25B265}"/>
              </a:ext>
            </a:extLst>
          </p:cNvPr>
          <p:cNvSpPr txBox="1"/>
          <p:nvPr/>
        </p:nvSpPr>
        <p:spPr>
          <a:xfrm>
            <a:off x="131850" y="435442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3F12-9C1C-B8EA-317B-8BBE9DB493F6}"/>
              </a:ext>
            </a:extLst>
          </p:cNvPr>
          <p:cNvSpPr/>
          <p:nvPr/>
        </p:nvSpPr>
        <p:spPr>
          <a:xfrm>
            <a:off x="1476890" y="2853971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44CA5-4568-FCE0-3EFC-EDCDD672689A}"/>
              </a:ext>
            </a:extLst>
          </p:cNvPr>
          <p:cNvSpPr/>
          <p:nvPr/>
        </p:nvSpPr>
        <p:spPr>
          <a:xfrm>
            <a:off x="1476890" y="2488206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0x22d</a:t>
            </a:r>
            <a:endParaRPr lang="en-IN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0299-EB87-7513-4AB5-001DD8BAD13F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58E1F91-823A-9F2C-EA7E-8E93B650EC6B}"/>
              </a:ext>
            </a:extLst>
          </p:cNvPr>
          <p:cNvSpPr/>
          <p:nvPr/>
        </p:nvSpPr>
        <p:spPr>
          <a:xfrm>
            <a:off x="2594700" y="2041961"/>
            <a:ext cx="2254064" cy="13619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a single heap instances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31692-C8EF-A369-3005-CD760D9E4306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get_deleter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B2BB5-94F2-01BC-8A97-B83904F493AB}"/>
              </a:ext>
            </a:extLst>
          </p:cNvPr>
          <p:cNvSpPr txBox="1"/>
          <p:nvPr/>
        </p:nvSpPr>
        <p:spPr>
          <a:xfrm>
            <a:off x="1587581" y="2118525"/>
            <a:ext cx="665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6BAB1-E381-04E7-D75A-4706BFC99DD2}"/>
              </a:ext>
            </a:extLst>
          </p:cNvPr>
          <p:cNvSpPr txBox="1"/>
          <p:nvPr/>
        </p:nvSpPr>
        <p:spPr>
          <a:xfrm>
            <a:off x="256137" y="1570924"/>
            <a:ext cx="64530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200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*)&gt;&gt; ptr1 =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638D8F-6762-7826-8212-CC4CB0C7E0B6}"/>
              </a:ext>
            </a:extLst>
          </p:cNvPr>
          <p:cNvSpPr/>
          <p:nvPr/>
        </p:nvSpPr>
        <p:spPr>
          <a:xfrm>
            <a:off x="2871767" y="4961973"/>
            <a:ext cx="610873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0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5881EA-F630-120F-C8D0-BCA562AC1714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rot="10800000" flipH="1" flipV="1">
            <a:off x="1476890" y="2671089"/>
            <a:ext cx="1700314" cy="2290884"/>
          </a:xfrm>
          <a:prstGeom prst="bentConnector4">
            <a:avLst>
              <a:gd name="adj1" fmla="val -13445"/>
              <a:gd name="adj2" fmla="val 53992"/>
            </a:avLst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B223E7-3695-707E-3C15-B61DEACEE16C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253457" y="2722937"/>
            <a:ext cx="348235" cy="3139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A4E6B9-3B88-BCB0-E300-E6CD43E63E00}"/>
              </a:ext>
            </a:extLst>
          </p:cNvPr>
          <p:cNvSpPr txBox="1"/>
          <p:nvPr/>
        </p:nvSpPr>
        <p:spPr>
          <a:xfrm>
            <a:off x="2801068" y="5361463"/>
            <a:ext cx="74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7030A0"/>
                </a:solidFill>
              </a:rPr>
              <a:t>DataA</a:t>
            </a:r>
            <a:endParaRPr lang="en-IN" sz="1400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0DE67-11B0-A46E-09D4-94BE4ED08F1C}"/>
              </a:ext>
            </a:extLst>
          </p:cNvPr>
          <p:cNvSpPr txBox="1"/>
          <p:nvPr/>
        </p:nvSpPr>
        <p:spPr>
          <a:xfrm>
            <a:off x="7260481" y="5361463"/>
            <a:ext cx="4797695" cy="9541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deleter1 = [](</a:t>
            </a:r>
            <a:r>
              <a:rPr lang="en-IN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IN" sz="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"Custom delete handler execution started..."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"custom business accomplished before de-allocation..."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"Custom delete handler execution completed..."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IN" sz="800" dirty="0">
              <a:latin typeface="Consolas" panose="020B0609020204030204" pitchFamily="49" charset="0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0EEFEF2-1300-AC9B-56C3-BECD71ECBE7C}"/>
              </a:ext>
            </a:extLst>
          </p:cNvPr>
          <p:cNvCxnSpPr>
            <a:cxnSpLocks/>
            <a:stCxn id="42" idx="1"/>
            <a:endCxn id="24" idx="0"/>
          </p:cNvCxnSpPr>
          <p:nvPr/>
        </p:nvCxnSpPr>
        <p:spPr>
          <a:xfrm rot="5400000">
            <a:off x="8760337" y="4129364"/>
            <a:ext cx="2131091" cy="33310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67AFBB-37F2-9E81-1A25-64CD0B9E25DA}"/>
              </a:ext>
            </a:extLst>
          </p:cNvPr>
          <p:cNvSpPr/>
          <p:nvPr/>
        </p:nvSpPr>
        <p:spPr>
          <a:xfrm>
            <a:off x="6362562" y="2910365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F73F79-2F9A-2569-070B-232067DEB44F}"/>
              </a:ext>
            </a:extLst>
          </p:cNvPr>
          <p:cNvSpPr/>
          <p:nvPr/>
        </p:nvSpPr>
        <p:spPr>
          <a:xfrm>
            <a:off x="6362562" y="2544600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0x22d</a:t>
            </a:r>
            <a:endParaRPr lang="en-IN" sz="13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C33D73-CD18-42E2-C5FD-8641192E4676}"/>
              </a:ext>
            </a:extLst>
          </p:cNvPr>
          <p:cNvSpPr txBox="1"/>
          <p:nvPr/>
        </p:nvSpPr>
        <p:spPr>
          <a:xfrm>
            <a:off x="6473253" y="2174919"/>
            <a:ext cx="665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1501EF3-28C3-8DCB-AF63-02B9F3480330}"/>
              </a:ext>
            </a:extLst>
          </p:cNvPr>
          <p:cNvCxnSpPr>
            <a:cxnSpLocks/>
            <a:stCxn id="23" idx="1"/>
            <a:endCxn id="14" idx="3"/>
          </p:cNvCxnSpPr>
          <p:nvPr/>
        </p:nvCxnSpPr>
        <p:spPr>
          <a:xfrm rot="10800000" flipV="1">
            <a:off x="3482640" y="2727482"/>
            <a:ext cx="2879922" cy="2434235"/>
          </a:xfrm>
          <a:prstGeom prst="bentConnector3">
            <a:avLst>
              <a:gd name="adj1" fmla="val 19494"/>
            </a:avLst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FF89E6D-3C5B-218B-E6D1-84B37B7A38FA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rot="10800000">
            <a:off x="4846886" y="2722938"/>
            <a:ext cx="1515676" cy="37031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EF647F5B-75AE-91BF-11CA-AAF933D02057}"/>
              </a:ext>
            </a:extLst>
          </p:cNvPr>
          <p:cNvSpPr/>
          <p:nvPr/>
        </p:nvSpPr>
        <p:spPr>
          <a:xfrm>
            <a:off x="5054466" y="2464908"/>
            <a:ext cx="360913" cy="5486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03188D01-5C5B-38FA-E9CD-382F1E5FDC3A}"/>
              </a:ext>
            </a:extLst>
          </p:cNvPr>
          <p:cNvSpPr/>
          <p:nvPr/>
        </p:nvSpPr>
        <p:spPr>
          <a:xfrm>
            <a:off x="8607518" y="2488206"/>
            <a:ext cx="2769833" cy="742957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[ </a:t>
            </a:r>
            <a:r>
              <a:rPr lang="en-US" sz="1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0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Custom delete handler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function&lt;void(Resource*)&gt; </a:t>
            </a:r>
            <a:r>
              <a:rPr lang="en-US" sz="1000" b="1" dirty="0" err="1">
                <a:solidFill>
                  <a:schemeClr val="tx1"/>
                </a:solidFill>
              </a:rPr>
              <a:t>fp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1C872-A884-3A6F-1D59-45EACF5D4F43}"/>
              </a:ext>
            </a:extLst>
          </p:cNvPr>
          <p:cNvSpPr txBox="1"/>
          <p:nvPr/>
        </p:nvSpPr>
        <p:spPr>
          <a:xfrm>
            <a:off x="7450584" y="1959121"/>
            <a:ext cx="34259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ptr1.</a:t>
            </a:r>
            <a:r>
              <a:rPr lang="en-IN" sz="1400" dirty="0">
                <a:solidFill>
                  <a:srgbClr val="996600"/>
                </a:solidFill>
                <a:latin typeface="Consolas" panose="020B0609020204030204" pitchFamily="49" charset="0"/>
              </a:rPr>
              <a:t>get_deleter()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deleter1;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6ED6399-7AF6-B90A-D6E6-E92BF276550D}"/>
              </a:ext>
            </a:extLst>
          </p:cNvPr>
          <p:cNvCxnSpPr>
            <a:endCxn id="42" idx="2"/>
          </p:cNvCxnSpPr>
          <p:nvPr/>
        </p:nvCxnSpPr>
        <p:spPr>
          <a:xfrm flipV="1">
            <a:off x="7139129" y="2859685"/>
            <a:ext cx="1476981" cy="233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0B73AAB-6170-CAD1-8D68-7ABADDCC8F9B}"/>
              </a:ext>
            </a:extLst>
          </p:cNvPr>
          <p:cNvSpPr/>
          <p:nvPr/>
        </p:nvSpPr>
        <p:spPr>
          <a:xfrm>
            <a:off x="7260481" y="1802573"/>
            <a:ext cx="3638527" cy="686827"/>
          </a:xfrm>
          <a:custGeom>
            <a:avLst/>
            <a:gdLst>
              <a:gd name="connsiteX0" fmla="*/ 13989 w 3032397"/>
              <a:gd name="connsiteY0" fmla="*/ 293267 h 754906"/>
              <a:gd name="connsiteX1" fmla="*/ 333585 w 3032397"/>
              <a:gd name="connsiteY1" fmla="*/ 115713 h 754906"/>
              <a:gd name="connsiteX2" fmla="*/ 404607 w 3032397"/>
              <a:gd name="connsiteY2" fmla="*/ 80203 h 754906"/>
              <a:gd name="connsiteX3" fmla="*/ 626549 w 3032397"/>
              <a:gd name="connsiteY3" fmla="*/ 26937 h 754906"/>
              <a:gd name="connsiteX4" fmla="*/ 706448 w 3032397"/>
              <a:gd name="connsiteY4" fmla="*/ 304 h 754906"/>
              <a:gd name="connsiteX5" fmla="*/ 1105943 w 3032397"/>
              <a:gd name="connsiteY5" fmla="*/ 18059 h 754906"/>
              <a:gd name="connsiteX6" fmla="*/ 1185842 w 3032397"/>
              <a:gd name="connsiteY6" fmla="*/ 35814 h 754906"/>
              <a:gd name="connsiteX7" fmla="*/ 1239108 w 3032397"/>
              <a:gd name="connsiteY7" fmla="*/ 44692 h 754906"/>
              <a:gd name="connsiteX8" fmla="*/ 1283496 w 3032397"/>
              <a:gd name="connsiteY8" fmla="*/ 53570 h 754906"/>
              <a:gd name="connsiteX9" fmla="*/ 1398906 w 3032397"/>
              <a:gd name="connsiteY9" fmla="*/ 97958 h 754906"/>
              <a:gd name="connsiteX10" fmla="*/ 1523193 w 3032397"/>
              <a:gd name="connsiteY10" fmla="*/ 106836 h 754906"/>
              <a:gd name="connsiteX11" fmla="*/ 1816156 w 3032397"/>
              <a:gd name="connsiteY11" fmla="*/ 124591 h 754906"/>
              <a:gd name="connsiteX12" fmla="*/ 2348817 w 3032397"/>
              <a:gd name="connsiteY12" fmla="*/ 133469 h 754906"/>
              <a:gd name="connsiteX13" fmla="*/ 2535248 w 3032397"/>
              <a:gd name="connsiteY13" fmla="*/ 115713 h 754906"/>
              <a:gd name="connsiteX14" fmla="*/ 2828211 w 3032397"/>
              <a:gd name="connsiteY14" fmla="*/ 80203 h 754906"/>
              <a:gd name="connsiteX15" fmla="*/ 3023519 w 3032397"/>
              <a:gd name="connsiteY15" fmla="*/ 222245 h 754906"/>
              <a:gd name="connsiteX16" fmla="*/ 3032397 w 3032397"/>
              <a:gd name="connsiteY16" fmla="*/ 284389 h 754906"/>
              <a:gd name="connsiteX17" fmla="*/ 3014642 w 3032397"/>
              <a:gd name="connsiteY17" fmla="*/ 408677 h 754906"/>
              <a:gd name="connsiteX18" fmla="*/ 2961376 w 3032397"/>
              <a:gd name="connsiteY18" fmla="*/ 497453 h 754906"/>
              <a:gd name="connsiteX19" fmla="*/ 2890354 w 3032397"/>
              <a:gd name="connsiteY19" fmla="*/ 524086 h 754906"/>
              <a:gd name="connsiteX20" fmla="*/ 2739434 w 3032397"/>
              <a:gd name="connsiteY20" fmla="*/ 506331 h 754906"/>
              <a:gd name="connsiteX21" fmla="*/ 2686168 w 3032397"/>
              <a:gd name="connsiteY21" fmla="*/ 497453 h 754906"/>
              <a:gd name="connsiteX22" fmla="*/ 2579636 w 3032397"/>
              <a:gd name="connsiteY22" fmla="*/ 541842 h 754906"/>
              <a:gd name="connsiteX23" fmla="*/ 2384327 w 3032397"/>
              <a:gd name="connsiteY23" fmla="*/ 639496 h 754906"/>
              <a:gd name="connsiteX24" fmla="*/ 2055853 w 3032397"/>
              <a:gd name="connsiteY24" fmla="*/ 710517 h 754906"/>
              <a:gd name="connsiteX25" fmla="*/ 1851667 w 3032397"/>
              <a:gd name="connsiteY25" fmla="*/ 737150 h 754906"/>
              <a:gd name="connsiteX26" fmla="*/ 1549826 w 3032397"/>
              <a:gd name="connsiteY26" fmla="*/ 754906 h 754906"/>
              <a:gd name="connsiteX27" fmla="*/ 1185842 w 3032397"/>
              <a:gd name="connsiteY27" fmla="*/ 683884 h 754906"/>
              <a:gd name="connsiteX28" fmla="*/ 946145 w 3032397"/>
              <a:gd name="connsiteY28" fmla="*/ 568475 h 754906"/>
              <a:gd name="connsiteX29" fmla="*/ 848490 w 3032397"/>
              <a:gd name="connsiteY29" fmla="*/ 532964 h 754906"/>
              <a:gd name="connsiteX30" fmla="*/ 448995 w 3032397"/>
              <a:gd name="connsiteY30" fmla="*/ 506331 h 754906"/>
              <a:gd name="connsiteX31" fmla="*/ 404607 w 3032397"/>
              <a:gd name="connsiteY31" fmla="*/ 497453 h 754906"/>
              <a:gd name="connsiteX32" fmla="*/ 306952 w 3032397"/>
              <a:gd name="connsiteY32" fmla="*/ 479698 h 754906"/>
              <a:gd name="connsiteX33" fmla="*/ 156032 w 3032397"/>
              <a:gd name="connsiteY33" fmla="*/ 470820 h 754906"/>
              <a:gd name="connsiteX34" fmla="*/ 76133 w 3032397"/>
              <a:gd name="connsiteY34" fmla="*/ 435310 h 754906"/>
              <a:gd name="connsiteX35" fmla="*/ 67255 w 3032397"/>
              <a:gd name="connsiteY35" fmla="*/ 408677 h 754906"/>
              <a:gd name="connsiteX36" fmla="*/ 58378 w 3032397"/>
              <a:gd name="connsiteY36" fmla="*/ 355410 h 754906"/>
              <a:gd name="connsiteX37" fmla="*/ 13989 w 3032397"/>
              <a:gd name="connsiteY37" fmla="*/ 293267 h 75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2397" h="754906">
                <a:moveTo>
                  <a:pt x="13989" y="293267"/>
                </a:moveTo>
                <a:cubicBezTo>
                  <a:pt x="59857" y="253317"/>
                  <a:pt x="37647" y="259887"/>
                  <a:pt x="333585" y="115713"/>
                </a:cubicBezTo>
                <a:cubicBezTo>
                  <a:pt x="357380" y="104121"/>
                  <a:pt x="379309" y="87987"/>
                  <a:pt x="404607" y="80203"/>
                </a:cubicBezTo>
                <a:cubicBezTo>
                  <a:pt x="554425" y="34105"/>
                  <a:pt x="480315" y="51309"/>
                  <a:pt x="626549" y="26937"/>
                </a:cubicBezTo>
                <a:cubicBezTo>
                  <a:pt x="653182" y="18059"/>
                  <a:pt x="678418" y="1861"/>
                  <a:pt x="706448" y="304"/>
                </a:cubicBezTo>
                <a:cubicBezTo>
                  <a:pt x="755294" y="-2410"/>
                  <a:pt x="1029229" y="13797"/>
                  <a:pt x="1105943" y="18059"/>
                </a:cubicBezTo>
                <a:cubicBezTo>
                  <a:pt x="1132576" y="23977"/>
                  <a:pt x="1159089" y="30463"/>
                  <a:pt x="1185842" y="35814"/>
                </a:cubicBezTo>
                <a:cubicBezTo>
                  <a:pt x="1203493" y="39344"/>
                  <a:pt x="1221398" y="41472"/>
                  <a:pt x="1239108" y="44692"/>
                </a:cubicBezTo>
                <a:cubicBezTo>
                  <a:pt x="1253954" y="47391"/>
                  <a:pt x="1268700" y="50611"/>
                  <a:pt x="1283496" y="53570"/>
                </a:cubicBezTo>
                <a:cubicBezTo>
                  <a:pt x="1322809" y="73226"/>
                  <a:pt x="1351653" y="89740"/>
                  <a:pt x="1398906" y="97958"/>
                </a:cubicBezTo>
                <a:cubicBezTo>
                  <a:pt x="1439826" y="105075"/>
                  <a:pt x="1481743" y="104190"/>
                  <a:pt x="1523193" y="106836"/>
                </a:cubicBezTo>
                <a:cubicBezTo>
                  <a:pt x="1620828" y="113068"/>
                  <a:pt x="1718373" y="121437"/>
                  <a:pt x="1816156" y="124591"/>
                </a:cubicBezTo>
                <a:cubicBezTo>
                  <a:pt x="1993642" y="130316"/>
                  <a:pt x="2171263" y="130510"/>
                  <a:pt x="2348817" y="133469"/>
                </a:cubicBezTo>
                <a:cubicBezTo>
                  <a:pt x="2410961" y="127550"/>
                  <a:pt x="2473282" y="123270"/>
                  <a:pt x="2535248" y="115713"/>
                </a:cubicBezTo>
                <a:cubicBezTo>
                  <a:pt x="2885295" y="73024"/>
                  <a:pt x="2566522" y="100331"/>
                  <a:pt x="2828211" y="80203"/>
                </a:cubicBezTo>
                <a:cubicBezTo>
                  <a:pt x="2828908" y="80686"/>
                  <a:pt x="3009411" y="202493"/>
                  <a:pt x="3023519" y="222245"/>
                </a:cubicBezTo>
                <a:cubicBezTo>
                  <a:pt x="3035681" y="239272"/>
                  <a:pt x="3029438" y="263674"/>
                  <a:pt x="3032397" y="284389"/>
                </a:cubicBezTo>
                <a:cubicBezTo>
                  <a:pt x="3026479" y="325818"/>
                  <a:pt x="3022849" y="367640"/>
                  <a:pt x="3014642" y="408677"/>
                </a:cubicBezTo>
                <a:cubicBezTo>
                  <a:pt x="3007172" y="446027"/>
                  <a:pt x="2996186" y="477148"/>
                  <a:pt x="2961376" y="497453"/>
                </a:cubicBezTo>
                <a:cubicBezTo>
                  <a:pt x="2939536" y="510193"/>
                  <a:pt x="2914028" y="515208"/>
                  <a:pt x="2890354" y="524086"/>
                </a:cubicBezTo>
                <a:lnTo>
                  <a:pt x="2739434" y="506331"/>
                </a:lnTo>
                <a:cubicBezTo>
                  <a:pt x="2721585" y="504003"/>
                  <a:pt x="2703740" y="493548"/>
                  <a:pt x="2686168" y="497453"/>
                </a:cubicBezTo>
                <a:cubicBezTo>
                  <a:pt x="2648614" y="505798"/>
                  <a:pt x="2614369" y="525302"/>
                  <a:pt x="2579636" y="541842"/>
                </a:cubicBezTo>
                <a:cubicBezTo>
                  <a:pt x="2510594" y="574719"/>
                  <a:pt x="2460794" y="618085"/>
                  <a:pt x="2384327" y="639496"/>
                </a:cubicBezTo>
                <a:cubicBezTo>
                  <a:pt x="2276454" y="669700"/>
                  <a:pt x="2166038" y="690316"/>
                  <a:pt x="2055853" y="710517"/>
                </a:cubicBezTo>
                <a:cubicBezTo>
                  <a:pt x="1988340" y="722894"/>
                  <a:pt x="1920043" y="731152"/>
                  <a:pt x="1851667" y="737150"/>
                </a:cubicBezTo>
                <a:cubicBezTo>
                  <a:pt x="1751265" y="745957"/>
                  <a:pt x="1549826" y="754906"/>
                  <a:pt x="1549826" y="754906"/>
                </a:cubicBezTo>
                <a:cubicBezTo>
                  <a:pt x="1446616" y="737704"/>
                  <a:pt x="1291408" y="716646"/>
                  <a:pt x="1185842" y="683884"/>
                </a:cubicBezTo>
                <a:cubicBezTo>
                  <a:pt x="1079760" y="650962"/>
                  <a:pt x="1051940" y="617303"/>
                  <a:pt x="946145" y="568475"/>
                </a:cubicBezTo>
                <a:cubicBezTo>
                  <a:pt x="914696" y="553960"/>
                  <a:pt x="881907" y="542078"/>
                  <a:pt x="848490" y="532964"/>
                </a:cubicBezTo>
                <a:cubicBezTo>
                  <a:pt x="725292" y="499365"/>
                  <a:pt x="560322" y="509605"/>
                  <a:pt x="448995" y="506331"/>
                </a:cubicBezTo>
                <a:cubicBezTo>
                  <a:pt x="434199" y="503372"/>
                  <a:pt x="419337" y="500726"/>
                  <a:pt x="404607" y="497453"/>
                </a:cubicBezTo>
                <a:cubicBezTo>
                  <a:pt x="356189" y="486694"/>
                  <a:pt x="368495" y="484827"/>
                  <a:pt x="306952" y="479698"/>
                </a:cubicBezTo>
                <a:cubicBezTo>
                  <a:pt x="256732" y="475513"/>
                  <a:pt x="206339" y="473779"/>
                  <a:pt x="156032" y="470820"/>
                </a:cubicBezTo>
                <a:cubicBezTo>
                  <a:pt x="130376" y="462269"/>
                  <a:pt x="95747" y="452122"/>
                  <a:pt x="76133" y="435310"/>
                </a:cubicBezTo>
                <a:cubicBezTo>
                  <a:pt x="69028" y="429220"/>
                  <a:pt x="70214" y="417555"/>
                  <a:pt x="67255" y="408677"/>
                </a:cubicBezTo>
                <a:cubicBezTo>
                  <a:pt x="64296" y="390921"/>
                  <a:pt x="61598" y="373120"/>
                  <a:pt x="58378" y="355410"/>
                </a:cubicBezTo>
                <a:cubicBezTo>
                  <a:pt x="48920" y="303387"/>
                  <a:pt x="-31879" y="333217"/>
                  <a:pt x="13989" y="2932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57C046E-DED1-2D91-86BC-E72719E9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DB613B-B83A-60C1-79CF-E4879E8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9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A50B-4D6E-957B-CA3F-A1B77F2D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shared_ptr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75ABA-0B0C-F7F9-3456-DA70E459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0CA8E-E740-B4D9-7898-755C103C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88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LVALUE copy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across functions…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6675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747F20-1FF3-AD10-F715-D86B0C3F8A38}"/>
              </a:ext>
            </a:extLst>
          </p:cNvPr>
          <p:cNvCxnSpPr>
            <a:cxnSpLocks/>
          </p:cNvCxnSpPr>
          <p:nvPr/>
        </p:nvCxnSpPr>
        <p:spPr>
          <a:xfrm>
            <a:off x="7060658" y="1219200"/>
            <a:ext cx="0" cy="55435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9B007B8-DF35-93D3-852F-A54C1A17E565}"/>
              </a:ext>
            </a:extLst>
          </p:cNvPr>
          <p:cNvGrpSpPr/>
          <p:nvPr/>
        </p:nvGrpSpPr>
        <p:grpSpPr>
          <a:xfrm>
            <a:off x="1191023" y="2173659"/>
            <a:ext cx="5064094" cy="3792092"/>
            <a:chOff x="1900517" y="2167170"/>
            <a:chExt cx="5064094" cy="37920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D76541-CB0C-8A90-C6EC-8ED97D52E789}"/>
                </a:ext>
              </a:extLst>
            </p:cNvPr>
            <p:cNvGrpSpPr/>
            <p:nvPr/>
          </p:nvGrpSpPr>
          <p:grpSpPr>
            <a:xfrm>
              <a:off x="2918726" y="2167170"/>
              <a:ext cx="851646" cy="1166580"/>
              <a:chOff x="1748117" y="2014769"/>
              <a:chExt cx="851648" cy="14142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981AB-3988-D455-6D10-BD46B16CCA9C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A67FD3-DD0B-A256-B230-2BD87492FAAE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40F9A4-CB5B-8BF5-AA2D-DD2D1E1657A4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E5AF4-23FD-381A-2731-BFCB6ABFEB4F}"/>
                </a:ext>
              </a:extLst>
            </p:cNvPr>
            <p:cNvGrpSpPr/>
            <p:nvPr/>
          </p:nvGrpSpPr>
          <p:grpSpPr>
            <a:xfrm>
              <a:off x="3887480" y="4300894"/>
              <a:ext cx="1443318" cy="1658368"/>
              <a:chOff x="5719482" y="4297339"/>
              <a:chExt cx="1443318" cy="165836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22F409-EDFD-86CE-C226-16EC70578A74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485A09-5ADB-0F0B-C194-A77BD476AB3B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9127DC-219E-34BF-7008-D6139D99712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E04B934-B7EC-4ADD-94B7-D256DCC2C82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2654B0-D214-A21A-7C6D-063DBE86EF6E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CD6895D-290B-A66C-B540-E38A21CABCC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17C36C3-DE4C-34F7-4E26-4C4A3555B5CA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4D2242-9CED-D846-F8C9-DE138EBA7A41}"/>
                </a:ext>
              </a:extLst>
            </p:cNvPr>
            <p:cNvSpPr/>
            <p:nvPr/>
          </p:nvSpPr>
          <p:spPr>
            <a:xfrm>
              <a:off x="4370293" y="4349645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D3A9F1-8586-2CA4-A64E-8FFB04AB5644}"/>
                </a:ext>
              </a:extLst>
            </p:cNvPr>
            <p:cNvGrpSpPr/>
            <p:nvPr/>
          </p:nvGrpSpPr>
          <p:grpSpPr>
            <a:xfrm>
              <a:off x="1900517" y="2167170"/>
              <a:ext cx="851646" cy="1166580"/>
              <a:chOff x="1748117" y="2014769"/>
              <a:chExt cx="851648" cy="14142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E73D12-55B3-46EF-AAF4-9F53FB0F41E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CE73A-B647-8038-22BC-3CB73C262A1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4CA62-AD01-2CE1-6272-86042CF9EFF9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AB99D6-65D0-8AF1-FBE3-388CFC311F18}"/>
                </a:ext>
              </a:extLst>
            </p:cNvPr>
            <p:cNvGrpSpPr/>
            <p:nvPr/>
          </p:nvGrpSpPr>
          <p:grpSpPr>
            <a:xfrm>
              <a:off x="3972127" y="2175830"/>
              <a:ext cx="851646" cy="1166580"/>
              <a:chOff x="1748117" y="2014769"/>
              <a:chExt cx="851648" cy="141423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95518AA-576D-9B51-7F94-7116FA994315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54CFD11-D66F-52C9-2BCB-65C54843EA01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D4A338-F3A4-9002-B2D8-878D23C0B9F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702A70-FA3D-DB96-83B9-92965DBCECB4}"/>
                </a:ext>
              </a:extLst>
            </p:cNvPr>
            <p:cNvGrpSpPr/>
            <p:nvPr/>
          </p:nvGrpSpPr>
          <p:grpSpPr>
            <a:xfrm>
              <a:off x="5009113" y="2175830"/>
              <a:ext cx="851646" cy="1166580"/>
              <a:chOff x="1748117" y="2014769"/>
              <a:chExt cx="851648" cy="14142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A7F32C-D7C8-830F-C0E8-DA6BEBFDBE3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8DE1B9-012C-F3EA-3CDE-0C24FEE2F69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1C57F6-54EB-CAFE-6E1C-C373DB90AD0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6C8973E-92CA-4168-B6E7-0FC7205971B7}"/>
                </a:ext>
              </a:extLst>
            </p:cNvPr>
            <p:cNvGrpSpPr/>
            <p:nvPr/>
          </p:nvGrpSpPr>
          <p:grpSpPr>
            <a:xfrm>
              <a:off x="6112965" y="2167170"/>
              <a:ext cx="851646" cy="1166580"/>
              <a:chOff x="1748117" y="2014769"/>
              <a:chExt cx="851648" cy="141423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CDE1C-D3F5-5955-80F9-B06F845B8A20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AB7DA88-F169-3EDB-A693-A3990449485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5C683-AB0B-62A3-24A2-2E3CE390A032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p4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8DD565-606C-CCB4-26FE-A68436AE98A1}"/>
                </a:ext>
              </a:extLst>
            </p:cNvPr>
            <p:cNvCxnSpPr>
              <a:stCxn id="13" idx="2"/>
              <a:endCxn id="51" idx="0"/>
            </p:cNvCxnSpPr>
            <p:nvPr/>
          </p:nvCxnSpPr>
          <p:spPr>
            <a:xfrm>
              <a:off x="3344549" y="3333750"/>
              <a:ext cx="1312615" cy="10158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03BF77-6304-A2EE-5E9D-5BFDFA1F6816}"/>
                </a:ext>
              </a:extLst>
            </p:cNvPr>
            <p:cNvCxnSpPr>
              <a:stCxn id="47" idx="2"/>
              <a:endCxn id="43" idx="0"/>
            </p:cNvCxnSpPr>
            <p:nvPr/>
          </p:nvCxnSpPr>
          <p:spPr>
            <a:xfrm>
              <a:off x="4397950" y="3342410"/>
              <a:ext cx="211189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30D00DD-9FA1-AF29-363C-B3477036C150}"/>
                </a:ext>
              </a:extLst>
            </p:cNvPr>
            <p:cNvCxnSpPr>
              <a:stCxn id="52" idx="2"/>
              <a:endCxn id="43" idx="0"/>
            </p:cNvCxnSpPr>
            <p:nvPr/>
          </p:nvCxnSpPr>
          <p:spPr>
            <a:xfrm flipH="1">
              <a:off x="4609139" y="3342410"/>
              <a:ext cx="825797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B4615C-258D-E503-6746-76BDEA5DDD5F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4823772" y="3333750"/>
              <a:ext cx="1715016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DB80123-89F4-7263-853C-6DD55F4C0148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>
              <a:off x="2326340" y="3333750"/>
              <a:ext cx="2282799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CCB021-2D95-968C-4E6E-0DFFC96CA281}"/>
              </a:ext>
            </a:extLst>
          </p:cNvPr>
          <p:cNvSpPr txBox="1"/>
          <p:nvPr/>
        </p:nvSpPr>
        <p:spPr>
          <a:xfrm>
            <a:off x="7273941" y="1206329"/>
            <a:ext cx="4417732" cy="53860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//***consumer code****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"fun4,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p4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"fun3,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p3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"fun2,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p2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"fun1,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p1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"main,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Footer Placeholder 92">
            <a:extLst>
              <a:ext uri="{FF2B5EF4-FFF2-40B4-BE49-F238E27FC236}">
                <a16:creationId xmlns:a16="http://schemas.microsoft.com/office/drawing/2014/main" id="{B6AEF57C-883C-2680-B4FA-3632BEE4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F2237EDE-7965-FF87-785E-BFB6F9DB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5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LVALUE copy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across functions…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6675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747F20-1FF3-AD10-F715-D86B0C3F8A38}"/>
              </a:ext>
            </a:extLst>
          </p:cNvPr>
          <p:cNvCxnSpPr>
            <a:cxnSpLocks/>
          </p:cNvCxnSpPr>
          <p:nvPr/>
        </p:nvCxnSpPr>
        <p:spPr>
          <a:xfrm>
            <a:off x="7060658" y="1219200"/>
            <a:ext cx="0" cy="55435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9B007B8-DF35-93D3-852F-A54C1A17E565}"/>
              </a:ext>
            </a:extLst>
          </p:cNvPr>
          <p:cNvGrpSpPr/>
          <p:nvPr/>
        </p:nvGrpSpPr>
        <p:grpSpPr>
          <a:xfrm>
            <a:off x="1191023" y="2173659"/>
            <a:ext cx="5064094" cy="3792092"/>
            <a:chOff x="1900517" y="2167170"/>
            <a:chExt cx="5064094" cy="37920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D76541-CB0C-8A90-C6EC-8ED97D52E789}"/>
                </a:ext>
              </a:extLst>
            </p:cNvPr>
            <p:cNvGrpSpPr/>
            <p:nvPr/>
          </p:nvGrpSpPr>
          <p:grpSpPr>
            <a:xfrm>
              <a:off x="2918726" y="2167170"/>
              <a:ext cx="851646" cy="1166580"/>
              <a:chOff x="1748117" y="2014769"/>
              <a:chExt cx="851648" cy="14142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981AB-3988-D455-6D10-BD46B16CCA9C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A67FD3-DD0B-A256-B230-2BD87492FAAE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40F9A4-CB5B-8BF5-AA2D-DD2D1E1657A4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E5AF4-23FD-381A-2731-BFCB6ABFEB4F}"/>
                </a:ext>
              </a:extLst>
            </p:cNvPr>
            <p:cNvGrpSpPr/>
            <p:nvPr/>
          </p:nvGrpSpPr>
          <p:grpSpPr>
            <a:xfrm>
              <a:off x="3887480" y="4300894"/>
              <a:ext cx="1443318" cy="1658368"/>
              <a:chOff x="5719482" y="4297339"/>
              <a:chExt cx="1443318" cy="165836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22F409-EDFD-86CE-C226-16EC70578A74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485A09-5ADB-0F0B-C194-A77BD476AB3B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9127DC-219E-34BF-7008-D6139D99712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E04B934-B7EC-4ADD-94B7-D256DCC2C82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2654B0-D214-A21A-7C6D-063DBE86EF6E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CD6895D-290B-A66C-B540-E38A21CABCC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17C36C3-DE4C-34F7-4E26-4C4A3555B5CA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4D2242-9CED-D846-F8C9-DE138EBA7A41}"/>
                </a:ext>
              </a:extLst>
            </p:cNvPr>
            <p:cNvSpPr/>
            <p:nvPr/>
          </p:nvSpPr>
          <p:spPr>
            <a:xfrm>
              <a:off x="4370293" y="4349645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D3A9F1-8586-2CA4-A64E-8FFB04AB5644}"/>
                </a:ext>
              </a:extLst>
            </p:cNvPr>
            <p:cNvGrpSpPr/>
            <p:nvPr/>
          </p:nvGrpSpPr>
          <p:grpSpPr>
            <a:xfrm>
              <a:off x="1900517" y="2167170"/>
              <a:ext cx="851646" cy="1166580"/>
              <a:chOff x="1748117" y="2014769"/>
              <a:chExt cx="851648" cy="14142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E73D12-55B3-46EF-AAF4-9F53FB0F41E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CE73A-B647-8038-22BC-3CB73C262A1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4CA62-AD01-2CE1-6272-86042CF9EFF9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AB99D6-65D0-8AF1-FBE3-388CFC311F18}"/>
                </a:ext>
              </a:extLst>
            </p:cNvPr>
            <p:cNvGrpSpPr/>
            <p:nvPr/>
          </p:nvGrpSpPr>
          <p:grpSpPr>
            <a:xfrm>
              <a:off x="3972127" y="2175830"/>
              <a:ext cx="851646" cy="1166580"/>
              <a:chOff x="1748117" y="2014769"/>
              <a:chExt cx="851648" cy="141423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95518AA-576D-9B51-7F94-7116FA994315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54CFD11-D66F-52C9-2BCB-65C54843EA01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D4A338-F3A4-9002-B2D8-878D23C0B9F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702A70-FA3D-DB96-83B9-92965DBCECB4}"/>
                </a:ext>
              </a:extLst>
            </p:cNvPr>
            <p:cNvGrpSpPr/>
            <p:nvPr/>
          </p:nvGrpSpPr>
          <p:grpSpPr>
            <a:xfrm>
              <a:off x="5009113" y="2175830"/>
              <a:ext cx="851646" cy="1166580"/>
              <a:chOff x="1748117" y="2014769"/>
              <a:chExt cx="851648" cy="14142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A7F32C-D7C8-830F-C0E8-DA6BEBFDBE3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8DE1B9-012C-F3EA-3CDE-0C24FEE2F69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1C57F6-54EB-CAFE-6E1C-C373DB90AD0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6C8973E-92CA-4168-B6E7-0FC7205971B7}"/>
                </a:ext>
              </a:extLst>
            </p:cNvPr>
            <p:cNvGrpSpPr/>
            <p:nvPr/>
          </p:nvGrpSpPr>
          <p:grpSpPr>
            <a:xfrm>
              <a:off x="6112965" y="2167170"/>
              <a:ext cx="851646" cy="1166580"/>
              <a:chOff x="1748117" y="2014769"/>
              <a:chExt cx="851648" cy="141423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CDE1C-D3F5-5955-80F9-B06F845B8A20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AB7DA88-F169-3EDB-A693-A3990449485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5C683-AB0B-62A3-24A2-2E3CE390A032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p4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8DD565-606C-CCB4-26FE-A68436AE98A1}"/>
                </a:ext>
              </a:extLst>
            </p:cNvPr>
            <p:cNvCxnSpPr>
              <a:stCxn id="13" idx="2"/>
              <a:endCxn id="51" idx="0"/>
            </p:cNvCxnSpPr>
            <p:nvPr/>
          </p:nvCxnSpPr>
          <p:spPr>
            <a:xfrm>
              <a:off x="3344549" y="3333750"/>
              <a:ext cx="1312615" cy="10158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03BF77-6304-A2EE-5E9D-5BFDFA1F6816}"/>
                </a:ext>
              </a:extLst>
            </p:cNvPr>
            <p:cNvCxnSpPr>
              <a:stCxn id="47" idx="2"/>
              <a:endCxn id="43" idx="0"/>
            </p:cNvCxnSpPr>
            <p:nvPr/>
          </p:nvCxnSpPr>
          <p:spPr>
            <a:xfrm>
              <a:off x="4397950" y="3342410"/>
              <a:ext cx="211189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30D00DD-9FA1-AF29-363C-B3477036C150}"/>
                </a:ext>
              </a:extLst>
            </p:cNvPr>
            <p:cNvCxnSpPr>
              <a:stCxn id="52" idx="2"/>
              <a:endCxn id="43" idx="0"/>
            </p:cNvCxnSpPr>
            <p:nvPr/>
          </p:nvCxnSpPr>
          <p:spPr>
            <a:xfrm flipH="1">
              <a:off x="4609139" y="3342410"/>
              <a:ext cx="825797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B4615C-258D-E503-6746-76BDEA5DDD5F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4823772" y="3333750"/>
              <a:ext cx="1715016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DB80123-89F4-7263-853C-6DD55F4C0148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>
              <a:off x="2326340" y="3333750"/>
              <a:ext cx="2282799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CCB021-2D95-968C-4E6E-0DFFC96CA281}"/>
              </a:ext>
            </a:extLst>
          </p:cNvPr>
          <p:cNvSpPr txBox="1"/>
          <p:nvPr/>
        </p:nvSpPr>
        <p:spPr>
          <a:xfrm>
            <a:off x="7273941" y="1206329"/>
            <a:ext cx="4417732" cy="53860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//***consumer code****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"fun4,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p4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"fun3,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p3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"fun2,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p2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"fun1,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p1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"main,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Footer Placeholder 92">
            <a:extLst>
              <a:ext uri="{FF2B5EF4-FFF2-40B4-BE49-F238E27FC236}">
                <a16:creationId xmlns:a16="http://schemas.microsoft.com/office/drawing/2014/main" id="{B6AEF57C-883C-2680-B4FA-3632BEE4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F2237EDE-7965-FF87-785E-BFB6F9DB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29</a:t>
            </a:fld>
            <a:endParaRPr lang="en-IN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5631D8C-A181-E01E-0875-4648FBF6FDD2}"/>
              </a:ext>
            </a:extLst>
          </p:cNvPr>
          <p:cNvSpPr/>
          <p:nvPr/>
        </p:nvSpPr>
        <p:spPr>
          <a:xfrm>
            <a:off x="5940755" y="2258223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4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77235" y="2189512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429366" y="5413581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5E618-4087-E398-FD53-D9FC2000512A}"/>
              </a:ext>
            </a:extLst>
          </p:cNvPr>
          <p:cNvSpPr/>
          <p:nvPr/>
        </p:nvSpPr>
        <p:spPr>
          <a:xfrm>
            <a:off x="7815562" y="3262718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0x12f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4642295" y="3351426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4642295" y="2985661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0x32c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901046" y="2295176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 of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raw_pointer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A7224D-D77A-E37D-DDDE-6A16BE545D10}"/>
              </a:ext>
            </a:extLst>
          </p:cNvPr>
          <p:cNvSpPr txBox="1"/>
          <p:nvPr/>
        </p:nvSpPr>
        <p:spPr>
          <a:xfrm>
            <a:off x="8021961" y="2845410"/>
            <a:ext cx="401167" cy="36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4752986" y="2615980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3153233" y="2888867"/>
            <a:ext cx="1489063" cy="64544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0D6AE2-0075-0E65-99E5-AE67315B0055}"/>
              </a:ext>
            </a:extLst>
          </p:cNvPr>
          <p:cNvSpPr txBox="1"/>
          <p:nvPr/>
        </p:nvSpPr>
        <p:spPr>
          <a:xfrm>
            <a:off x="7237520" y="2373817"/>
            <a:ext cx="4374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86B01E-C5CD-07C4-DC05-88C63F74FC55}"/>
              </a:ext>
            </a:extLst>
          </p:cNvPr>
          <p:cNvSpPr/>
          <p:nvPr/>
        </p:nvSpPr>
        <p:spPr>
          <a:xfrm>
            <a:off x="7815562" y="4837710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D048F-31CA-8867-DAC2-0D7EAD491D52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8230399" y="3628483"/>
            <a:ext cx="13098" cy="1209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1411988" y="1596659"/>
            <a:ext cx="7011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p1 = </a:t>
            </a: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4642295" y="4831428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stCxn id="14" idx="3"/>
            <a:endCxn id="20" idx="0"/>
          </p:cNvCxnSpPr>
          <p:nvPr/>
        </p:nvCxnSpPr>
        <p:spPr>
          <a:xfrm flipH="1">
            <a:off x="5096783" y="3168544"/>
            <a:ext cx="322079" cy="1662884"/>
          </a:xfrm>
          <a:prstGeom prst="bentConnector4">
            <a:avLst>
              <a:gd name="adj1" fmla="val -70976"/>
              <a:gd name="adj2" fmla="val 75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4ACDD5-1644-1094-7396-3785E0C65BAE}"/>
              </a:ext>
            </a:extLst>
          </p:cNvPr>
          <p:cNvSpPr txBox="1"/>
          <p:nvPr/>
        </p:nvSpPr>
        <p:spPr>
          <a:xfrm>
            <a:off x="4815878" y="5197193"/>
            <a:ext cx="47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030A0"/>
                </a:solidFill>
              </a:rPr>
              <a:t>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44FBC0-5879-635A-E091-CC99C76ABFC9}"/>
              </a:ext>
            </a:extLst>
          </p:cNvPr>
          <p:cNvSpPr txBox="1"/>
          <p:nvPr/>
        </p:nvSpPr>
        <p:spPr>
          <a:xfrm>
            <a:off x="7993825" y="5182024"/>
            <a:ext cx="47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030A0"/>
                </a:solidFill>
              </a:rPr>
              <a:t>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18BC-06D2-99AC-5EAA-FB493199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E426C7-68EC-E358-0A4A-7C0A3065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8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LVALUE copy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across functions…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6675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747F20-1FF3-AD10-F715-D86B0C3F8A38}"/>
              </a:ext>
            </a:extLst>
          </p:cNvPr>
          <p:cNvCxnSpPr>
            <a:cxnSpLocks/>
          </p:cNvCxnSpPr>
          <p:nvPr/>
        </p:nvCxnSpPr>
        <p:spPr>
          <a:xfrm>
            <a:off x="7060658" y="1219200"/>
            <a:ext cx="0" cy="55435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9B007B8-DF35-93D3-852F-A54C1A17E565}"/>
              </a:ext>
            </a:extLst>
          </p:cNvPr>
          <p:cNvGrpSpPr/>
          <p:nvPr/>
        </p:nvGrpSpPr>
        <p:grpSpPr>
          <a:xfrm>
            <a:off x="1191023" y="2173659"/>
            <a:ext cx="5064094" cy="3792092"/>
            <a:chOff x="1900517" y="2167170"/>
            <a:chExt cx="5064094" cy="37920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D76541-CB0C-8A90-C6EC-8ED97D52E789}"/>
                </a:ext>
              </a:extLst>
            </p:cNvPr>
            <p:cNvGrpSpPr/>
            <p:nvPr/>
          </p:nvGrpSpPr>
          <p:grpSpPr>
            <a:xfrm>
              <a:off x="2918726" y="2167170"/>
              <a:ext cx="851646" cy="1166580"/>
              <a:chOff x="1748117" y="2014769"/>
              <a:chExt cx="851648" cy="14142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981AB-3988-D455-6D10-BD46B16CCA9C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A67FD3-DD0B-A256-B230-2BD87492FAAE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40F9A4-CB5B-8BF5-AA2D-DD2D1E1657A4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E5AF4-23FD-381A-2731-BFCB6ABFEB4F}"/>
                </a:ext>
              </a:extLst>
            </p:cNvPr>
            <p:cNvGrpSpPr/>
            <p:nvPr/>
          </p:nvGrpSpPr>
          <p:grpSpPr>
            <a:xfrm>
              <a:off x="3887480" y="4300894"/>
              <a:ext cx="1443318" cy="1658368"/>
              <a:chOff x="5719482" y="4297339"/>
              <a:chExt cx="1443318" cy="165836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22F409-EDFD-86CE-C226-16EC70578A74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485A09-5ADB-0F0B-C194-A77BD476AB3B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9127DC-219E-34BF-7008-D6139D99712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E04B934-B7EC-4ADD-94B7-D256DCC2C82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2654B0-D214-A21A-7C6D-063DBE86EF6E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CD6895D-290B-A66C-B540-E38A21CABCC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17C36C3-DE4C-34F7-4E26-4C4A3555B5CA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4D2242-9CED-D846-F8C9-DE138EBA7A41}"/>
                </a:ext>
              </a:extLst>
            </p:cNvPr>
            <p:cNvSpPr/>
            <p:nvPr/>
          </p:nvSpPr>
          <p:spPr>
            <a:xfrm>
              <a:off x="4370293" y="4349645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D3A9F1-8586-2CA4-A64E-8FFB04AB5644}"/>
                </a:ext>
              </a:extLst>
            </p:cNvPr>
            <p:cNvGrpSpPr/>
            <p:nvPr/>
          </p:nvGrpSpPr>
          <p:grpSpPr>
            <a:xfrm>
              <a:off x="1900517" y="2167170"/>
              <a:ext cx="851646" cy="1166580"/>
              <a:chOff x="1748117" y="2014769"/>
              <a:chExt cx="851648" cy="14142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E73D12-55B3-46EF-AAF4-9F53FB0F41E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CE73A-B647-8038-22BC-3CB73C262A1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4CA62-AD01-2CE1-6272-86042CF9EFF9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AB99D6-65D0-8AF1-FBE3-388CFC311F18}"/>
                </a:ext>
              </a:extLst>
            </p:cNvPr>
            <p:cNvGrpSpPr/>
            <p:nvPr/>
          </p:nvGrpSpPr>
          <p:grpSpPr>
            <a:xfrm>
              <a:off x="3972127" y="2175830"/>
              <a:ext cx="851646" cy="1166580"/>
              <a:chOff x="1748117" y="2014769"/>
              <a:chExt cx="851648" cy="141423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95518AA-576D-9B51-7F94-7116FA994315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54CFD11-D66F-52C9-2BCB-65C54843EA01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D4A338-F3A4-9002-B2D8-878D23C0B9F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702A70-FA3D-DB96-83B9-92965DBCECB4}"/>
                </a:ext>
              </a:extLst>
            </p:cNvPr>
            <p:cNvGrpSpPr/>
            <p:nvPr/>
          </p:nvGrpSpPr>
          <p:grpSpPr>
            <a:xfrm>
              <a:off x="5009113" y="2175830"/>
              <a:ext cx="851646" cy="1166580"/>
              <a:chOff x="1748117" y="2014769"/>
              <a:chExt cx="851648" cy="14142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A7F32C-D7C8-830F-C0E8-DA6BEBFDBE3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8DE1B9-012C-F3EA-3CDE-0C24FEE2F69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1C57F6-54EB-CAFE-6E1C-C373DB90AD0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6C8973E-92CA-4168-B6E7-0FC7205971B7}"/>
                </a:ext>
              </a:extLst>
            </p:cNvPr>
            <p:cNvGrpSpPr/>
            <p:nvPr/>
          </p:nvGrpSpPr>
          <p:grpSpPr>
            <a:xfrm>
              <a:off x="6112965" y="2167170"/>
              <a:ext cx="851646" cy="1166580"/>
              <a:chOff x="1748117" y="2014769"/>
              <a:chExt cx="851648" cy="141423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CDE1C-D3F5-5955-80F9-B06F845B8A20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AB7DA88-F169-3EDB-A693-A3990449485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5C683-AB0B-62A3-24A2-2E3CE390A032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p4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8DD565-606C-CCB4-26FE-A68436AE98A1}"/>
                </a:ext>
              </a:extLst>
            </p:cNvPr>
            <p:cNvCxnSpPr>
              <a:stCxn id="13" idx="2"/>
              <a:endCxn id="51" idx="0"/>
            </p:cNvCxnSpPr>
            <p:nvPr/>
          </p:nvCxnSpPr>
          <p:spPr>
            <a:xfrm>
              <a:off x="3344549" y="3333750"/>
              <a:ext cx="1312615" cy="10158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03BF77-6304-A2EE-5E9D-5BFDFA1F6816}"/>
                </a:ext>
              </a:extLst>
            </p:cNvPr>
            <p:cNvCxnSpPr>
              <a:stCxn id="47" idx="2"/>
              <a:endCxn id="43" idx="0"/>
            </p:cNvCxnSpPr>
            <p:nvPr/>
          </p:nvCxnSpPr>
          <p:spPr>
            <a:xfrm>
              <a:off x="4397950" y="3342410"/>
              <a:ext cx="211189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30D00DD-9FA1-AF29-363C-B3477036C150}"/>
                </a:ext>
              </a:extLst>
            </p:cNvPr>
            <p:cNvCxnSpPr>
              <a:stCxn id="52" idx="2"/>
              <a:endCxn id="43" idx="0"/>
            </p:cNvCxnSpPr>
            <p:nvPr/>
          </p:nvCxnSpPr>
          <p:spPr>
            <a:xfrm flipH="1">
              <a:off x="4609139" y="3342410"/>
              <a:ext cx="825797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B4615C-258D-E503-6746-76BDEA5DDD5F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4823772" y="3333750"/>
              <a:ext cx="1715016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DB80123-89F4-7263-853C-6DD55F4C0148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>
              <a:off x="2326340" y="3333750"/>
              <a:ext cx="2282799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CCB021-2D95-968C-4E6E-0DFFC96CA281}"/>
              </a:ext>
            </a:extLst>
          </p:cNvPr>
          <p:cNvSpPr txBox="1"/>
          <p:nvPr/>
        </p:nvSpPr>
        <p:spPr>
          <a:xfrm>
            <a:off x="7273941" y="1206329"/>
            <a:ext cx="4417732" cy="53860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//***consumer code****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"fun4,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p4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"fun3,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p3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"fun2,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p2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"fun1,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p1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"main,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Footer Placeholder 92">
            <a:extLst>
              <a:ext uri="{FF2B5EF4-FFF2-40B4-BE49-F238E27FC236}">
                <a16:creationId xmlns:a16="http://schemas.microsoft.com/office/drawing/2014/main" id="{B6AEF57C-883C-2680-B4FA-3632BEE4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F2237EDE-7965-FF87-785E-BFB6F9DB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30</a:t>
            </a:fld>
            <a:endParaRPr lang="en-IN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A2BEBF4-2AB6-96A6-23B8-D45CDFF9CB96}"/>
              </a:ext>
            </a:extLst>
          </p:cNvPr>
          <p:cNvSpPr/>
          <p:nvPr/>
        </p:nvSpPr>
        <p:spPr>
          <a:xfrm>
            <a:off x="5940755" y="2258223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42C7716-DA99-1B32-06C8-465305CAEB8B}"/>
              </a:ext>
            </a:extLst>
          </p:cNvPr>
          <p:cNvSpPr/>
          <p:nvPr/>
        </p:nvSpPr>
        <p:spPr>
          <a:xfrm>
            <a:off x="4685925" y="2250180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30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LVALUE copy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across functions…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6675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747F20-1FF3-AD10-F715-D86B0C3F8A38}"/>
              </a:ext>
            </a:extLst>
          </p:cNvPr>
          <p:cNvCxnSpPr>
            <a:cxnSpLocks/>
          </p:cNvCxnSpPr>
          <p:nvPr/>
        </p:nvCxnSpPr>
        <p:spPr>
          <a:xfrm>
            <a:off x="7060658" y="1219200"/>
            <a:ext cx="0" cy="55435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9B007B8-DF35-93D3-852F-A54C1A17E565}"/>
              </a:ext>
            </a:extLst>
          </p:cNvPr>
          <p:cNvGrpSpPr/>
          <p:nvPr/>
        </p:nvGrpSpPr>
        <p:grpSpPr>
          <a:xfrm>
            <a:off x="1191023" y="2173659"/>
            <a:ext cx="5064094" cy="3792092"/>
            <a:chOff x="1900517" y="2167170"/>
            <a:chExt cx="5064094" cy="37920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D76541-CB0C-8A90-C6EC-8ED97D52E789}"/>
                </a:ext>
              </a:extLst>
            </p:cNvPr>
            <p:cNvGrpSpPr/>
            <p:nvPr/>
          </p:nvGrpSpPr>
          <p:grpSpPr>
            <a:xfrm>
              <a:off x="2918726" y="2167170"/>
              <a:ext cx="851646" cy="1166580"/>
              <a:chOff x="1748117" y="2014769"/>
              <a:chExt cx="851648" cy="14142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981AB-3988-D455-6D10-BD46B16CCA9C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A67FD3-DD0B-A256-B230-2BD87492FAAE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40F9A4-CB5B-8BF5-AA2D-DD2D1E1657A4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E5AF4-23FD-381A-2731-BFCB6ABFEB4F}"/>
                </a:ext>
              </a:extLst>
            </p:cNvPr>
            <p:cNvGrpSpPr/>
            <p:nvPr/>
          </p:nvGrpSpPr>
          <p:grpSpPr>
            <a:xfrm>
              <a:off x="3887480" y="4300894"/>
              <a:ext cx="1443318" cy="1658368"/>
              <a:chOff x="5719482" y="4297339"/>
              <a:chExt cx="1443318" cy="165836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22F409-EDFD-86CE-C226-16EC70578A74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485A09-5ADB-0F0B-C194-A77BD476AB3B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9127DC-219E-34BF-7008-D6139D99712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E04B934-B7EC-4ADD-94B7-D256DCC2C82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2654B0-D214-A21A-7C6D-063DBE86EF6E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CD6895D-290B-A66C-B540-E38A21CABCC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17C36C3-DE4C-34F7-4E26-4C4A3555B5CA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4D2242-9CED-D846-F8C9-DE138EBA7A41}"/>
                </a:ext>
              </a:extLst>
            </p:cNvPr>
            <p:cNvSpPr/>
            <p:nvPr/>
          </p:nvSpPr>
          <p:spPr>
            <a:xfrm>
              <a:off x="4370293" y="4349645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D3A9F1-8586-2CA4-A64E-8FFB04AB5644}"/>
                </a:ext>
              </a:extLst>
            </p:cNvPr>
            <p:cNvGrpSpPr/>
            <p:nvPr/>
          </p:nvGrpSpPr>
          <p:grpSpPr>
            <a:xfrm>
              <a:off x="1900517" y="2167170"/>
              <a:ext cx="851646" cy="1166580"/>
              <a:chOff x="1748117" y="2014769"/>
              <a:chExt cx="851648" cy="14142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E73D12-55B3-46EF-AAF4-9F53FB0F41E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CE73A-B647-8038-22BC-3CB73C262A1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4CA62-AD01-2CE1-6272-86042CF9EFF9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AB99D6-65D0-8AF1-FBE3-388CFC311F18}"/>
                </a:ext>
              </a:extLst>
            </p:cNvPr>
            <p:cNvGrpSpPr/>
            <p:nvPr/>
          </p:nvGrpSpPr>
          <p:grpSpPr>
            <a:xfrm>
              <a:off x="3972127" y="2175830"/>
              <a:ext cx="851646" cy="1166580"/>
              <a:chOff x="1748117" y="2014769"/>
              <a:chExt cx="851648" cy="141423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95518AA-576D-9B51-7F94-7116FA994315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54CFD11-D66F-52C9-2BCB-65C54843EA01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D4A338-F3A4-9002-B2D8-878D23C0B9F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702A70-FA3D-DB96-83B9-92965DBCECB4}"/>
                </a:ext>
              </a:extLst>
            </p:cNvPr>
            <p:cNvGrpSpPr/>
            <p:nvPr/>
          </p:nvGrpSpPr>
          <p:grpSpPr>
            <a:xfrm>
              <a:off x="5009113" y="2175830"/>
              <a:ext cx="851646" cy="1166580"/>
              <a:chOff x="1748117" y="2014769"/>
              <a:chExt cx="851648" cy="14142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A7F32C-D7C8-830F-C0E8-DA6BEBFDBE3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8DE1B9-012C-F3EA-3CDE-0C24FEE2F69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1C57F6-54EB-CAFE-6E1C-C373DB90AD0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6C8973E-92CA-4168-B6E7-0FC7205971B7}"/>
                </a:ext>
              </a:extLst>
            </p:cNvPr>
            <p:cNvGrpSpPr/>
            <p:nvPr/>
          </p:nvGrpSpPr>
          <p:grpSpPr>
            <a:xfrm>
              <a:off x="6112965" y="2167170"/>
              <a:ext cx="851646" cy="1166580"/>
              <a:chOff x="1748117" y="2014769"/>
              <a:chExt cx="851648" cy="141423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CDE1C-D3F5-5955-80F9-B06F845B8A20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AB7DA88-F169-3EDB-A693-A3990449485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5C683-AB0B-62A3-24A2-2E3CE390A032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p4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8DD565-606C-CCB4-26FE-A68436AE98A1}"/>
                </a:ext>
              </a:extLst>
            </p:cNvPr>
            <p:cNvCxnSpPr>
              <a:stCxn id="13" idx="2"/>
              <a:endCxn id="51" idx="0"/>
            </p:cNvCxnSpPr>
            <p:nvPr/>
          </p:nvCxnSpPr>
          <p:spPr>
            <a:xfrm>
              <a:off x="3344549" y="3333750"/>
              <a:ext cx="1312615" cy="10158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03BF77-6304-A2EE-5E9D-5BFDFA1F6816}"/>
                </a:ext>
              </a:extLst>
            </p:cNvPr>
            <p:cNvCxnSpPr>
              <a:stCxn id="47" idx="2"/>
              <a:endCxn id="43" idx="0"/>
            </p:cNvCxnSpPr>
            <p:nvPr/>
          </p:nvCxnSpPr>
          <p:spPr>
            <a:xfrm>
              <a:off x="4397950" y="3342410"/>
              <a:ext cx="211189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30D00DD-9FA1-AF29-363C-B3477036C150}"/>
                </a:ext>
              </a:extLst>
            </p:cNvPr>
            <p:cNvCxnSpPr>
              <a:stCxn id="52" idx="2"/>
              <a:endCxn id="43" idx="0"/>
            </p:cNvCxnSpPr>
            <p:nvPr/>
          </p:nvCxnSpPr>
          <p:spPr>
            <a:xfrm flipH="1">
              <a:off x="4609139" y="3342410"/>
              <a:ext cx="825797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B4615C-258D-E503-6746-76BDEA5DDD5F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4823772" y="3333750"/>
              <a:ext cx="1715016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DB80123-89F4-7263-853C-6DD55F4C0148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>
              <a:off x="2326340" y="3333750"/>
              <a:ext cx="2282799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CCB021-2D95-968C-4E6E-0DFFC96CA281}"/>
              </a:ext>
            </a:extLst>
          </p:cNvPr>
          <p:cNvSpPr txBox="1"/>
          <p:nvPr/>
        </p:nvSpPr>
        <p:spPr>
          <a:xfrm>
            <a:off x="7273941" y="1206329"/>
            <a:ext cx="4417732" cy="53860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//***consumer code****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"fun4,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p4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"fun3,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p3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"fun2,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p2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"fun1,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p1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"main,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Footer Placeholder 92">
            <a:extLst>
              <a:ext uri="{FF2B5EF4-FFF2-40B4-BE49-F238E27FC236}">
                <a16:creationId xmlns:a16="http://schemas.microsoft.com/office/drawing/2014/main" id="{B6AEF57C-883C-2680-B4FA-3632BEE4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F2237EDE-7965-FF87-785E-BFB6F9DB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31</a:t>
            </a:fld>
            <a:endParaRPr lang="en-IN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A2BEBF4-2AB6-96A6-23B8-D45CDFF9CB96}"/>
              </a:ext>
            </a:extLst>
          </p:cNvPr>
          <p:cNvSpPr/>
          <p:nvPr/>
        </p:nvSpPr>
        <p:spPr>
          <a:xfrm>
            <a:off x="5940755" y="2258223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42C7716-DA99-1B32-06C8-465305CAEB8B}"/>
              </a:ext>
            </a:extLst>
          </p:cNvPr>
          <p:cNvSpPr/>
          <p:nvPr/>
        </p:nvSpPr>
        <p:spPr>
          <a:xfrm>
            <a:off x="4685925" y="2250180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445EEDF-AB9E-84B2-CDC6-F4036133C34D}"/>
              </a:ext>
            </a:extLst>
          </p:cNvPr>
          <p:cNvSpPr/>
          <p:nvPr/>
        </p:nvSpPr>
        <p:spPr>
          <a:xfrm>
            <a:off x="3790468" y="2205358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D774ABC-1483-5EE9-3F0F-20B1903DE436}"/>
              </a:ext>
            </a:extLst>
          </p:cNvPr>
          <p:cNvSpPr/>
          <p:nvPr/>
        </p:nvSpPr>
        <p:spPr>
          <a:xfrm>
            <a:off x="2642650" y="2232843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94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LVALUE copy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across functions…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6675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747F20-1FF3-AD10-F715-D86B0C3F8A38}"/>
              </a:ext>
            </a:extLst>
          </p:cNvPr>
          <p:cNvCxnSpPr>
            <a:cxnSpLocks/>
          </p:cNvCxnSpPr>
          <p:nvPr/>
        </p:nvCxnSpPr>
        <p:spPr>
          <a:xfrm>
            <a:off x="7060658" y="1219200"/>
            <a:ext cx="0" cy="55435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9B007B8-DF35-93D3-852F-A54C1A17E565}"/>
              </a:ext>
            </a:extLst>
          </p:cNvPr>
          <p:cNvGrpSpPr/>
          <p:nvPr/>
        </p:nvGrpSpPr>
        <p:grpSpPr>
          <a:xfrm>
            <a:off x="1191023" y="2173659"/>
            <a:ext cx="5064094" cy="3792092"/>
            <a:chOff x="1900517" y="2167170"/>
            <a:chExt cx="5064094" cy="379209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D76541-CB0C-8A90-C6EC-8ED97D52E789}"/>
                </a:ext>
              </a:extLst>
            </p:cNvPr>
            <p:cNvGrpSpPr/>
            <p:nvPr/>
          </p:nvGrpSpPr>
          <p:grpSpPr>
            <a:xfrm>
              <a:off x="2918726" y="2167170"/>
              <a:ext cx="851646" cy="1166580"/>
              <a:chOff x="1748117" y="2014769"/>
              <a:chExt cx="851648" cy="14142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981AB-3988-D455-6D10-BD46B16CCA9C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A67FD3-DD0B-A256-B230-2BD87492FAAE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40F9A4-CB5B-8BF5-AA2D-DD2D1E1657A4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E5AF4-23FD-381A-2731-BFCB6ABFEB4F}"/>
                </a:ext>
              </a:extLst>
            </p:cNvPr>
            <p:cNvGrpSpPr/>
            <p:nvPr/>
          </p:nvGrpSpPr>
          <p:grpSpPr>
            <a:xfrm>
              <a:off x="3887480" y="4300894"/>
              <a:ext cx="1443318" cy="1658368"/>
              <a:chOff x="5719482" y="4297339"/>
              <a:chExt cx="1443318" cy="165836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22F409-EDFD-86CE-C226-16EC70578A74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485A09-5ADB-0F0B-C194-A77BD476AB3B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9127DC-219E-34BF-7008-D6139D99712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E04B934-B7EC-4ADD-94B7-D256DCC2C82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2654B0-D214-A21A-7C6D-063DBE86EF6E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CD6895D-290B-A66C-B540-E38A21CABCC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17C36C3-DE4C-34F7-4E26-4C4A3555B5CA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4D2242-9CED-D846-F8C9-DE138EBA7A41}"/>
                </a:ext>
              </a:extLst>
            </p:cNvPr>
            <p:cNvSpPr/>
            <p:nvPr/>
          </p:nvSpPr>
          <p:spPr>
            <a:xfrm>
              <a:off x="4370293" y="4349645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D3A9F1-8586-2CA4-A64E-8FFB04AB5644}"/>
                </a:ext>
              </a:extLst>
            </p:cNvPr>
            <p:cNvGrpSpPr/>
            <p:nvPr/>
          </p:nvGrpSpPr>
          <p:grpSpPr>
            <a:xfrm>
              <a:off x="1900517" y="2167170"/>
              <a:ext cx="851646" cy="1166580"/>
              <a:chOff x="1748117" y="2014769"/>
              <a:chExt cx="851648" cy="14142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E73D12-55B3-46EF-AAF4-9F53FB0F41E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CE73A-B647-8038-22BC-3CB73C262A1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4CA62-AD01-2CE1-6272-86042CF9EFF9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AB99D6-65D0-8AF1-FBE3-388CFC311F18}"/>
                </a:ext>
              </a:extLst>
            </p:cNvPr>
            <p:cNvGrpSpPr/>
            <p:nvPr/>
          </p:nvGrpSpPr>
          <p:grpSpPr>
            <a:xfrm>
              <a:off x="3972127" y="2175830"/>
              <a:ext cx="851646" cy="1166580"/>
              <a:chOff x="1748117" y="2014769"/>
              <a:chExt cx="851648" cy="141423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95518AA-576D-9B51-7F94-7116FA994315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54CFD11-D66F-52C9-2BCB-65C54843EA01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D4A338-F3A4-9002-B2D8-878D23C0B9F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702A70-FA3D-DB96-83B9-92965DBCECB4}"/>
                </a:ext>
              </a:extLst>
            </p:cNvPr>
            <p:cNvGrpSpPr/>
            <p:nvPr/>
          </p:nvGrpSpPr>
          <p:grpSpPr>
            <a:xfrm>
              <a:off x="5009113" y="2175830"/>
              <a:ext cx="851646" cy="1166580"/>
              <a:chOff x="1748117" y="2014769"/>
              <a:chExt cx="851648" cy="141423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A7F32C-D7C8-830F-C0E8-DA6BEBFDBE3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8DE1B9-012C-F3EA-3CDE-0C24FEE2F69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1C57F6-54EB-CAFE-6E1C-C373DB90AD00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6C8973E-92CA-4168-B6E7-0FC7205971B7}"/>
                </a:ext>
              </a:extLst>
            </p:cNvPr>
            <p:cNvGrpSpPr/>
            <p:nvPr/>
          </p:nvGrpSpPr>
          <p:grpSpPr>
            <a:xfrm>
              <a:off x="6112965" y="2167170"/>
              <a:ext cx="851646" cy="1166580"/>
              <a:chOff x="1748117" y="2014769"/>
              <a:chExt cx="851648" cy="141423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CDE1C-D3F5-5955-80F9-B06F845B8A20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AB7DA88-F169-3EDB-A693-A39904494856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5C683-AB0B-62A3-24A2-2E3CE390A032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p4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8DD565-606C-CCB4-26FE-A68436AE98A1}"/>
                </a:ext>
              </a:extLst>
            </p:cNvPr>
            <p:cNvCxnSpPr>
              <a:stCxn id="13" idx="2"/>
              <a:endCxn id="51" idx="0"/>
            </p:cNvCxnSpPr>
            <p:nvPr/>
          </p:nvCxnSpPr>
          <p:spPr>
            <a:xfrm>
              <a:off x="3344549" y="3333750"/>
              <a:ext cx="1312615" cy="10158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03BF77-6304-A2EE-5E9D-5BFDFA1F6816}"/>
                </a:ext>
              </a:extLst>
            </p:cNvPr>
            <p:cNvCxnSpPr>
              <a:stCxn id="47" idx="2"/>
              <a:endCxn id="43" idx="0"/>
            </p:cNvCxnSpPr>
            <p:nvPr/>
          </p:nvCxnSpPr>
          <p:spPr>
            <a:xfrm>
              <a:off x="4397950" y="3342410"/>
              <a:ext cx="211189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30D00DD-9FA1-AF29-363C-B3477036C150}"/>
                </a:ext>
              </a:extLst>
            </p:cNvPr>
            <p:cNvCxnSpPr>
              <a:stCxn id="52" idx="2"/>
              <a:endCxn id="43" idx="0"/>
            </p:cNvCxnSpPr>
            <p:nvPr/>
          </p:nvCxnSpPr>
          <p:spPr>
            <a:xfrm flipH="1">
              <a:off x="4609139" y="3342410"/>
              <a:ext cx="825797" cy="95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B4615C-258D-E503-6746-76BDEA5DDD5F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4823772" y="3333750"/>
              <a:ext cx="1715016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DB80123-89F4-7263-853C-6DD55F4C0148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>
              <a:off x="2326340" y="3333750"/>
              <a:ext cx="2282799" cy="96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CCB021-2D95-968C-4E6E-0DFFC96CA281}"/>
              </a:ext>
            </a:extLst>
          </p:cNvPr>
          <p:cNvSpPr txBox="1"/>
          <p:nvPr/>
        </p:nvSpPr>
        <p:spPr>
          <a:xfrm>
            <a:off x="7273941" y="1206329"/>
            <a:ext cx="4417732" cy="53860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//***consumer code****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"fun4,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p4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"fun3,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p3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"fun2,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p2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"fun1, called =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p1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"main,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p </a:t>
            </a:r>
            <a:r>
              <a:rPr lang="en-IN" sz="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unique ?"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" name="Footer Placeholder 92">
            <a:extLst>
              <a:ext uri="{FF2B5EF4-FFF2-40B4-BE49-F238E27FC236}">
                <a16:creationId xmlns:a16="http://schemas.microsoft.com/office/drawing/2014/main" id="{B6AEF57C-883C-2680-B4FA-3632BEE4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F2237EDE-7965-FF87-785E-BFB6F9DB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32</a:t>
            </a:fld>
            <a:endParaRPr lang="en-IN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A2BEBF4-2AB6-96A6-23B8-D45CDFF9CB96}"/>
              </a:ext>
            </a:extLst>
          </p:cNvPr>
          <p:cNvSpPr/>
          <p:nvPr/>
        </p:nvSpPr>
        <p:spPr>
          <a:xfrm>
            <a:off x="5940755" y="2258223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42C7716-DA99-1B32-06C8-465305CAEB8B}"/>
              </a:ext>
            </a:extLst>
          </p:cNvPr>
          <p:cNvSpPr/>
          <p:nvPr/>
        </p:nvSpPr>
        <p:spPr>
          <a:xfrm>
            <a:off x="4685925" y="2250180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445EEDF-AB9E-84B2-CDC6-F4036133C34D}"/>
              </a:ext>
            </a:extLst>
          </p:cNvPr>
          <p:cNvSpPr/>
          <p:nvPr/>
        </p:nvSpPr>
        <p:spPr>
          <a:xfrm>
            <a:off x="3790468" y="2205358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D774ABC-1483-5EE9-3F0F-20B1903DE436}"/>
              </a:ext>
            </a:extLst>
          </p:cNvPr>
          <p:cNvSpPr/>
          <p:nvPr/>
        </p:nvSpPr>
        <p:spPr>
          <a:xfrm>
            <a:off x="2642650" y="2232843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E6780B9-E741-621F-E886-0F9BD8A97AFA}"/>
              </a:ext>
            </a:extLst>
          </p:cNvPr>
          <p:cNvSpPr/>
          <p:nvPr/>
        </p:nvSpPr>
        <p:spPr>
          <a:xfrm>
            <a:off x="1665118" y="2241503"/>
            <a:ext cx="550947" cy="55094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BAF701A5-1D57-F9A4-0103-D9FE448F597D}"/>
              </a:ext>
            </a:extLst>
          </p:cNvPr>
          <p:cNvSpPr/>
          <p:nvPr/>
        </p:nvSpPr>
        <p:spPr>
          <a:xfrm>
            <a:off x="2803165" y="4362960"/>
            <a:ext cx="802150" cy="7925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17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434B7-197F-B17A-5EAE-6230E2A7D835}"/>
              </a:ext>
            </a:extLst>
          </p:cNvPr>
          <p:cNvSpPr txBox="1"/>
          <p:nvPr/>
        </p:nvSpPr>
        <p:spPr>
          <a:xfrm>
            <a:off x="155603" y="1125542"/>
            <a:ext cx="481404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memory layout representation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/>
          <p:nvPr/>
        </p:nvCxnSpPr>
        <p:spPr>
          <a:xfrm>
            <a:off x="385482" y="3792071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D76541-CB0C-8A90-C6EC-8ED97D52E789}"/>
              </a:ext>
            </a:extLst>
          </p:cNvPr>
          <p:cNvGrpSpPr/>
          <p:nvPr/>
        </p:nvGrpSpPr>
        <p:grpSpPr>
          <a:xfrm>
            <a:off x="1748117" y="2014769"/>
            <a:ext cx="851648" cy="1414231"/>
            <a:chOff x="1748117" y="2014769"/>
            <a:chExt cx="851648" cy="141423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2981AB-3988-D455-6D10-BD46B16CCA9C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ln w="0"/>
                  <a:solidFill>
                    <a:schemeClr val="tx1"/>
                  </a:solidFill>
                </a:rPr>
                <a:t>int* = </a:t>
              </a:r>
              <a:r>
                <a:rPr lang="en-IN" sz="1100" b="1" dirty="0" err="1">
                  <a:ln w="0"/>
                  <a:solidFill>
                    <a:srgbClr val="FF0000"/>
                  </a:solidFill>
                </a:rPr>
                <a:t>nullptr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A67FD3-DD0B-A256-B230-2BD87492FAAE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r>
                <a:rPr lang="en-IN" sz="1100" b="1" dirty="0" err="1">
                  <a:solidFill>
                    <a:srgbClr val="FF0000"/>
                  </a:solidFill>
                </a:rPr>
                <a:t>nullptr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40F9A4-CB5B-8BF5-AA2D-DD2D1E1657A4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8154C0-5FEE-3F9E-A170-F683F7A8A398}"/>
              </a:ext>
            </a:extLst>
          </p:cNvPr>
          <p:cNvGrpSpPr/>
          <p:nvPr/>
        </p:nvGrpSpPr>
        <p:grpSpPr>
          <a:xfrm>
            <a:off x="4472436" y="2080865"/>
            <a:ext cx="2816198" cy="3949845"/>
            <a:chOff x="4472436" y="2080865"/>
            <a:chExt cx="2816198" cy="39498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78878-314B-FADF-92B2-447443ED269B}"/>
                </a:ext>
              </a:extLst>
            </p:cNvPr>
            <p:cNvGrpSpPr/>
            <p:nvPr/>
          </p:nvGrpSpPr>
          <p:grpSpPr>
            <a:xfrm>
              <a:off x="5630163" y="2080865"/>
              <a:ext cx="851648" cy="1414231"/>
              <a:chOff x="1748117" y="2014769"/>
              <a:chExt cx="851648" cy="141423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E5EC816-1A23-A70F-1669-29D2E99B58E8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47B71E-118B-9E4D-310E-6995C223E4F5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F7B73B-C183-1D57-D6D7-E914F6BEEB28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3FEF967-DD33-1DF3-E26D-3FFE20AE7654}"/>
                </a:ext>
              </a:extLst>
            </p:cNvPr>
            <p:cNvGrpSpPr/>
            <p:nvPr/>
          </p:nvGrpSpPr>
          <p:grpSpPr>
            <a:xfrm>
              <a:off x="4472436" y="4378062"/>
              <a:ext cx="1443318" cy="1652648"/>
              <a:chOff x="5719482" y="4303059"/>
              <a:chExt cx="1443318" cy="165264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B413ACA-BD0D-26DD-8F0E-093A090EF12C}"/>
                  </a:ext>
                </a:extLst>
              </p:cNvPr>
              <p:cNvGrpSpPr/>
              <p:nvPr/>
            </p:nvGrpSpPr>
            <p:grpSpPr>
              <a:xfrm>
                <a:off x="5719482" y="4303059"/>
                <a:ext cx="1443318" cy="1652648"/>
                <a:chOff x="5719482" y="4303059"/>
                <a:chExt cx="1443318" cy="165264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D6F6A1-FC86-0C30-9813-8FFF836929A1}"/>
                    </a:ext>
                  </a:extLst>
                </p:cNvPr>
                <p:cNvSpPr/>
                <p:nvPr/>
              </p:nvSpPr>
              <p:spPr>
                <a:xfrm>
                  <a:off x="5719482" y="430305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int*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D31CB6-38AC-C175-5EF6-7A593C5253D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D8241F0-6404-E3A8-FB09-BC6D052C28D7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7401BE3-5798-92A9-19D6-45C73834BB62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4761DC6-884C-279E-CD06-B8DD325149EA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D961ED1-A8E6-2D42-6638-C737D6F7A61E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BABB0E3-4433-0B74-6490-046866277CE7}"/>
                </a:ext>
              </a:extLst>
            </p:cNvPr>
            <p:cNvSpPr/>
            <p:nvPr/>
          </p:nvSpPr>
          <p:spPr>
            <a:xfrm>
              <a:off x="6634210" y="4378062"/>
              <a:ext cx="654424" cy="41458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100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0A07E2D2-58C8-4C07-2B63-0D5DB47506F3}"/>
                </a:ext>
              </a:extLst>
            </p:cNvPr>
            <p:cNvCxnSpPr>
              <a:stCxn id="17" idx="3"/>
              <a:endCxn id="32" idx="0"/>
            </p:cNvCxnSpPr>
            <p:nvPr/>
          </p:nvCxnSpPr>
          <p:spPr>
            <a:xfrm>
              <a:off x="6481811" y="2671226"/>
              <a:ext cx="479611" cy="170683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EE9F3DF-28B0-C443-EA2D-8000F7C2A97D}"/>
                </a:ext>
              </a:extLst>
            </p:cNvPr>
            <p:cNvCxnSpPr>
              <a:stCxn id="18" idx="1"/>
              <a:endCxn id="24" idx="0"/>
            </p:cNvCxnSpPr>
            <p:nvPr/>
          </p:nvCxnSpPr>
          <p:spPr>
            <a:xfrm rot="10800000" flipV="1">
              <a:off x="5194095" y="3179090"/>
              <a:ext cx="436068" cy="119897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CE1373-CAFE-E6F2-E3C2-35D0454E16AE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 flipV="1">
              <a:off x="5915754" y="4585356"/>
              <a:ext cx="718456" cy="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F8BE29-9AE5-3D10-EA93-9A02B62DA96B}"/>
              </a:ext>
            </a:extLst>
          </p:cNvPr>
          <p:cNvGrpSpPr/>
          <p:nvPr/>
        </p:nvGrpSpPr>
        <p:grpSpPr>
          <a:xfrm>
            <a:off x="9000564" y="2078521"/>
            <a:ext cx="1443318" cy="3944493"/>
            <a:chOff x="9000564" y="2078521"/>
            <a:chExt cx="1443318" cy="39444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9F31A6-8965-B7C8-8D08-A631CE67623E}"/>
                </a:ext>
              </a:extLst>
            </p:cNvPr>
            <p:cNvGrpSpPr/>
            <p:nvPr/>
          </p:nvGrpSpPr>
          <p:grpSpPr>
            <a:xfrm>
              <a:off x="9205471" y="2078521"/>
              <a:ext cx="851648" cy="1414231"/>
              <a:chOff x="1748117" y="2014769"/>
              <a:chExt cx="851648" cy="14142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29FABC3-CB63-421D-3DF5-C1246A4D4870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2E3349-514B-05FB-AC57-D4973C66BD70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7324A-03D6-6B7D-A484-CC73F5340C2A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ptr3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E5AF4-23FD-381A-2731-BFCB6ABFEB4F}"/>
                </a:ext>
              </a:extLst>
            </p:cNvPr>
            <p:cNvGrpSpPr/>
            <p:nvPr/>
          </p:nvGrpSpPr>
          <p:grpSpPr>
            <a:xfrm>
              <a:off x="9000564" y="4364646"/>
              <a:ext cx="1443318" cy="1658368"/>
              <a:chOff x="5719482" y="4297339"/>
              <a:chExt cx="1443318" cy="165836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22F409-EDFD-86CE-C226-16EC70578A74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485A09-5ADB-0F0B-C194-A77BD476AB3B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Int 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9127DC-219E-34BF-7008-D6139D99712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E04B934-B7EC-4ADD-94B7-D256DCC2C82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2654B0-D214-A21A-7C6D-063DBE86EF6E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CD6895D-290B-A66C-B540-E38A21CABCC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17C36C3-DE4C-34F7-4E26-4C4A3555B5CA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4D2242-9CED-D846-F8C9-DE138EBA7A41}"/>
                </a:ext>
              </a:extLst>
            </p:cNvPr>
            <p:cNvSpPr/>
            <p:nvPr/>
          </p:nvSpPr>
          <p:spPr>
            <a:xfrm>
              <a:off x="9483377" y="4413397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100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C374940A-27A2-B159-1954-B568E330BC37}"/>
                </a:ext>
              </a:extLst>
            </p:cNvPr>
            <p:cNvCxnSpPr>
              <a:stCxn id="21" idx="3"/>
              <a:endCxn id="51" idx="3"/>
            </p:cNvCxnSpPr>
            <p:nvPr/>
          </p:nvCxnSpPr>
          <p:spPr>
            <a:xfrm flipH="1">
              <a:off x="10057118" y="2668882"/>
              <a:ext cx="1" cy="1903955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283B95ED-5993-494F-8FE5-212D170DFE42}"/>
                </a:ext>
              </a:extLst>
            </p:cNvPr>
            <p:cNvCxnSpPr>
              <a:stCxn id="22" idx="1"/>
              <a:endCxn id="43" idx="1"/>
            </p:cNvCxnSpPr>
            <p:nvPr/>
          </p:nvCxnSpPr>
          <p:spPr>
            <a:xfrm rot="10800000" flipV="1">
              <a:off x="9000565" y="3176746"/>
              <a:ext cx="204907" cy="1395196"/>
            </a:xfrm>
            <a:prstGeom prst="bentConnector3">
              <a:avLst>
                <a:gd name="adj1" fmla="val 21156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D7593D-D8E3-86D2-7134-F513F13F9D09}"/>
              </a:ext>
            </a:extLst>
          </p:cNvPr>
          <p:cNvCxnSpPr/>
          <p:nvPr/>
        </p:nvCxnSpPr>
        <p:spPr>
          <a:xfrm>
            <a:off x="3630706" y="2014769"/>
            <a:ext cx="0" cy="437706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747F20-1FF3-AD10-F715-D86B0C3F8A38}"/>
              </a:ext>
            </a:extLst>
          </p:cNvPr>
          <p:cNvCxnSpPr/>
          <p:nvPr/>
        </p:nvCxnSpPr>
        <p:spPr>
          <a:xfrm>
            <a:off x="7987554" y="2019251"/>
            <a:ext cx="0" cy="437706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1D64F657-4E3B-11F5-5AAC-47DDA345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43D61A17-2EB9-AD20-B5B1-BC5C7486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46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9FFB-7644-236D-73BA-75B7F25E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1467784"/>
            <a:ext cx="10515600" cy="1325563"/>
          </a:xfrm>
        </p:spPr>
        <p:txBody>
          <a:bodyPr/>
          <a:lstStyle/>
          <a:p>
            <a:pPr algn="ctr"/>
            <a:r>
              <a:rPr lang="en-IN" b="1" dirty="0" err="1"/>
              <a:t>shared_ptr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FB2C-F61B-683F-27FD-57C0D475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59" y="3878543"/>
            <a:ext cx="10515600" cy="5679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Pre-caution while initializing a </a:t>
            </a:r>
            <a:r>
              <a:rPr lang="en-IN" b="1" dirty="0" err="1"/>
              <a:t>shared_ptr</a:t>
            </a:r>
            <a:r>
              <a:rPr lang="en-IN" b="1" dirty="0"/>
              <a:t> </a:t>
            </a:r>
            <a:r>
              <a:rPr lang="en-IN" dirty="0"/>
              <a:t>type instance with a </a:t>
            </a:r>
            <a:r>
              <a:rPr lang="en-IN" dirty="0" err="1"/>
              <a:t>raw_pointer</a:t>
            </a:r>
            <a:r>
              <a:rPr lang="en-IN" dirty="0"/>
              <a:t>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08EE8-6BE8-3E09-196B-2C9E615D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D005B-DBCE-0965-868C-F7D2D9F4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29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B22D03-740D-7978-6C39-BEAFB4714405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A4402-DBD9-112B-219E-FFC3FA746981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Initializing multiple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instances with raw pointer address…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254D8C-1932-0959-8F42-2B66A45F4250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8005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9846F5-E6AF-245B-F942-7535683BD2FB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4B302-5A79-3D64-0621-BF3609FAF917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C8E177-2A2A-47BB-2F61-3CD94CC6A46B}"/>
              </a:ext>
            </a:extLst>
          </p:cNvPr>
          <p:cNvGrpSpPr/>
          <p:nvPr/>
        </p:nvGrpSpPr>
        <p:grpSpPr>
          <a:xfrm>
            <a:off x="926568" y="1941136"/>
            <a:ext cx="7187791" cy="4134511"/>
            <a:chOff x="2106400" y="2039748"/>
            <a:chExt cx="7187791" cy="41345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ED2C45-D1BA-D2B4-9B89-344A878C5A56}"/>
                </a:ext>
              </a:extLst>
            </p:cNvPr>
            <p:cNvGrpSpPr/>
            <p:nvPr/>
          </p:nvGrpSpPr>
          <p:grpSpPr>
            <a:xfrm>
              <a:off x="2106400" y="2224414"/>
              <a:ext cx="2009375" cy="3949845"/>
              <a:chOff x="4472436" y="2080865"/>
              <a:chExt cx="2009375" cy="394984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F18634-34FD-00A4-02D7-B020690A823F}"/>
                  </a:ext>
                </a:extLst>
              </p:cNvPr>
              <p:cNvGrpSpPr/>
              <p:nvPr/>
            </p:nvGrpSpPr>
            <p:grpSpPr>
              <a:xfrm>
                <a:off x="5630163" y="2080865"/>
                <a:ext cx="851648" cy="1414231"/>
                <a:chOff x="1748117" y="2014769"/>
                <a:chExt cx="851648" cy="141423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F447EEA-3DC5-D33E-F5C5-C47E758843B7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2066202-B80A-AF9F-D925-E70F2D0F4F5E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 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B0294F-F81F-59A4-C744-F963E1A9672A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ptr1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A26C9DF-87A5-1715-4B84-54A9E37BE7C9}"/>
                  </a:ext>
                </a:extLst>
              </p:cNvPr>
              <p:cNvGrpSpPr/>
              <p:nvPr/>
            </p:nvGrpSpPr>
            <p:grpSpPr>
              <a:xfrm>
                <a:off x="4472436" y="4378062"/>
                <a:ext cx="1443318" cy="1652648"/>
                <a:chOff x="5719482" y="4303059"/>
                <a:chExt cx="1443318" cy="165264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A41FA8E-8653-8F8E-05EE-21A46B3D93CA}"/>
                    </a:ext>
                  </a:extLst>
                </p:cNvPr>
                <p:cNvGrpSpPr/>
                <p:nvPr/>
              </p:nvGrpSpPr>
              <p:grpSpPr>
                <a:xfrm>
                  <a:off x="5719482" y="4303059"/>
                  <a:ext cx="1443318" cy="1652648"/>
                  <a:chOff x="5719482" y="4303059"/>
                  <a:chExt cx="1443318" cy="1652648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B8C8608-C35E-2660-0A2B-F7593D9E2376}"/>
                      </a:ext>
                    </a:extLst>
                  </p:cNvPr>
                  <p:cNvSpPr/>
                  <p:nvPr/>
                </p:nvSpPr>
                <p:spPr>
                  <a:xfrm>
                    <a:off x="5719482" y="430305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CA*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C2981A6-066D-947D-5A6D-A56156846FD3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6FBF9C7-92B6-631A-CA9D-49B5D9053F37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207BDFE-1773-B135-DCDD-36C01B6DCBA9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8328902-478A-7B22-BED1-C16E94DF7C7B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45279D8-2191-5CD2-03E9-5FF0249AA02A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EACE6662-1452-E955-AF73-ED6046F749DE}"/>
                  </a:ext>
                </a:extLst>
              </p:cNvPr>
              <p:cNvCxnSpPr>
                <a:stCxn id="29" idx="1"/>
                <a:endCxn id="24" idx="0"/>
              </p:cNvCxnSpPr>
              <p:nvPr/>
            </p:nvCxnSpPr>
            <p:spPr>
              <a:xfrm rot="10800000" flipV="1">
                <a:off x="5194095" y="3179090"/>
                <a:ext cx="436068" cy="11989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84D1B30-4428-B75F-5361-EEA8DC1393FA}"/>
                </a:ext>
              </a:extLst>
            </p:cNvPr>
            <p:cNvGrpSpPr/>
            <p:nvPr/>
          </p:nvGrpSpPr>
          <p:grpSpPr>
            <a:xfrm>
              <a:off x="5168014" y="2630108"/>
              <a:ext cx="934574" cy="2779800"/>
              <a:chOff x="1683122" y="2039748"/>
              <a:chExt cx="934574" cy="27798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22FBD4-B693-4A5E-09D9-00CF536E46C1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rgbClr val="FF0000"/>
                    </a:solidFill>
                  </a:rPr>
                  <a:t>0x32c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970DF4-5849-99B6-F3C5-B39CDF6A66AE}"/>
                  </a:ext>
                </a:extLst>
              </p:cNvPr>
              <p:cNvSpPr txBox="1"/>
              <p:nvPr/>
            </p:nvSpPr>
            <p:spPr>
              <a:xfrm>
                <a:off x="1766050" y="2039748"/>
                <a:ext cx="85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CA* p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F119545-1215-A787-02DB-DC2DBB1A584C}"/>
                  </a:ext>
                </a:extLst>
              </p:cNvPr>
              <p:cNvSpPr/>
              <p:nvPr/>
            </p:nvSpPr>
            <p:spPr>
              <a:xfrm>
                <a:off x="1683122" y="4404960"/>
                <a:ext cx="654424" cy="41458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B91A8CED-E7A9-6BD5-3343-26267B097F7B}"/>
                  </a:ext>
                </a:extLst>
              </p:cNvPr>
              <p:cNvCxnSpPr>
                <a:stCxn id="11" idx="2"/>
                <a:endCxn id="49" idx="0"/>
              </p:cNvCxnSpPr>
              <p:nvPr/>
            </p:nvCxnSpPr>
            <p:spPr>
              <a:xfrm rot="5400000">
                <a:off x="1284552" y="3515570"/>
                <a:ext cx="1615172" cy="1636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E80294-139A-3234-6ABD-9DE9701FB40E}"/>
                </a:ext>
              </a:extLst>
            </p:cNvPr>
            <p:cNvGrpSpPr/>
            <p:nvPr/>
          </p:nvGrpSpPr>
          <p:grpSpPr>
            <a:xfrm>
              <a:off x="7284816" y="2039748"/>
              <a:ext cx="2009375" cy="3949845"/>
              <a:chOff x="4472436" y="2080865"/>
              <a:chExt cx="2009375" cy="394984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F2E6DC3-91D8-6825-9346-83C336C5874A}"/>
                  </a:ext>
                </a:extLst>
              </p:cNvPr>
              <p:cNvGrpSpPr/>
              <p:nvPr/>
            </p:nvGrpSpPr>
            <p:grpSpPr>
              <a:xfrm>
                <a:off x="5630163" y="2080865"/>
                <a:ext cx="851648" cy="1414231"/>
                <a:chOff x="1748117" y="2014769"/>
                <a:chExt cx="851648" cy="14142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F5B2DE0-19F0-EABB-5505-5CED2CF79D41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95C3C55-4153-6AEC-6D82-E5C67DEFEA35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 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E5241D9-C462-4B51-35D5-E8F253880CB1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ptr2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F73247D-81AB-B7CA-3E6C-C760FAA62D59}"/>
                  </a:ext>
                </a:extLst>
              </p:cNvPr>
              <p:cNvGrpSpPr/>
              <p:nvPr/>
            </p:nvGrpSpPr>
            <p:grpSpPr>
              <a:xfrm>
                <a:off x="4472436" y="4378062"/>
                <a:ext cx="1443318" cy="1652648"/>
                <a:chOff x="5719482" y="4303059"/>
                <a:chExt cx="1443318" cy="165264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4D3E6B7-8EBE-A42C-9E2E-A70091CBD9EE}"/>
                    </a:ext>
                  </a:extLst>
                </p:cNvPr>
                <p:cNvGrpSpPr/>
                <p:nvPr/>
              </p:nvGrpSpPr>
              <p:grpSpPr>
                <a:xfrm>
                  <a:off x="5719482" y="4303059"/>
                  <a:ext cx="1443318" cy="1652648"/>
                  <a:chOff x="5719482" y="4303059"/>
                  <a:chExt cx="1443318" cy="1652648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02772B16-D7BC-93D9-BCA3-33BF7D208233}"/>
                      </a:ext>
                    </a:extLst>
                  </p:cNvPr>
                  <p:cNvSpPr/>
                  <p:nvPr/>
                </p:nvSpPr>
                <p:spPr>
                  <a:xfrm>
                    <a:off x="5719482" y="430305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CA*</a:t>
                    </a: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5D2078C-0D47-105B-3FC0-B4A269E1161D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08FAB8D-6CCE-6ADD-90DC-E142120365D0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BBF689D4-85AF-BA22-9A19-1C1676EAD360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E55C8A60-348B-66E7-8842-61E53DC6E906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34B95AA6-FA54-08B7-FE6B-5CBEA754B36F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E354945B-D385-17E0-69D8-4D704060B498}"/>
                  </a:ext>
                </a:extLst>
              </p:cNvPr>
              <p:cNvCxnSpPr>
                <a:stCxn id="68" idx="1"/>
                <a:endCxn id="63" idx="0"/>
              </p:cNvCxnSpPr>
              <p:nvPr/>
            </p:nvCxnSpPr>
            <p:spPr>
              <a:xfrm rot="10800000" flipV="1">
                <a:off x="5194095" y="3179090"/>
                <a:ext cx="436068" cy="11989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69CBC11-7A29-A05F-69F6-330E5626AD20}"/>
                </a:ext>
              </a:extLst>
            </p:cNvPr>
            <p:cNvCxnSpPr>
              <a:stCxn id="28" idx="3"/>
              <a:endCxn id="49" idx="1"/>
            </p:cNvCxnSpPr>
            <p:nvPr/>
          </p:nvCxnSpPr>
          <p:spPr>
            <a:xfrm>
              <a:off x="4115775" y="2814775"/>
              <a:ext cx="1052239" cy="238783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5BCBCBF6-25AB-EED9-4022-EBBED5E3E41C}"/>
                </a:ext>
              </a:extLst>
            </p:cNvPr>
            <p:cNvCxnSpPr>
              <a:stCxn id="67" idx="1"/>
              <a:endCxn id="49" idx="3"/>
            </p:cNvCxnSpPr>
            <p:nvPr/>
          </p:nvCxnSpPr>
          <p:spPr>
            <a:xfrm rot="10800000" flipV="1">
              <a:off x="5822438" y="2630108"/>
              <a:ext cx="2620106" cy="257250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2A8A675-5D4D-9A70-D166-5001AA3F9BC9}"/>
              </a:ext>
            </a:extLst>
          </p:cNvPr>
          <p:cNvSpPr txBox="1"/>
          <p:nvPr/>
        </p:nvSpPr>
        <p:spPr>
          <a:xfrm>
            <a:off x="8269960" y="1713367"/>
            <a:ext cx="380330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 called"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 called"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"CA-print called:"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- Assigning a 'raw pointer' to a multiple shared object’s      </a:t>
            </a:r>
          </a:p>
          <a:p>
            <a:r>
              <a:rPr lang="en-IN" sz="800" dirty="0">
                <a:solidFill>
                  <a:srgbClr val="6A9955"/>
                </a:solidFill>
                <a:latin typeface="Consolas" panose="020B0609020204030204" pitchFamily="49" charset="0"/>
              </a:rPr>
              <a:t>          </a:t>
            </a: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would lead to dangling pointer issues.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- Would result in an exception (double delete)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//A Bad idea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//check the use count of both </a:t>
            </a:r>
            <a:r>
              <a:rPr lang="en-IN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objects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"ptr1 - use count:"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"ptr2 -use count: 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7C1C75-C7DA-43A9-A9EB-0649CB159BAB}"/>
              </a:ext>
            </a:extLst>
          </p:cNvPr>
          <p:cNvSpPr/>
          <p:nvPr/>
        </p:nvSpPr>
        <p:spPr>
          <a:xfrm>
            <a:off x="8269960" y="4238333"/>
            <a:ext cx="1729538" cy="663057"/>
          </a:xfrm>
          <a:custGeom>
            <a:avLst/>
            <a:gdLst>
              <a:gd name="connsiteX0" fmla="*/ 125949 w 1891996"/>
              <a:gd name="connsiteY0" fmla="*/ 251011 h 878763"/>
              <a:gd name="connsiteX1" fmla="*/ 269384 w 1891996"/>
              <a:gd name="connsiteY1" fmla="*/ 152400 h 878763"/>
              <a:gd name="connsiteX2" fmla="*/ 583149 w 1891996"/>
              <a:gd name="connsiteY2" fmla="*/ 8964 h 878763"/>
              <a:gd name="connsiteX3" fmla="*/ 654866 w 1891996"/>
              <a:gd name="connsiteY3" fmla="*/ 0 h 878763"/>
              <a:gd name="connsiteX4" fmla="*/ 887949 w 1891996"/>
              <a:gd name="connsiteY4" fmla="*/ 17929 h 878763"/>
              <a:gd name="connsiteX5" fmla="*/ 959666 w 1891996"/>
              <a:gd name="connsiteY5" fmla="*/ 35858 h 878763"/>
              <a:gd name="connsiteX6" fmla="*/ 1040349 w 1891996"/>
              <a:gd name="connsiteY6" fmla="*/ 53788 h 878763"/>
              <a:gd name="connsiteX7" fmla="*/ 1192749 w 1891996"/>
              <a:gd name="connsiteY7" fmla="*/ 125505 h 878763"/>
              <a:gd name="connsiteX8" fmla="*/ 1264466 w 1891996"/>
              <a:gd name="connsiteY8" fmla="*/ 152400 h 878763"/>
              <a:gd name="connsiteX9" fmla="*/ 1354113 w 1891996"/>
              <a:gd name="connsiteY9" fmla="*/ 215153 h 878763"/>
              <a:gd name="connsiteX10" fmla="*/ 1443761 w 1891996"/>
              <a:gd name="connsiteY10" fmla="*/ 242047 h 878763"/>
              <a:gd name="connsiteX11" fmla="*/ 1658913 w 1891996"/>
              <a:gd name="connsiteY11" fmla="*/ 295835 h 878763"/>
              <a:gd name="connsiteX12" fmla="*/ 1847172 w 1891996"/>
              <a:gd name="connsiteY12" fmla="*/ 376517 h 878763"/>
              <a:gd name="connsiteX13" fmla="*/ 1891996 w 1891996"/>
              <a:gd name="connsiteY13" fmla="*/ 564776 h 878763"/>
              <a:gd name="connsiteX14" fmla="*/ 1883031 w 1891996"/>
              <a:gd name="connsiteY14" fmla="*/ 618564 h 878763"/>
              <a:gd name="connsiteX15" fmla="*/ 1766490 w 1891996"/>
              <a:gd name="connsiteY15" fmla="*/ 726141 h 878763"/>
              <a:gd name="connsiteX16" fmla="*/ 1739596 w 1891996"/>
              <a:gd name="connsiteY16" fmla="*/ 735105 h 878763"/>
              <a:gd name="connsiteX17" fmla="*/ 1703737 w 1891996"/>
              <a:gd name="connsiteY17" fmla="*/ 753035 h 878763"/>
              <a:gd name="connsiteX18" fmla="*/ 1623055 w 1891996"/>
              <a:gd name="connsiteY18" fmla="*/ 788894 h 878763"/>
              <a:gd name="connsiteX19" fmla="*/ 1533408 w 1891996"/>
              <a:gd name="connsiteY19" fmla="*/ 833717 h 878763"/>
              <a:gd name="connsiteX20" fmla="*/ 1210678 w 1891996"/>
              <a:gd name="connsiteY20" fmla="*/ 860611 h 878763"/>
              <a:gd name="connsiteX21" fmla="*/ 1040349 w 1891996"/>
              <a:gd name="connsiteY21" fmla="*/ 851647 h 878763"/>
              <a:gd name="connsiteX22" fmla="*/ 870019 w 1891996"/>
              <a:gd name="connsiteY22" fmla="*/ 878541 h 878763"/>
              <a:gd name="connsiteX23" fmla="*/ 502466 w 1891996"/>
              <a:gd name="connsiteY23" fmla="*/ 851647 h 878763"/>
              <a:gd name="connsiteX24" fmla="*/ 412819 w 1891996"/>
              <a:gd name="connsiteY24" fmla="*/ 824753 h 878763"/>
              <a:gd name="connsiteX25" fmla="*/ 367996 w 1891996"/>
              <a:gd name="connsiteY25" fmla="*/ 797858 h 878763"/>
              <a:gd name="connsiteX26" fmla="*/ 260419 w 1891996"/>
              <a:gd name="connsiteY26" fmla="*/ 717176 h 878763"/>
              <a:gd name="connsiteX27" fmla="*/ 197666 w 1891996"/>
              <a:gd name="connsiteY27" fmla="*/ 681317 h 878763"/>
              <a:gd name="connsiteX28" fmla="*/ 27337 w 1891996"/>
              <a:gd name="connsiteY28" fmla="*/ 502023 h 878763"/>
              <a:gd name="connsiteX29" fmla="*/ 9408 w 1891996"/>
              <a:gd name="connsiteY29" fmla="*/ 457200 h 878763"/>
              <a:gd name="connsiteX30" fmla="*/ 9408 w 1891996"/>
              <a:gd name="connsiteY30" fmla="*/ 233082 h 878763"/>
              <a:gd name="connsiteX31" fmla="*/ 72161 w 1891996"/>
              <a:gd name="connsiteY31" fmla="*/ 71717 h 878763"/>
              <a:gd name="connsiteX32" fmla="*/ 134913 w 1891996"/>
              <a:gd name="connsiteY32" fmla="*/ 17929 h 87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91996" h="878763">
                <a:moveTo>
                  <a:pt x="125949" y="251011"/>
                </a:moveTo>
                <a:cubicBezTo>
                  <a:pt x="208690" y="168270"/>
                  <a:pt x="150036" y="215584"/>
                  <a:pt x="269384" y="152400"/>
                </a:cubicBezTo>
                <a:cubicBezTo>
                  <a:pt x="441125" y="61478"/>
                  <a:pt x="436497" y="39838"/>
                  <a:pt x="583149" y="8964"/>
                </a:cubicBezTo>
                <a:cubicBezTo>
                  <a:pt x="606724" y="4001"/>
                  <a:pt x="630960" y="2988"/>
                  <a:pt x="654866" y="0"/>
                </a:cubicBezTo>
                <a:cubicBezTo>
                  <a:pt x="697157" y="2487"/>
                  <a:pt x="829605" y="7633"/>
                  <a:pt x="887949" y="17929"/>
                </a:cubicBezTo>
                <a:cubicBezTo>
                  <a:pt x="912215" y="22211"/>
                  <a:pt x="935680" y="30214"/>
                  <a:pt x="959666" y="35858"/>
                </a:cubicBezTo>
                <a:cubicBezTo>
                  <a:pt x="986484" y="42168"/>
                  <a:pt x="1013455" y="47811"/>
                  <a:pt x="1040349" y="53788"/>
                </a:cubicBezTo>
                <a:cubicBezTo>
                  <a:pt x="1103055" y="85141"/>
                  <a:pt x="1126551" y="98247"/>
                  <a:pt x="1192749" y="125505"/>
                </a:cubicBezTo>
                <a:cubicBezTo>
                  <a:pt x="1216357" y="135226"/>
                  <a:pt x="1242148" y="140001"/>
                  <a:pt x="1264466" y="152400"/>
                </a:cubicBezTo>
                <a:cubicBezTo>
                  <a:pt x="1296352" y="170115"/>
                  <a:pt x="1319175" y="204672"/>
                  <a:pt x="1354113" y="215153"/>
                </a:cubicBezTo>
                <a:cubicBezTo>
                  <a:pt x="1383996" y="224118"/>
                  <a:pt x="1413494" y="234480"/>
                  <a:pt x="1443761" y="242047"/>
                </a:cubicBezTo>
                <a:cubicBezTo>
                  <a:pt x="1579519" y="275986"/>
                  <a:pt x="1499186" y="240929"/>
                  <a:pt x="1658913" y="295835"/>
                </a:cubicBezTo>
                <a:cubicBezTo>
                  <a:pt x="1806359" y="346520"/>
                  <a:pt x="1776731" y="329557"/>
                  <a:pt x="1847172" y="376517"/>
                </a:cubicBezTo>
                <a:cubicBezTo>
                  <a:pt x="1883706" y="467852"/>
                  <a:pt x="1891996" y="463809"/>
                  <a:pt x="1891996" y="564776"/>
                </a:cubicBezTo>
                <a:cubicBezTo>
                  <a:pt x="1891996" y="582953"/>
                  <a:pt x="1891160" y="602306"/>
                  <a:pt x="1883031" y="618564"/>
                </a:cubicBezTo>
                <a:cubicBezTo>
                  <a:pt x="1862479" y="659669"/>
                  <a:pt x="1801310" y="703983"/>
                  <a:pt x="1766490" y="726141"/>
                </a:cubicBezTo>
                <a:cubicBezTo>
                  <a:pt x="1758518" y="731214"/>
                  <a:pt x="1748281" y="731383"/>
                  <a:pt x="1739596" y="735105"/>
                </a:cubicBezTo>
                <a:cubicBezTo>
                  <a:pt x="1727313" y="740369"/>
                  <a:pt x="1715871" y="747435"/>
                  <a:pt x="1703737" y="753035"/>
                </a:cubicBezTo>
                <a:cubicBezTo>
                  <a:pt x="1677015" y="765368"/>
                  <a:pt x="1649653" y="776295"/>
                  <a:pt x="1623055" y="788894"/>
                </a:cubicBezTo>
                <a:cubicBezTo>
                  <a:pt x="1592862" y="803196"/>
                  <a:pt x="1565748" y="825332"/>
                  <a:pt x="1533408" y="833717"/>
                </a:cubicBezTo>
                <a:cubicBezTo>
                  <a:pt x="1467681" y="850757"/>
                  <a:pt x="1272984" y="857332"/>
                  <a:pt x="1210678" y="860611"/>
                </a:cubicBezTo>
                <a:cubicBezTo>
                  <a:pt x="1153902" y="857623"/>
                  <a:pt x="1097125" y="848659"/>
                  <a:pt x="1040349" y="851647"/>
                </a:cubicBezTo>
                <a:cubicBezTo>
                  <a:pt x="982948" y="854668"/>
                  <a:pt x="927488" y="877414"/>
                  <a:pt x="870019" y="878541"/>
                </a:cubicBezTo>
                <a:cubicBezTo>
                  <a:pt x="753314" y="880829"/>
                  <a:pt x="622685" y="865004"/>
                  <a:pt x="502466" y="851647"/>
                </a:cubicBezTo>
                <a:cubicBezTo>
                  <a:pt x="472584" y="842682"/>
                  <a:pt x="441786" y="836340"/>
                  <a:pt x="412819" y="824753"/>
                </a:cubicBezTo>
                <a:cubicBezTo>
                  <a:pt x="396641" y="818282"/>
                  <a:pt x="382231" y="807906"/>
                  <a:pt x="367996" y="797858"/>
                </a:cubicBezTo>
                <a:cubicBezTo>
                  <a:pt x="331377" y="772009"/>
                  <a:pt x="297412" y="742487"/>
                  <a:pt x="260419" y="717176"/>
                </a:cubicBezTo>
                <a:cubicBezTo>
                  <a:pt x="240536" y="703572"/>
                  <a:pt x="216263" y="696632"/>
                  <a:pt x="197666" y="681317"/>
                </a:cubicBezTo>
                <a:cubicBezTo>
                  <a:pt x="152045" y="643747"/>
                  <a:pt x="67363" y="546497"/>
                  <a:pt x="27337" y="502023"/>
                </a:cubicBezTo>
                <a:cubicBezTo>
                  <a:pt x="21361" y="487082"/>
                  <a:pt x="12564" y="472979"/>
                  <a:pt x="9408" y="457200"/>
                </a:cubicBezTo>
                <a:cubicBezTo>
                  <a:pt x="-2655" y="396887"/>
                  <a:pt x="-3608" y="286772"/>
                  <a:pt x="9408" y="233082"/>
                </a:cubicBezTo>
                <a:cubicBezTo>
                  <a:pt x="23005" y="176994"/>
                  <a:pt x="28343" y="109276"/>
                  <a:pt x="72161" y="71717"/>
                </a:cubicBezTo>
                <a:lnTo>
                  <a:pt x="134913" y="17929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ooter Placeholder 84">
            <a:extLst>
              <a:ext uri="{FF2B5EF4-FFF2-40B4-BE49-F238E27FC236}">
                <a16:creationId xmlns:a16="http://schemas.microsoft.com/office/drawing/2014/main" id="{429B0860-C7E3-BEC8-4460-CDC86673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D87BE188-2614-E3DF-EB3C-C4D24A58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27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B22D03-740D-7978-6C39-BEAFB4714405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A4402-DBD9-112B-219E-FFC3FA746981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Initializing multiple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instances with raw pointer address…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254D8C-1932-0959-8F42-2B66A45F4250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8005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9846F5-E6AF-245B-F942-7535683BD2FB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4B302-5A79-3D64-0621-BF3609FAF917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C8E177-2A2A-47BB-2F61-3CD94CC6A46B}"/>
              </a:ext>
            </a:extLst>
          </p:cNvPr>
          <p:cNvGrpSpPr/>
          <p:nvPr/>
        </p:nvGrpSpPr>
        <p:grpSpPr>
          <a:xfrm>
            <a:off x="926568" y="1941136"/>
            <a:ext cx="7187791" cy="4134511"/>
            <a:chOff x="2106400" y="2039748"/>
            <a:chExt cx="7187791" cy="41345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ED2C45-D1BA-D2B4-9B89-344A878C5A56}"/>
                </a:ext>
              </a:extLst>
            </p:cNvPr>
            <p:cNvGrpSpPr/>
            <p:nvPr/>
          </p:nvGrpSpPr>
          <p:grpSpPr>
            <a:xfrm>
              <a:off x="2106400" y="2224414"/>
              <a:ext cx="2009375" cy="3949845"/>
              <a:chOff x="4472436" y="2080865"/>
              <a:chExt cx="2009375" cy="394984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F18634-34FD-00A4-02D7-B020690A823F}"/>
                  </a:ext>
                </a:extLst>
              </p:cNvPr>
              <p:cNvGrpSpPr/>
              <p:nvPr/>
            </p:nvGrpSpPr>
            <p:grpSpPr>
              <a:xfrm>
                <a:off x="5630163" y="2080865"/>
                <a:ext cx="851648" cy="1414231"/>
                <a:chOff x="1748117" y="2014769"/>
                <a:chExt cx="851648" cy="141423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F447EEA-3DC5-D33E-F5C5-C47E758843B7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2066202-B80A-AF9F-D925-E70F2D0F4F5E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 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B0294F-F81F-59A4-C744-F963E1A9672A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ptr1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A26C9DF-87A5-1715-4B84-54A9E37BE7C9}"/>
                  </a:ext>
                </a:extLst>
              </p:cNvPr>
              <p:cNvGrpSpPr/>
              <p:nvPr/>
            </p:nvGrpSpPr>
            <p:grpSpPr>
              <a:xfrm>
                <a:off x="4472436" y="4378062"/>
                <a:ext cx="1443318" cy="1652648"/>
                <a:chOff x="5719482" y="4303059"/>
                <a:chExt cx="1443318" cy="165264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A41FA8E-8653-8F8E-05EE-21A46B3D93CA}"/>
                    </a:ext>
                  </a:extLst>
                </p:cNvPr>
                <p:cNvGrpSpPr/>
                <p:nvPr/>
              </p:nvGrpSpPr>
              <p:grpSpPr>
                <a:xfrm>
                  <a:off x="5719482" y="4303059"/>
                  <a:ext cx="1443318" cy="1652648"/>
                  <a:chOff x="5719482" y="4303059"/>
                  <a:chExt cx="1443318" cy="1652648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B8C8608-C35E-2660-0A2B-F7593D9E2376}"/>
                      </a:ext>
                    </a:extLst>
                  </p:cNvPr>
                  <p:cNvSpPr/>
                  <p:nvPr/>
                </p:nvSpPr>
                <p:spPr>
                  <a:xfrm>
                    <a:off x="5719482" y="430305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CA*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C2981A6-066D-947D-5A6D-A56156846FD3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6FBF9C7-92B6-631A-CA9D-49B5D9053F37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207BDFE-1773-B135-DCDD-36C01B6DCBA9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8328902-478A-7B22-BED1-C16E94DF7C7B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45279D8-2191-5CD2-03E9-5FF0249AA02A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EACE6662-1452-E955-AF73-ED6046F749DE}"/>
                  </a:ext>
                </a:extLst>
              </p:cNvPr>
              <p:cNvCxnSpPr>
                <a:stCxn id="29" idx="1"/>
                <a:endCxn id="24" idx="0"/>
              </p:cNvCxnSpPr>
              <p:nvPr/>
            </p:nvCxnSpPr>
            <p:spPr>
              <a:xfrm rot="10800000" flipV="1">
                <a:off x="5194095" y="3179090"/>
                <a:ext cx="436068" cy="11989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84D1B30-4428-B75F-5361-EEA8DC1393FA}"/>
                </a:ext>
              </a:extLst>
            </p:cNvPr>
            <p:cNvGrpSpPr/>
            <p:nvPr/>
          </p:nvGrpSpPr>
          <p:grpSpPr>
            <a:xfrm>
              <a:off x="5168014" y="2630108"/>
              <a:ext cx="934574" cy="2779800"/>
              <a:chOff x="1683122" y="2039748"/>
              <a:chExt cx="934574" cy="27798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22FBD4-B693-4A5E-09D9-00CF536E46C1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rgbClr val="FF0000"/>
                    </a:solidFill>
                  </a:rPr>
                  <a:t>0x32c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970DF4-5849-99B6-F3C5-B39CDF6A66AE}"/>
                  </a:ext>
                </a:extLst>
              </p:cNvPr>
              <p:cNvSpPr txBox="1"/>
              <p:nvPr/>
            </p:nvSpPr>
            <p:spPr>
              <a:xfrm>
                <a:off x="1766050" y="2039748"/>
                <a:ext cx="85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CA* p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F119545-1215-A787-02DB-DC2DBB1A584C}"/>
                  </a:ext>
                </a:extLst>
              </p:cNvPr>
              <p:cNvSpPr/>
              <p:nvPr/>
            </p:nvSpPr>
            <p:spPr>
              <a:xfrm>
                <a:off x="1683122" y="4404960"/>
                <a:ext cx="654424" cy="41458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B91A8CED-E7A9-6BD5-3343-26267B097F7B}"/>
                  </a:ext>
                </a:extLst>
              </p:cNvPr>
              <p:cNvCxnSpPr>
                <a:stCxn id="11" idx="2"/>
                <a:endCxn id="49" idx="0"/>
              </p:cNvCxnSpPr>
              <p:nvPr/>
            </p:nvCxnSpPr>
            <p:spPr>
              <a:xfrm rot="5400000">
                <a:off x="1284552" y="3515570"/>
                <a:ext cx="1615172" cy="1636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E80294-139A-3234-6ABD-9DE9701FB40E}"/>
                </a:ext>
              </a:extLst>
            </p:cNvPr>
            <p:cNvGrpSpPr/>
            <p:nvPr/>
          </p:nvGrpSpPr>
          <p:grpSpPr>
            <a:xfrm>
              <a:off x="7284816" y="2039748"/>
              <a:ext cx="2009375" cy="3949845"/>
              <a:chOff x="4472436" y="2080865"/>
              <a:chExt cx="2009375" cy="394984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F2E6DC3-91D8-6825-9346-83C336C5874A}"/>
                  </a:ext>
                </a:extLst>
              </p:cNvPr>
              <p:cNvGrpSpPr/>
              <p:nvPr/>
            </p:nvGrpSpPr>
            <p:grpSpPr>
              <a:xfrm>
                <a:off x="5630163" y="2080865"/>
                <a:ext cx="851648" cy="1414231"/>
                <a:chOff x="1748117" y="2014769"/>
                <a:chExt cx="851648" cy="14142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F5B2DE0-19F0-EABB-5505-5CED2CF79D41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95C3C55-4153-6AEC-6D82-E5C67DEFEA35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 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E5241D9-C462-4B51-35D5-E8F253880CB1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ptr2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F73247D-81AB-B7CA-3E6C-C760FAA62D59}"/>
                  </a:ext>
                </a:extLst>
              </p:cNvPr>
              <p:cNvGrpSpPr/>
              <p:nvPr/>
            </p:nvGrpSpPr>
            <p:grpSpPr>
              <a:xfrm>
                <a:off x="4472436" y="4378062"/>
                <a:ext cx="1443318" cy="1652648"/>
                <a:chOff x="5719482" y="4303059"/>
                <a:chExt cx="1443318" cy="165264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4D3E6B7-8EBE-A42C-9E2E-A70091CBD9EE}"/>
                    </a:ext>
                  </a:extLst>
                </p:cNvPr>
                <p:cNvGrpSpPr/>
                <p:nvPr/>
              </p:nvGrpSpPr>
              <p:grpSpPr>
                <a:xfrm>
                  <a:off x="5719482" y="4303059"/>
                  <a:ext cx="1443318" cy="1652648"/>
                  <a:chOff x="5719482" y="4303059"/>
                  <a:chExt cx="1443318" cy="1652648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02772B16-D7BC-93D9-BCA3-33BF7D208233}"/>
                      </a:ext>
                    </a:extLst>
                  </p:cNvPr>
                  <p:cNvSpPr/>
                  <p:nvPr/>
                </p:nvSpPr>
                <p:spPr>
                  <a:xfrm>
                    <a:off x="5719482" y="430305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CA*</a:t>
                    </a: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5D2078C-0D47-105B-3FC0-B4A269E1161D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08FAB8D-6CCE-6ADD-90DC-E142120365D0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BBF689D4-85AF-BA22-9A19-1C1676EAD360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E55C8A60-348B-66E7-8842-61E53DC6E906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34B95AA6-FA54-08B7-FE6B-5CBEA754B36F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E354945B-D385-17E0-69D8-4D704060B498}"/>
                  </a:ext>
                </a:extLst>
              </p:cNvPr>
              <p:cNvCxnSpPr>
                <a:stCxn id="68" idx="1"/>
                <a:endCxn id="63" idx="0"/>
              </p:cNvCxnSpPr>
              <p:nvPr/>
            </p:nvCxnSpPr>
            <p:spPr>
              <a:xfrm rot="10800000" flipV="1">
                <a:off x="5194095" y="3179090"/>
                <a:ext cx="436068" cy="11989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69CBC11-7A29-A05F-69F6-330E5626AD20}"/>
                </a:ext>
              </a:extLst>
            </p:cNvPr>
            <p:cNvCxnSpPr>
              <a:stCxn id="28" idx="3"/>
              <a:endCxn id="49" idx="1"/>
            </p:cNvCxnSpPr>
            <p:nvPr/>
          </p:nvCxnSpPr>
          <p:spPr>
            <a:xfrm>
              <a:off x="4115775" y="2814775"/>
              <a:ext cx="1052239" cy="238783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5BCBCBF6-25AB-EED9-4022-EBBED5E3E41C}"/>
                </a:ext>
              </a:extLst>
            </p:cNvPr>
            <p:cNvCxnSpPr>
              <a:stCxn id="67" idx="1"/>
              <a:endCxn id="49" idx="3"/>
            </p:cNvCxnSpPr>
            <p:nvPr/>
          </p:nvCxnSpPr>
          <p:spPr>
            <a:xfrm rot="10800000" flipV="1">
              <a:off x="5822438" y="2630108"/>
              <a:ext cx="2620106" cy="257250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2A8A675-5D4D-9A70-D166-5001AA3F9BC9}"/>
              </a:ext>
            </a:extLst>
          </p:cNvPr>
          <p:cNvSpPr txBox="1"/>
          <p:nvPr/>
        </p:nvSpPr>
        <p:spPr>
          <a:xfrm>
            <a:off x="8269960" y="1713367"/>
            <a:ext cx="380330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 called"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 called"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"CA-print called:"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- Assigning a 'raw pointer' to a multiple shared object’s      </a:t>
            </a:r>
          </a:p>
          <a:p>
            <a:r>
              <a:rPr lang="en-IN" sz="800" dirty="0">
                <a:solidFill>
                  <a:srgbClr val="6A9955"/>
                </a:solidFill>
                <a:latin typeface="Consolas" panose="020B0609020204030204" pitchFamily="49" charset="0"/>
              </a:rPr>
              <a:t>          </a:t>
            </a: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would lead to dangling pointer issues.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- Would result in an exception (double delete)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//A Bad idea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//check the use count of both </a:t>
            </a:r>
            <a:r>
              <a:rPr lang="en-IN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objects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"ptr1 - use count:"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"ptr2 -use count: 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7C1C75-C7DA-43A9-A9EB-0649CB159BAB}"/>
              </a:ext>
            </a:extLst>
          </p:cNvPr>
          <p:cNvSpPr/>
          <p:nvPr/>
        </p:nvSpPr>
        <p:spPr>
          <a:xfrm>
            <a:off x="8114358" y="3049779"/>
            <a:ext cx="1885140" cy="2611276"/>
          </a:xfrm>
          <a:custGeom>
            <a:avLst/>
            <a:gdLst>
              <a:gd name="connsiteX0" fmla="*/ 125949 w 1891996"/>
              <a:gd name="connsiteY0" fmla="*/ 251011 h 878763"/>
              <a:gd name="connsiteX1" fmla="*/ 269384 w 1891996"/>
              <a:gd name="connsiteY1" fmla="*/ 152400 h 878763"/>
              <a:gd name="connsiteX2" fmla="*/ 583149 w 1891996"/>
              <a:gd name="connsiteY2" fmla="*/ 8964 h 878763"/>
              <a:gd name="connsiteX3" fmla="*/ 654866 w 1891996"/>
              <a:gd name="connsiteY3" fmla="*/ 0 h 878763"/>
              <a:gd name="connsiteX4" fmla="*/ 887949 w 1891996"/>
              <a:gd name="connsiteY4" fmla="*/ 17929 h 878763"/>
              <a:gd name="connsiteX5" fmla="*/ 959666 w 1891996"/>
              <a:gd name="connsiteY5" fmla="*/ 35858 h 878763"/>
              <a:gd name="connsiteX6" fmla="*/ 1040349 w 1891996"/>
              <a:gd name="connsiteY6" fmla="*/ 53788 h 878763"/>
              <a:gd name="connsiteX7" fmla="*/ 1192749 w 1891996"/>
              <a:gd name="connsiteY7" fmla="*/ 125505 h 878763"/>
              <a:gd name="connsiteX8" fmla="*/ 1264466 w 1891996"/>
              <a:gd name="connsiteY8" fmla="*/ 152400 h 878763"/>
              <a:gd name="connsiteX9" fmla="*/ 1354113 w 1891996"/>
              <a:gd name="connsiteY9" fmla="*/ 215153 h 878763"/>
              <a:gd name="connsiteX10" fmla="*/ 1443761 w 1891996"/>
              <a:gd name="connsiteY10" fmla="*/ 242047 h 878763"/>
              <a:gd name="connsiteX11" fmla="*/ 1658913 w 1891996"/>
              <a:gd name="connsiteY11" fmla="*/ 295835 h 878763"/>
              <a:gd name="connsiteX12" fmla="*/ 1847172 w 1891996"/>
              <a:gd name="connsiteY12" fmla="*/ 376517 h 878763"/>
              <a:gd name="connsiteX13" fmla="*/ 1891996 w 1891996"/>
              <a:gd name="connsiteY13" fmla="*/ 564776 h 878763"/>
              <a:gd name="connsiteX14" fmla="*/ 1883031 w 1891996"/>
              <a:gd name="connsiteY14" fmla="*/ 618564 h 878763"/>
              <a:gd name="connsiteX15" fmla="*/ 1766490 w 1891996"/>
              <a:gd name="connsiteY15" fmla="*/ 726141 h 878763"/>
              <a:gd name="connsiteX16" fmla="*/ 1739596 w 1891996"/>
              <a:gd name="connsiteY16" fmla="*/ 735105 h 878763"/>
              <a:gd name="connsiteX17" fmla="*/ 1703737 w 1891996"/>
              <a:gd name="connsiteY17" fmla="*/ 753035 h 878763"/>
              <a:gd name="connsiteX18" fmla="*/ 1623055 w 1891996"/>
              <a:gd name="connsiteY18" fmla="*/ 788894 h 878763"/>
              <a:gd name="connsiteX19" fmla="*/ 1533408 w 1891996"/>
              <a:gd name="connsiteY19" fmla="*/ 833717 h 878763"/>
              <a:gd name="connsiteX20" fmla="*/ 1210678 w 1891996"/>
              <a:gd name="connsiteY20" fmla="*/ 860611 h 878763"/>
              <a:gd name="connsiteX21" fmla="*/ 1040349 w 1891996"/>
              <a:gd name="connsiteY21" fmla="*/ 851647 h 878763"/>
              <a:gd name="connsiteX22" fmla="*/ 870019 w 1891996"/>
              <a:gd name="connsiteY22" fmla="*/ 878541 h 878763"/>
              <a:gd name="connsiteX23" fmla="*/ 502466 w 1891996"/>
              <a:gd name="connsiteY23" fmla="*/ 851647 h 878763"/>
              <a:gd name="connsiteX24" fmla="*/ 412819 w 1891996"/>
              <a:gd name="connsiteY24" fmla="*/ 824753 h 878763"/>
              <a:gd name="connsiteX25" fmla="*/ 367996 w 1891996"/>
              <a:gd name="connsiteY25" fmla="*/ 797858 h 878763"/>
              <a:gd name="connsiteX26" fmla="*/ 260419 w 1891996"/>
              <a:gd name="connsiteY26" fmla="*/ 717176 h 878763"/>
              <a:gd name="connsiteX27" fmla="*/ 197666 w 1891996"/>
              <a:gd name="connsiteY27" fmla="*/ 681317 h 878763"/>
              <a:gd name="connsiteX28" fmla="*/ 27337 w 1891996"/>
              <a:gd name="connsiteY28" fmla="*/ 502023 h 878763"/>
              <a:gd name="connsiteX29" fmla="*/ 9408 w 1891996"/>
              <a:gd name="connsiteY29" fmla="*/ 457200 h 878763"/>
              <a:gd name="connsiteX30" fmla="*/ 9408 w 1891996"/>
              <a:gd name="connsiteY30" fmla="*/ 233082 h 878763"/>
              <a:gd name="connsiteX31" fmla="*/ 72161 w 1891996"/>
              <a:gd name="connsiteY31" fmla="*/ 71717 h 878763"/>
              <a:gd name="connsiteX32" fmla="*/ 134913 w 1891996"/>
              <a:gd name="connsiteY32" fmla="*/ 17929 h 87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91996" h="878763">
                <a:moveTo>
                  <a:pt x="125949" y="251011"/>
                </a:moveTo>
                <a:cubicBezTo>
                  <a:pt x="208690" y="168270"/>
                  <a:pt x="150036" y="215584"/>
                  <a:pt x="269384" y="152400"/>
                </a:cubicBezTo>
                <a:cubicBezTo>
                  <a:pt x="441125" y="61478"/>
                  <a:pt x="436497" y="39838"/>
                  <a:pt x="583149" y="8964"/>
                </a:cubicBezTo>
                <a:cubicBezTo>
                  <a:pt x="606724" y="4001"/>
                  <a:pt x="630960" y="2988"/>
                  <a:pt x="654866" y="0"/>
                </a:cubicBezTo>
                <a:cubicBezTo>
                  <a:pt x="697157" y="2487"/>
                  <a:pt x="829605" y="7633"/>
                  <a:pt x="887949" y="17929"/>
                </a:cubicBezTo>
                <a:cubicBezTo>
                  <a:pt x="912215" y="22211"/>
                  <a:pt x="935680" y="30214"/>
                  <a:pt x="959666" y="35858"/>
                </a:cubicBezTo>
                <a:cubicBezTo>
                  <a:pt x="986484" y="42168"/>
                  <a:pt x="1013455" y="47811"/>
                  <a:pt x="1040349" y="53788"/>
                </a:cubicBezTo>
                <a:cubicBezTo>
                  <a:pt x="1103055" y="85141"/>
                  <a:pt x="1126551" y="98247"/>
                  <a:pt x="1192749" y="125505"/>
                </a:cubicBezTo>
                <a:cubicBezTo>
                  <a:pt x="1216357" y="135226"/>
                  <a:pt x="1242148" y="140001"/>
                  <a:pt x="1264466" y="152400"/>
                </a:cubicBezTo>
                <a:cubicBezTo>
                  <a:pt x="1296352" y="170115"/>
                  <a:pt x="1319175" y="204672"/>
                  <a:pt x="1354113" y="215153"/>
                </a:cubicBezTo>
                <a:cubicBezTo>
                  <a:pt x="1383996" y="224118"/>
                  <a:pt x="1413494" y="234480"/>
                  <a:pt x="1443761" y="242047"/>
                </a:cubicBezTo>
                <a:cubicBezTo>
                  <a:pt x="1579519" y="275986"/>
                  <a:pt x="1499186" y="240929"/>
                  <a:pt x="1658913" y="295835"/>
                </a:cubicBezTo>
                <a:cubicBezTo>
                  <a:pt x="1806359" y="346520"/>
                  <a:pt x="1776731" y="329557"/>
                  <a:pt x="1847172" y="376517"/>
                </a:cubicBezTo>
                <a:cubicBezTo>
                  <a:pt x="1883706" y="467852"/>
                  <a:pt x="1891996" y="463809"/>
                  <a:pt x="1891996" y="564776"/>
                </a:cubicBezTo>
                <a:cubicBezTo>
                  <a:pt x="1891996" y="582953"/>
                  <a:pt x="1891160" y="602306"/>
                  <a:pt x="1883031" y="618564"/>
                </a:cubicBezTo>
                <a:cubicBezTo>
                  <a:pt x="1862479" y="659669"/>
                  <a:pt x="1801310" y="703983"/>
                  <a:pt x="1766490" y="726141"/>
                </a:cubicBezTo>
                <a:cubicBezTo>
                  <a:pt x="1758518" y="731214"/>
                  <a:pt x="1748281" y="731383"/>
                  <a:pt x="1739596" y="735105"/>
                </a:cubicBezTo>
                <a:cubicBezTo>
                  <a:pt x="1727313" y="740369"/>
                  <a:pt x="1715871" y="747435"/>
                  <a:pt x="1703737" y="753035"/>
                </a:cubicBezTo>
                <a:cubicBezTo>
                  <a:pt x="1677015" y="765368"/>
                  <a:pt x="1649653" y="776295"/>
                  <a:pt x="1623055" y="788894"/>
                </a:cubicBezTo>
                <a:cubicBezTo>
                  <a:pt x="1592862" y="803196"/>
                  <a:pt x="1565748" y="825332"/>
                  <a:pt x="1533408" y="833717"/>
                </a:cubicBezTo>
                <a:cubicBezTo>
                  <a:pt x="1467681" y="850757"/>
                  <a:pt x="1272984" y="857332"/>
                  <a:pt x="1210678" y="860611"/>
                </a:cubicBezTo>
                <a:cubicBezTo>
                  <a:pt x="1153902" y="857623"/>
                  <a:pt x="1097125" y="848659"/>
                  <a:pt x="1040349" y="851647"/>
                </a:cubicBezTo>
                <a:cubicBezTo>
                  <a:pt x="982948" y="854668"/>
                  <a:pt x="927488" y="877414"/>
                  <a:pt x="870019" y="878541"/>
                </a:cubicBezTo>
                <a:cubicBezTo>
                  <a:pt x="753314" y="880829"/>
                  <a:pt x="622685" y="865004"/>
                  <a:pt x="502466" y="851647"/>
                </a:cubicBezTo>
                <a:cubicBezTo>
                  <a:pt x="472584" y="842682"/>
                  <a:pt x="441786" y="836340"/>
                  <a:pt x="412819" y="824753"/>
                </a:cubicBezTo>
                <a:cubicBezTo>
                  <a:pt x="396641" y="818282"/>
                  <a:pt x="382231" y="807906"/>
                  <a:pt x="367996" y="797858"/>
                </a:cubicBezTo>
                <a:cubicBezTo>
                  <a:pt x="331377" y="772009"/>
                  <a:pt x="297412" y="742487"/>
                  <a:pt x="260419" y="717176"/>
                </a:cubicBezTo>
                <a:cubicBezTo>
                  <a:pt x="240536" y="703572"/>
                  <a:pt x="216263" y="696632"/>
                  <a:pt x="197666" y="681317"/>
                </a:cubicBezTo>
                <a:cubicBezTo>
                  <a:pt x="152045" y="643747"/>
                  <a:pt x="67363" y="546497"/>
                  <a:pt x="27337" y="502023"/>
                </a:cubicBezTo>
                <a:cubicBezTo>
                  <a:pt x="21361" y="487082"/>
                  <a:pt x="12564" y="472979"/>
                  <a:pt x="9408" y="457200"/>
                </a:cubicBezTo>
                <a:cubicBezTo>
                  <a:pt x="-2655" y="396887"/>
                  <a:pt x="-3608" y="286772"/>
                  <a:pt x="9408" y="233082"/>
                </a:cubicBezTo>
                <a:cubicBezTo>
                  <a:pt x="23005" y="176994"/>
                  <a:pt x="28343" y="109276"/>
                  <a:pt x="72161" y="71717"/>
                </a:cubicBezTo>
                <a:lnTo>
                  <a:pt x="134913" y="17929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F3965BF-40C1-EE78-333F-CD53FB724DB7}"/>
              </a:ext>
            </a:extLst>
          </p:cNvPr>
          <p:cNvSpPr/>
          <p:nvPr/>
        </p:nvSpPr>
        <p:spPr>
          <a:xfrm>
            <a:off x="5422231" y="6131859"/>
            <a:ext cx="3803306" cy="471272"/>
          </a:xfrm>
          <a:prstGeom prst="wedgeRoundRectCallout">
            <a:avLst>
              <a:gd name="adj1" fmla="val 33390"/>
              <a:gd name="adj2" fmla="val -16576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When ‘main’ terminates, both </a:t>
            </a:r>
            <a:r>
              <a:rPr lang="en-IN" sz="900" b="1" dirty="0" err="1"/>
              <a:t>shared_ptr</a:t>
            </a:r>
            <a:r>
              <a:rPr lang="en-IN" sz="900" b="1" dirty="0"/>
              <a:t> instances perish and drop their respective strong counts to zero, thus leading to double delete.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EDEB0101-6D03-8F0B-903A-894F59129792}"/>
              </a:ext>
            </a:extLst>
          </p:cNvPr>
          <p:cNvSpPr/>
          <p:nvPr/>
        </p:nvSpPr>
        <p:spPr>
          <a:xfrm>
            <a:off x="7139620" y="1896435"/>
            <a:ext cx="417811" cy="45454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0E60FAC-FD4A-BFCB-27BE-A2348337AD7A}"/>
              </a:ext>
            </a:extLst>
          </p:cNvPr>
          <p:cNvSpPr/>
          <p:nvPr/>
        </p:nvSpPr>
        <p:spPr>
          <a:xfrm>
            <a:off x="4406172" y="4863789"/>
            <a:ext cx="417811" cy="45454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D3FC6C2-97AC-A464-E362-11EBB4D3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7B83B10-45EF-CF08-64C2-ADEB14B7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4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B22D03-740D-7978-6C39-BEAFB4714405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A4402-DBD9-112B-219E-FFC3FA746981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Initializing multiple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instances with raw pointer address…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254D8C-1932-0959-8F42-2B66A45F4250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80054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9846F5-E6AF-245B-F942-7535683BD2FB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4B302-5A79-3D64-0621-BF3609FAF917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C8E177-2A2A-47BB-2F61-3CD94CC6A46B}"/>
              </a:ext>
            </a:extLst>
          </p:cNvPr>
          <p:cNvGrpSpPr/>
          <p:nvPr/>
        </p:nvGrpSpPr>
        <p:grpSpPr>
          <a:xfrm>
            <a:off x="926568" y="1941136"/>
            <a:ext cx="7187791" cy="4134511"/>
            <a:chOff x="2106400" y="2039748"/>
            <a:chExt cx="7187791" cy="41345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ED2C45-D1BA-D2B4-9B89-344A878C5A56}"/>
                </a:ext>
              </a:extLst>
            </p:cNvPr>
            <p:cNvGrpSpPr/>
            <p:nvPr/>
          </p:nvGrpSpPr>
          <p:grpSpPr>
            <a:xfrm>
              <a:off x="2106400" y="2224414"/>
              <a:ext cx="2009375" cy="3949845"/>
              <a:chOff x="4472436" y="2080865"/>
              <a:chExt cx="2009375" cy="394984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F18634-34FD-00A4-02D7-B020690A823F}"/>
                  </a:ext>
                </a:extLst>
              </p:cNvPr>
              <p:cNvGrpSpPr/>
              <p:nvPr/>
            </p:nvGrpSpPr>
            <p:grpSpPr>
              <a:xfrm>
                <a:off x="5630163" y="2080865"/>
                <a:ext cx="851648" cy="1414231"/>
                <a:chOff x="1748117" y="2014769"/>
                <a:chExt cx="851648" cy="141423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F447EEA-3DC5-D33E-F5C5-C47E758843B7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2066202-B80A-AF9F-D925-E70F2D0F4F5E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 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B0294F-F81F-59A4-C744-F963E1A9672A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ptr1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A26C9DF-87A5-1715-4B84-54A9E37BE7C9}"/>
                  </a:ext>
                </a:extLst>
              </p:cNvPr>
              <p:cNvGrpSpPr/>
              <p:nvPr/>
            </p:nvGrpSpPr>
            <p:grpSpPr>
              <a:xfrm>
                <a:off x="4472436" y="4378062"/>
                <a:ext cx="1443318" cy="1652648"/>
                <a:chOff x="5719482" y="4303059"/>
                <a:chExt cx="1443318" cy="165264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A41FA8E-8653-8F8E-05EE-21A46B3D93CA}"/>
                    </a:ext>
                  </a:extLst>
                </p:cNvPr>
                <p:cNvGrpSpPr/>
                <p:nvPr/>
              </p:nvGrpSpPr>
              <p:grpSpPr>
                <a:xfrm>
                  <a:off x="5719482" y="4303059"/>
                  <a:ext cx="1443318" cy="1652648"/>
                  <a:chOff x="5719482" y="4303059"/>
                  <a:chExt cx="1443318" cy="1652648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B8C8608-C35E-2660-0A2B-F7593D9E2376}"/>
                      </a:ext>
                    </a:extLst>
                  </p:cNvPr>
                  <p:cNvSpPr/>
                  <p:nvPr/>
                </p:nvSpPr>
                <p:spPr>
                  <a:xfrm>
                    <a:off x="5719482" y="430305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CA*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C2981A6-066D-947D-5A6D-A56156846FD3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6FBF9C7-92B6-631A-CA9D-49B5D9053F37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207BDFE-1773-B135-DCDD-36C01B6DCBA9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8328902-478A-7B22-BED1-C16E94DF7C7B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45279D8-2191-5CD2-03E9-5FF0249AA02A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EACE6662-1452-E955-AF73-ED6046F749DE}"/>
                  </a:ext>
                </a:extLst>
              </p:cNvPr>
              <p:cNvCxnSpPr>
                <a:stCxn id="29" idx="1"/>
                <a:endCxn id="24" idx="0"/>
              </p:cNvCxnSpPr>
              <p:nvPr/>
            </p:nvCxnSpPr>
            <p:spPr>
              <a:xfrm rot="10800000" flipV="1">
                <a:off x="5194095" y="3179090"/>
                <a:ext cx="436068" cy="11989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84D1B30-4428-B75F-5361-EEA8DC1393FA}"/>
                </a:ext>
              </a:extLst>
            </p:cNvPr>
            <p:cNvGrpSpPr/>
            <p:nvPr/>
          </p:nvGrpSpPr>
          <p:grpSpPr>
            <a:xfrm>
              <a:off x="5168014" y="2630108"/>
              <a:ext cx="934574" cy="2779800"/>
              <a:chOff x="1683122" y="2039748"/>
              <a:chExt cx="934574" cy="27798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22FBD4-B693-4A5E-09D9-00CF536E46C1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rgbClr val="FF0000"/>
                    </a:solidFill>
                  </a:rPr>
                  <a:t>0x32c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970DF4-5849-99B6-F3C5-B39CDF6A66AE}"/>
                  </a:ext>
                </a:extLst>
              </p:cNvPr>
              <p:cNvSpPr txBox="1"/>
              <p:nvPr/>
            </p:nvSpPr>
            <p:spPr>
              <a:xfrm>
                <a:off x="1766050" y="2039748"/>
                <a:ext cx="85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CA* p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F119545-1215-A787-02DB-DC2DBB1A584C}"/>
                  </a:ext>
                </a:extLst>
              </p:cNvPr>
              <p:cNvSpPr/>
              <p:nvPr/>
            </p:nvSpPr>
            <p:spPr>
              <a:xfrm>
                <a:off x="1683122" y="4404960"/>
                <a:ext cx="654424" cy="41458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B91A8CED-E7A9-6BD5-3343-26267B097F7B}"/>
                  </a:ext>
                </a:extLst>
              </p:cNvPr>
              <p:cNvCxnSpPr>
                <a:stCxn id="11" idx="2"/>
                <a:endCxn id="49" idx="0"/>
              </p:cNvCxnSpPr>
              <p:nvPr/>
            </p:nvCxnSpPr>
            <p:spPr>
              <a:xfrm rot="5400000">
                <a:off x="1284552" y="3515570"/>
                <a:ext cx="1615172" cy="1636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E80294-139A-3234-6ABD-9DE9701FB40E}"/>
                </a:ext>
              </a:extLst>
            </p:cNvPr>
            <p:cNvGrpSpPr/>
            <p:nvPr/>
          </p:nvGrpSpPr>
          <p:grpSpPr>
            <a:xfrm>
              <a:off x="7284816" y="2039748"/>
              <a:ext cx="2009375" cy="3949845"/>
              <a:chOff x="4472436" y="2080865"/>
              <a:chExt cx="2009375" cy="394984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F2E6DC3-91D8-6825-9346-83C336C5874A}"/>
                  </a:ext>
                </a:extLst>
              </p:cNvPr>
              <p:cNvGrpSpPr/>
              <p:nvPr/>
            </p:nvGrpSpPr>
            <p:grpSpPr>
              <a:xfrm>
                <a:off x="5630163" y="2080865"/>
                <a:ext cx="851648" cy="1414231"/>
                <a:chOff x="1748117" y="2014769"/>
                <a:chExt cx="851648" cy="141423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F5B2DE0-19F0-EABB-5505-5CED2CF79D41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95C3C55-4153-6AEC-6D82-E5C67DEFEA35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 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E5241D9-C462-4B51-35D5-E8F253880CB1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ptr2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F73247D-81AB-B7CA-3E6C-C760FAA62D59}"/>
                  </a:ext>
                </a:extLst>
              </p:cNvPr>
              <p:cNvGrpSpPr/>
              <p:nvPr/>
            </p:nvGrpSpPr>
            <p:grpSpPr>
              <a:xfrm>
                <a:off x="4472436" y="4378062"/>
                <a:ext cx="1443318" cy="1652648"/>
                <a:chOff x="5719482" y="4303059"/>
                <a:chExt cx="1443318" cy="165264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4D3E6B7-8EBE-A42C-9E2E-A70091CBD9EE}"/>
                    </a:ext>
                  </a:extLst>
                </p:cNvPr>
                <p:cNvGrpSpPr/>
                <p:nvPr/>
              </p:nvGrpSpPr>
              <p:grpSpPr>
                <a:xfrm>
                  <a:off x="5719482" y="4303059"/>
                  <a:ext cx="1443318" cy="1652648"/>
                  <a:chOff x="5719482" y="4303059"/>
                  <a:chExt cx="1443318" cy="1652648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02772B16-D7BC-93D9-BCA3-33BF7D208233}"/>
                      </a:ext>
                    </a:extLst>
                  </p:cNvPr>
                  <p:cNvSpPr/>
                  <p:nvPr/>
                </p:nvSpPr>
                <p:spPr>
                  <a:xfrm>
                    <a:off x="5719482" y="430305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CA*</a:t>
                    </a: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5D2078C-0D47-105B-3FC0-B4A269E1161D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08FAB8D-6CCE-6ADD-90DC-E142120365D0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BBF689D4-85AF-BA22-9A19-1C1676EAD360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E55C8A60-348B-66E7-8842-61E53DC6E906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34B95AA6-FA54-08B7-FE6B-5CBEA754B36F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E354945B-D385-17E0-69D8-4D704060B498}"/>
                  </a:ext>
                </a:extLst>
              </p:cNvPr>
              <p:cNvCxnSpPr>
                <a:stCxn id="68" idx="1"/>
                <a:endCxn id="63" idx="0"/>
              </p:cNvCxnSpPr>
              <p:nvPr/>
            </p:nvCxnSpPr>
            <p:spPr>
              <a:xfrm rot="10800000" flipV="1">
                <a:off x="5194095" y="3179090"/>
                <a:ext cx="436068" cy="11989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69CBC11-7A29-A05F-69F6-330E5626AD20}"/>
                </a:ext>
              </a:extLst>
            </p:cNvPr>
            <p:cNvCxnSpPr>
              <a:stCxn id="28" idx="3"/>
              <a:endCxn id="49" idx="1"/>
            </p:cNvCxnSpPr>
            <p:nvPr/>
          </p:nvCxnSpPr>
          <p:spPr>
            <a:xfrm>
              <a:off x="4115775" y="2814775"/>
              <a:ext cx="1052239" cy="238783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5BCBCBF6-25AB-EED9-4022-EBBED5E3E41C}"/>
                </a:ext>
              </a:extLst>
            </p:cNvPr>
            <p:cNvCxnSpPr>
              <a:stCxn id="67" idx="1"/>
              <a:endCxn id="49" idx="3"/>
            </p:cNvCxnSpPr>
            <p:nvPr/>
          </p:nvCxnSpPr>
          <p:spPr>
            <a:xfrm rot="10800000" flipV="1">
              <a:off x="5822438" y="2630108"/>
              <a:ext cx="2620106" cy="257250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2A8A675-5D4D-9A70-D166-5001AA3F9BC9}"/>
              </a:ext>
            </a:extLst>
          </p:cNvPr>
          <p:cNvSpPr txBox="1"/>
          <p:nvPr/>
        </p:nvSpPr>
        <p:spPr>
          <a:xfrm>
            <a:off x="8269960" y="1713367"/>
            <a:ext cx="380330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 called"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 called"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"CA-print called:"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- Assigning a 'raw pointer' to a multiple shared object’s      </a:t>
            </a:r>
          </a:p>
          <a:p>
            <a:r>
              <a:rPr lang="en-IN" sz="800" dirty="0">
                <a:solidFill>
                  <a:srgbClr val="6A9955"/>
                </a:solidFill>
                <a:latin typeface="Consolas" panose="020B0609020204030204" pitchFamily="49" charset="0"/>
              </a:rPr>
              <a:t>          </a:t>
            </a: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would lead to dangling pointer issues.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- Would result in an exception (double delete)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//A Bad idea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//check the use count of both </a:t>
            </a:r>
            <a:r>
              <a:rPr lang="en-IN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objects</a:t>
            </a:r>
            <a:endParaRPr lang="en-IN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"ptr1 - use count:"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"ptr2 -use count: "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use_count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8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7C1C75-C7DA-43A9-A9EB-0649CB159BAB}"/>
              </a:ext>
            </a:extLst>
          </p:cNvPr>
          <p:cNvSpPr/>
          <p:nvPr/>
        </p:nvSpPr>
        <p:spPr>
          <a:xfrm>
            <a:off x="8114358" y="3049779"/>
            <a:ext cx="1885140" cy="2611276"/>
          </a:xfrm>
          <a:custGeom>
            <a:avLst/>
            <a:gdLst>
              <a:gd name="connsiteX0" fmla="*/ 125949 w 1891996"/>
              <a:gd name="connsiteY0" fmla="*/ 251011 h 878763"/>
              <a:gd name="connsiteX1" fmla="*/ 269384 w 1891996"/>
              <a:gd name="connsiteY1" fmla="*/ 152400 h 878763"/>
              <a:gd name="connsiteX2" fmla="*/ 583149 w 1891996"/>
              <a:gd name="connsiteY2" fmla="*/ 8964 h 878763"/>
              <a:gd name="connsiteX3" fmla="*/ 654866 w 1891996"/>
              <a:gd name="connsiteY3" fmla="*/ 0 h 878763"/>
              <a:gd name="connsiteX4" fmla="*/ 887949 w 1891996"/>
              <a:gd name="connsiteY4" fmla="*/ 17929 h 878763"/>
              <a:gd name="connsiteX5" fmla="*/ 959666 w 1891996"/>
              <a:gd name="connsiteY5" fmla="*/ 35858 h 878763"/>
              <a:gd name="connsiteX6" fmla="*/ 1040349 w 1891996"/>
              <a:gd name="connsiteY6" fmla="*/ 53788 h 878763"/>
              <a:gd name="connsiteX7" fmla="*/ 1192749 w 1891996"/>
              <a:gd name="connsiteY7" fmla="*/ 125505 h 878763"/>
              <a:gd name="connsiteX8" fmla="*/ 1264466 w 1891996"/>
              <a:gd name="connsiteY8" fmla="*/ 152400 h 878763"/>
              <a:gd name="connsiteX9" fmla="*/ 1354113 w 1891996"/>
              <a:gd name="connsiteY9" fmla="*/ 215153 h 878763"/>
              <a:gd name="connsiteX10" fmla="*/ 1443761 w 1891996"/>
              <a:gd name="connsiteY10" fmla="*/ 242047 h 878763"/>
              <a:gd name="connsiteX11" fmla="*/ 1658913 w 1891996"/>
              <a:gd name="connsiteY11" fmla="*/ 295835 h 878763"/>
              <a:gd name="connsiteX12" fmla="*/ 1847172 w 1891996"/>
              <a:gd name="connsiteY12" fmla="*/ 376517 h 878763"/>
              <a:gd name="connsiteX13" fmla="*/ 1891996 w 1891996"/>
              <a:gd name="connsiteY13" fmla="*/ 564776 h 878763"/>
              <a:gd name="connsiteX14" fmla="*/ 1883031 w 1891996"/>
              <a:gd name="connsiteY14" fmla="*/ 618564 h 878763"/>
              <a:gd name="connsiteX15" fmla="*/ 1766490 w 1891996"/>
              <a:gd name="connsiteY15" fmla="*/ 726141 h 878763"/>
              <a:gd name="connsiteX16" fmla="*/ 1739596 w 1891996"/>
              <a:gd name="connsiteY16" fmla="*/ 735105 h 878763"/>
              <a:gd name="connsiteX17" fmla="*/ 1703737 w 1891996"/>
              <a:gd name="connsiteY17" fmla="*/ 753035 h 878763"/>
              <a:gd name="connsiteX18" fmla="*/ 1623055 w 1891996"/>
              <a:gd name="connsiteY18" fmla="*/ 788894 h 878763"/>
              <a:gd name="connsiteX19" fmla="*/ 1533408 w 1891996"/>
              <a:gd name="connsiteY19" fmla="*/ 833717 h 878763"/>
              <a:gd name="connsiteX20" fmla="*/ 1210678 w 1891996"/>
              <a:gd name="connsiteY20" fmla="*/ 860611 h 878763"/>
              <a:gd name="connsiteX21" fmla="*/ 1040349 w 1891996"/>
              <a:gd name="connsiteY21" fmla="*/ 851647 h 878763"/>
              <a:gd name="connsiteX22" fmla="*/ 870019 w 1891996"/>
              <a:gd name="connsiteY22" fmla="*/ 878541 h 878763"/>
              <a:gd name="connsiteX23" fmla="*/ 502466 w 1891996"/>
              <a:gd name="connsiteY23" fmla="*/ 851647 h 878763"/>
              <a:gd name="connsiteX24" fmla="*/ 412819 w 1891996"/>
              <a:gd name="connsiteY24" fmla="*/ 824753 h 878763"/>
              <a:gd name="connsiteX25" fmla="*/ 367996 w 1891996"/>
              <a:gd name="connsiteY25" fmla="*/ 797858 h 878763"/>
              <a:gd name="connsiteX26" fmla="*/ 260419 w 1891996"/>
              <a:gd name="connsiteY26" fmla="*/ 717176 h 878763"/>
              <a:gd name="connsiteX27" fmla="*/ 197666 w 1891996"/>
              <a:gd name="connsiteY27" fmla="*/ 681317 h 878763"/>
              <a:gd name="connsiteX28" fmla="*/ 27337 w 1891996"/>
              <a:gd name="connsiteY28" fmla="*/ 502023 h 878763"/>
              <a:gd name="connsiteX29" fmla="*/ 9408 w 1891996"/>
              <a:gd name="connsiteY29" fmla="*/ 457200 h 878763"/>
              <a:gd name="connsiteX30" fmla="*/ 9408 w 1891996"/>
              <a:gd name="connsiteY30" fmla="*/ 233082 h 878763"/>
              <a:gd name="connsiteX31" fmla="*/ 72161 w 1891996"/>
              <a:gd name="connsiteY31" fmla="*/ 71717 h 878763"/>
              <a:gd name="connsiteX32" fmla="*/ 134913 w 1891996"/>
              <a:gd name="connsiteY32" fmla="*/ 17929 h 87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91996" h="878763">
                <a:moveTo>
                  <a:pt x="125949" y="251011"/>
                </a:moveTo>
                <a:cubicBezTo>
                  <a:pt x="208690" y="168270"/>
                  <a:pt x="150036" y="215584"/>
                  <a:pt x="269384" y="152400"/>
                </a:cubicBezTo>
                <a:cubicBezTo>
                  <a:pt x="441125" y="61478"/>
                  <a:pt x="436497" y="39838"/>
                  <a:pt x="583149" y="8964"/>
                </a:cubicBezTo>
                <a:cubicBezTo>
                  <a:pt x="606724" y="4001"/>
                  <a:pt x="630960" y="2988"/>
                  <a:pt x="654866" y="0"/>
                </a:cubicBezTo>
                <a:cubicBezTo>
                  <a:pt x="697157" y="2487"/>
                  <a:pt x="829605" y="7633"/>
                  <a:pt x="887949" y="17929"/>
                </a:cubicBezTo>
                <a:cubicBezTo>
                  <a:pt x="912215" y="22211"/>
                  <a:pt x="935680" y="30214"/>
                  <a:pt x="959666" y="35858"/>
                </a:cubicBezTo>
                <a:cubicBezTo>
                  <a:pt x="986484" y="42168"/>
                  <a:pt x="1013455" y="47811"/>
                  <a:pt x="1040349" y="53788"/>
                </a:cubicBezTo>
                <a:cubicBezTo>
                  <a:pt x="1103055" y="85141"/>
                  <a:pt x="1126551" y="98247"/>
                  <a:pt x="1192749" y="125505"/>
                </a:cubicBezTo>
                <a:cubicBezTo>
                  <a:pt x="1216357" y="135226"/>
                  <a:pt x="1242148" y="140001"/>
                  <a:pt x="1264466" y="152400"/>
                </a:cubicBezTo>
                <a:cubicBezTo>
                  <a:pt x="1296352" y="170115"/>
                  <a:pt x="1319175" y="204672"/>
                  <a:pt x="1354113" y="215153"/>
                </a:cubicBezTo>
                <a:cubicBezTo>
                  <a:pt x="1383996" y="224118"/>
                  <a:pt x="1413494" y="234480"/>
                  <a:pt x="1443761" y="242047"/>
                </a:cubicBezTo>
                <a:cubicBezTo>
                  <a:pt x="1579519" y="275986"/>
                  <a:pt x="1499186" y="240929"/>
                  <a:pt x="1658913" y="295835"/>
                </a:cubicBezTo>
                <a:cubicBezTo>
                  <a:pt x="1806359" y="346520"/>
                  <a:pt x="1776731" y="329557"/>
                  <a:pt x="1847172" y="376517"/>
                </a:cubicBezTo>
                <a:cubicBezTo>
                  <a:pt x="1883706" y="467852"/>
                  <a:pt x="1891996" y="463809"/>
                  <a:pt x="1891996" y="564776"/>
                </a:cubicBezTo>
                <a:cubicBezTo>
                  <a:pt x="1891996" y="582953"/>
                  <a:pt x="1891160" y="602306"/>
                  <a:pt x="1883031" y="618564"/>
                </a:cubicBezTo>
                <a:cubicBezTo>
                  <a:pt x="1862479" y="659669"/>
                  <a:pt x="1801310" y="703983"/>
                  <a:pt x="1766490" y="726141"/>
                </a:cubicBezTo>
                <a:cubicBezTo>
                  <a:pt x="1758518" y="731214"/>
                  <a:pt x="1748281" y="731383"/>
                  <a:pt x="1739596" y="735105"/>
                </a:cubicBezTo>
                <a:cubicBezTo>
                  <a:pt x="1727313" y="740369"/>
                  <a:pt x="1715871" y="747435"/>
                  <a:pt x="1703737" y="753035"/>
                </a:cubicBezTo>
                <a:cubicBezTo>
                  <a:pt x="1677015" y="765368"/>
                  <a:pt x="1649653" y="776295"/>
                  <a:pt x="1623055" y="788894"/>
                </a:cubicBezTo>
                <a:cubicBezTo>
                  <a:pt x="1592862" y="803196"/>
                  <a:pt x="1565748" y="825332"/>
                  <a:pt x="1533408" y="833717"/>
                </a:cubicBezTo>
                <a:cubicBezTo>
                  <a:pt x="1467681" y="850757"/>
                  <a:pt x="1272984" y="857332"/>
                  <a:pt x="1210678" y="860611"/>
                </a:cubicBezTo>
                <a:cubicBezTo>
                  <a:pt x="1153902" y="857623"/>
                  <a:pt x="1097125" y="848659"/>
                  <a:pt x="1040349" y="851647"/>
                </a:cubicBezTo>
                <a:cubicBezTo>
                  <a:pt x="982948" y="854668"/>
                  <a:pt x="927488" y="877414"/>
                  <a:pt x="870019" y="878541"/>
                </a:cubicBezTo>
                <a:cubicBezTo>
                  <a:pt x="753314" y="880829"/>
                  <a:pt x="622685" y="865004"/>
                  <a:pt x="502466" y="851647"/>
                </a:cubicBezTo>
                <a:cubicBezTo>
                  <a:pt x="472584" y="842682"/>
                  <a:pt x="441786" y="836340"/>
                  <a:pt x="412819" y="824753"/>
                </a:cubicBezTo>
                <a:cubicBezTo>
                  <a:pt x="396641" y="818282"/>
                  <a:pt x="382231" y="807906"/>
                  <a:pt x="367996" y="797858"/>
                </a:cubicBezTo>
                <a:cubicBezTo>
                  <a:pt x="331377" y="772009"/>
                  <a:pt x="297412" y="742487"/>
                  <a:pt x="260419" y="717176"/>
                </a:cubicBezTo>
                <a:cubicBezTo>
                  <a:pt x="240536" y="703572"/>
                  <a:pt x="216263" y="696632"/>
                  <a:pt x="197666" y="681317"/>
                </a:cubicBezTo>
                <a:cubicBezTo>
                  <a:pt x="152045" y="643747"/>
                  <a:pt x="67363" y="546497"/>
                  <a:pt x="27337" y="502023"/>
                </a:cubicBezTo>
                <a:cubicBezTo>
                  <a:pt x="21361" y="487082"/>
                  <a:pt x="12564" y="472979"/>
                  <a:pt x="9408" y="457200"/>
                </a:cubicBezTo>
                <a:cubicBezTo>
                  <a:pt x="-2655" y="396887"/>
                  <a:pt x="-3608" y="286772"/>
                  <a:pt x="9408" y="233082"/>
                </a:cubicBezTo>
                <a:cubicBezTo>
                  <a:pt x="23005" y="176994"/>
                  <a:pt x="28343" y="109276"/>
                  <a:pt x="72161" y="71717"/>
                </a:cubicBezTo>
                <a:lnTo>
                  <a:pt x="134913" y="17929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F3965BF-40C1-EE78-333F-CD53FB724DB7}"/>
              </a:ext>
            </a:extLst>
          </p:cNvPr>
          <p:cNvSpPr/>
          <p:nvPr/>
        </p:nvSpPr>
        <p:spPr>
          <a:xfrm>
            <a:off x="5422231" y="6131859"/>
            <a:ext cx="3803306" cy="471272"/>
          </a:xfrm>
          <a:prstGeom prst="wedgeRoundRectCallout">
            <a:avLst>
              <a:gd name="adj1" fmla="val 33390"/>
              <a:gd name="adj2" fmla="val -16576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When ‘main’ terminates, both </a:t>
            </a:r>
            <a:r>
              <a:rPr lang="en-IN" sz="900" b="1" dirty="0" err="1"/>
              <a:t>shared_ptr</a:t>
            </a:r>
            <a:r>
              <a:rPr lang="en-IN" sz="900" b="1" dirty="0"/>
              <a:t> instances perish and drop their respective strong counts to zero, thus leading to double delete.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EDEB0101-6D03-8F0B-903A-894F59129792}"/>
              </a:ext>
            </a:extLst>
          </p:cNvPr>
          <p:cNvSpPr/>
          <p:nvPr/>
        </p:nvSpPr>
        <p:spPr>
          <a:xfrm>
            <a:off x="7139620" y="1896435"/>
            <a:ext cx="417811" cy="45454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0E60FAC-FD4A-BFCB-27BE-A2348337AD7A}"/>
              </a:ext>
            </a:extLst>
          </p:cNvPr>
          <p:cNvSpPr/>
          <p:nvPr/>
        </p:nvSpPr>
        <p:spPr>
          <a:xfrm>
            <a:off x="4370786" y="4674187"/>
            <a:ext cx="417811" cy="45454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BEB9203-590D-DC8A-799E-BFB17C0BAAB2}"/>
              </a:ext>
            </a:extLst>
          </p:cNvPr>
          <p:cNvSpPr/>
          <p:nvPr/>
        </p:nvSpPr>
        <p:spPr>
          <a:xfrm>
            <a:off x="2783062" y="2156252"/>
            <a:ext cx="417811" cy="454546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C86DBB45-426E-1795-0A4C-2F1B97E5DA47}"/>
              </a:ext>
            </a:extLst>
          </p:cNvPr>
          <p:cNvSpPr/>
          <p:nvPr/>
        </p:nvSpPr>
        <p:spPr>
          <a:xfrm>
            <a:off x="3775506" y="5111939"/>
            <a:ext cx="417811" cy="454546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4D90151-80AF-07DC-49E2-2E5046B6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97C03A2-E9B1-497B-8C8E-B5F01DB2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88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B544BB-2CA7-5BF8-093C-51E82233C7A2}"/>
              </a:ext>
            </a:extLst>
          </p:cNvPr>
          <p:cNvSpPr txBox="1">
            <a:spLocks/>
          </p:cNvSpPr>
          <p:nvPr/>
        </p:nvSpPr>
        <p:spPr>
          <a:xfrm>
            <a:off x="497541" y="146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/>
              <a:t>shared_ptr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F6264A-119C-CE90-9E4B-CD40218CFC28}"/>
              </a:ext>
            </a:extLst>
          </p:cNvPr>
          <p:cNvSpPr txBox="1">
            <a:spLocks/>
          </p:cNvSpPr>
          <p:nvPr/>
        </p:nvSpPr>
        <p:spPr>
          <a:xfrm>
            <a:off x="1026459" y="3878543"/>
            <a:ext cx="10515600" cy="56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Copy construction and assignment of </a:t>
            </a:r>
            <a:r>
              <a:rPr lang="en-IN" b="1" dirty="0" err="1"/>
              <a:t>shared_ptr</a:t>
            </a:r>
            <a:r>
              <a:rPr lang="en-IN" b="1" dirty="0"/>
              <a:t> </a:t>
            </a:r>
            <a:r>
              <a:rPr lang="en-IN" dirty="0"/>
              <a:t>type instances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2A30-716B-2F69-0500-9D29CC4A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E9F76-758A-D029-B5B6-2F668318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73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 construction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79606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F8BE29-9AE5-3D10-EA93-9A02B62DA96B}"/>
              </a:ext>
            </a:extLst>
          </p:cNvPr>
          <p:cNvGrpSpPr/>
          <p:nvPr/>
        </p:nvGrpSpPr>
        <p:grpSpPr>
          <a:xfrm>
            <a:off x="2204991" y="1858965"/>
            <a:ext cx="1443318" cy="3944493"/>
            <a:chOff x="9000564" y="2078521"/>
            <a:chExt cx="1443318" cy="39444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9F31A6-8965-B7C8-8D08-A631CE67623E}"/>
                </a:ext>
              </a:extLst>
            </p:cNvPr>
            <p:cNvGrpSpPr/>
            <p:nvPr/>
          </p:nvGrpSpPr>
          <p:grpSpPr>
            <a:xfrm>
              <a:off x="9205471" y="2078521"/>
              <a:ext cx="851648" cy="1414231"/>
              <a:chOff x="1748117" y="2014769"/>
              <a:chExt cx="851648" cy="14142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29FABC3-CB63-421D-3DF5-C1246A4D4870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2E3349-514B-05FB-AC57-D4973C66BD70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7324A-03D6-6B7D-A484-CC73F5340C2A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E5AF4-23FD-381A-2731-BFCB6ABFEB4F}"/>
                </a:ext>
              </a:extLst>
            </p:cNvPr>
            <p:cNvGrpSpPr/>
            <p:nvPr/>
          </p:nvGrpSpPr>
          <p:grpSpPr>
            <a:xfrm>
              <a:off x="9000564" y="4364646"/>
              <a:ext cx="1443318" cy="1658368"/>
              <a:chOff x="5719482" y="4297339"/>
              <a:chExt cx="1443318" cy="165836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22F409-EDFD-86CE-C226-16EC70578A74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485A09-5ADB-0F0B-C194-A77BD476AB3B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9127DC-219E-34BF-7008-D6139D99712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E04B934-B7EC-4ADD-94B7-D256DCC2C82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2654B0-D214-A21A-7C6D-063DBE86EF6E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CD6895D-290B-A66C-B540-E38A21CABCC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17C36C3-DE4C-34F7-4E26-4C4A3555B5CA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4D2242-9CED-D846-F8C9-DE138EBA7A41}"/>
                </a:ext>
              </a:extLst>
            </p:cNvPr>
            <p:cNvSpPr/>
            <p:nvPr/>
          </p:nvSpPr>
          <p:spPr>
            <a:xfrm>
              <a:off x="9483377" y="4413397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C374940A-27A2-B159-1954-B568E330BC37}"/>
                </a:ext>
              </a:extLst>
            </p:cNvPr>
            <p:cNvCxnSpPr>
              <a:stCxn id="21" idx="3"/>
              <a:endCxn id="51" idx="3"/>
            </p:cNvCxnSpPr>
            <p:nvPr/>
          </p:nvCxnSpPr>
          <p:spPr>
            <a:xfrm flipH="1">
              <a:off x="10057118" y="2668882"/>
              <a:ext cx="1" cy="1903955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283B95ED-5993-494F-8FE5-212D170DFE42}"/>
                </a:ext>
              </a:extLst>
            </p:cNvPr>
            <p:cNvCxnSpPr>
              <a:stCxn id="22" idx="1"/>
              <a:endCxn id="43" idx="1"/>
            </p:cNvCxnSpPr>
            <p:nvPr/>
          </p:nvCxnSpPr>
          <p:spPr>
            <a:xfrm rot="10800000" flipV="1">
              <a:off x="9000565" y="3176746"/>
              <a:ext cx="204907" cy="1395196"/>
            </a:xfrm>
            <a:prstGeom prst="bentConnector3">
              <a:avLst>
                <a:gd name="adj1" fmla="val 21156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D7593D-D8E3-86D2-7134-F513F13F9D09}"/>
              </a:ext>
            </a:extLst>
          </p:cNvPr>
          <p:cNvCxnSpPr/>
          <p:nvPr/>
        </p:nvCxnSpPr>
        <p:spPr>
          <a:xfrm>
            <a:off x="4751293" y="1763175"/>
            <a:ext cx="0" cy="437706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C85C7A-B034-4328-58F9-1B4F9E81A31D}"/>
              </a:ext>
            </a:extLst>
          </p:cNvPr>
          <p:cNvSpPr txBox="1"/>
          <p:nvPr/>
        </p:nvSpPr>
        <p:spPr>
          <a:xfrm>
            <a:off x="7133659" y="1585579"/>
            <a:ext cx="469078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50CAA-F8FA-9EBB-08BA-98201EF6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759BC49A-FFC0-A416-21A0-B6FEF37A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40CB68-C8C2-7AA8-D68A-7AA92838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957" y="2664441"/>
            <a:ext cx="6388223" cy="1325563"/>
          </a:xfrm>
        </p:spPr>
        <p:txBody>
          <a:bodyPr/>
          <a:lstStyle/>
          <a:p>
            <a:pPr algn="ctr"/>
            <a:r>
              <a:rPr lang="en-IN" b="1" dirty="0" err="1"/>
              <a:t>unique_ptr</a:t>
            </a:r>
            <a:r>
              <a:rPr lang="en-IN" b="1" dirty="0"/>
              <a:t> – move copy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A9B62-6D57-6E82-7AB9-EF358F73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C8481-A3FC-89EE-5596-4CF0EF6C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44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 construction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79606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85C7A-B034-4328-58F9-1B4F9E81A31D}"/>
              </a:ext>
            </a:extLst>
          </p:cNvPr>
          <p:cNvSpPr txBox="1"/>
          <p:nvPr/>
        </p:nvSpPr>
        <p:spPr>
          <a:xfrm>
            <a:off x="7133659" y="1585579"/>
            <a:ext cx="469078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ptr2(ptr1)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0DB97CE-0B61-72B8-01BA-0A72E286A558}"/>
              </a:ext>
            </a:extLst>
          </p:cNvPr>
          <p:cNvSpPr/>
          <p:nvPr/>
        </p:nvSpPr>
        <p:spPr>
          <a:xfrm>
            <a:off x="8610600" y="1858965"/>
            <a:ext cx="1215939" cy="308204"/>
          </a:xfrm>
          <a:custGeom>
            <a:avLst/>
            <a:gdLst>
              <a:gd name="connsiteX0" fmla="*/ 147827 w 1215939"/>
              <a:gd name="connsiteY0" fmla="*/ 98612 h 466165"/>
              <a:gd name="connsiteX1" fmla="*/ 273332 w 1215939"/>
              <a:gd name="connsiteY1" fmla="*/ 17930 h 466165"/>
              <a:gd name="connsiteX2" fmla="*/ 407803 w 1215939"/>
              <a:gd name="connsiteY2" fmla="*/ 0 h 466165"/>
              <a:gd name="connsiteX3" fmla="*/ 972579 w 1215939"/>
              <a:gd name="connsiteY3" fmla="*/ 17930 h 466165"/>
              <a:gd name="connsiteX4" fmla="*/ 1062227 w 1215939"/>
              <a:gd name="connsiteY4" fmla="*/ 35859 h 466165"/>
              <a:gd name="connsiteX5" fmla="*/ 1151874 w 1215939"/>
              <a:gd name="connsiteY5" fmla="*/ 80683 h 466165"/>
              <a:gd name="connsiteX6" fmla="*/ 1169803 w 1215939"/>
              <a:gd name="connsiteY6" fmla="*/ 116541 h 466165"/>
              <a:gd name="connsiteX7" fmla="*/ 1205662 w 1215939"/>
              <a:gd name="connsiteY7" fmla="*/ 170330 h 466165"/>
              <a:gd name="connsiteX8" fmla="*/ 1196697 w 1215939"/>
              <a:gd name="connsiteY8" fmla="*/ 331694 h 466165"/>
              <a:gd name="connsiteX9" fmla="*/ 1116015 w 1215939"/>
              <a:gd name="connsiteY9" fmla="*/ 394447 h 466165"/>
              <a:gd name="connsiteX10" fmla="*/ 972579 w 1215939"/>
              <a:gd name="connsiteY10" fmla="*/ 439271 h 466165"/>
              <a:gd name="connsiteX11" fmla="*/ 856038 w 1215939"/>
              <a:gd name="connsiteY11" fmla="*/ 457200 h 466165"/>
              <a:gd name="connsiteX12" fmla="*/ 685709 w 1215939"/>
              <a:gd name="connsiteY12" fmla="*/ 466165 h 466165"/>
              <a:gd name="connsiteX13" fmla="*/ 327121 w 1215939"/>
              <a:gd name="connsiteY13" fmla="*/ 448236 h 466165"/>
              <a:gd name="connsiteX14" fmla="*/ 228509 w 1215939"/>
              <a:gd name="connsiteY14" fmla="*/ 439271 h 466165"/>
              <a:gd name="connsiteX15" fmla="*/ 201615 w 1215939"/>
              <a:gd name="connsiteY15" fmla="*/ 421341 h 466165"/>
              <a:gd name="connsiteX16" fmla="*/ 120932 w 1215939"/>
              <a:gd name="connsiteY16" fmla="*/ 358588 h 466165"/>
              <a:gd name="connsiteX17" fmla="*/ 58179 w 1215939"/>
              <a:gd name="connsiteY17" fmla="*/ 304800 h 466165"/>
              <a:gd name="connsiteX18" fmla="*/ 49215 w 1215939"/>
              <a:gd name="connsiteY18" fmla="*/ 268941 h 466165"/>
              <a:gd name="connsiteX19" fmla="*/ 49215 w 1215939"/>
              <a:gd name="connsiteY19" fmla="*/ 98612 h 466165"/>
              <a:gd name="connsiteX20" fmla="*/ 156791 w 1215939"/>
              <a:gd name="connsiteY20" fmla="*/ 53788 h 466165"/>
              <a:gd name="connsiteX21" fmla="*/ 219544 w 1215939"/>
              <a:gd name="connsiteY21" fmla="*/ 35859 h 466165"/>
              <a:gd name="connsiteX22" fmla="*/ 246438 w 1215939"/>
              <a:gd name="connsiteY22" fmla="*/ 26894 h 466165"/>
              <a:gd name="connsiteX23" fmla="*/ 210579 w 1215939"/>
              <a:gd name="connsiteY23" fmla="*/ 80683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5939" h="466165">
                <a:moveTo>
                  <a:pt x="147827" y="98612"/>
                </a:moveTo>
                <a:cubicBezTo>
                  <a:pt x="188375" y="64822"/>
                  <a:pt x="219416" y="31995"/>
                  <a:pt x="273332" y="17930"/>
                </a:cubicBezTo>
                <a:cubicBezTo>
                  <a:pt x="317088" y="6515"/>
                  <a:pt x="362979" y="5977"/>
                  <a:pt x="407803" y="0"/>
                </a:cubicBezTo>
                <a:cubicBezTo>
                  <a:pt x="416650" y="197"/>
                  <a:pt x="856519" y="5495"/>
                  <a:pt x="972579" y="17930"/>
                </a:cubicBezTo>
                <a:cubicBezTo>
                  <a:pt x="1002880" y="21177"/>
                  <a:pt x="1032344" y="29883"/>
                  <a:pt x="1062227" y="35859"/>
                </a:cubicBezTo>
                <a:cubicBezTo>
                  <a:pt x="1092109" y="50800"/>
                  <a:pt x="1125146" y="60637"/>
                  <a:pt x="1151874" y="80683"/>
                </a:cubicBezTo>
                <a:cubicBezTo>
                  <a:pt x="1162565" y="88701"/>
                  <a:pt x="1162928" y="105082"/>
                  <a:pt x="1169803" y="116541"/>
                </a:cubicBezTo>
                <a:cubicBezTo>
                  <a:pt x="1180890" y="135019"/>
                  <a:pt x="1205662" y="170330"/>
                  <a:pt x="1205662" y="170330"/>
                </a:cubicBezTo>
                <a:cubicBezTo>
                  <a:pt x="1217117" y="239060"/>
                  <a:pt x="1224588" y="248023"/>
                  <a:pt x="1196697" y="331694"/>
                </a:cubicBezTo>
                <a:cubicBezTo>
                  <a:pt x="1190653" y="349826"/>
                  <a:pt x="1119015" y="392347"/>
                  <a:pt x="1116015" y="394447"/>
                </a:cubicBezTo>
                <a:cubicBezTo>
                  <a:pt x="1043930" y="444907"/>
                  <a:pt x="1112273" y="414618"/>
                  <a:pt x="972579" y="439271"/>
                </a:cubicBezTo>
                <a:cubicBezTo>
                  <a:pt x="915710" y="449307"/>
                  <a:pt x="924569" y="452124"/>
                  <a:pt x="856038" y="457200"/>
                </a:cubicBezTo>
                <a:cubicBezTo>
                  <a:pt x="799338" y="461400"/>
                  <a:pt x="742485" y="463177"/>
                  <a:pt x="685709" y="466165"/>
                </a:cubicBezTo>
                <a:lnTo>
                  <a:pt x="327121" y="448236"/>
                </a:lnTo>
                <a:cubicBezTo>
                  <a:pt x="294172" y="446298"/>
                  <a:pt x="260783" y="446187"/>
                  <a:pt x="228509" y="439271"/>
                </a:cubicBezTo>
                <a:cubicBezTo>
                  <a:pt x="217974" y="437013"/>
                  <a:pt x="210234" y="427806"/>
                  <a:pt x="201615" y="421341"/>
                </a:cubicBezTo>
                <a:cubicBezTo>
                  <a:pt x="174358" y="400898"/>
                  <a:pt x="147106" y="380400"/>
                  <a:pt x="120932" y="358588"/>
                </a:cubicBezTo>
                <a:cubicBezTo>
                  <a:pt x="8555" y="264941"/>
                  <a:pt x="192473" y="405519"/>
                  <a:pt x="58179" y="304800"/>
                </a:cubicBezTo>
                <a:cubicBezTo>
                  <a:pt x="55191" y="292847"/>
                  <a:pt x="54068" y="280266"/>
                  <a:pt x="49215" y="268941"/>
                </a:cubicBezTo>
                <a:cubicBezTo>
                  <a:pt x="21571" y="204437"/>
                  <a:pt x="-46139" y="241643"/>
                  <a:pt x="49215" y="98612"/>
                </a:cubicBezTo>
                <a:cubicBezTo>
                  <a:pt x="70763" y="66289"/>
                  <a:pt x="120339" y="67218"/>
                  <a:pt x="156791" y="53788"/>
                </a:cubicBezTo>
                <a:cubicBezTo>
                  <a:pt x="177204" y="46267"/>
                  <a:pt x="198707" y="42110"/>
                  <a:pt x="219544" y="35859"/>
                </a:cubicBezTo>
                <a:cubicBezTo>
                  <a:pt x="228595" y="33144"/>
                  <a:pt x="248291" y="17628"/>
                  <a:pt x="246438" y="26894"/>
                </a:cubicBezTo>
                <a:cubicBezTo>
                  <a:pt x="242212" y="48024"/>
                  <a:pt x="222532" y="62753"/>
                  <a:pt x="210579" y="8068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8A22FE-FE3F-6664-43F5-E46D45EC620C}"/>
              </a:ext>
            </a:extLst>
          </p:cNvPr>
          <p:cNvGrpSpPr/>
          <p:nvPr/>
        </p:nvGrpSpPr>
        <p:grpSpPr>
          <a:xfrm>
            <a:off x="2204991" y="1858965"/>
            <a:ext cx="4316832" cy="3944493"/>
            <a:chOff x="2204991" y="1858965"/>
            <a:chExt cx="4316832" cy="39444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D76541-CB0C-8A90-C6EC-8ED97D52E789}"/>
                </a:ext>
              </a:extLst>
            </p:cNvPr>
            <p:cNvGrpSpPr/>
            <p:nvPr/>
          </p:nvGrpSpPr>
          <p:grpSpPr>
            <a:xfrm>
              <a:off x="5670175" y="1883232"/>
              <a:ext cx="851648" cy="1414231"/>
              <a:chOff x="1748117" y="2014769"/>
              <a:chExt cx="851648" cy="14142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981AB-3988-D455-6D10-BD46B16CCA9C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A67FD3-DD0B-A256-B230-2BD87492FAAE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40F9A4-CB5B-8BF5-AA2D-DD2D1E1657A4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4F8BE29-9AE5-3D10-EA93-9A02B62DA96B}"/>
                </a:ext>
              </a:extLst>
            </p:cNvPr>
            <p:cNvGrpSpPr/>
            <p:nvPr/>
          </p:nvGrpSpPr>
          <p:grpSpPr>
            <a:xfrm>
              <a:off x="2204991" y="1858965"/>
              <a:ext cx="1443318" cy="3944493"/>
              <a:chOff x="9000564" y="2078521"/>
              <a:chExt cx="1443318" cy="39444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89F31A6-8965-B7C8-8D08-A631CE67623E}"/>
                  </a:ext>
                </a:extLst>
              </p:cNvPr>
              <p:cNvGrpSpPr/>
              <p:nvPr/>
            </p:nvGrpSpPr>
            <p:grpSpPr>
              <a:xfrm>
                <a:off x="9205471" y="2078521"/>
                <a:ext cx="851648" cy="1414231"/>
                <a:chOff x="1748117" y="2014769"/>
                <a:chExt cx="851648" cy="141423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29FABC3-CB63-421D-3DF5-C1246A4D4870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62E3349-514B-05FB-AC57-D4973C66BD70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F87324A-03D6-6B7D-A484-CC73F5340C2A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ptr1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EBE5AF4-23FD-381A-2731-BFCB6ABFEB4F}"/>
                  </a:ext>
                </a:extLst>
              </p:cNvPr>
              <p:cNvGrpSpPr/>
              <p:nvPr/>
            </p:nvGrpSpPr>
            <p:grpSpPr>
              <a:xfrm>
                <a:off x="9000564" y="4364646"/>
                <a:ext cx="1443318" cy="1658368"/>
                <a:chOff x="5719482" y="4297339"/>
                <a:chExt cx="1443318" cy="165836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122F409-EDFD-86CE-C226-16EC70578A74}"/>
                    </a:ext>
                  </a:extLst>
                </p:cNvPr>
                <p:cNvGrpSpPr/>
                <p:nvPr/>
              </p:nvGrpSpPr>
              <p:grpSpPr>
                <a:xfrm>
                  <a:off x="5719482" y="4297339"/>
                  <a:ext cx="1443318" cy="1658368"/>
                  <a:chOff x="5719482" y="4297339"/>
                  <a:chExt cx="1443318" cy="1658368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D485A09-5ADB-0F0B-C194-A77BD476AB3B}"/>
                      </a:ext>
                    </a:extLst>
                  </p:cNvPr>
                  <p:cNvSpPr/>
                  <p:nvPr/>
                </p:nvSpPr>
                <p:spPr>
                  <a:xfrm>
                    <a:off x="5719482" y="429733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  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459127DC-219E-34BF-7008-D6139D997126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E04B934-B7EC-4ADD-94B7-D256DCC2C829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92654B0-D214-A21A-7C6D-063DBE86EF6E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CCD6895D-290B-A66C-B540-E38A21CABCC4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17C36C3-DE4C-34F7-4E26-4C4A3555B5CA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94D2242-9CED-D846-F8C9-DE138EBA7A41}"/>
                  </a:ext>
                </a:extLst>
              </p:cNvPr>
              <p:cNvSpPr/>
              <p:nvPr/>
            </p:nvSpPr>
            <p:spPr>
              <a:xfrm>
                <a:off x="9483377" y="4413397"/>
                <a:ext cx="573741" cy="318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C374940A-27A2-B159-1954-B568E330BC37}"/>
                  </a:ext>
                </a:extLst>
              </p:cNvPr>
              <p:cNvCxnSpPr>
                <a:stCxn id="21" idx="3"/>
                <a:endCxn id="51" idx="3"/>
              </p:cNvCxnSpPr>
              <p:nvPr/>
            </p:nvCxnSpPr>
            <p:spPr>
              <a:xfrm flipH="1">
                <a:off x="10057118" y="2668882"/>
                <a:ext cx="1" cy="1903955"/>
              </a:xfrm>
              <a:prstGeom prst="bent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283B95ED-5993-494F-8FE5-212D170DFE42}"/>
                  </a:ext>
                </a:extLst>
              </p:cNvPr>
              <p:cNvCxnSpPr>
                <a:stCxn id="22" idx="1"/>
                <a:endCxn id="43" idx="1"/>
              </p:cNvCxnSpPr>
              <p:nvPr/>
            </p:nvCxnSpPr>
            <p:spPr>
              <a:xfrm rot="10800000" flipV="1">
                <a:off x="9000565" y="3176746"/>
                <a:ext cx="204907" cy="1395196"/>
              </a:xfrm>
              <a:prstGeom prst="bentConnector3">
                <a:avLst>
                  <a:gd name="adj1" fmla="val 211563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7F96AEA4-D0AA-A5ED-B75E-7D7EBEA7E3E6}"/>
                </a:ext>
              </a:extLst>
            </p:cNvPr>
            <p:cNvCxnSpPr>
              <a:stCxn id="12" idx="1"/>
            </p:cNvCxnSpPr>
            <p:nvPr/>
          </p:nvCxnSpPr>
          <p:spPr>
            <a:xfrm rot="10800000" flipV="1">
              <a:off x="3487272" y="2473592"/>
              <a:ext cx="2182905" cy="1878793"/>
            </a:xfrm>
            <a:prstGeom prst="bentConnector3">
              <a:avLst>
                <a:gd name="adj1" fmla="val 6067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3FAA8D5-65FA-08E0-344F-F71159611615}"/>
                </a:ext>
              </a:extLst>
            </p:cNvPr>
            <p:cNvCxnSpPr>
              <a:cxnSpLocks/>
              <a:stCxn id="13" idx="1"/>
              <a:endCxn id="44" idx="3"/>
            </p:cNvCxnSpPr>
            <p:nvPr/>
          </p:nvCxnSpPr>
          <p:spPr>
            <a:xfrm rot="10800000" flipV="1">
              <a:off x="3648309" y="2981456"/>
              <a:ext cx="2021866" cy="1791241"/>
            </a:xfrm>
            <a:prstGeom prst="bentConnector3">
              <a:avLst>
                <a:gd name="adj1" fmla="val 539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3D53EDC-330E-86CB-4E99-C241D01D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8E87C6-C04B-6978-DB18-35A585C2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25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79606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D76541-CB0C-8A90-C6EC-8ED97D52E789}"/>
              </a:ext>
            </a:extLst>
          </p:cNvPr>
          <p:cNvGrpSpPr/>
          <p:nvPr/>
        </p:nvGrpSpPr>
        <p:grpSpPr>
          <a:xfrm>
            <a:off x="5670175" y="1883232"/>
            <a:ext cx="851648" cy="1414231"/>
            <a:chOff x="1748117" y="2014769"/>
            <a:chExt cx="851648" cy="141423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2981AB-3988-D455-6D10-BD46B16CCA9C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ln w="0"/>
                  <a:solidFill>
                    <a:schemeClr val="tx1"/>
                  </a:solidFill>
                </a:rPr>
                <a:t>CA* = </a:t>
              </a:r>
              <a:r>
                <a:rPr lang="en-IN" sz="1100" b="1" dirty="0" err="1">
                  <a:ln w="0"/>
                  <a:solidFill>
                    <a:srgbClr val="FF0000"/>
                  </a:solidFill>
                </a:rPr>
                <a:t>nullptr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A67FD3-DD0B-A256-B230-2BD87492FAAE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r>
                <a:rPr lang="en-IN" sz="1100" b="1" dirty="0" err="1">
                  <a:solidFill>
                    <a:srgbClr val="FF0000"/>
                  </a:solidFill>
                </a:rPr>
                <a:t>nullptr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40F9A4-CB5B-8BF5-AA2D-DD2D1E1657A4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ptr2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F8BE29-9AE5-3D10-EA93-9A02B62DA96B}"/>
              </a:ext>
            </a:extLst>
          </p:cNvPr>
          <p:cNvGrpSpPr/>
          <p:nvPr/>
        </p:nvGrpSpPr>
        <p:grpSpPr>
          <a:xfrm>
            <a:off x="2204991" y="1858965"/>
            <a:ext cx="1443318" cy="3944493"/>
            <a:chOff x="9000564" y="2078521"/>
            <a:chExt cx="1443318" cy="39444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9F31A6-8965-B7C8-8D08-A631CE67623E}"/>
                </a:ext>
              </a:extLst>
            </p:cNvPr>
            <p:cNvGrpSpPr/>
            <p:nvPr/>
          </p:nvGrpSpPr>
          <p:grpSpPr>
            <a:xfrm>
              <a:off x="9205471" y="2078521"/>
              <a:ext cx="851648" cy="1414231"/>
              <a:chOff x="1748117" y="2014769"/>
              <a:chExt cx="851648" cy="14142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29FABC3-CB63-421D-3DF5-C1246A4D4870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2E3349-514B-05FB-AC57-D4973C66BD70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87324A-03D6-6B7D-A484-CC73F5340C2A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E5AF4-23FD-381A-2731-BFCB6ABFEB4F}"/>
                </a:ext>
              </a:extLst>
            </p:cNvPr>
            <p:cNvGrpSpPr/>
            <p:nvPr/>
          </p:nvGrpSpPr>
          <p:grpSpPr>
            <a:xfrm>
              <a:off x="9000564" y="4364646"/>
              <a:ext cx="1443318" cy="1658368"/>
              <a:chOff x="5719482" y="4297339"/>
              <a:chExt cx="1443318" cy="165836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22F409-EDFD-86CE-C226-16EC70578A74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D485A09-5ADB-0F0B-C194-A77BD476AB3B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59127DC-219E-34BF-7008-D6139D997126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E04B934-B7EC-4ADD-94B7-D256DCC2C82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2654B0-D214-A21A-7C6D-063DBE86EF6E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CD6895D-290B-A66C-B540-E38A21CABCC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17C36C3-DE4C-34F7-4E26-4C4A3555B5CA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94D2242-9CED-D846-F8C9-DE138EBA7A41}"/>
                </a:ext>
              </a:extLst>
            </p:cNvPr>
            <p:cNvSpPr/>
            <p:nvPr/>
          </p:nvSpPr>
          <p:spPr>
            <a:xfrm>
              <a:off x="9483377" y="4413397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C374940A-27A2-B159-1954-B568E330BC37}"/>
                </a:ext>
              </a:extLst>
            </p:cNvPr>
            <p:cNvCxnSpPr>
              <a:stCxn id="21" idx="3"/>
              <a:endCxn id="51" idx="3"/>
            </p:cNvCxnSpPr>
            <p:nvPr/>
          </p:nvCxnSpPr>
          <p:spPr>
            <a:xfrm flipH="1">
              <a:off x="10057118" y="2668882"/>
              <a:ext cx="1" cy="1903955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283B95ED-5993-494F-8FE5-212D170DFE42}"/>
                </a:ext>
              </a:extLst>
            </p:cNvPr>
            <p:cNvCxnSpPr>
              <a:stCxn id="22" idx="1"/>
              <a:endCxn id="43" idx="1"/>
            </p:cNvCxnSpPr>
            <p:nvPr/>
          </p:nvCxnSpPr>
          <p:spPr>
            <a:xfrm rot="10800000" flipV="1">
              <a:off x="9000565" y="3176746"/>
              <a:ext cx="204907" cy="1395196"/>
            </a:xfrm>
            <a:prstGeom prst="bentConnector3">
              <a:avLst>
                <a:gd name="adj1" fmla="val 21156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D7593D-D8E3-86D2-7134-F513F13F9D09}"/>
              </a:ext>
            </a:extLst>
          </p:cNvPr>
          <p:cNvCxnSpPr/>
          <p:nvPr/>
        </p:nvCxnSpPr>
        <p:spPr>
          <a:xfrm>
            <a:off x="4751293" y="1763175"/>
            <a:ext cx="0" cy="437706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C85C7A-B034-4328-58F9-1B4F9E81A31D}"/>
              </a:ext>
            </a:extLst>
          </p:cNvPr>
          <p:cNvSpPr txBox="1"/>
          <p:nvPr/>
        </p:nvSpPr>
        <p:spPr>
          <a:xfrm>
            <a:off x="7133659" y="1585579"/>
            <a:ext cx="469078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50CAA-F8FA-9EBB-08BA-98201EF6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759BC49A-FFC0-A416-21A0-B6FEF37A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10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F2D0E-8C91-187B-74B7-3411D1AA3BE6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DB400-174A-AB01-0EE3-CE65425D0824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C8311-5ACA-B3D7-59DA-30C8BAA4635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79606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19CFB-1702-C874-12E7-14E19F23C3EE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9183-35DB-890F-5501-840FE3B0757A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85C7A-B034-4328-58F9-1B4F9E81A31D}"/>
              </a:ext>
            </a:extLst>
          </p:cNvPr>
          <p:cNvSpPr txBox="1"/>
          <p:nvPr/>
        </p:nvSpPr>
        <p:spPr>
          <a:xfrm>
            <a:off x="7133659" y="1585579"/>
            <a:ext cx="469078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400" b="0" dirty="0">
              <a:solidFill>
                <a:srgbClr val="C8C8C8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0DB97CE-0B61-72B8-01BA-0A72E286A558}"/>
              </a:ext>
            </a:extLst>
          </p:cNvPr>
          <p:cNvSpPr/>
          <p:nvPr/>
        </p:nvSpPr>
        <p:spPr>
          <a:xfrm>
            <a:off x="7059797" y="2187388"/>
            <a:ext cx="1215939" cy="466165"/>
          </a:xfrm>
          <a:custGeom>
            <a:avLst/>
            <a:gdLst>
              <a:gd name="connsiteX0" fmla="*/ 147827 w 1215939"/>
              <a:gd name="connsiteY0" fmla="*/ 98612 h 466165"/>
              <a:gd name="connsiteX1" fmla="*/ 273332 w 1215939"/>
              <a:gd name="connsiteY1" fmla="*/ 17930 h 466165"/>
              <a:gd name="connsiteX2" fmla="*/ 407803 w 1215939"/>
              <a:gd name="connsiteY2" fmla="*/ 0 h 466165"/>
              <a:gd name="connsiteX3" fmla="*/ 972579 w 1215939"/>
              <a:gd name="connsiteY3" fmla="*/ 17930 h 466165"/>
              <a:gd name="connsiteX4" fmla="*/ 1062227 w 1215939"/>
              <a:gd name="connsiteY4" fmla="*/ 35859 h 466165"/>
              <a:gd name="connsiteX5" fmla="*/ 1151874 w 1215939"/>
              <a:gd name="connsiteY5" fmla="*/ 80683 h 466165"/>
              <a:gd name="connsiteX6" fmla="*/ 1169803 w 1215939"/>
              <a:gd name="connsiteY6" fmla="*/ 116541 h 466165"/>
              <a:gd name="connsiteX7" fmla="*/ 1205662 w 1215939"/>
              <a:gd name="connsiteY7" fmla="*/ 170330 h 466165"/>
              <a:gd name="connsiteX8" fmla="*/ 1196697 w 1215939"/>
              <a:gd name="connsiteY8" fmla="*/ 331694 h 466165"/>
              <a:gd name="connsiteX9" fmla="*/ 1116015 w 1215939"/>
              <a:gd name="connsiteY9" fmla="*/ 394447 h 466165"/>
              <a:gd name="connsiteX10" fmla="*/ 972579 w 1215939"/>
              <a:gd name="connsiteY10" fmla="*/ 439271 h 466165"/>
              <a:gd name="connsiteX11" fmla="*/ 856038 w 1215939"/>
              <a:gd name="connsiteY11" fmla="*/ 457200 h 466165"/>
              <a:gd name="connsiteX12" fmla="*/ 685709 w 1215939"/>
              <a:gd name="connsiteY12" fmla="*/ 466165 h 466165"/>
              <a:gd name="connsiteX13" fmla="*/ 327121 w 1215939"/>
              <a:gd name="connsiteY13" fmla="*/ 448236 h 466165"/>
              <a:gd name="connsiteX14" fmla="*/ 228509 w 1215939"/>
              <a:gd name="connsiteY14" fmla="*/ 439271 h 466165"/>
              <a:gd name="connsiteX15" fmla="*/ 201615 w 1215939"/>
              <a:gd name="connsiteY15" fmla="*/ 421341 h 466165"/>
              <a:gd name="connsiteX16" fmla="*/ 120932 w 1215939"/>
              <a:gd name="connsiteY16" fmla="*/ 358588 h 466165"/>
              <a:gd name="connsiteX17" fmla="*/ 58179 w 1215939"/>
              <a:gd name="connsiteY17" fmla="*/ 304800 h 466165"/>
              <a:gd name="connsiteX18" fmla="*/ 49215 w 1215939"/>
              <a:gd name="connsiteY18" fmla="*/ 268941 h 466165"/>
              <a:gd name="connsiteX19" fmla="*/ 49215 w 1215939"/>
              <a:gd name="connsiteY19" fmla="*/ 98612 h 466165"/>
              <a:gd name="connsiteX20" fmla="*/ 156791 w 1215939"/>
              <a:gd name="connsiteY20" fmla="*/ 53788 h 466165"/>
              <a:gd name="connsiteX21" fmla="*/ 219544 w 1215939"/>
              <a:gd name="connsiteY21" fmla="*/ 35859 h 466165"/>
              <a:gd name="connsiteX22" fmla="*/ 246438 w 1215939"/>
              <a:gd name="connsiteY22" fmla="*/ 26894 h 466165"/>
              <a:gd name="connsiteX23" fmla="*/ 210579 w 1215939"/>
              <a:gd name="connsiteY23" fmla="*/ 80683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5939" h="466165">
                <a:moveTo>
                  <a:pt x="147827" y="98612"/>
                </a:moveTo>
                <a:cubicBezTo>
                  <a:pt x="188375" y="64822"/>
                  <a:pt x="219416" y="31995"/>
                  <a:pt x="273332" y="17930"/>
                </a:cubicBezTo>
                <a:cubicBezTo>
                  <a:pt x="317088" y="6515"/>
                  <a:pt x="362979" y="5977"/>
                  <a:pt x="407803" y="0"/>
                </a:cubicBezTo>
                <a:cubicBezTo>
                  <a:pt x="416650" y="197"/>
                  <a:pt x="856519" y="5495"/>
                  <a:pt x="972579" y="17930"/>
                </a:cubicBezTo>
                <a:cubicBezTo>
                  <a:pt x="1002880" y="21177"/>
                  <a:pt x="1032344" y="29883"/>
                  <a:pt x="1062227" y="35859"/>
                </a:cubicBezTo>
                <a:cubicBezTo>
                  <a:pt x="1092109" y="50800"/>
                  <a:pt x="1125146" y="60637"/>
                  <a:pt x="1151874" y="80683"/>
                </a:cubicBezTo>
                <a:cubicBezTo>
                  <a:pt x="1162565" y="88701"/>
                  <a:pt x="1162928" y="105082"/>
                  <a:pt x="1169803" y="116541"/>
                </a:cubicBezTo>
                <a:cubicBezTo>
                  <a:pt x="1180890" y="135019"/>
                  <a:pt x="1205662" y="170330"/>
                  <a:pt x="1205662" y="170330"/>
                </a:cubicBezTo>
                <a:cubicBezTo>
                  <a:pt x="1217117" y="239060"/>
                  <a:pt x="1224588" y="248023"/>
                  <a:pt x="1196697" y="331694"/>
                </a:cubicBezTo>
                <a:cubicBezTo>
                  <a:pt x="1190653" y="349826"/>
                  <a:pt x="1119015" y="392347"/>
                  <a:pt x="1116015" y="394447"/>
                </a:cubicBezTo>
                <a:cubicBezTo>
                  <a:pt x="1043930" y="444907"/>
                  <a:pt x="1112273" y="414618"/>
                  <a:pt x="972579" y="439271"/>
                </a:cubicBezTo>
                <a:cubicBezTo>
                  <a:pt x="915710" y="449307"/>
                  <a:pt x="924569" y="452124"/>
                  <a:pt x="856038" y="457200"/>
                </a:cubicBezTo>
                <a:cubicBezTo>
                  <a:pt x="799338" y="461400"/>
                  <a:pt x="742485" y="463177"/>
                  <a:pt x="685709" y="466165"/>
                </a:cubicBezTo>
                <a:lnTo>
                  <a:pt x="327121" y="448236"/>
                </a:lnTo>
                <a:cubicBezTo>
                  <a:pt x="294172" y="446298"/>
                  <a:pt x="260783" y="446187"/>
                  <a:pt x="228509" y="439271"/>
                </a:cubicBezTo>
                <a:cubicBezTo>
                  <a:pt x="217974" y="437013"/>
                  <a:pt x="210234" y="427806"/>
                  <a:pt x="201615" y="421341"/>
                </a:cubicBezTo>
                <a:cubicBezTo>
                  <a:pt x="174358" y="400898"/>
                  <a:pt x="147106" y="380400"/>
                  <a:pt x="120932" y="358588"/>
                </a:cubicBezTo>
                <a:cubicBezTo>
                  <a:pt x="8555" y="264941"/>
                  <a:pt x="192473" y="405519"/>
                  <a:pt x="58179" y="304800"/>
                </a:cubicBezTo>
                <a:cubicBezTo>
                  <a:pt x="55191" y="292847"/>
                  <a:pt x="54068" y="280266"/>
                  <a:pt x="49215" y="268941"/>
                </a:cubicBezTo>
                <a:cubicBezTo>
                  <a:pt x="21571" y="204437"/>
                  <a:pt x="-46139" y="241643"/>
                  <a:pt x="49215" y="98612"/>
                </a:cubicBezTo>
                <a:cubicBezTo>
                  <a:pt x="70763" y="66289"/>
                  <a:pt x="120339" y="67218"/>
                  <a:pt x="156791" y="53788"/>
                </a:cubicBezTo>
                <a:cubicBezTo>
                  <a:pt x="177204" y="46267"/>
                  <a:pt x="198707" y="42110"/>
                  <a:pt x="219544" y="35859"/>
                </a:cubicBezTo>
                <a:cubicBezTo>
                  <a:pt x="228595" y="33144"/>
                  <a:pt x="248291" y="17628"/>
                  <a:pt x="246438" y="26894"/>
                </a:cubicBezTo>
                <a:cubicBezTo>
                  <a:pt x="242212" y="48024"/>
                  <a:pt x="222532" y="62753"/>
                  <a:pt x="210579" y="8068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8A22FE-FE3F-6664-43F5-E46D45EC620C}"/>
              </a:ext>
            </a:extLst>
          </p:cNvPr>
          <p:cNvGrpSpPr/>
          <p:nvPr/>
        </p:nvGrpSpPr>
        <p:grpSpPr>
          <a:xfrm>
            <a:off x="2204991" y="1858965"/>
            <a:ext cx="4316832" cy="3944493"/>
            <a:chOff x="2204991" y="1858965"/>
            <a:chExt cx="4316832" cy="39444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D76541-CB0C-8A90-C6EC-8ED97D52E789}"/>
                </a:ext>
              </a:extLst>
            </p:cNvPr>
            <p:cNvGrpSpPr/>
            <p:nvPr/>
          </p:nvGrpSpPr>
          <p:grpSpPr>
            <a:xfrm>
              <a:off x="5670175" y="1883232"/>
              <a:ext cx="851648" cy="1414231"/>
              <a:chOff x="1748117" y="2014769"/>
              <a:chExt cx="851648" cy="14142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981AB-3988-D455-6D10-BD46B16CCA9C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A67FD3-DD0B-A256-B230-2BD87492FAAE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40F9A4-CB5B-8BF5-AA2D-DD2D1E1657A4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4F8BE29-9AE5-3D10-EA93-9A02B62DA96B}"/>
                </a:ext>
              </a:extLst>
            </p:cNvPr>
            <p:cNvGrpSpPr/>
            <p:nvPr/>
          </p:nvGrpSpPr>
          <p:grpSpPr>
            <a:xfrm>
              <a:off x="2204991" y="1858965"/>
              <a:ext cx="1443318" cy="3944493"/>
              <a:chOff x="9000564" y="2078521"/>
              <a:chExt cx="1443318" cy="39444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89F31A6-8965-B7C8-8D08-A631CE67623E}"/>
                  </a:ext>
                </a:extLst>
              </p:cNvPr>
              <p:cNvGrpSpPr/>
              <p:nvPr/>
            </p:nvGrpSpPr>
            <p:grpSpPr>
              <a:xfrm>
                <a:off x="9205471" y="2078521"/>
                <a:ext cx="851648" cy="1414231"/>
                <a:chOff x="1748117" y="2014769"/>
                <a:chExt cx="851648" cy="141423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29FABC3-CB63-421D-3DF5-C1246A4D4870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62E3349-514B-05FB-AC57-D4973C66BD70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F87324A-03D6-6B7D-A484-CC73F5340C2A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ptr1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EBE5AF4-23FD-381A-2731-BFCB6ABFEB4F}"/>
                  </a:ext>
                </a:extLst>
              </p:cNvPr>
              <p:cNvGrpSpPr/>
              <p:nvPr/>
            </p:nvGrpSpPr>
            <p:grpSpPr>
              <a:xfrm>
                <a:off x="9000564" y="4364646"/>
                <a:ext cx="1443318" cy="1658368"/>
                <a:chOff x="5719482" y="4297339"/>
                <a:chExt cx="1443318" cy="165836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122F409-EDFD-86CE-C226-16EC70578A74}"/>
                    </a:ext>
                  </a:extLst>
                </p:cNvPr>
                <p:cNvGrpSpPr/>
                <p:nvPr/>
              </p:nvGrpSpPr>
              <p:grpSpPr>
                <a:xfrm>
                  <a:off x="5719482" y="4297339"/>
                  <a:ext cx="1443318" cy="1658368"/>
                  <a:chOff x="5719482" y="4297339"/>
                  <a:chExt cx="1443318" cy="1658368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D485A09-5ADB-0F0B-C194-A77BD476AB3B}"/>
                      </a:ext>
                    </a:extLst>
                  </p:cNvPr>
                  <p:cNvSpPr/>
                  <p:nvPr/>
                </p:nvSpPr>
                <p:spPr>
                  <a:xfrm>
                    <a:off x="5719482" y="429733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  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459127DC-219E-34BF-7008-D6139D997126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E04B934-B7EC-4ADD-94B7-D256DCC2C829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92654B0-D214-A21A-7C6D-063DBE86EF6E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CCD6895D-290B-A66C-B540-E38A21CABCC4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17C36C3-DE4C-34F7-4E26-4C4A3555B5CA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94D2242-9CED-D846-F8C9-DE138EBA7A41}"/>
                  </a:ext>
                </a:extLst>
              </p:cNvPr>
              <p:cNvSpPr/>
              <p:nvPr/>
            </p:nvSpPr>
            <p:spPr>
              <a:xfrm>
                <a:off x="9483377" y="4413397"/>
                <a:ext cx="573741" cy="318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C374940A-27A2-B159-1954-B568E330BC37}"/>
                  </a:ext>
                </a:extLst>
              </p:cNvPr>
              <p:cNvCxnSpPr>
                <a:stCxn id="21" idx="3"/>
                <a:endCxn id="51" idx="3"/>
              </p:cNvCxnSpPr>
              <p:nvPr/>
            </p:nvCxnSpPr>
            <p:spPr>
              <a:xfrm flipH="1">
                <a:off x="10057118" y="2668882"/>
                <a:ext cx="1" cy="1903955"/>
              </a:xfrm>
              <a:prstGeom prst="bent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283B95ED-5993-494F-8FE5-212D170DFE42}"/>
                  </a:ext>
                </a:extLst>
              </p:cNvPr>
              <p:cNvCxnSpPr>
                <a:stCxn id="22" idx="1"/>
                <a:endCxn id="43" idx="1"/>
              </p:cNvCxnSpPr>
              <p:nvPr/>
            </p:nvCxnSpPr>
            <p:spPr>
              <a:xfrm rot="10800000" flipV="1">
                <a:off x="9000565" y="3176746"/>
                <a:ext cx="204907" cy="1395196"/>
              </a:xfrm>
              <a:prstGeom prst="bentConnector3">
                <a:avLst>
                  <a:gd name="adj1" fmla="val 211563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7F96AEA4-D0AA-A5ED-B75E-7D7EBEA7E3E6}"/>
                </a:ext>
              </a:extLst>
            </p:cNvPr>
            <p:cNvCxnSpPr>
              <a:stCxn id="12" idx="1"/>
            </p:cNvCxnSpPr>
            <p:nvPr/>
          </p:nvCxnSpPr>
          <p:spPr>
            <a:xfrm rot="10800000" flipV="1">
              <a:off x="3487272" y="2473592"/>
              <a:ext cx="2182905" cy="1878793"/>
            </a:xfrm>
            <a:prstGeom prst="bentConnector3">
              <a:avLst>
                <a:gd name="adj1" fmla="val 6067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3FAA8D5-65FA-08E0-344F-F71159611615}"/>
                </a:ext>
              </a:extLst>
            </p:cNvPr>
            <p:cNvCxnSpPr>
              <a:cxnSpLocks/>
              <a:stCxn id="13" idx="1"/>
              <a:endCxn id="44" idx="3"/>
            </p:cNvCxnSpPr>
            <p:nvPr/>
          </p:nvCxnSpPr>
          <p:spPr>
            <a:xfrm rot="10800000" flipV="1">
              <a:off x="3648309" y="2981456"/>
              <a:ext cx="2021866" cy="1791241"/>
            </a:xfrm>
            <a:prstGeom prst="bentConnector3">
              <a:avLst>
                <a:gd name="adj1" fmla="val 539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3D53EDC-330E-86CB-4E99-C241D01D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8E87C6-C04B-6978-DB18-35A585C2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5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D25619-0713-A213-FB15-EC778B5DFC75}"/>
              </a:ext>
            </a:extLst>
          </p:cNvPr>
          <p:cNvSpPr txBox="1">
            <a:spLocks/>
          </p:cNvSpPr>
          <p:nvPr/>
        </p:nvSpPr>
        <p:spPr>
          <a:xfrm>
            <a:off x="53340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/>
              <a:t>shared_ptr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7416E2-40E9-D07C-F08C-9B7D477B3152}"/>
              </a:ext>
            </a:extLst>
          </p:cNvPr>
          <p:cNvSpPr txBox="1">
            <a:spLocks/>
          </p:cNvSpPr>
          <p:nvPr/>
        </p:nvSpPr>
        <p:spPr>
          <a:xfrm>
            <a:off x="1062318" y="3842684"/>
            <a:ext cx="10515600" cy="56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‘reset’ member function of </a:t>
            </a:r>
            <a:r>
              <a:rPr lang="en-IN" b="1" dirty="0" err="1"/>
              <a:t>shared_ptr</a:t>
            </a:r>
            <a:r>
              <a:rPr lang="en-IN" b="1" dirty="0"/>
              <a:t> </a:t>
            </a:r>
            <a:r>
              <a:rPr lang="en-IN" dirty="0"/>
              <a:t>class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2905-1B17-E494-836D-8C4943A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613F9-040D-D012-B1DB-4312F1E7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5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E5C4F-BC12-177E-EFA2-3C100D7DD78B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FE0DF-BA76-E35D-FBEC-E443EB788596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‘reset’ function call on a 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11C80-7E42-1CBB-1B86-C279D1C9049F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79606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B47621-D14E-8079-90CA-2B4725C0D5B9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B09A4-CEA9-443E-D956-2F5C6E22A6CB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90987-9B4E-20FC-E5D3-358822C74B51}"/>
              </a:ext>
            </a:extLst>
          </p:cNvPr>
          <p:cNvGrpSpPr/>
          <p:nvPr/>
        </p:nvGrpSpPr>
        <p:grpSpPr>
          <a:xfrm>
            <a:off x="2204991" y="1858965"/>
            <a:ext cx="1443318" cy="3944493"/>
            <a:chOff x="9000564" y="2078521"/>
            <a:chExt cx="1443318" cy="39444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065955-4E08-8FF7-1CF1-A4DEBDC07B27}"/>
                </a:ext>
              </a:extLst>
            </p:cNvPr>
            <p:cNvGrpSpPr/>
            <p:nvPr/>
          </p:nvGrpSpPr>
          <p:grpSpPr>
            <a:xfrm>
              <a:off x="9205471" y="2078521"/>
              <a:ext cx="851648" cy="1414231"/>
              <a:chOff x="1748117" y="2014769"/>
              <a:chExt cx="851648" cy="141423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182E0D-8B2C-E3E6-7299-87A1D8133324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74453EF-60C7-05C7-2324-8D31FEF60EC0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DF153C-6707-E681-075C-061B95C7F4EB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823528-427A-F4D0-8A83-1BD2A1FB6BF5}"/>
                </a:ext>
              </a:extLst>
            </p:cNvPr>
            <p:cNvGrpSpPr/>
            <p:nvPr/>
          </p:nvGrpSpPr>
          <p:grpSpPr>
            <a:xfrm>
              <a:off x="9000564" y="4364646"/>
              <a:ext cx="1443318" cy="1658368"/>
              <a:chOff x="5719482" y="4297339"/>
              <a:chExt cx="1443318" cy="16583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F580956-36EB-F641-64DC-8E6CD2C9FC59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B321157-23FF-6420-DDEF-3FCAA16E8065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5E6D82-561D-4B9B-FE03-45408A8D1629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941991C-2BC7-CA23-730C-EDB8F9C8C44F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14F7B7B-5427-E561-4BF5-32D8BFCAC165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1C0961B-D4E4-C80E-23CF-923C3F240012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0425CE1-0E3F-932C-DB69-6943A26F1B2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6EDD9AA-6AC0-9100-0665-10672F85DF05}"/>
                </a:ext>
              </a:extLst>
            </p:cNvPr>
            <p:cNvSpPr/>
            <p:nvPr/>
          </p:nvSpPr>
          <p:spPr>
            <a:xfrm>
              <a:off x="9483377" y="4413397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A3D4AE4-3E91-A6E0-D62D-9C61EC73701A}"/>
                </a:ext>
              </a:extLst>
            </p:cNvPr>
            <p:cNvCxnSpPr>
              <a:stCxn id="26" idx="3"/>
              <a:endCxn id="16" idx="3"/>
            </p:cNvCxnSpPr>
            <p:nvPr/>
          </p:nvCxnSpPr>
          <p:spPr>
            <a:xfrm flipH="1">
              <a:off x="10057118" y="2668882"/>
              <a:ext cx="1" cy="1903955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88391E6-ED69-CE6A-1DB6-B3257D969765}"/>
                </a:ext>
              </a:extLst>
            </p:cNvPr>
            <p:cNvCxnSpPr>
              <a:stCxn id="27" idx="1"/>
              <a:endCxn id="22" idx="1"/>
            </p:cNvCxnSpPr>
            <p:nvPr/>
          </p:nvCxnSpPr>
          <p:spPr>
            <a:xfrm rot="10800000" flipV="1">
              <a:off x="9000565" y="3176746"/>
              <a:ext cx="204907" cy="1395196"/>
            </a:xfrm>
            <a:prstGeom prst="bentConnector3">
              <a:avLst>
                <a:gd name="adj1" fmla="val 21156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08E71D-5276-1C7C-DC79-CEF987D05159}"/>
              </a:ext>
            </a:extLst>
          </p:cNvPr>
          <p:cNvCxnSpPr/>
          <p:nvPr/>
        </p:nvCxnSpPr>
        <p:spPr>
          <a:xfrm>
            <a:off x="4751293" y="1763175"/>
            <a:ext cx="0" cy="437706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7181B2-8F5E-BCF0-417A-C03C81EA204D}"/>
              </a:ext>
            </a:extLst>
          </p:cNvPr>
          <p:cNvSpPr txBox="1"/>
          <p:nvPr/>
        </p:nvSpPr>
        <p:spPr>
          <a:xfrm>
            <a:off x="6882648" y="1167495"/>
            <a:ext cx="469078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sz="1400" b="0" dirty="0">
              <a:solidFill>
                <a:srgbClr val="C8C8C8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66469-62AC-44FC-BEA0-F307C0A06EC2}"/>
              </a:ext>
            </a:extLst>
          </p:cNvPr>
          <p:cNvSpPr txBox="1"/>
          <p:nvPr/>
        </p:nvSpPr>
        <p:spPr>
          <a:xfrm>
            <a:off x="155603" y="1227675"/>
            <a:ext cx="469078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87BAD7-D6F4-FB3E-7D61-52B89316E6E4}"/>
              </a:ext>
            </a:extLst>
          </p:cNvPr>
          <p:cNvGrpSpPr/>
          <p:nvPr/>
        </p:nvGrpSpPr>
        <p:grpSpPr>
          <a:xfrm>
            <a:off x="6007468" y="2098675"/>
            <a:ext cx="2106380" cy="4125451"/>
            <a:chOff x="6017088" y="1883231"/>
            <a:chExt cx="2106380" cy="41254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38A861-41FD-09E5-562C-A6C58D6338AD}"/>
                </a:ext>
              </a:extLst>
            </p:cNvPr>
            <p:cNvGrpSpPr/>
            <p:nvPr/>
          </p:nvGrpSpPr>
          <p:grpSpPr>
            <a:xfrm>
              <a:off x="6348619" y="1883231"/>
              <a:ext cx="1443318" cy="3944493"/>
              <a:chOff x="9000564" y="2078521"/>
              <a:chExt cx="1443318" cy="394449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7F01395-E33A-EC16-8D17-4113887DA777}"/>
                  </a:ext>
                </a:extLst>
              </p:cNvPr>
              <p:cNvGrpSpPr/>
              <p:nvPr/>
            </p:nvGrpSpPr>
            <p:grpSpPr>
              <a:xfrm>
                <a:off x="9205471" y="2078521"/>
                <a:ext cx="851648" cy="1414231"/>
                <a:chOff x="1748117" y="2014769"/>
                <a:chExt cx="851648" cy="1414231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5365C15-551E-E3FF-4C66-C0A41A3696DA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54C0524-E588-7D36-DFDB-142B19610720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74BBAD9-4AF0-40A6-45B7-DABFC3A99178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ptr1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D0E6367-C206-361B-72D8-E35BD8D05EEA}"/>
                  </a:ext>
                </a:extLst>
              </p:cNvPr>
              <p:cNvGrpSpPr/>
              <p:nvPr/>
            </p:nvGrpSpPr>
            <p:grpSpPr>
              <a:xfrm>
                <a:off x="9000564" y="4364646"/>
                <a:ext cx="1443318" cy="1658368"/>
                <a:chOff x="5719482" y="4297339"/>
                <a:chExt cx="1443318" cy="1658368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577E628-A5F5-0C35-09B1-73433478CA20}"/>
                    </a:ext>
                  </a:extLst>
                </p:cNvPr>
                <p:cNvGrpSpPr/>
                <p:nvPr/>
              </p:nvGrpSpPr>
              <p:grpSpPr>
                <a:xfrm>
                  <a:off x="5719482" y="4297339"/>
                  <a:ext cx="1443318" cy="1658368"/>
                  <a:chOff x="5719482" y="4297339"/>
                  <a:chExt cx="1443318" cy="1658368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0F30179-F92A-C3AE-A401-41F7A2807AD5}"/>
                      </a:ext>
                    </a:extLst>
                  </p:cNvPr>
                  <p:cNvSpPr/>
                  <p:nvPr/>
                </p:nvSpPr>
                <p:spPr>
                  <a:xfrm>
                    <a:off x="5719482" y="429733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  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07A252C1-C0D0-2E8D-6771-CD8A99E4D287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CE4B6A2-C8B0-C5E0-5982-798797C20F2F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89401F5-E650-51E7-619B-B8FE6831B8FA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7EEA87E0-B2CE-47A3-04F3-EA429205F5C7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2FC7A4FD-53F3-10C6-39B8-6DF7526EF90A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DE0C60-85E3-7F95-F636-F7143B83B354}"/>
                  </a:ext>
                </a:extLst>
              </p:cNvPr>
              <p:cNvSpPr/>
              <p:nvPr/>
            </p:nvSpPr>
            <p:spPr>
              <a:xfrm>
                <a:off x="9483377" y="4413397"/>
                <a:ext cx="573741" cy="318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BE2326C-B890-DCE9-89AB-5E14A9053C1B}"/>
                  </a:ext>
                </a:extLst>
              </p:cNvPr>
              <p:cNvCxnSpPr>
                <a:stCxn id="45" idx="3"/>
                <a:endCxn id="35" idx="3"/>
              </p:cNvCxnSpPr>
              <p:nvPr/>
            </p:nvCxnSpPr>
            <p:spPr>
              <a:xfrm flipH="1">
                <a:off x="10057118" y="2668882"/>
                <a:ext cx="1" cy="1903955"/>
              </a:xfrm>
              <a:prstGeom prst="bent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7CEE0DA-9A7A-F13B-7322-09747CD59035}"/>
                  </a:ext>
                </a:extLst>
              </p:cNvPr>
              <p:cNvCxnSpPr>
                <a:stCxn id="46" idx="1"/>
                <a:endCxn id="41" idx="1"/>
              </p:cNvCxnSpPr>
              <p:nvPr/>
            </p:nvCxnSpPr>
            <p:spPr>
              <a:xfrm rot="10800000" flipV="1">
                <a:off x="9000565" y="3176746"/>
                <a:ext cx="204907" cy="1395196"/>
              </a:xfrm>
              <a:prstGeom prst="bentConnector3">
                <a:avLst>
                  <a:gd name="adj1" fmla="val 211563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8A35F360-5102-CEB1-2A05-4C604B92C64B}"/>
                </a:ext>
              </a:extLst>
            </p:cNvPr>
            <p:cNvSpPr/>
            <p:nvPr/>
          </p:nvSpPr>
          <p:spPr>
            <a:xfrm>
              <a:off x="7503460" y="3425569"/>
              <a:ext cx="218665" cy="36078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65A8556C-23C7-B6CA-F134-E906DD991962}"/>
                </a:ext>
              </a:extLst>
            </p:cNvPr>
            <p:cNvSpPr/>
            <p:nvPr/>
          </p:nvSpPr>
          <p:spPr>
            <a:xfrm>
              <a:off x="6017088" y="3842000"/>
              <a:ext cx="218665" cy="36078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FD56E87-CAB4-78AC-3BFD-D8E9DA72DBBF}"/>
                </a:ext>
              </a:extLst>
            </p:cNvPr>
            <p:cNvSpPr/>
            <p:nvPr/>
          </p:nvSpPr>
          <p:spPr>
            <a:xfrm>
              <a:off x="6095999" y="4055950"/>
              <a:ext cx="1909482" cy="1952732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82C174E3-0C07-D424-9972-2132CF0872E3}"/>
                </a:ext>
              </a:extLst>
            </p:cNvPr>
            <p:cNvSpPr/>
            <p:nvPr/>
          </p:nvSpPr>
          <p:spPr>
            <a:xfrm>
              <a:off x="7904803" y="4507807"/>
              <a:ext cx="218665" cy="36078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C4DA0AB-7192-FD46-A647-B06DC057781C}"/>
              </a:ext>
            </a:extLst>
          </p:cNvPr>
          <p:cNvSpPr/>
          <p:nvPr/>
        </p:nvSpPr>
        <p:spPr>
          <a:xfrm>
            <a:off x="6912716" y="1535452"/>
            <a:ext cx="1344108" cy="421824"/>
          </a:xfrm>
          <a:custGeom>
            <a:avLst/>
            <a:gdLst>
              <a:gd name="connsiteX0" fmla="*/ 8037 w 1344108"/>
              <a:gd name="connsiteY0" fmla="*/ 268941 h 609600"/>
              <a:gd name="connsiteX1" fmla="*/ 142508 w 1344108"/>
              <a:gd name="connsiteY1" fmla="*/ 125505 h 609600"/>
              <a:gd name="connsiteX2" fmla="*/ 223190 w 1344108"/>
              <a:gd name="connsiteY2" fmla="*/ 62752 h 609600"/>
              <a:gd name="connsiteX3" fmla="*/ 492131 w 1344108"/>
              <a:gd name="connsiteY3" fmla="*/ 0 h 609600"/>
              <a:gd name="connsiteX4" fmla="*/ 671425 w 1344108"/>
              <a:gd name="connsiteY4" fmla="*/ 17929 h 609600"/>
              <a:gd name="connsiteX5" fmla="*/ 743143 w 1344108"/>
              <a:gd name="connsiteY5" fmla="*/ 44823 h 609600"/>
              <a:gd name="connsiteX6" fmla="*/ 805896 w 1344108"/>
              <a:gd name="connsiteY6" fmla="*/ 80682 h 609600"/>
              <a:gd name="connsiteX7" fmla="*/ 976225 w 1344108"/>
              <a:gd name="connsiteY7" fmla="*/ 98611 h 609600"/>
              <a:gd name="connsiteX8" fmla="*/ 1065872 w 1344108"/>
              <a:gd name="connsiteY8" fmla="*/ 89647 h 609600"/>
              <a:gd name="connsiteX9" fmla="*/ 1182413 w 1344108"/>
              <a:gd name="connsiteY9" fmla="*/ 62752 h 609600"/>
              <a:gd name="connsiteX10" fmla="*/ 1316884 w 1344108"/>
              <a:gd name="connsiteY10" fmla="*/ 89647 h 609600"/>
              <a:gd name="connsiteX11" fmla="*/ 1343778 w 1344108"/>
              <a:gd name="connsiteY11" fmla="*/ 143435 h 609600"/>
              <a:gd name="connsiteX12" fmla="*/ 1325849 w 1344108"/>
              <a:gd name="connsiteY12" fmla="*/ 430305 h 609600"/>
              <a:gd name="connsiteX13" fmla="*/ 1307919 w 1344108"/>
              <a:gd name="connsiteY13" fmla="*/ 493058 h 609600"/>
              <a:gd name="connsiteX14" fmla="*/ 1245166 w 1344108"/>
              <a:gd name="connsiteY14" fmla="*/ 537882 h 609600"/>
              <a:gd name="connsiteX15" fmla="*/ 1137590 w 1344108"/>
              <a:gd name="connsiteY15" fmla="*/ 573741 h 609600"/>
              <a:gd name="connsiteX16" fmla="*/ 1030013 w 1344108"/>
              <a:gd name="connsiteY16" fmla="*/ 600635 h 609600"/>
              <a:gd name="connsiteX17" fmla="*/ 913472 w 1344108"/>
              <a:gd name="connsiteY17" fmla="*/ 609600 h 609600"/>
              <a:gd name="connsiteX18" fmla="*/ 581778 w 1344108"/>
              <a:gd name="connsiteY18" fmla="*/ 591670 h 609600"/>
              <a:gd name="connsiteX19" fmla="*/ 474202 w 1344108"/>
              <a:gd name="connsiteY19" fmla="*/ 564776 h 609600"/>
              <a:gd name="connsiteX20" fmla="*/ 268013 w 1344108"/>
              <a:gd name="connsiteY20" fmla="*/ 537882 h 609600"/>
              <a:gd name="connsiteX21" fmla="*/ 187331 w 1344108"/>
              <a:gd name="connsiteY21" fmla="*/ 510988 h 609600"/>
              <a:gd name="connsiteX22" fmla="*/ 88719 w 1344108"/>
              <a:gd name="connsiteY22" fmla="*/ 457200 h 609600"/>
              <a:gd name="connsiteX23" fmla="*/ 8037 w 1344108"/>
              <a:gd name="connsiteY23" fmla="*/ 349623 h 609600"/>
              <a:gd name="connsiteX24" fmla="*/ 8037 w 1344108"/>
              <a:gd name="connsiteY24" fmla="*/ 26894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4108" h="609600">
                <a:moveTo>
                  <a:pt x="8037" y="268941"/>
                </a:moveTo>
                <a:cubicBezTo>
                  <a:pt x="30449" y="231588"/>
                  <a:pt x="72954" y="187738"/>
                  <a:pt x="142508" y="125505"/>
                </a:cubicBezTo>
                <a:cubicBezTo>
                  <a:pt x="167899" y="102787"/>
                  <a:pt x="193704" y="79823"/>
                  <a:pt x="223190" y="62752"/>
                </a:cubicBezTo>
                <a:cubicBezTo>
                  <a:pt x="304742" y="15538"/>
                  <a:pt x="401083" y="10116"/>
                  <a:pt x="492131" y="0"/>
                </a:cubicBezTo>
                <a:cubicBezTo>
                  <a:pt x="524740" y="2174"/>
                  <a:pt x="622257" y="2800"/>
                  <a:pt x="671425" y="17929"/>
                </a:cubicBezTo>
                <a:cubicBezTo>
                  <a:pt x="695828" y="25438"/>
                  <a:pt x="720007" y="34026"/>
                  <a:pt x="743143" y="44823"/>
                </a:cubicBezTo>
                <a:cubicBezTo>
                  <a:pt x="764975" y="55011"/>
                  <a:pt x="782901" y="73496"/>
                  <a:pt x="805896" y="80682"/>
                </a:cubicBezTo>
                <a:cubicBezTo>
                  <a:pt x="811681" y="82490"/>
                  <a:pt x="975901" y="98579"/>
                  <a:pt x="976225" y="98611"/>
                </a:cubicBezTo>
                <a:cubicBezTo>
                  <a:pt x="1006107" y="95623"/>
                  <a:pt x="1036285" y="94793"/>
                  <a:pt x="1065872" y="89647"/>
                </a:cubicBezTo>
                <a:cubicBezTo>
                  <a:pt x="1105150" y="82816"/>
                  <a:pt x="1142545" y="62752"/>
                  <a:pt x="1182413" y="62752"/>
                </a:cubicBezTo>
                <a:cubicBezTo>
                  <a:pt x="1228124" y="62752"/>
                  <a:pt x="1272060" y="80682"/>
                  <a:pt x="1316884" y="89647"/>
                </a:cubicBezTo>
                <a:cubicBezTo>
                  <a:pt x="1325849" y="107576"/>
                  <a:pt x="1343251" y="123396"/>
                  <a:pt x="1343778" y="143435"/>
                </a:cubicBezTo>
                <a:cubicBezTo>
                  <a:pt x="1346299" y="239212"/>
                  <a:pt x="1333806" y="334826"/>
                  <a:pt x="1325849" y="430305"/>
                </a:cubicBezTo>
                <a:cubicBezTo>
                  <a:pt x="1325828" y="430559"/>
                  <a:pt x="1312163" y="488814"/>
                  <a:pt x="1307919" y="493058"/>
                </a:cubicBezTo>
                <a:cubicBezTo>
                  <a:pt x="1289742" y="511235"/>
                  <a:pt x="1268397" y="526878"/>
                  <a:pt x="1245166" y="537882"/>
                </a:cubicBezTo>
                <a:cubicBezTo>
                  <a:pt x="1211006" y="554063"/>
                  <a:pt x="1173876" y="563157"/>
                  <a:pt x="1137590" y="573741"/>
                </a:cubicBezTo>
                <a:cubicBezTo>
                  <a:pt x="1102106" y="584091"/>
                  <a:pt x="1066511" y="594795"/>
                  <a:pt x="1030013" y="600635"/>
                </a:cubicBezTo>
                <a:cubicBezTo>
                  <a:pt x="991541" y="606791"/>
                  <a:pt x="952319" y="606612"/>
                  <a:pt x="913472" y="609600"/>
                </a:cubicBezTo>
                <a:cubicBezTo>
                  <a:pt x="802907" y="603623"/>
                  <a:pt x="691932" y="602910"/>
                  <a:pt x="581778" y="591670"/>
                </a:cubicBezTo>
                <a:cubicBezTo>
                  <a:pt x="545007" y="587918"/>
                  <a:pt x="510321" y="572628"/>
                  <a:pt x="474202" y="564776"/>
                </a:cubicBezTo>
                <a:cubicBezTo>
                  <a:pt x="375752" y="543374"/>
                  <a:pt x="370579" y="546429"/>
                  <a:pt x="268013" y="537882"/>
                </a:cubicBezTo>
                <a:cubicBezTo>
                  <a:pt x="200011" y="524281"/>
                  <a:pt x="245654" y="537498"/>
                  <a:pt x="187331" y="510988"/>
                </a:cubicBezTo>
                <a:cubicBezTo>
                  <a:pt x="155562" y="496548"/>
                  <a:pt x="113426" y="485708"/>
                  <a:pt x="88719" y="457200"/>
                </a:cubicBezTo>
                <a:cubicBezTo>
                  <a:pt x="59363" y="423327"/>
                  <a:pt x="8037" y="349623"/>
                  <a:pt x="8037" y="349623"/>
                </a:cubicBezTo>
                <a:cubicBezTo>
                  <a:pt x="18297" y="205987"/>
                  <a:pt x="-14375" y="306294"/>
                  <a:pt x="8037" y="268941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D40B1F1C-0C5D-20CD-44EC-1F3568F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D61CA99B-BE43-5F3E-34D7-F25AB457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3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E74D4A-F09A-3A59-D807-2C8B190ECFD4}"/>
              </a:ext>
            </a:extLst>
          </p:cNvPr>
          <p:cNvSpPr txBox="1">
            <a:spLocks/>
          </p:cNvSpPr>
          <p:nvPr/>
        </p:nvSpPr>
        <p:spPr>
          <a:xfrm>
            <a:off x="53340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/>
              <a:t>shared_ptr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05A05E-9776-1657-226E-D18C89D16824}"/>
              </a:ext>
            </a:extLst>
          </p:cNvPr>
          <p:cNvSpPr txBox="1">
            <a:spLocks/>
          </p:cNvSpPr>
          <p:nvPr/>
        </p:nvSpPr>
        <p:spPr>
          <a:xfrm>
            <a:off x="1062318" y="3842684"/>
            <a:ext cx="10515600" cy="567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A reference type of </a:t>
            </a:r>
            <a:r>
              <a:rPr lang="en-IN" b="1" dirty="0" err="1"/>
              <a:t>shared_ptr</a:t>
            </a:r>
            <a:r>
              <a:rPr lang="en-IN" b="1" dirty="0"/>
              <a:t> </a:t>
            </a:r>
            <a:r>
              <a:rPr lang="en-IN" dirty="0"/>
              <a:t>kind as function parameters [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 very bad-idea</a:t>
            </a:r>
            <a:r>
              <a:rPr lang="en-IN" dirty="0"/>
              <a:t>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32D9-09EC-BAA1-0073-B1A80A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4AC25-B810-3098-640B-E0EF639C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82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8771E-2D43-75B6-E1B1-A80BB0579885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BE7C2-297C-4B12-8679-62D63DB6AFBA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type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types as function parameters…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02BBD2-080F-806D-1F54-E6935DBAF91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6675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07B750-D9E8-FC0C-8142-B74946B668D8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9EAD4-162E-3768-4611-D0C415C8EE0C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F759BC-219A-5F0D-A871-5FC3C8C5551B}"/>
              </a:ext>
            </a:extLst>
          </p:cNvPr>
          <p:cNvCxnSpPr>
            <a:cxnSpLocks/>
          </p:cNvCxnSpPr>
          <p:nvPr/>
        </p:nvCxnSpPr>
        <p:spPr>
          <a:xfrm>
            <a:off x="7060658" y="1219200"/>
            <a:ext cx="0" cy="55435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8330FCD-21BE-5F2C-2285-A7F5F2C3F25D}"/>
              </a:ext>
            </a:extLst>
          </p:cNvPr>
          <p:cNvSpPr txBox="1"/>
          <p:nvPr/>
        </p:nvSpPr>
        <p:spPr>
          <a:xfrm>
            <a:off x="7273941" y="1206329"/>
            <a:ext cx="441773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//***consumer code****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//…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9351E0-99A4-3E6D-88DD-35BEB1D8A6FA}"/>
              </a:ext>
            </a:extLst>
          </p:cNvPr>
          <p:cNvGrpSpPr/>
          <p:nvPr/>
        </p:nvGrpSpPr>
        <p:grpSpPr>
          <a:xfrm>
            <a:off x="1356859" y="1751589"/>
            <a:ext cx="3264445" cy="4214162"/>
            <a:chOff x="1356859" y="1751589"/>
            <a:chExt cx="3264445" cy="42141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688D5C-561F-189D-2471-05BC87EB215D}"/>
                </a:ext>
              </a:extLst>
            </p:cNvPr>
            <p:cNvGrpSpPr/>
            <p:nvPr/>
          </p:nvGrpSpPr>
          <p:grpSpPr>
            <a:xfrm>
              <a:off x="3177986" y="4307383"/>
              <a:ext cx="1443318" cy="1658368"/>
              <a:chOff x="5719482" y="4297339"/>
              <a:chExt cx="1443318" cy="165836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456E6C9-0D90-4F7F-82C5-A72B161E52AA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67B8A7A-56C6-F54A-3FFA-076CED197E3C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9E06EC7-6DC9-C3BC-9DEB-873F1B302882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38E1EAB-7BE8-2350-ED82-F0666679ED37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C038312-9F6A-DFED-3FAC-90A26CF3E4FA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8FB5F4A-C68E-DD45-DA6C-F0AED2D1063F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1A1E4D85-321E-8C9C-BE78-460910D2CE1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0B81E38-DEED-3C67-ED35-43BB02F95150}"/>
                </a:ext>
              </a:extLst>
            </p:cNvPr>
            <p:cNvSpPr/>
            <p:nvPr/>
          </p:nvSpPr>
          <p:spPr>
            <a:xfrm>
              <a:off x="3660799" y="4356134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8D379B-E787-C5A6-B141-374F50F7C115}"/>
                </a:ext>
              </a:extLst>
            </p:cNvPr>
            <p:cNvGrpSpPr/>
            <p:nvPr/>
          </p:nvGrpSpPr>
          <p:grpSpPr>
            <a:xfrm>
              <a:off x="1459964" y="1887680"/>
              <a:ext cx="851646" cy="1166580"/>
              <a:chOff x="1748117" y="2014769"/>
              <a:chExt cx="851648" cy="141423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28B8D1-005E-CF12-BB7B-62A05F6E9EEF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int* = 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DBF770-1463-043E-4D98-22060DA9C2C3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7301F8-ABAB-C8AE-C245-3A0827A019C5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/>
                  <a:t>p</a:t>
                </a:r>
              </a:p>
            </p:txBody>
          </p:sp>
        </p:grp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D3799F8-4E31-2E1D-0BB2-3C903E44F2F9}"/>
                </a:ext>
              </a:extLst>
            </p:cNvPr>
            <p:cNvSpPr/>
            <p:nvPr/>
          </p:nvSpPr>
          <p:spPr>
            <a:xfrm>
              <a:off x="1356869" y="1887680"/>
              <a:ext cx="1045672" cy="1249966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595D54-59AB-00CA-0E57-844C9FD6DA8E}"/>
                </a:ext>
              </a:extLst>
            </p:cNvPr>
            <p:cNvSpPr txBox="1"/>
            <p:nvPr/>
          </p:nvSpPr>
          <p:spPr>
            <a:xfrm>
              <a:off x="2344586" y="2056933"/>
              <a:ext cx="391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accent2"/>
                  </a:solidFill>
                </a:rPr>
                <a:t>p1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906151F-8FA5-135E-7AFE-56E86453029D}"/>
                </a:ext>
              </a:extLst>
            </p:cNvPr>
            <p:cNvSpPr/>
            <p:nvPr/>
          </p:nvSpPr>
          <p:spPr>
            <a:xfrm>
              <a:off x="1356860" y="1789954"/>
              <a:ext cx="1323571" cy="138891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6B948F-A336-89F0-52B2-008E4A454847}"/>
                </a:ext>
              </a:extLst>
            </p:cNvPr>
            <p:cNvSpPr txBox="1"/>
            <p:nvPr/>
          </p:nvSpPr>
          <p:spPr>
            <a:xfrm>
              <a:off x="2637185" y="2194661"/>
              <a:ext cx="391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chemeClr val="accent6"/>
                  </a:solidFill>
                </a:rPr>
                <a:t>p2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09512A-F1C2-861F-D171-031FB7ECEECB}"/>
                </a:ext>
              </a:extLst>
            </p:cNvPr>
            <p:cNvSpPr/>
            <p:nvPr/>
          </p:nvSpPr>
          <p:spPr>
            <a:xfrm>
              <a:off x="1356860" y="1800274"/>
              <a:ext cx="1592526" cy="1388917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59EFD8-6F25-5CA3-9290-2574DDE0DBD7}"/>
                </a:ext>
              </a:extLst>
            </p:cNvPr>
            <p:cNvSpPr txBox="1"/>
            <p:nvPr/>
          </p:nvSpPr>
          <p:spPr>
            <a:xfrm>
              <a:off x="2894630" y="2282571"/>
              <a:ext cx="391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p3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5B9DEF-9807-EC01-4521-B0D592559C72}"/>
                </a:ext>
              </a:extLst>
            </p:cNvPr>
            <p:cNvSpPr/>
            <p:nvPr/>
          </p:nvSpPr>
          <p:spPr>
            <a:xfrm>
              <a:off x="1356859" y="1765859"/>
              <a:ext cx="1821123" cy="1388917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DE412-CCD4-FDD0-3BF3-4792BBC3D11B}"/>
                </a:ext>
              </a:extLst>
            </p:cNvPr>
            <p:cNvSpPr txBox="1"/>
            <p:nvPr/>
          </p:nvSpPr>
          <p:spPr>
            <a:xfrm>
              <a:off x="3127708" y="2481080"/>
              <a:ext cx="391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p4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3A92B57-8E68-E1A5-3B76-27A86B5C5459}"/>
                </a:ext>
              </a:extLst>
            </p:cNvPr>
            <p:cNvSpPr/>
            <p:nvPr/>
          </p:nvSpPr>
          <p:spPr>
            <a:xfrm>
              <a:off x="1372215" y="1751589"/>
              <a:ext cx="2019044" cy="1388917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321F3B7-61FD-EAFE-5B0C-F5F8A45D25B1}"/>
                </a:ext>
              </a:extLst>
            </p:cNvPr>
            <p:cNvCxnSpPr>
              <a:stCxn id="32" idx="3"/>
              <a:endCxn id="13" idx="0"/>
            </p:cNvCxnSpPr>
            <p:nvPr/>
          </p:nvCxnSpPr>
          <p:spPr>
            <a:xfrm>
              <a:off x="2311610" y="2374661"/>
              <a:ext cx="1588035" cy="193272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BCE843CD-7BB5-0B94-112B-F24AAB4A6356}"/>
                </a:ext>
              </a:extLst>
            </p:cNvPr>
            <p:cNvCxnSpPr>
              <a:stCxn id="33" idx="3"/>
              <a:endCxn id="39" idx="1"/>
            </p:cNvCxnSpPr>
            <p:nvPr/>
          </p:nvCxnSpPr>
          <p:spPr>
            <a:xfrm>
              <a:off x="2311609" y="2793591"/>
              <a:ext cx="866377" cy="21414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3D99ACB-1295-5402-35F7-18F19CA5F4ED}"/>
              </a:ext>
            </a:extLst>
          </p:cNvPr>
          <p:cNvSpPr txBox="1"/>
          <p:nvPr/>
        </p:nvSpPr>
        <p:spPr>
          <a:xfrm>
            <a:off x="4551491" y="2056933"/>
            <a:ext cx="2128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Note</a:t>
            </a:r>
            <a:r>
              <a:rPr lang="en-IN" sz="1400" dirty="0"/>
              <a:t>: The reference count never gets incremented, it always remains only </a:t>
            </a:r>
            <a:r>
              <a:rPr lang="en-IN" sz="1400" b="1" dirty="0">
                <a:solidFill>
                  <a:schemeClr val="accent6"/>
                </a:solidFill>
              </a:rPr>
              <a:t>one</a:t>
            </a:r>
            <a:r>
              <a:rPr lang="en-IN" sz="1400" dirty="0"/>
              <a:t>.</a:t>
            </a:r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D23BBB79-2F6E-1092-20E1-E044D3B0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2F2A04B5-3293-1EA5-E681-DE230258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48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8771E-2D43-75B6-E1B1-A80BB0579885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BE7C2-297C-4B12-8679-62D63DB6AFBA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type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types as function parameters…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02BBD2-080F-806D-1F54-E6935DBAF916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66751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07B750-D9E8-FC0C-8142-B74946B668D8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9EAD4-162E-3768-4611-D0C415C8EE0C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F759BC-219A-5F0D-A871-5FC3C8C5551B}"/>
              </a:ext>
            </a:extLst>
          </p:cNvPr>
          <p:cNvCxnSpPr>
            <a:cxnSpLocks/>
          </p:cNvCxnSpPr>
          <p:nvPr/>
        </p:nvCxnSpPr>
        <p:spPr>
          <a:xfrm>
            <a:off x="7060658" y="1219200"/>
            <a:ext cx="0" cy="55435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8330FCD-21BE-5F2C-2285-A7F5F2C3F25D}"/>
              </a:ext>
            </a:extLst>
          </p:cNvPr>
          <p:cNvSpPr txBox="1"/>
          <p:nvPr/>
        </p:nvSpPr>
        <p:spPr>
          <a:xfrm>
            <a:off x="7273941" y="1206329"/>
            <a:ext cx="441773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constructor..."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~CA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 destructor..."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//***consumer code****</a:t>
            </a:r>
            <a:endParaRPr lang="en-IN" sz="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throw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runtime_exception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(“error”)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fun4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fun3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1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8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B4FEC5E-C1DB-0B88-B1ED-5F4443799D42}"/>
              </a:ext>
            </a:extLst>
          </p:cNvPr>
          <p:cNvSpPr/>
          <p:nvPr/>
        </p:nvSpPr>
        <p:spPr>
          <a:xfrm>
            <a:off x="7496186" y="2374661"/>
            <a:ext cx="2003827" cy="350405"/>
          </a:xfrm>
          <a:custGeom>
            <a:avLst/>
            <a:gdLst>
              <a:gd name="connsiteX0" fmla="*/ 0 w 2003827"/>
              <a:gd name="connsiteY0" fmla="*/ 170329 h 376517"/>
              <a:gd name="connsiteX1" fmla="*/ 89647 w 2003827"/>
              <a:gd name="connsiteY1" fmla="*/ 134470 h 376517"/>
              <a:gd name="connsiteX2" fmla="*/ 170329 w 2003827"/>
              <a:gd name="connsiteY2" fmla="*/ 107576 h 376517"/>
              <a:gd name="connsiteX3" fmla="*/ 224117 w 2003827"/>
              <a:gd name="connsiteY3" fmla="*/ 89647 h 376517"/>
              <a:gd name="connsiteX4" fmla="*/ 259976 w 2003827"/>
              <a:gd name="connsiteY4" fmla="*/ 71717 h 376517"/>
              <a:gd name="connsiteX5" fmla="*/ 340659 w 2003827"/>
              <a:gd name="connsiteY5" fmla="*/ 44823 h 376517"/>
              <a:gd name="connsiteX6" fmla="*/ 376517 w 2003827"/>
              <a:gd name="connsiteY6" fmla="*/ 35858 h 376517"/>
              <a:gd name="connsiteX7" fmla="*/ 457200 w 2003827"/>
              <a:gd name="connsiteY7" fmla="*/ 0 h 376517"/>
              <a:gd name="connsiteX8" fmla="*/ 708212 w 2003827"/>
              <a:gd name="connsiteY8" fmla="*/ 17929 h 376517"/>
              <a:gd name="connsiteX9" fmla="*/ 788894 w 2003827"/>
              <a:gd name="connsiteY9" fmla="*/ 35858 h 376517"/>
              <a:gd name="connsiteX10" fmla="*/ 1039906 w 2003827"/>
              <a:gd name="connsiteY10" fmla="*/ 26894 h 376517"/>
              <a:gd name="connsiteX11" fmla="*/ 1721223 w 2003827"/>
              <a:gd name="connsiteY11" fmla="*/ 107576 h 376517"/>
              <a:gd name="connsiteX12" fmla="*/ 1801906 w 2003827"/>
              <a:gd name="connsiteY12" fmla="*/ 143435 h 376517"/>
              <a:gd name="connsiteX13" fmla="*/ 1963270 w 2003827"/>
              <a:gd name="connsiteY13" fmla="*/ 170329 h 376517"/>
              <a:gd name="connsiteX14" fmla="*/ 1999129 w 2003827"/>
              <a:gd name="connsiteY14" fmla="*/ 206188 h 376517"/>
              <a:gd name="connsiteX15" fmla="*/ 1990165 w 2003827"/>
              <a:gd name="connsiteY15" fmla="*/ 304800 h 376517"/>
              <a:gd name="connsiteX16" fmla="*/ 1909482 w 2003827"/>
              <a:gd name="connsiteY16" fmla="*/ 349623 h 376517"/>
              <a:gd name="connsiteX17" fmla="*/ 1748117 w 2003827"/>
              <a:gd name="connsiteY17" fmla="*/ 376517 h 376517"/>
              <a:gd name="connsiteX18" fmla="*/ 1577788 w 2003827"/>
              <a:gd name="connsiteY18" fmla="*/ 367552 h 376517"/>
              <a:gd name="connsiteX19" fmla="*/ 1506070 w 2003827"/>
              <a:gd name="connsiteY19" fmla="*/ 340658 h 376517"/>
              <a:gd name="connsiteX20" fmla="*/ 1407459 w 2003827"/>
              <a:gd name="connsiteY20" fmla="*/ 313764 h 376517"/>
              <a:gd name="connsiteX21" fmla="*/ 1326776 w 2003827"/>
              <a:gd name="connsiteY21" fmla="*/ 286870 h 376517"/>
              <a:gd name="connsiteX22" fmla="*/ 1084729 w 2003827"/>
              <a:gd name="connsiteY22" fmla="*/ 295835 h 376517"/>
              <a:gd name="connsiteX23" fmla="*/ 1048870 w 2003827"/>
              <a:gd name="connsiteY23" fmla="*/ 313764 h 376517"/>
              <a:gd name="connsiteX24" fmla="*/ 959223 w 2003827"/>
              <a:gd name="connsiteY24" fmla="*/ 331694 h 376517"/>
              <a:gd name="connsiteX25" fmla="*/ 510988 w 2003827"/>
              <a:gd name="connsiteY25" fmla="*/ 295835 h 376517"/>
              <a:gd name="connsiteX26" fmla="*/ 421341 w 2003827"/>
              <a:gd name="connsiteY26" fmla="*/ 286870 h 376517"/>
              <a:gd name="connsiteX27" fmla="*/ 286870 w 2003827"/>
              <a:gd name="connsiteY27" fmla="*/ 295835 h 376517"/>
              <a:gd name="connsiteX28" fmla="*/ 233082 w 2003827"/>
              <a:gd name="connsiteY28" fmla="*/ 304800 h 376517"/>
              <a:gd name="connsiteX29" fmla="*/ 152400 w 2003827"/>
              <a:gd name="connsiteY29" fmla="*/ 313764 h 376517"/>
              <a:gd name="connsiteX30" fmla="*/ 62753 w 2003827"/>
              <a:gd name="connsiteY30" fmla="*/ 304800 h 376517"/>
              <a:gd name="connsiteX31" fmla="*/ 35859 w 2003827"/>
              <a:gd name="connsiteY31" fmla="*/ 259976 h 376517"/>
              <a:gd name="connsiteX32" fmla="*/ 17929 w 2003827"/>
              <a:gd name="connsiteY32" fmla="*/ 233082 h 376517"/>
              <a:gd name="connsiteX33" fmla="*/ 26894 w 2003827"/>
              <a:gd name="connsiteY33" fmla="*/ 125505 h 376517"/>
              <a:gd name="connsiteX34" fmla="*/ 53788 w 2003827"/>
              <a:gd name="connsiteY34" fmla="*/ 143435 h 3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03827" h="376517">
                <a:moveTo>
                  <a:pt x="0" y="170329"/>
                </a:moveTo>
                <a:cubicBezTo>
                  <a:pt x="99876" y="150353"/>
                  <a:pt x="-11660" y="177887"/>
                  <a:pt x="89647" y="134470"/>
                </a:cubicBezTo>
                <a:cubicBezTo>
                  <a:pt x="115704" y="123303"/>
                  <a:pt x="143435" y="116541"/>
                  <a:pt x="170329" y="107576"/>
                </a:cubicBezTo>
                <a:cubicBezTo>
                  <a:pt x="188258" y="101600"/>
                  <a:pt x="207213" y="98099"/>
                  <a:pt x="224117" y="89647"/>
                </a:cubicBezTo>
                <a:cubicBezTo>
                  <a:pt x="236070" y="83670"/>
                  <a:pt x="247503" y="76514"/>
                  <a:pt x="259976" y="71717"/>
                </a:cubicBezTo>
                <a:cubicBezTo>
                  <a:pt x="286435" y="61540"/>
                  <a:pt x="313564" y="53160"/>
                  <a:pt x="340659" y="44823"/>
                </a:cubicBezTo>
                <a:cubicBezTo>
                  <a:pt x="352435" y="41200"/>
                  <a:pt x="365018" y="40281"/>
                  <a:pt x="376517" y="35858"/>
                </a:cubicBezTo>
                <a:cubicBezTo>
                  <a:pt x="403986" y="25293"/>
                  <a:pt x="430306" y="11953"/>
                  <a:pt x="457200" y="0"/>
                </a:cubicBezTo>
                <a:cubicBezTo>
                  <a:pt x="540871" y="5976"/>
                  <a:pt x="624814" y="8913"/>
                  <a:pt x="708212" y="17929"/>
                </a:cubicBezTo>
                <a:cubicBezTo>
                  <a:pt x="735602" y="20890"/>
                  <a:pt x="761354" y="35114"/>
                  <a:pt x="788894" y="35858"/>
                </a:cubicBezTo>
                <a:lnTo>
                  <a:pt x="1039906" y="26894"/>
                </a:lnTo>
                <a:cubicBezTo>
                  <a:pt x="1423879" y="48628"/>
                  <a:pt x="1434113" y="17854"/>
                  <a:pt x="1721223" y="107576"/>
                </a:cubicBezTo>
                <a:cubicBezTo>
                  <a:pt x="1749314" y="116354"/>
                  <a:pt x="1773417" y="136049"/>
                  <a:pt x="1801906" y="143435"/>
                </a:cubicBezTo>
                <a:cubicBezTo>
                  <a:pt x="1854691" y="157120"/>
                  <a:pt x="1963270" y="170329"/>
                  <a:pt x="1963270" y="170329"/>
                </a:cubicBezTo>
                <a:cubicBezTo>
                  <a:pt x="1975223" y="182282"/>
                  <a:pt x="1995814" y="189612"/>
                  <a:pt x="1999129" y="206188"/>
                </a:cubicBezTo>
                <a:cubicBezTo>
                  <a:pt x="2005602" y="238553"/>
                  <a:pt x="2007658" y="276811"/>
                  <a:pt x="1990165" y="304800"/>
                </a:cubicBezTo>
                <a:cubicBezTo>
                  <a:pt x="1973859" y="330889"/>
                  <a:pt x="1937931" y="337909"/>
                  <a:pt x="1909482" y="349623"/>
                </a:cubicBezTo>
                <a:cubicBezTo>
                  <a:pt x="1860959" y="369603"/>
                  <a:pt x="1798507" y="371478"/>
                  <a:pt x="1748117" y="376517"/>
                </a:cubicBezTo>
                <a:cubicBezTo>
                  <a:pt x="1691341" y="373529"/>
                  <a:pt x="1634029" y="375884"/>
                  <a:pt x="1577788" y="367552"/>
                </a:cubicBezTo>
                <a:cubicBezTo>
                  <a:pt x="1552532" y="363810"/>
                  <a:pt x="1530416" y="348346"/>
                  <a:pt x="1506070" y="340658"/>
                </a:cubicBezTo>
                <a:cubicBezTo>
                  <a:pt x="1473581" y="330398"/>
                  <a:pt x="1440093" y="323554"/>
                  <a:pt x="1407459" y="313764"/>
                </a:cubicBezTo>
                <a:cubicBezTo>
                  <a:pt x="1380305" y="305618"/>
                  <a:pt x="1353670" y="295835"/>
                  <a:pt x="1326776" y="286870"/>
                </a:cubicBezTo>
                <a:cubicBezTo>
                  <a:pt x="1246094" y="289858"/>
                  <a:pt x="1165091" y="288058"/>
                  <a:pt x="1084729" y="295835"/>
                </a:cubicBezTo>
                <a:cubicBezTo>
                  <a:pt x="1071427" y="297122"/>
                  <a:pt x="1061720" y="310093"/>
                  <a:pt x="1048870" y="313764"/>
                </a:cubicBezTo>
                <a:cubicBezTo>
                  <a:pt x="1019568" y="322136"/>
                  <a:pt x="989105" y="325717"/>
                  <a:pt x="959223" y="331694"/>
                </a:cubicBezTo>
                <a:cubicBezTo>
                  <a:pt x="689951" y="318230"/>
                  <a:pt x="839465" y="328683"/>
                  <a:pt x="510988" y="295835"/>
                </a:cubicBezTo>
                <a:lnTo>
                  <a:pt x="421341" y="286870"/>
                </a:lnTo>
                <a:cubicBezTo>
                  <a:pt x="376517" y="289858"/>
                  <a:pt x="331591" y="291576"/>
                  <a:pt x="286870" y="295835"/>
                </a:cubicBezTo>
                <a:cubicBezTo>
                  <a:pt x="268775" y="297558"/>
                  <a:pt x="251099" y="302398"/>
                  <a:pt x="233082" y="304800"/>
                </a:cubicBezTo>
                <a:cubicBezTo>
                  <a:pt x="206260" y="308376"/>
                  <a:pt x="179294" y="310776"/>
                  <a:pt x="152400" y="313764"/>
                </a:cubicBezTo>
                <a:cubicBezTo>
                  <a:pt x="122518" y="310776"/>
                  <a:pt x="90020" y="317385"/>
                  <a:pt x="62753" y="304800"/>
                </a:cubicBezTo>
                <a:cubicBezTo>
                  <a:pt x="46932" y="297498"/>
                  <a:pt x="45094" y="274752"/>
                  <a:pt x="35859" y="259976"/>
                </a:cubicBezTo>
                <a:cubicBezTo>
                  <a:pt x="30149" y="250839"/>
                  <a:pt x="23906" y="242047"/>
                  <a:pt x="17929" y="233082"/>
                </a:cubicBezTo>
                <a:cubicBezTo>
                  <a:pt x="4573" y="193012"/>
                  <a:pt x="-5680" y="177624"/>
                  <a:pt x="26894" y="125505"/>
                </a:cubicBezTo>
                <a:cubicBezTo>
                  <a:pt x="56623" y="77938"/>
                  <a:pt x="53788" y="143197"/>
                  <a:pt x="53788" y="14343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6BF2C4-C169-DA91-D061-BEEB4B7A51F3}"/>
              </a:ext>
            </a:extLst>
          </p:cNvPr>
          <p:cNvGrpSpPr/>
          <p:nvPr/>
        </p:nvGrpSpPr>
        <p:grpSpPr>
          <a:xfrm>
            <a:off x="1356859" y="1751589"/>
            <a:ext cx="3600332" cy="4436425"/>
            <a:chOff x="1356859" y="1751589"/>
            <a:chExt cx="3600332" cy="443642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C9351E0-99A4-3E6D-88DD-35BEB1D8A6FA}"/>
                </a:ext>
              </a:extLst>
            </p:cNvPr>
            <p:cNvGrpSpPr/>
            <p:nvPr/>
          </p:nvGrpSpPr>
          <p:grpSpPr>
            <a:xfrm>
              <a:off x="1356859" y="1751589"/>
              <a:ext cx="3264445" cy="4214162"/>
              <a:chOff x="1356859" y="1751589"/>
              <a:chExt cx="3264445" cy="421416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688D5C-561F-189D-2471-05BC87EB215D}"/>
                  </a:ext>
                </a:extLst>
              </p:cNvPr>
              <p:cNvGrpSpPr/>
              <p:nvPr/>
            </p:nvGrpSpPr>
            <p:grpSpPr>
              <a:xfrm>
                <a:off x="3177986" y="4307383"/>
                <a:ext cx="1443318" cy="1658368"/>
                <a:chOff x="5719482" y="4297339"/>
                <a:chExt cx="1443318" cy="165836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456E6C9-0D90-4F7F-82C5-A72B161E52AA}"/>
                    </a:ext>
                  </a:extLst>
                </p:cNvPr>
                <p:cNvGrpSpPr/>
                <p:nvPr/>
              </p:nvGrpSpPr>
              <p:grpSpPr>
                <a:xfrm>
                  <a:off x="5719482" y="4297339"/>
                  <a:ext cx="1443318" cy="1658368"/>
                  <a:chOff x="5719482" y="4297339"/>
                  <a:chExt cx="1443318" cy="1658368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67B8A7A-56C6-F54A-3FFA-076CED197E3C}"/>
                      </a:ext>
                    </a:extLst>
                  </p:cNvPr>
                  <p:cNvSpPr/>
                  <p:nvPr/>
                </p:nvSpPr>
                <p:spPr>
                  <a:xfrm>
                    <a:off x="5719482" y="429733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  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9E06EC7-6DC9-C3BC-9DEB-873F1B302882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38E1EAB-7BE8-2350-ED82-F0666679ED37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4C038312-9F6A-DFED-3FAC-90A26CF3E4FA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48FB5F4A-C68E-DD45-DA6C-F0AED2D1063F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1A1E4D85-321E-8C9C-BE78-460910D2CE1D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0B81E38-DEED-3C67-ED35-43BB02F95150}"/>
                  </a:ext>
                </a:extLst>
              </p:cNvPr>
              <p:cNvSpPr/>
              <p:nvPr/>
            </p:nvSpPr>
            <p:spPr>
              <a:xfrm>
                <a:off x="3660799" y="4356134"/>
                <a:ext cx="573741" cy="318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18D379B-E787-C5A6-B141-374F50F7C115}"/>
                  </a:ext>
                </a:extLst>
              </p:cNvPr>
              <p:cNvGrpSpPr/>
              <p:nvPr/>
            </p:nvGrpSpPr>
            <p:grpSpPr>
              <a:xfrm>
                <a:off x="1459964" y="1887680"/>
                <a:ext cx="851646" cy="1166580"/>
                <a:chOff x="1748117" y="2014769"/>
                <a:chExt cx="851648" cy="1414231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F28B8D1-005E-CF12-BB7B-62A05F6E9EEF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int* = 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2DBF770-1463-043E-4D98-22060DA9C2C3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 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7301F8-ABAB-C8AE-C245-3A0827A019C5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73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b="1" dirty="0"/>
                    <a:t>p</a:t>
                  </a:r>
                </a:p>
              </p:txBody>
            </p:sp>
          </p:grp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D3799F8-4E31-2E1D-0BB2-3C903E44F2F9}"/>
                  </a:ext>
                </a:extLst>
              </p:cNvPr>
              <p:cNvSpPr/>
              <p:nvPr/>
            </p:nvSpPr>
            <p:spPr>
              <a:xfrm>
                <a:off x="1356869" y="1887680"/>
                <a:ext cx="1045672" cy="1249966"/>
              </a:xfrm>
              <a:prstGeom prst="roundRect">
                <a:avLst/>
              </a:prstGeom>
              <a:noFill/>
              <a:ln w="1905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595D54-59AB-00CA-0E57-844C9FD6DA8E}"/>
                  </a:ext>
                </a:extLst>
              </p:cNvPr>
              <p:cNvSpPr txBox="1"/>
              <p:nvPr/>
            </p:nvSpPr>
            <p:spPr>
              <a:xfrm>
                <a:off x="2344586" y="2056933"/>
                <a:ext cx="391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accent2"/>
                    </a:solidFill>
                  </a:rPr>
                  <a:t>p1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906151F-8FA5-135E-7AFE-56E86453029D}"/>
                  </a:ext>
                </a:extLst>
              </p:cNvPr>
              <p:cNvSpPr/>
              <p:nvPr/>
            </p:nvSpPr>
            <p:spPr>
              <a:xfrm>
                <a:off x="1356860" y="1789954"/>
                <a:ext cx="1323571" cy="1388917"/>
              </a:xfrm>
              <a:prstGeom prst="roundRect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6B948F-A336-89F0-52B2-008E4A454847}"/>
                  </a:ext>
                </a:extLst>
              </p:cNvPr>
              <p:cNvSpPr txBox="1"/>
              <p:nvPr/>
            </p:nvSpPr>
            <p:spPr>
              <a:xfrm>
                <a:off x="2637185" y="2194661"/>
                <a:ext cx="391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accent6"/>
                    </a:solidFill>
                  </a:rPr>
                  <a:t>p2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609512A-F1C2-861F-D171-031FB7ECEECB}"/>
                  </a:ext>
                </a:extLst>
              </p:cNvPr>
              <p:cNvSpPr/>
              <p:nvPr/>
            </p:nvSpPr>
            <p:spPr>
              <a:xfrm>
                <a:off x="1356860" y="1800274"/>
                <a:ext cx="1592526" cy="1388917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59EFD8-6F25-5CA3-9290-2574DDE0DBD7}"/>
                  </a:ext>
                </a:extLst>
              </p:cNvPr>
              <p:cNvSpPr txBox="1"/>
              <p:nvPr/>
            </p:nvSpPr>
            <p:spPr>
              <a:xfrm>
                <a:off x="2894630" y="2282571"/>
                <a:ext cx="391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p3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8B5B9DEF-9807-EC01-4521-B0D592559C72}"/>
                  </a:ext>
                </a:extLst>
              </p:cNvPr>
              <p:cNvSpPr/>
              <p:nvPr/>
            </p:nvSpPr>
            <p:spPr>
              <a:xfrm>
                <a:off x="1356859" y="1765859"/>
                <a:ext cx="1821123" cy="1388917"/>
              </a:xfrm>
              <a:prstGeom prst="roundRect">
                <a:avLst/>
              </a:prstGeom>
              <a:noFill/>
              <a:ln w="19050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0DE412-CCD4-FDD0-3BF3-4792BBC3D11B}"/>
                  </a:ext>
                </a:extLst>
              </p:cNvPr>
              <p:cNvSpPr txBox="1"/>
              <p:nvPr/>
            </p:nvSpPr>
            <p:spPr>
              <a:xfrm>
                <a:off x="3127708" y="2481080"/>
                <a:ext cx="391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/>
                  <a:t>p4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3A92B57-8E68-E1A5-3B76-27A86B5C5459}"/>
                  </a:ext>
                </a:extLst>
              </p:cNvPr>
              <p:cNvSpPr/>
              <p:nvPr/>
            </p:nvSpPr>
            <p:spPr>
              <a:xfrm>
                <a:off x="1372215" y="1751589"/>
                <a:ext cx="2019044" cy="1388917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A321F3B7-61FD-EAFE-5B0C-F5F8A45D25B1}"/>
                  </a:ext>
                </a:extLst>
              </p:cNvPr>
              <p:cNvCxnSpPr>
                <a:stCxn id="32" idx="3"/>
                <a:endCxn id="13" idx="0"/>
              </p:cNvCxnSpPr>
              <p:nvPr/>
            </p:nvCxnSpPr>
            <p:spPr>
              <a:xfrm>
                <a:off x="2311610" y="2374661"/>
                <a:ext cx="1588035" cy="193272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BCE843CD-7BB5-0B94-112B-F24AAB4A6356}"/>
                  </a:ext>
                </a:extLst>
              </p:cNvPr>
              <p:cNvCxnSpPr>
                <a:stCxn id="33" idx="3"/>
                <a:endCxn id="39" idx="1"/>
              </p:cNvCxnSpPr>
              <p:nvPr/>
            </p:nvCxnSpPr>
            <p:spPr>
              <a:xfrm>
                <a:off x="2311609" y="2793591"/>
                <a:ext cx="866377" cy="214140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01C3021E-E6EB-3A19-CEAD-722BBBCECEAB}"/>
                </a:ext>
              </a:extLst>
            </p:cNvPr>
            <p:cNvSpPr/>
            <p:nvPr/>
          </p:nvSpPr>
          <p:spPr>
            <a:xfrm>
              <a:off x="3784057" y="3002698"/>
              <a:ext cx="215153" cy="38347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3D5015EB-767D-FE32-38C1-F4B247B8E9DE}"/>
                </a:ext>
              </a:extLst>
            </p:cNvPr>
            <p:cNvSpPr/>
            <p:nvPr/>
          </p:nvSpPr>
          <p:spPr>
            <a:xfrm>
              <a:off x="2841809" y="4550417"/>
              <a:ext cx="215153" cy="38347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9BAAB92-78BC-EC47-C61A-A8E2CD10D376}"/>
                </a:ext>
              </a:extLst>
            </p:cNvPr>
            <p:cNvSpPr/>
            <p:nvPr/>
          </p:nvSpPr>
          <p:spPr>
            <a:xfrm>
              <a:off x="2938147" y="4128468"/>
              <a:ext cx="2019044" cy="2059546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8F5F48-91F3-C9D6-22AC-BF9677A4A0AC}"/>
              </a:ext>
            </a:extLst>
          </p:cNvPr>
          <p:cNvSpPr txBox="1"/>
          <p:nvPr/>
        </p:nvSpPr>
        <p:spPr>
          <a:xfrm>
            <a:off x="3961117" y="1288805"/>
            <a:ext cx="2922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Upon exception in ‘</a:t>
            </a:r>
            <a:r>
              <a:rPr lang="en-IN" sz="1400" b="1" i="1" dirty="0">
                <a:solidFill>
                  <a:schemeClr val="accent6"/>
                </a:solidFill>
              </a:rPr>
              <a:t>fun4</a:t>
            </a:r>
            <a:r>
              <a:rPr lang="en-IN" sz="1400" dirty="0"/>
              <a:t>’ the aliases</a:t>
            </a:r>
            <a:r>
              <a:rPr lang="en-IN" sz="1400" b="1" dirty="0"/>
              <a:t> p3</a:t>
            </a:r>
            <a:r>
              <a:rPr lang="en-IN" sz="1400" dirty="0"/>
              <a:t>,</a:t>
            </a:r>
            <a:r>
              <a:rPr lang="en-IN" sz="1400" b="1" dirty="0"/>
              <a:t>p2</a:t>
            </a:r>
            <a:r>
              <a:rPr lang="en-IN" sz="1400" dirty="0"/>
              <a:t>,</a:t>
            </a:r>
            <a:r>
              <a:rPr lang="en-IN" sz="1400" b="1" dirty="0"/>
              <a:t>p1</a:t>
            </a:r>
            <a:r>
              <a:rPr lang="en-IN" sz="1400" dirty="0"/>
              <a:t> and </a:t>
            </a:r>
            <a:r>
              <a:rPr lang="en-IN" sz="1400" b="1" dirty="0"/>
              <a:t>p</a:t>
            </a:r>
            <a:r>
              <a:rPr lang="en-IN" sz="1400" dirty="0"/>
              <a:t> across diff. function scopes will now become dangling pointer handles.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6E51826-DF41-254F-8C2A-E69A1CC0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B30FA81-BDD4-BA24-7FED-07055344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30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221FB7-0210-5301-44BE-6F43BC11B4F2}"/>
              </a:ext>
            </a:extLst>
          </p:cNvPr>
          <p:cNvSpPr txBox="1">
            <a:spLocks/>
          </p:cNvSpPr>
          <p:nvPr/>
        </p:nvSpPr>
        <p:spPr>
          <a:xfrm>
            <a:off x="53340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err="1"/>
              <a:t>shared_ptr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8555FB-16A5-16AA-45B4-9B96A5C87F15}"/>
              </a:ext>
            </a:extLst>
          </p:cNvPr>
          <p:cNvSpPr txBox="1">
            <a:spLocks/>
          </p:cNvSpPr>
          <p:nvPr/>
        </p:nvSpPr>
        <p:spPr>
          <a:xfrm>
            <a:off x="1062318" y="3842684"/>
            <a:ext cx="10515600" cy="56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Managing array of instances using </a:t>
            </a:r>
            <a:r>
              <a:rPr lang="en-IN" b="1" dirty="0" err="1"/>
              <a:t>shared_ptr</a:t>
            </a:r>
            <a:endParaRPr lang="en-IN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358A-365A-8AAA-3FC5-84ECCA41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E9B7-6C0B-645D-6F98-5288B099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5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012D0-98A0-A4FD-E7B1-7F59AD90DEA8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FE93E-2DF3-4495-C128-EA4D8B20C948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Managing array of instances using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E45E0-2EA7-F88F-7853-68ED362894F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759C-1B1B-B9E3-2E9F-B7D14F5FF75D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54DEDD-B1C5-F78E-65E7-3B99D2782B57}"/>
              </a:ext>
            </a:extLst>
          </p:cNvPr>
          <p:cNvSpPr txBox="1"/>
          <p:nvPr/>
        </p:nvSpPr>
        <p:spPr>
          <a:xfrm>
            <a:off x="5021516" y="1191879"/>
            <a:ext cx="555778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//Approach - 1 - uses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default_delete</a:t>
            </a:r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4C16AFC-BAE6-811B-14D9-8F7C3FA36F49}"/>
              </a:ext>
            </a:extLst>
          </p:cNvPr>
          <p:cNvGrpSpPr/>
          <p:nvPr/>
        </p:nvGrpSpPr>
        <p:grpSpPr>
          <a:xfrm>
            <a:off x="1282840" y="1486863"/>
            <a:ext cx="9296465" cy="4518092"/>
            <a:chOff x="1282840" y="1486863"/>
            <a:chExt cx="9296465" cy="451809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E2B795-583A-94E8-2501-CAA68FE2B24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011" y="3845859"/>
              <a:ext cx="703729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3B159D9-ACA2-6784-56A9-D3A03C53D461}"/>
                </a:ext>
              </a:extLst>
            </p:cNvPr>
            <p:cNvGrpSpPr/>
            <p:nvPr/>
          </p:nvGrpSpPr>
          <p:grpSpPr>
            <a:xfrm>
              <a:off x="1282840" y="1486863"/>
              <a:ext cx="8501012" cy="4518092"/>
              <a:chOff x="1282840" y="1486863"/>
              <a:chExt cx="8501012" cy="451809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B999523-CAD1-E8AA-897F-D669706BAB4E}"/>
                  </a:ext>
                </a:extLst>
              </p:cNvPr>
              <p:cNvGrpSpPr/>
              <p:nvPr/>
            </p:nvGrpSpPr>
            <p:grpSpPr>
              <a:xfrm>
                <a:off x="4337464" y="2055110"/>
                <a:ext cx="5446388" cy="3949845"/>
                <a:chOff x="1047918" y="2019251"/>
                <a:chExt cx="5446388" cy="394984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63EDD4-C399-7599-1541-410292824B6C}"/>
                    </a:ext>
                  </a:extLst>
                </p:cNvPr>
                <p:cNvGrpSpPr/>
                <p:nvPr/>
              </p:nvGrpSpPr>
              <p:grpSpPr>
                <a:xfrm>
                  <a:off x="1047918" y="2019251"/>
                  <a:ext cx="2816198" cy="3949845"/>
                  <a:chOff x="4472436" y="2080865"/>
                  <a:chExt cx="2816198" cy="394984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3E0E75E2-148E-5BBA-7811-D2A2C1476E79}"/>
                      </a:ext>
                    </a:extLst>
                  </p:cNvPr>
                  <p:cNvGrpSpPr/>
                  <p:nvPr/>
                </p:nvGrpSpPr>
                <p:grpSpPr>
                  <a:xfrm>
                    <a:off x="5630163" y="2080865"/>
                    <a:ext cx="851648" cy="1414231"/>
                    <a:chOff x="1748117" y="2014769"/>
                    <a:chExt cx="851648" cy="1414231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C1D30F8-F7F4-506C-A727-E2800A6A5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8118" y="2420471"/>
                      <a:ext cx="851647" cy="369317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>
                          <a:ln w="0"/>
                          <a:solidFill>
                            <a:schemeClr val="tx1"/>
                          </a:solidFill>
                        </a:rPr>
                        <a:t>CA* =</a:t>
                      </a:r>
                      <a:endParaRPr lang="en-IN" sz="1100" b="1" dirty="0">
                        <a:ln w="0"/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03EFA748-031E-18A4-38BD-D167CC524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8117" y="2796988"/>
                      <a:ext cx="851647" cy="63201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Control Block* = </a:t>
                      </a:r>
                      <a:endParaRPr lang="en-IN" sz="11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92B2B88-D74E-7156-01C3-1F76F6B694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692" y="2014769"/>
                      <a:ext cx="6364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b="1" dirty="0"/>
                        <a:t>ptr1</a:t>
                      </a: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0460754-062D-F7EC-49CE-685534194CE9}"/>
                      </a:ext>
                    </a:extLst>
                  </p:cNvPr>
                  <p:cNvGrpSpPr/>
                  <p:nvPr/>
                </p:nvGrpSpPr>
                <p:grpSpPr>
                  <a:xfrm>
                    <a:off x="4472436" y="4378062"/>
                    <a:ext cx="1443318" cy="1652648"/>
                    <a:chOff x="5719482" y="4303059"/>
                    <a:chExt cx="1443318" cy="1652648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E6DA03BA-CB23-7B56-EDCF-8E8E3D5536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19482" y="4303059"/>
                      <a:ext cx="1443318" cy="1652648"/>
                      <a:chOff x="5719482" y="4303059"/>
                      <a:chExt cx="1443318" cy="1652648"/>
                    </a:xfrm>
                  </p:grpSpPr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ACF3B3D-27AA-FF4F-2366-B14228581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482" y="4303059"/>
                        <a:ext cx="1443318" cy="414592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IN" sz="1100" b="1" dirty="0"/>
                          <a:t>CA*</a:t>
                        </a:r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1D88E051-B1EA-5969-DCAE-94FC3818D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482" y="4717651"/>
                        <a:ext cx="1443318" cy="414592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IN" sz="1100" b="1" dirty="0" err="1"/>
                          <a:t>Shared_count</a:t>
                        </a:r>
                        <a:r>
                          <a:rPr lang="en-IN" sz="1100" b="1" dirty="0"/>
                          <a:t>:</a:t>
                        </a:r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85728769-A317-B2A7-EBFA-9474291455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482" y="5126523"/>
                        <a:ext cx="1443318" cy="414592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IN" sz="1100" b="1" dirty="0" err="1"/>
                          <a:t>Weak_count</a:t>
                        </a:r>
                        <a:r>
                          <a:rPr lang="en-IN" sz="1100" b="1" dirty="0"/>
                          <a:t>:</a:t>
                        </a: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A6C2D5CF-B6ED-3F35-BE68-B0B4B5D6F1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482" y="5541115"/>
                        <a:ext cx="1443318" cy="414592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100" b="1" dirty="0"/>
                          <a:t>Handle to delete handlers and more…</a:t>
                        </a:r>
                      </a:p>
                    </p:txBody>
                  </p:sp>
                </p:grpSp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04F16AC5-B3AE-63B5-3B91-E823D092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8964" y="4771894"/>
                      <a:ext cx="349624" cy="30351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CEAAB0F9-949A-4610-4E95-C49CA03DD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3364" y="5184923"/>
                      <a:ext cx="349624" cy="30351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F73D4C53-589E-439C-71F3-1CC0121CD685}"/>
                      </a:ext>
                    </a:extLst>
                  </p:cNvPr>
                  <p:cNvSpPr/>
                  <p:nvPr/>
                </p:nvSpPr>
                <p:spPr>
                  <a:xfrm>
                    <a:off x="6634210" y="4378062"/>
                    <a:ext cx="654424" cy="414588"/>
                  </a:xfrm>
                  <a:prstGeom prst="round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/>
                      <a:t>CA</a:t>
                    </a:r>
                  </a:p>
                </p:txBody>
              </p:sp>
              <p:cxnSp>
                <p:nvCxnSpPr>
                  <p:cNvPr id="18" name="Connector: Elbow 17">
                    <a:extLst>
                      <a:ext uri="{FF2B5EF4-FFF2-40B4-BE49-F238E27FC236}">
                        <a16:creationId xmlns:a16="http://schemas.microsoft.com/office/drawing/2014/main" id="{9E74DF49-E24F-B47D-5D65-90DE846582CA}"/>
                      </a:ext>
                    </a:extLst>
                  </p:cNvPr>
                  <p:cNvCxnSpPr>
                    <a:stCxn id="28" idx="3"/>
                    <a:endCxn id="17" idx="0"/>
                  </p:cNvCxnSpPr>
                  <p:nvPr/>
                </p:nvCxnSpPr>
                <p:spPr>
                  <a:xfrm>
                    <a:off x="6481811" y="2671226"/>
                    <a:ext cx="479611" cy="1706836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or: Elbow 18">
                    <a:extLst>
                      <a:ext uri="{FF2B5EF4-FFF2-40B4-BE49-F238E27FC236}">
                        <a16:creationId xmlns:a16="http://schemas.microsoft.com/office/drawing/2014/main" id="{AB36E6AB-9740-78BC-D1E5-590BB2313A02}"/>
                      </a:ext>
                    </a:extLst>
                  </p:cNvPr>
                  <p:cNvCxnSpPr>
                    <a:stCxn id="29" idx="1"/>
                    <a:endCxn id="24" idx="0"/>
                  </p:cNvCxnSpPr>
                  <p:nvPr/>
                </p:nvCxnSpPr>
                <p:spPr>
                  <a:xfrm rot="10800000" flipV="1">
                    <a:off x="5194095" y="3179090"/>
                    <a:ext cx="436068" cy="119897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FD797D00-A53F-68FE-E59B-DA201890A989}"/>
                      </a:ext>
                    </a:extLst>
                  </p:cNvPr>
                  <p:cNvCxnSpPr>
                    <a:stCxn id="24" idx="3"/>
                    <a:endCxn id="17" idx="1"/>
                  </p:cNvCxnSpPr>
                  <p:nvPr/>
                </p:nvCxnSpPr>
                <p:spPr>
                  <a:xfrm flipV="1">
                    <a:off x="5915754" y="4585356"/>
                    <a:ext cx="718456" cy="2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9409D236-1007-EF2C-13C4-9AE003FB6CD4}"/>
                    </a:ext>
                  </a:extLst>
                </p:cNvPr>
                <p:cNvSpPr/>
                <p:nvPr/>
              </p:nvSpPr>
              <p:spPr>
                <a:xfrm>
                  <a:off x="3864116" y="4316448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2008A36A-4F16-A5D4-A89A-CF2388B7AAFF}"/>
                    </a:ext>
                  </a:extLst>
                </p:cNvPr>
                <p:cNvSpPr/>
                <p:nvPr/>
              </p:nvSpPr>
              <p:spPr>
                <a:xfrm>
                  <a:off x="4518540" y="4316448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D0D5D454-3365-D60A-0A86-D4C8C14BC658}"/>
                    </a:ext>
                  </a:extLst>
                </p:cNvPr>
                <p:cNvSpPr/>
                <p:nvPr/>
              </p:nvSpPr>
              <p:spPr>
                <a:xfrm>
                  <a:off x="5185458" y="4327071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BA9A9B48-BE77-1C68-48D2-7EE9C067A2B2}"/>
                    </a:ext>
                  </a:extLst>
                </p:cNvPr>
                <p:cNvSpPr/>
                <p:nvPr/>
              </p:nvSpPr>
              <p:spPr>
                <a:xfrm>
                  <a:off x="5839882" y="4327071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</p:grpSp>
          <p:sp>
            <p:nvSpPr>
              <p:cNvPr id="59" name="Cloud 58">
                <a:extLst>
                  <a:ext uri="{FF2B5EF4-FFF2-40B4-BE49-F238E27FC236}">
                    <a16:creationId xmlns:a16="http://schemas.microsoft.com/office/drawing/2014/main" id="{8D49CD2A-EBEA-D4F1-47C8-E4B3EDA2FB7C}"/>
                  </a:ext>
                </a:extLst>
              </p:cNvPr>
              <p:cNvSpPr/>
              <p:nvPr/>
            </p:nvSpPr>
            <p:spPr>
              <a:xfrm>
                <a:off x="1282840" y="1486863"/>
                <a:ext cx="2254064" cy="1187380"/>
              </a:xfrm>
              <a:prstGeom prst="cloud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5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[ </a:t>
                </a:r>
                <a:r>
                  <a:rPr lang="en-US" sz="1050" b="1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CODE SEGMENT </a:t>
                </a:r>
                <a:r>
                  <a:rPr lang="en-US" sz="1050" b="1" dirty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Default </a:t>
                </a:r>
                <a:r>
                  <a:rPr lang="en-US" sz="1050" b="1" dirty="0" err="1">
                    <a:solidFill>
                      <a:schemeClr val="tx1"/>
                    </a:solidFill>
                  </a:rPr>
                  <a:t>delete_handler</a:t>
                </a:r>
                <a:r>
                  <a:rPr lang="en-US" sz="1050" b="1" dirty="0">
                    <a:solidFill>
                      <a:schemeClr val="tx1"/>
                    </a:solidFill>
                  </a:rPr>
                  <a:t> to de-allocate array of heap instances</a:t>
                </a: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50" dirty="0">
                    <a:solidFill>
                      <a:schemeClr val="tx1"/>
                    </a:solidFill>
                  </a:rPr>
                  <a:t>-----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:endParaRPr lang="en-IN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B1D86875-B7A0-74B8-5B7D-228520821A27}"/>
                  </a:ext>
                </a:extLst>
              </p:cNvPr>
              <p:cNvCxnSpPr>
                <a:stCxn id="27" idx="1"/>
                <a:endCxn id="59" idx="1"/>
              </p:cNvCxnSpPr>
              <p:nvPr/>
            </p:nvCxnSpPr>
            <p:spPr>
              <a:xfrm rot="10800000">
                <a:off x="2409872" y="2672979"/>
                <a:ext cx="1927592" cy="3124680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Footer Placeholder 67">
            <a:extLst>
              <a:ext uri="{FF2B5EF4-FFF2-40B4-BE49-F238E27FC236}">
                <a16:creationId xmlns:a16="http://schemas.microsoft.com/office/drawing/2014/main" id="{1A4744F2-47EA-C660-2E1D-BA34C5D7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45B12D26-450B-281F-38F5-6DC73C42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1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77235" y="2189512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429366" y="5413581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4642295" y="3351426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4642295" y="2985661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0x32c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901046" y="2295176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Copy of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4752986" y="2615980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3153233" y="2888867"/>
            <a:ext cx="1489063" cy="64544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3773448" y="1970017"/>
            <a:ext cx="5920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p1 = </a:t>
            </a:r>
            <a:r>
              <a:rPr lang="fr-FR" sz="18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&gt;(100);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4642295" y="4831428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stCxn id="14" idx="3"/>
            <a:endCxn id="20" idx="0"/>
          </p:cNvCxnSpPr>
          <p:nvPr/>
        </p:nvCxnSpPr>
        <p:spPr>
          <a:xfrm flipH="1">
            <a:off x="5096783" y="3168544"/>
            <a:ext cx="322079" cy="1662884"/>
          </a:xfrm>
          <a:prstGeom prst="bentConnector4">
            <a:avLst>
              <a:gd name="adj1" fmla="val -70976"/>
              <a:gd name="adj2" fmla="val 75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4858194" y="5177043"/>
            <a:ext cx="47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030A0"/>
                </a:solidFill>
              </a:rPr>
              <a:t>int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310D8-391B-24D1-D08E-4A20839F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57A2E-3734-3FE2-F459-2AD82715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7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012D0-98A0-A4FD-E7B1-7F59AD90DEA8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E45E0-2EA7-F88F-7853-68ED362894F4}"/>
              </a:ext>
            </a:extLst>
          </p:cNvPr>
          <p:cNvSpPr txBox="1"/>
          <p:nvPr/>
        </p:nvSpPr>
        <p:spPr>
          <a:xfrm>
            <a:off x="8325267" y="2688550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759C-1B1B-B9E3-2E9F-B7D14F5FF75D}"/>
              </a:ext>
            </a:extLst>
          </p:cNvPr>
          <p:cNvSpPr txBox="1"/>
          <p:nvPr/>
        </p:nvSpPr>
        <p:spPr>
          <a:xfrm>
            <a:off x="8445016" y="5526939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54DEDD-B1C5-F78E-65E7-3B99D2782B57}"/>
              </a:ext>
            </a:extLst>
          </p:cNvPr>
          <p:cNvSpPr txBox="1"/>
          <p:nvPr/>
        </p:nvSpPr>
        <p:spPr>
          <a:xfrm>
            <a:off x="4832627" y="1233368"/>
            <a:ext cx="703729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//Approach - 2 - uses custom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deleter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MyDeleter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165C10-B0D6-0C93-54E4-5DA4F9440203}"/>
              </a:ext>
            </a:extLst>
          </p:cNvPr>
          <p:cNvGrpSpPr/>
          <p:nvPr/>
        </p:nvGrpSpPr>
        <p:grpSpPr>
          <a:xfrm>
            <a:off x="709099" y="1234791"/>
            <a:ext cx="8269379" cy="4868776"/>
            <a:chOff x="709099" y="1234791"/>
            <a:chExt cx="8269379" cy="486877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E2B795-583A-94E8-2501-CAA68FE2B24C}"/>
                </a:ext>
              </a:extLst>
            </p:cNvPr>
            <p:cNvCxnSpPr>
              <a:cxnSpLocks/>
            </p:cNvCxnSpPr>
            <p:nvPr/>
          </p:nvCxnSpPr>
          <p:spPr>
            <a:xfrm>
              <a:off x="1941184" y="3869363"/>
              <a:ext cx="703729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78FDD0-CFC9-94BB-0DC4-898C85A4AF59}"/>
                </a:ext>
              </a:extLst>
            </p:cNvPr>
            <p:cNvGrpSpPr/>
            <p:nvPr/>
          </p:nvGrpSpPr>
          <p:grpSpPr>
            <a:xfrm>
              <a:off x="709099" y="1234791"/>
              <a:ext cx="8035348" cy="4868776"/>
              <a:chOff x="709099" y="1234791"/>
              <a:chExt cx="8035348" cy="486877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69F11B-C445-89BF-8F73-C5A54FC1C103}"/>
                  </a:ext>
                </a:extLst>
              </p:cNvPr>
              <p:cNvGrpSpPr/>
              <p:nvPr/>
            </p:nvGrpSpPr>
            <p:grpSpPr>
              <a:xfrm>
                <a:off x="3298059" y="2153722"/>
                <a:ext cx="5446388" cy="3949845"/>
                <a:chOff x="1047918" y="2019251"/>
                <a:chExt cx="5446388" cy="394984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63EDD4-C399-7599-1541-410292824B6C}"/>
                    </a:ext>
                  </a:extLst>
                </p:cNvPr>
                <p:cNvGrpSpPr/>
                <p:nvPr/>
              </p:nvGrpSpPr>
              <p:grpSpPr>
                <a:xfrm>
                  <a:off x="1047918" y="2019251"/>
                  <a:ext cx="2816198" cy="3949845"/>
                  <a:chOff x="4472436" y="2080865"/>
                  <a:chExt cx="2816198" cy="394984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3E0E75E2-148E-5BBA-7811-D2A2C1476E79}"/>
                      </a:ext>
                    </a:extLst>
                  </p:cNvPr>
                  <p:cNvGrpSpPr/>
                  <p:nvPr/>
                </p:nvGrpSpPr>
                <p:grpSpPr>
                  <a:xfrm>
                    <a:off x="5630163" y="2080865"/>
                    <a:ext cx="851648" cy="1414231"/>
                    <a:chOff x="1748117" y="2014769"/>
                    <a:chExt cx="851648" cy="1414231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C1D30F8-F7F4-506C-A727-E2800A6A5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8118" y="2420471"/>
                      <a:ext cx="851647" cy="369317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>
                          <a:ln w="0"/>
                          <a:solidFill>
                            <a:schemeClr val="tx1"/>
                          </a:solidFill>
                        </a:rPr>
                        <a:t>CA* =</a:t>
                      </a:r>
                      <a:endParaRPr lang="en-IN" sz="1100" b="1" dirty="0">
                        <a:ln w="0"/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03EFA748-031E-18A4-38BD-D167CC524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8117" y="2796988"/>
                      <a:ext cx="851647" cy="63201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Control Block* = </a:t>
                      </a:r>
                      <a:endParaRPr lang="en-IN" sz="11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92B2B88-D74E-7156-01C3-1F76F6B694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692" y="2014769"/>
                      <a:ext cx="6364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b="1" dirty="0"/>
                        <a:t>ptr2</a:t>
                      </a: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0460754-062D-F7EC-49CE-685534194CE9}"/>
                      </a:ext>
                    </a:extLst>
                  </p:cNvPr>
                  <p:cNvGrpSpPr/>
                  <p:nvPr/>
                </p:nvGrpSpPr>
                <p:grpSpPr>
                  <a:xfrm>
                    <a:off x="4472436" y="4378062"/>
                    <a:ext cx="1443318" cy="1652648"/>
                    <a:chOff x="5719482" y="4303059"/>
                    <a:chExt cx="1443318" cy="1652648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E6DA03BA-CB23-7B56-EDCF-8E8E3D5536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19482" y="4303059"/>
                      <a:ext cx="1443318" cy="1652648"/>
                      <a:chOff x="5719482" y="4303059"/>
                      <a:chExt cx="1443318" cy="1652648"/>
                    </a:xfrm>
                  </p:grpSpPr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ACF3B3D-27AA-FF4F-2366-B14228581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482" y="4303059"/>
                        <a:ext cx="1443318" cy="414592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IN" sz="1100" b="1" dirty="0"/>
                          <a:t>CA*</a:t>
                        </a:r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1D88E051-B1EA-5969-DCAE-94FC3818D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482" y="4717651"/>
                        <a:ext cx="1443318" cy="414592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IN" sz="1100" b="1" dirty="0" err="1"/>
                          <a:t>Shared_count</a:t>
                        </a:r>
                        <a:r>
                          <a:rPr lang="en-IN" sz="1100" b="1" dirty="0"/>
                          <a:t>:</a:t>
                        </a:r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85728769-A317-B2A7-EBFA-9474291455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482" y="5126523"/>
                        <a:ext cx="1443318" cy="414592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IN" sz="1100" b="1" dirty="0" err="1"/>
                          <a:t>Weak_count</a:t>
                        </a:r>
                        <a:r>
                          <a:rPr lang="en-IN" sz="1100" b="1" dirty="0"/>
                          <a:t>:</a:t>
                        </a: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A6C2D5CF-B6ED-3F35-BE68-B0B4B5D6F1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482" y="5541115"/>
                        <a:ext cx="1443318" cy="414592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100" b="1" dirty="0"/>
                          <a:t>Handle to delete handlers and more…</a:t>
                        </a:r>
                      </a:p>
                    </p:txBody>
                  </p:sp>
                </p:grpSp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04F16AC5-B3AE-63B5-3B91-E823D092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8964" y="4771894"/>
                      <a:ext cx="349624" cy="30351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CEAAB0F9-949A-4610-4E95-C49CA03DD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3364" y="5184923"/>
                      <a:ext cx="349624" cy="30351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F73D4C53-589E-439C-71F3-1CC0121CD685}"/>
                      </a:ext>
                    </a:extLst>
                  </p:cNvPr>
                  <p:cNvSpPr/>
                  <p:nvPr/>
                </p:nvSpPr>
                <p:spPr>
                  <a:xfrm>
                    <a:off x="6634210" y="4378062"/>
                    <a:ext cx="654424" cy="414588"/>
                  </a:xfrm>
                  <a:prstGeom prst="round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/>
                      <a:t>CA</a:t>
                    </a:r>
                  </a:p>
                </p:txBody>
              </p:sp>
              <p:cxnSp>
                <p:nvCxnSpPr>
                  <p:cNvPr id="18" name="Connector: Elbow 17">
                    <a:extLst>
                      <a:ext uri="{FF2B5EF4-FFF2-40B4-BE49-F238E27FC236}">
                        <a16:creationId xmlns:a16="http://schemas.microsoft.com/office/drawing/2014/main" id="{9E74DF49-E24F-B47D-5D65-90DE846582CA}"/>
                      </a:ext>
                    </a:extLst>
                  </p:cNvPr>
                  <p:cNvCxnSpPr>
                    <a:stCxn id="28" idx="3"/>
                    <a:endCxn id="17" idx="0"/>
                  </p:cNvCxnSpPr>
                  <p:nvPr/>
                </p:nvCxnSpPr>
                <p:spPr>
                  <a:xfrm>
                    <a:off x="6481811" y="2671226"/>
                    <a:ext cx="479611" cy="1706836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or: Elbow 18">
                    <a:extLst>
                      <a:ext uri="{FF2B5EF4-FFF2-40B4-BE49-F238E27FC236}">
                        <a16:creationId xmlns:a16="http://schemas.microsoft.com/office/drawing/2014/main" id="{AB36E6AB-9740-78BC-D1E5-590BB2313A02}"/>
                      </a:ext>
                    </a:extLst>
                  </p:cNvPr>
                  <p:cNvCxnSpPr>
                    <a:stCxn id="29" idx="1"/>
                    <a:endCxn id="24" idx="0"/>
                  </p:cNvCxnSpPr>
                  <p:nvPr/>
                </p:nvCxnSpPr>
                <p:spPr>
                  <a:xfrm rot="10800000" flipV="1">
                    <a:off x="5194095" y="3179090"/>
                    <a:ext cx="436068" cy="119897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FD797D00-A53F-68FE-E59B-DA201890A989}"/>
                      </a:ext>
                    </a:extLst>
                  </p:cNvPr>
                  <p:cNvCxnSpPr>
                    <a:stCxn id="24" idx="3"/>
                    <a:endCxn id="17" idx="1"/>
                  </p:cNvCxnSpPr>
                  <p:nvPr/>
                </p:nvCxnSpPr>
                <p:spPr>
                  <a:xfrm flipV="1">
                    <a:off x="5915754" y="4585356"/>
                    <a:ext cx="718456" cy="2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9409D236-1007-EF2C-13C4-9AE003FB6CD4}"/>
                    </a:ext>
                  </a:extLst>
                </p:cNvPr>
                <p:cNvSpPr/>
                <p:nvPr/>
              </p:nvSpPr>
              <p:spPr>
                <a:xfrm>
                  <a:off x="3864116" y="4316448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2008A36A-4F16-A5D4-A89A-CF2388B7AAFF}"/>
                    </a:ext>
                  </a:extLst>
                </p:cNvPr>
                <p:cNvSpPr/>
                <p:nvPr/>
              </p:nvSpPr>
              <p:spPr>
                <a:xfrm>
                  <a:off x="4518540" y="4316448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D0D5D454-3365-D60A-0A86-D4C8C14BC658}"/>
                    </a:ext>
                  </a:extLst>
                </p:cNvPr>
                <p:cNvSpPr/>
                <p:nvPr/>
              </p:nvSpPr>
              <p:spPr>
                <a:xfrm>
                  <a:off x="5185458" y="4327071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BA9A9B48-BE77-1C68-48D2-7EE9C067A2B2}"/>
                    </a:ext>
                  </a:extLst>
                </p:cNvPr>
                <p:cNvSpPr/>
                <p:nvPr/>
              </p:nvSpPr>
              <p:spPr>
                <a:xfrm>
                  <a:off x="5839882" y="4327071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</p:grpSp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71C07860-D924-AB6B-633E-CC0C07A0058A}"/>
                  </a:ext>
                </a:extLst>
              </p:cNvPr>
              <p:cNvSpPr/>
              <p:nvPr/>
            </p:nvSpPr>
            <p:spPr>
              <a:xfrm>
                <a:off x="709099" y="1234791"/>
                <a:ext cx="2254064" cy="1187380"/>
              </a:xfrm>
              <a:prstGeom prst="cloud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5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[ </a:t>
                </a:r>
                <a:r>
                  <a:rPr lang="en-US" sz="1050" b="1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CODE SEGMENT </a:t>
                </a:r>
                <a:r>
                  <a:rPr lang="en-US" sz="1050" b="1" dirty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Default </a:t>
                </a:r>
                <a:r>
                  <a:rPr lang="en-US" sz="1050" b="1" dirty="0" err="1">
                    <a:solidFill>
                      <a:schemeClr val="tx1"/>
                    </a:solidFill>
                  </a:rPr>
                  <a:t>delete_handler</a:t>
                </a:r>
                <a:r>
                  <a:rPr lang="en-US" sz="1050" b="1" dirty="0">
                    <a:solidFill>
                      <a:schemeClr val="tx1"/>
                    </a:solidFill>
                  </a:rPr>
                  <a:t> to de-allocate array of heap instances</a:t>
                </a: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50" dirty="0">
                    <a:solidFill>
                      <a:schemeClr val="tx1"/>
                    </a:solidFill>
                  </a:rPr>
                  <a:t>-----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:endParaRPr lang="en-IN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471B8AE4-4F1C-0F03-3653-FF4802AFCD22}"/>
                  </a:ext>
                </a:extLst>
              </p:cNvPr>
              <p:cNvSpPr/>
              <p:nvPr/>
            </p:nvSpPr>
            <p:spPr>
              <a:xfrm>
                <a:off x="1467385" y="2391206"/>
                <a:ext cx="2254064" cy="1187380"/>
              </a:xfrm>
              <a:prstGeom prst="cloud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5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[ </a:t>
                </a:r>
                <a:r>
                  <a:rPr lang="en-US" sz="1050" b="1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CODE SEGMENT </a:t>
                </a:r>
                <a:r>
                  <a:rPr lang="en-US" sz="1050" b="1" dirty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Custom </a:t>
                </a:r>
                <a:r>
                  <a:rPr lang="en-US" sz="1050" b="1" dirty="0" err="1">
                    <a:solidFill>
                      <a:schemeClr val="tx1"/>
                    </a:solidFill>
                  </a:rPr>
                  <a:t>delete_handler</a:t>
                </a:r>
                <a:r>
                  <a:rPr lang="en-US" sz="1050" b="1" dirty="0">
                    <a:solidFill>
                      <a:schemeClr val="tx1"/>
                    </a:solidFill>
                  </a:rPr>
                  <a:t> to de-allocate array of heap instances</a:t>
                </a:r>
              </a:p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50" dirty="0">
                    <a:solidFill>
                      <a:schemeClr val="tx1"/>
                    </a:solidFill>
                  </a:rPr>
                  <a:t>-----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:endParaRPr lang="en-IN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AE98F7C2-7F98-6D9A-1296-D3A9700207ED}"/>
                  </a:ext>
                </a:extLst>
              </p:cNvPr>
              <p:cNvCxnSpPr>
                <a:stCxn id="27" idx="1"/>
                <a:endCxn id="4" idx="1"/>
              </p:cNvCxnSpPr>
              <p:nvPr/>
            </p:nvCxnSpPr>
            <p:spPr>
              <a:xfrm rot="10800000">
                <a:off x="2594417" y="3577323"/>
                <a:ext cx="703642" cy="2318949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DC067-9353-F224-E79C-F1881547010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Managing array of instances using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FAE5448-8271-FEC9-24FC-764E4E8B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38995B9-CC1B-B15F-FE9B-4D05332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70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012D0-98A0-A4FD-E7B1-7F59AD90DEA8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E45E0-2EA7-F88F-7853-68ED362894F4}"/>
              </a:ext>
            </a:extLst>
          </p:cNvPr>
          <p:cNvSpPr txBox="1"/>
          <p:nvPr/>
        </p:nvSpPr>
        <p:spPr>
          <a:xfrm>
            <a:off x="398152" y="2615564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759C-1B1B-B9E3-2E9F-B7D14F5FF75D}"/>
              </a:ext>
            </a:extLst>
          </p:cNvPr>
          <p:cNvSpPr txBox="1"/>
          <p:nvPr/>
        </p:nvSpPr>
        <p:spPr>
          <a:xfrm>
            <a:off x="323616" y="4299504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54DEDD-B1C5-F78E-65E7-3B99D2782B57}"/>
              </a:ext>
            </a:extLst>
          </p:cNvPr>
          <p:cNvSpPr txBox="1"/>
          <p:nvPr/>
        </p:nvSpPr>
        <p:spPr>
          <a:xfrm>
            <a:off x="5285463" y="1143688"/>
            <a:ext cx="665027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//Approach - 2 - uses custom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deleter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MyDeleter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shared_ptr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ptr3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ptr2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E2B795-583A-94E8-2501-CAA68FE2B24C}"/>
              </a:ext>
            </a:extLst>
          </p:cNvPr>
          <p:cNvCxnSpPr>
            <a:cxnSpLocks/>
          </p:cNvCxnSpPr>
          <p:nvPr/>
        </p:nvCxnSpPr>
        <p:spPr>
          <a:xfrm>
            <a:off x="1941184" y="3869363"/>
            <a:ext cx="70372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78FDD0-CFC9-94BB-0DC4-898C85A4AF59}"/>
              </a:ext>
            </a:extLst>
          </p:cNvPr>
          <p:cNvGrpSpPr/>
          <p:nvPr/>
        </p:nvGrpSpPr>
        <p:grpSpPr>
          <a:xfrm>
            <a:off x="709099" y="1234791"/>
            <a:ext cx="8035348" cy="4868776"/>
            <a:chOff x="709099" y="1234791"/>
            <a:chExt cx="8035348" cy="48687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69F11B-C445-89BF-8F73-C5A54FC1C103}"/>
                </a:ext>
              </a:extLst>
            </p:cNvPr>
            <p:cNvGrpSpPr/>
            <p:nvPr/>
          </p:nvGrpSpPr>
          <p:grpSpPr>
            <a:xfrm>
              <a:off x="3298059" y="2153722"/>
              <a:ext cx="5446388" cy="3949845"/>
              <a:chOff x="1047918" y="2019251"/>
              <a:chExt cx="5446388" cy="394984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A63EDD4-C399-7599-1541-410292824B6C}"/>
                  </a:ext>
                </a:extLst>
              </p:cNvPr>
              <p:cNvGrpSpPr/>
              <p:nvPr/>
            </p:nvGrpSpPr>
            <p:grpSpPr>
              <a:xfrm>
                <a:off x="1047918" y="2019251"/>
                <a:ext cx="2816198" cy="3949845"/>
                <a:chOff x="4472436" y="2080865"/>
                <a:chExt cx="2816198" cy="394984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E0E75E2-148E-5BBA-7811-D2A2C1476E79}"/>
                    </a:ext>
                  </a:extLst>
                </p:cNvPr>
                <p:cNvGrpSpPr/>
                <p:nvPr/>
              </p:nvGrpSpPr>
              <p:grpSpPr>
                <a:xfrm>
                  <a:off x="5630163" y="2080865"/>
                  <a:ext cx="851648" cy="1414231"/>
                  <a:chOff x="1748117" y="2014769"/>
                  <a:chExt cx="851648" cy="1414231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C1D30F8-F7F4-506C-A727-E2800A6A5A85}"/>
                      </a:ext>
                    </a:extLst>
                  </p:cNvPr>
                  <p:cNvSpPr/>
                  <p:nvPr/>
                </p:nvSpPr>
                <p:spPr>
                  <a:xfrm>
                    <a:off x="1748118" y="2420471"/>
                    <a:ext cx="851647" cy="369317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ln w="0"/>
                        <a:solidFill>
                          <a:schemeClr val="tx1"/>
                        </a:solidFill>
                      </a:rPr>
                      <a:t>CA* =</a:t>
                    </a:r>
                    <a:endParaRPr lang="en-IN" sz="1100" b="1" dirty="0">
                      <a:ln w="0"/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3EFA748-031E-18A4-38BD-D167CC5245FA}"/>
                      </a:ext>
                    </a:extLst>
                  </p:cNvPr>
                  <p:cNvSpPr/>
                  <p:nvPr/>
                </p:nvSpPr>
                <p:spPr>
                  <a:xfrm>
                    <a:off x="1748117" y="2796988"/>
                    <a:ext cx="851647" cy="63201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tx1"/>
                        </a:solidFill>
                      </a:rPr>
                      <a:t>Control Block* = </a:t>
                    </a:r>
                    <a:endParaRPr lang="en-IN" sz="11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92B2B88-D74E-7156-01C3-1F76F6B6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692" y="2014769"/>
                    <a:ext cx="6364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b="1" dirty="0"/>
                      <a:t>ptr2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0460754-062D-F7EC-49CE-685534194CE9}"/>
                    </a:ext>
                  </a:extLst>
                </p:cNvPr>
                <p:cNvGrpSpPr/>
                <p:nvPr/>
              </p:nvGrpSpPr>
              <p:grpSpPr>
                <a:xfrm>
                  <a:off x="4472436" y="4378062"/>
                  <a:ext cx="1443318" cy="1652648"/>
                  <a:chOff x="5719482" y="4303059"/>
                  <a:chExt cx="1443318" cy="165264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E6DA03BA-CB23-7B56-EDCF-8E8E3D5536AB}"/>
                      </a:ext>
                    </a:extLst>
                  </p:cNvPr>
                  <p:cNvGrpSpPr/>
                  <p:nvPr/>
                </p:nvGrpSpPr>
                <p:grpSpPr>
                  <a:xfrm>
                    <a:off x="5719482" y="4303059"/>
                    <a:ext cx="1443318" cy="1652648"/>
                    <a:chOff x="5719482" y="4303059"/>
                    <a:chExt cx="1443318" cy="1652648"/>
                  </a:xfrm>
                </p:grpSpPr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0ACF3B3D-27AA-FF4F-2366-B14228581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303059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/>
                        <a:t>CA*</a:t>
                      </a: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1D88E051-B1EA-5969-DCAE-94FC3818D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717651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Shared_count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85728769-A317-B2A7-EBFA-947429145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126523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Weak_count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A6C2D5CF-B6ED-3F35-BE68-B0B4B5D6F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541115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/>
                        <a:t>Handle to delete handlers and more…</a:t>
                      </a:r>
                    </a:p>
                  </p:txBody>
                </p:sp>
              </p:grp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04F16AC5-B3AE-63B5-3B91-E823D092E5EB}"/>
                      </a:ext>
                    </a:extLst>
                  </p:cNvPr>
                  <p:cNvSpPr/>
                  <p:nvPr/>
                </p:nvSpPr>
                <p:spPr>
                  <a:xfrm>
                    <a:off x="6728964" y="4771894"/>
                    <a:ext cx="349624" cy="303511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bg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CEAAB0F9-949A-4610-4E95-C49CA03DDD20}"/>
                      </a:ext>
                    </a:extLst>
                  </p:cNvPr>
                  <p:cNvSpPr/>
                  <p:nvPr/>
                </p:nvSpPr>
                <p:spPr>
                  <a:xfrm>
                    <a:off x="6743364" y="5184923"/>
                    <a:ext cx="349624" cy="303511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73D4C53-589E-439C-71F3-1CC0121CD685}"/>
                    </a:ext>
                  </a:extLst>
                </p:cNvPr>
                <p:cNvSpPr/>
                <p:nvPr/>
              </p:nvSpPr>
              <p:spPr>
                <a:xfrm>
                  <a:off x="6634210" y="4378062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9E74DF49-E24F-B47D-5D65-90DE846582CA}"/>
                    </a:ext>
                  </a:extLst>
                </p:cNvPr>
                <p:cNvCxnSpPr>
                  <a:stCxn id="28" idx="3"/>
                  <a:endCxn id="17" idx="0"/>
                </p:cNvCxnSpPr>
                <p:nvPr/>
              </p:nvCxnSpPr>
              <p:spPr>
                <a:xfrm>
                  <a:off x="6481811" y="2671226"/>
                  <a:ext cx="479611" cy="170683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AB36E6AB-9740-78BC-D1E5-590BB2313A02}"/>
                    </a:ext>
                  </a:extLst>
                </p:cNvPr>
                <p:cNvCxnSpPr>
                  <a:stCxn id="29" idx="1"/>
                  <a:endCxn id="24" idx="0"/>
                </p:cNvCxnSpPr>
                <p:nvPr/>
              </p:nvCxnSpPr>
              <p:spPr>
                <a:xfrm rot="10800000" flipV="1">
                  <a:off x="5194095" y="3179090"/>
                  <a:ext cx="436068" cy="119897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D797D00-A53F-68FE-E59B-DA201890A989}"/>
                    </a:ext>
                  </a:extLst>
                </p:cNvPr>
                <p:cNvCxnSpPr>
                  <a:stCxn id="24" idx="3"/>
                  <a:endCxn id="17" idx="1"/>
                </p:cNvCxnSpPr>
                <p:nvPr/>
              </p:nvCxnSpPr>
              <p:spPr>
                <a:xfrm flipV="1">
                  <a:off x="5915754" y="4585356"/>
                  <a:ext cx="718456" cy="2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409D236-1007-EF2C-13C4-9AE003FB6CD4}"/>
                  </a:ext>
                </a:extLst>
              </p:cNvPr>
              <p:cNvSpPr/>
              <p:nvPr/>
            </p:nvSpPr>
            <p:spPr>
              <a:xfrm>
                <a:off x="3864116" y="4316448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008A36A-4F16-A5D4-A89A-CF2388B7AAFF}"/>
                  </a:ext>
                </a:extLst>
              </p:cNvPr>
              <p:cNvSpPr/>
              <p:nvPr/>
            </p:nvSpPr>
            <p:spPr>
              <a:xfrm>
                <a:off x="4518540" y="4316448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0D5D454-3365-D60A-0A86-D4C8C14BC658}"/>
                  </a:ext>
                </a:extLst>
              </p:cNvPr>
              <p:cNvSpPr/>
              <p:nvPr/>
            </p:nvSpPr>
            <p:spPr>
              <a:xfrm>
                <a:off x="5185458" y="4327071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A9A9B48-BE77-1C68-48D2-7EE9C067A2B2}"/>
                  </a:ext>
                </a:extLst>
              </p:cNvPr>
              <p:cNvSpPr/>
              <p:nvPr/>
            </p:nvSpPr>
            <p:spPr>
              <a:xfrm>
                <a:off x="5839882" y="4327071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</p:grp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71C07860-D924-AB6B-633E-CC0C07A0058A}"/>
                </a:ext>
              </a:extLst>
            </p:cNvPr>
            <p:cNvSpPr/>
            <p:nvPr/>
          </p:nvSpPr>
          <p:spPr>
            <a:xfrm>
              <a:off x="709099" y="1234791"/>
              <a:ext cx="2254064" cy="1187380"/>
            </a:xfrm>
            <a:prstGeom prst="clou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[ </a:t>
              </a:r>
              <a:r>
                <a:rPr lang="en-US" sz="105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CODE SEGMENT </a:t>
              </a:r>
              <a:r>
                <a:rPr lang="en-US" sz="1050" b="1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Default </a:t>
              </a:r>
              <a:r>
                <a:rPr lang="en-US" sz="1050" b="1" dirty="0" err="1">
                  <a:solidFill>
                    <a:schemeClr val="tx1"/>
                  </a:solidFill>
                </a:rPr>
                <a:t>delete_handler</a:t>
              </a:r>
              <a:r>
                <a:rPr lang="en-US" sz="1050" b="1" dirty="0">
                  <a:solidFill>
                    <a:schemeClr val="tx1"/>
                  </a:solidFill>
                </a:rPr>
                <a:t> to de-allocate array of heap instances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 </a:t>
              </a:r>
              <a:r>
                <a:rPr lang="en-US" sz="1050" dirty="0">
                  <a:solidFill>
                    <a:schemeClr val="tx1"/>
                  </a:solidFill>
                </a:rPr>
                <a:t>-----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------</a:t>
              </a:r>
            </a:p>
            <a:p>
              <a:pPr algn="ctr"/>
              <a:endParaRPr lang="en-IN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471B8AE4-4F1C-0F03-3653-FF4802AFCD22}"/>
                </a:ext>
              </a:extLst>
            </p:cNvPr>
            <p:cNvSpPr/>
            <p:nvPr/>
          </p:nvSpPr>
          <p:spPr>
            <a:xfrm>
              <a:off x="1467385" y="2391206"/>
              <a:ext cx="2254064" cy="1187380"/>
            </a:xfrm>
            <a:prstGeom prst="cloud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[ </a:t>
              </a:r>
              <a:r>
                <a:rPr lang="en-US" sz="105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CODE SEGMENT </a:t>
              </a:r>
              <a:r>
                <a:rPr lang="en-US" sz="1050" b="1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 </a:t>
              </a:r>
              <a:r>
                <a:rPr lang="en-US" sz="1050" b="1" dirty="0" err="1">
                  <a:solidFill>
                    <a:schemeClr val="tx1"/>
                  </a:solidFill>
                </a:rPr>
                <a:t>delete_handler</a:t>
              </a:r>
              <a:r>
                <a:rPr lang="en-US" sz="1050" b="1" dirty="0">
                  <a:solidFill>
                    <a:schemeClr val="tx1"/>
                  </a:solidFill>
                </a:rPr>
                <a:t> to de-allocate array of heap instances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 </a:t>
              </a:r>
              <a:r>
                <a:rPr lang="en-US" sz="1050" dirty="0">
                  <a:solidFill>
                    <a:schemeClr val="tx1"/>
                  </a:solidFill>
                </a:rPr>
                <a:t>-----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------</a:t>
              </a:r>
            </a:p>
            <a:p>
              <a:pPr algn="ctr"/>
              <a:endParaRPr lang="en-IN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E98F7C2-7F98-6D9A-1296-D3A9700207ED}"/>
                </a:ext>
              </a:extLst>
            </p:cNvPr>
            <p:cNvCxnSpPr>
              <a:stCxn id="27" idx="1"/>
              <a:endCxn id="4" idx="1"/>
            </p:cNvCxnSpPr>
            <p:nvPr/>
          </p:nvCxnSpPr>
          <p:spPr>
            <a:xfrm rot="10800000">
              <a:off x="2594417" y="3577323"/>
              <a:ext cx="703642" cy="2318949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DC067-9353-F224-E79C-F1881547010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Managing array of instances using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FAE5448-8271-FEC9-24FC-764E4E8B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38995B9-CC1B-B15F-FE9B-4D05332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51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4F4F3-0B59-5C59-81F4-E29A47882BC4}"/>
              </a:ext>
            </a:extLst>
          </p:cNvPr>
          <p:cNvSpPr/>
          <p:nvPr/>
        </p:nvSpPr>
        <p:spPr>
          <a:xfrm>
            <a:off x="6977435" y="2540837"/>
            <a:ext cx="851647" cy="36931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</a:rPr>
              <a:t>CA* =</a:t>
            </a:r>
            <a:endParaRPr lang="en-IN" sz="11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3C0DB-B04D-AC40-E277-4FDE652C2D0F}"/>
              </a:ext>
            </a:extLst>
          </p:cNvPr>
          <p:cNvSpPr/>
          <p:nvPr/>
        </p:nvSpPr>
        <p:spPr>
          <a:xfrm>
            <a:off x="6977434" y="2917354"/>
            <a:ext cx="851647" cy="6320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Control Block* = 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FD3DA5-4CD9-85F3-09C1-75EED4335A03}"/>
              </a:ext>
            </a:extLst>
          </p:cNvPr>
          <p:cNvSpPr txBox="1"/>
          <p:nvPr/>
        </p:nvSpPr>
        <p:spPr>
          <a:xfrm>
            <a:off x="7085009" y="2135135"/>
            <a:ext cx="6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ptr3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4AA53BA-3E8C-B4F5-D677-2B2EC3F5150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5943601" y="2725496"/>
            <a:ext cx="1033835" cy="173604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0FC2EEC-FF4D-52A8-9DC8-CBB717BA9C8D}"/>
              </a:ext>
            </a:extLst>
          </p:cNvPr>
          <p:cNvCxnSpPr/>
          <p:nvPr/>
        </p:nvCxnSpPr>
        <p:spPr>
          <a:xfrm rot="10800000" flipV="1">
            <a:off x="4455786" y="2910153"/>
            <a:ext cx="2521648" cy="1540765"/>
          </a:xfrm>
          <a:prstGeom prst="bentConnector3">
            <a:avLst>
              <a:gd name="adj1" fmla="val 610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80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012D0-98A0-A4FD-E7B1-7F59AD90DEA8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E45E0-2EA7-F88F-7853-68ED362894F4}"/>
              </a:ext>
            </a:extLst>
          </p:cNvPr>
          <p:cNvSpPr txBox="1"/>
          <p:nvPr/>
        </p:nvSpPr>
        <p:spPr>
          <a:xfrm>
            <a:off x="398152" y="2615564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759C-1B1B-B9E3-2E9F-B7D14F5FF75D}"/>
              </a:ext>
            </a:extLst>
          </p:cNvPr>
          <p:cNvSpPr txBox="1"/>
          <p:nvPr/>
        </p:nvSpPr>
        <p:spPr>
          <a:xfrm>
            <a:off x="323616" y="4299504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54DEDD-B1C5-F78E-65E7-3B99D2782B57}"/>
              </a:ext>
            </a:extLst>
          </p:cNvPr>
          <p:cNvSpPr txBox="1"/>
          <p:nvPr/>
        </p:nvSpPr>
        <p:spPr>
          <a:xfrm>
            <a:off x="5285463" y="1143688"/>
            <a:ext cx="665027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//Approach - 2 - uses custom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deleter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MyDeleter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shared_ptr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ptr3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ptr2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E2B795-583A-94E8-2501-CAA68FE2B24C}"/>
              </a:ext>
            </a:extLst>
          </p:cNvPr>
          <p:cNvCxnSpPr>
            <a:cxnSpLocks/>
          </p:cNvCxnSpPr>
          <p:nvPr/>
        </p:nvCxnSpPr>
        <p:spPr>
          <a:xfrm>
            <a:off x="1941184" y="3869363"/>
            <a:ext cx="70372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78FDD0-CFC9-94BB-0DC4-898C85A4AF59}"/>
              </a:ext>
            </a:extLst>
          </p:cNvPr>
          <p:cNvGrpSpPr/>
          <p:nvPr/>
        </p:nvGrpSpPr>
        <p:grpSpPr>
          <a:xfrm>
            <a:off x="709099" y="1234791"/>
            <a:ext cx="8035348" cy="4868776"/>
            <a:chOff x="709099" y="1234791"/>
            <a:chExt cx="8035348" cy="48687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69F11B-C445-89BF-8F73-C5A54FC1C103}"/>
                </a:ext>
              </a:extLst>
            </p:cNvPr>
            <p:cNvGrpSpPr/>
            <p:nvPr/>
          </p:nvGrpSpPr>
          <p:grpSpPr>
            <a:xfrm>
              <a:off x="3298059" y="2153722"/>
              <a:ext cx="5446388" cy="3949845"/>
              <a:chOff x="1047918" y="2019251"/>
              <a:chExt cx="5446388" cy="394984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A63EDD4-C399-7599-1541-410292824B6C}"/>
                  </a:ext>
                </a:extLst>
              </p:cNvPr>
              <p:cNvGrpSpPr/>
              <p:nvPr/>
            </p:nvGrpSpPr>
            <p:grpSpPr>
              <a:xfrm>
                <a:off x="1047918" y="2019251"/>
                <a:ext cx="2816198" cy="3949845"/>
                <a:chOff x="4472436" y="2080865"/>
                <a:chExt cx="2816198" cy="394984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E0E75E2-148E-5BBA-7811-D2A2C1476E79}"/>
                    </a:ext>
                  </a:extLst>
                </p:cNvPr>
                <p:cNvGrpSpPr/>
                <p:nvPr/>
              </p:nvGrpSpPr>
              <p:grpSpPr>
                <a:xfrm>
                  <a:off x="5630163" y="2080865"/>
                  <a:ext cx="851648" cy="1414231"/>
                  <a:chOff x="1748117" y="2014769"/>
                  <a:chExt cx="851648" cy="1414231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C1D30F8-F7F4-506C-A727-E2800A6A5A85}"/>
                      </a:ext>
                    </a:extLst>
                  </p:cNvPr>
                  <p:cNvSpPr/>
                  <p:nvPr/>
                </p:nvSpPr>
                <p:spPr>
                  <a:xfrm>
                    <a:off x="1748118" y="2420471"/>
                    <a:ext cx="851647" cy="369317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ln w="0"/>
                        <a:solidFill>
                          <a:schemeClr val="tx1"/>
                        </a:solidFill>
                      </a:rPr>
                      <a:t>CA* =</a:t>
                    </a:r>
                    <a:endParaRPr lang="en-IN" sz="1100" b="1" dirty="0">
                      <a:ln w="0"/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3EFA748-031E-18A4-38BD-D167CC5245FA}"/>
                      </a:ext>
                    </a:extLst>
                  </p:cNvPr>
                  <p:cNvSpPr/>
                  <p:nvPr/>
                </p:nvSpPr>
                <p:spPr>
                  <a:xfrm>
                    <a:off x="1748117" y="2796988"/>
                    <a:ext cx="851647" cy="63201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tx1"/>
                        </a:solidFill>
                      </a:rPr>
                      <a:t>Control Block* = </a:t>
                    </a:r>
                    <a:endParaRPr lang="en-IN" sz="11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92B2B88-D74E-7156-01C3-1F76F6B6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692" y="2014769"/>
                    <a:ext cx="6364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b="1" dirty="0"/>
                      <a:t>ptr2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0460754-062D-F7EC-49CE-685534194CE9}"/>
                    </a:ext>
                  </a:extLst>
                </p:cNvPr>
                <p:cNvGrpSpPr/>
                <p:nvPr/>
              </p:nvGrpSpPr>
              <p:grpSpPr>
                <a:xfrm>
                  <a:off x="4472436" y="4378062"/>
                  <a:ext cx="1443318" cy="1652648"/>
                  <a:chOff x="5719482" y="4303059"/>
                  <a:chExt cx="1443318" cy="165264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E6DA03BA-CB23-7B56-EDCF-8E8E3D5536AB}"/>
                      </a:ext>
                    </a:extLst>
                  </p:cNvPr>
                  <p:cNvGrpSpPr/>
                  <p:nvPr/>
                </p:nvGrpSpPr>
                <p:grpSpPr>
                  <a:xfrm>
                    <a:off x="5719482" y="4303059"/>
                    <a:ext cx="1443318" cy="1652648"/>
                    <a:chOff x="5719482" y="4303059"/>
                    <a:chExt cx="1443318" cy="1652648"/>
                  </a:xfrm>
                </p:grpSpPr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0ACF3B3D-27AA-FF4F-2366-B14228581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303059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/>
                        <a:t>CA*</a:t>
                      </a: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1D88E051-B1EA-5969-DCAE-94FC3818D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717651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Shared_count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85728769-A317-B2A7-EBFA-947429145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126523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Weak_count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A6C2D5CF-B6ED-3F35-BE68-B0B4B5D6F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541115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/>
                        <a:t>Handle to delete handlers and more…</a:t>
                      </a:r>
                    </a:p>
                  </p:txBody>
                </p:sp>
              </p:grp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04F16AC5-B3AE-63B5-3B91-E823D092E5EB}"/>
                      </a:ext>
                    </a:extLst>
                  </p:cNvPr>
                  <p:cNvSpPr/>
                  <p:nvPr/>
                </p:nvSpPr>
                <p:spPr>
                  <a:xfrm>
                    <a:off x="6728964" y="4771894"/>
                    <a:ext cx="349624" cy="303511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CEAAB0F9-949A-4610-4E95-C49CA03DDD20}"/>
                      </a:ext>
                    </a:extLst>
                  </p:cNvPr>
                  <p:cNvSpPr/>
                  <p:nvPr/>
                </p:nvSpPr>
                <p:spPr>
                  <a:xfrm>
                    <a:off x="6743364" y="5184923"/>
                    <a:ext cx="349624" cy="303511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73D4C53-589E-439C-71F3-1CC0121CD685}"/>
                    </a:ext>
                  </a:extLst>
                </p:cNvPr>
                <p:cNvSpPr/>
                <p:nvPr/>
              </p:nvSpPr>
              <p:spPr>
                <a:xfrm>
                  <a:off x="6634210" y="4378062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9E74DF49-E24F-B47D-5D65-90DE846582CA}"/>
                    </a:ext>
                  </a:extLst>
                </p:cNvPr>
                <p:cNvCxnSpPr>
                  <a:stCxn id="28" idx="3"/>
                  <a:endCxn id="17" idx="0"/>
                </p:cNvCxnSpPr>
                <p:nvPr/>
              </p:nvCxnSpPr>
              <p:spPr>
                <a:xfrm>
                  <a:off x="6481811" y="2671226"/>
                  <a:ext cx="479611" cy="170683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AB36E6AB-9740-78BC-D1E5-590BB2313A02}"/>
                    </a:ext>
                  </a:extLst>
                </p:cNvPr>
                <p:cNvCxnSpPr>
                  <a:stCxn id="29" idx="1"/>
                  <a:endCxn id="24" idx="0"/>
                </p:cNvCxnSpPr>
                <p:nvPr/>
              </p:nvCxnSpPr>
              <p:spPr>
                <a:xfrm rot="10800000" flipV="1">
                  <a:off x="5194095" y="3179090"/>
                  <a:ext cx="436068" cy="119897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D797D00-A53F-68FE-E59B-DA201890A989}"/>
                    </a:ext>
                  </a:extLst>
                </p:cNvPr>
                <p:cNvCxnSpPr>
                  <a:stCxn id="24" idx="3"/>
                  <a:endCxn id="17" idx="1"/>
                </p:cNvCxnSpPr>
                <p:nvPr/>
              </p:nvCxnSpPr>
              <p:spPr>
                <a:xfrm flipV="1">
                  <a:off x="5915754" y="4585356"/>
                  <a:ext cx="718456" cy="2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409D236-1007-EF2C-13C4-9AE003FB6CD4}"/>
                  </a:ext>
                </a:extLst>
              </p:cNvPr>
              <p:cNvSpPr/>
              <p:nvPr/>
            </p:nvSpPr>
            <p:spPr>
              <a:xfrm>
                <a:off x="3864116" y="4316448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008A36A-4F16-A5D4-A89A-CF2388B7AAFF}"/>
                  </a:ext>
                </a:extLst>
              </p:cNvPr>
              <p:cNvSpPr/>
              <p:nvPr/>
            </p:nvSpPr>
            <p:spPr>
              <a:xfrm>
                <a:off x="4518540" y="4316448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0D5D454-3365-D60A-0A86-D4C8C14BC658}"/>
                  </a:ext>
                </a:extLst>
              </p:cNvPr>
              <p:cNvSpPr/>
              <p:nvPr/>
            </p:nvSpPr>
            <p:spPr>
              <a:xfrm>
                <a:off x="5185458" y="4327071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A9A9B48-BE77-1C68-48D2-7EE9C067A2B2}"/>
                  </a:ext>
                </a:extLst>
              </p:cNvPr>
              <p:cNvSpPr/>
              <p:nvPr/>
            </p:nvSpPr>
            <p:spPr>
              <a:xfrm>
                <a:off x="5839882" y="4327071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</p:grp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71C07860-D924-AB6B-633E-CC0C07A0058A}"/>
                </a:ext>
              </a:extLst>
            </p:cNvPr>
            <p:cNvSpPr/>
            <p:nvPr/>
          </p:nvSpPr>
          <p:spPr>
            <a:xfrm>
              <a:off x="709099" y="1234791"/>
              <a:ext cx="2254064" cy="1187380"/>
            </a:xfrm>
            <a:prstGeom prst="clou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[ </a:t>
              </a:r>
              <a:r>
                <a:rPr lang="en-US" sz="105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CODE SEGMENT </a:t>
              </a:r>
              <a:r>
                <a:rPr lang="en-US" sz="1050" b="1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Default </a:t>
              </a:r>
              <a:r>
                <a:rPr lang="en-US" sz="1050" b="1" dirty="0" err="1">
                  <a:solidFill>
                    <a:schemeClr val="tx1"/>
                  </a:solidFill>
                </a:rPr>
                <a:t>delete_handler</a:t>
              </a:r>
              <a:r>
                <a:rPr lang="en-US" sz="1050" b="1" dirty="0">
                  <a:solidFill>
                    <a:schemeClr val="tx1"/>
                  </a:solidFill>
                </a:rPr>
                <a:t> to de-allocate array of heap instances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 </a:t>
              </a:r>
              <a:r>
                <a:rPr lang="en-US" sz="1050" dirty="0">
                  <a:solidFill>
                    <a:schemeClr val="tx1"/>
                  </a:solidFill>
                </a:rPr>
                <a:t>-----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------</a:t>
              </a:r>
            </a:p>
            <a:p>
              <a:pPr algn="ctr"/>
              <a:endParaRPr lang="en-IN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471B8AE4-4F1C-0F03-3653-FF4802AFCD22}"/>
                </a:ext>
              </a:extLst>
            </p:cNvPr>
            <p:cNvSpPr/>
            <p:nvPr/>
          </p:nvSpPr>
          <p:spPr>
            <a:xfrm>
              <a:off x="1467385" y="2391206"/>
              <a:ext cx="2254064" cy="1187380"/>
            </a:xfrm>
            <a:prstGeom prst="cloud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[ </a:t>
              </a:r>
              <a:r>
                <a:rPr lang="en-US" sz="105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CODE SEGMENT </a:t>
              </a:r>
              <a:r>
                <a:rPr lang="en-US" sz="1050" b="1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 </a:t>
              </a:r>
              <a:r>
                <a:rPr lang="en-US" sz="1050" b="1" dirty="0" err="1">
                  <a:solidFill>
                    <a:schemeClr val="tx1"/>
                  </a:solidFill>
                </a:rPr>
                <a:t>delete_handler</a:t>
              </a:r>
              <a:r>
                <a:rPr lang="en-US" sz="1050" b="1" dirty="0">
                  <a:solidFill>
                    <a:schemeClr val="tx1"/>
                  </a:solidFill>
                </a:rPr>
                <a:t> to de-allocate array of heap instances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 </a:t>
              </a:r>
              <a:r>
                <a:rPr lang="en-US" sz="1050" dirty="0">
                  <a:solidFill>
                    <a:schemeClr val="tx1"/>
                  </a:solidFill>
                </a:rPr>
                <a:t>-----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------</a:t>
              </a:r>
            </a:p>
            <a:p>
              <a:pPr algn="ctr"/>
              <a:endParaRPr lang="en-IN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E98F7C2-7F98-6D9A-1296-D3A9700207ED}"/>
                </a:ext>
              </a:extLst>
            </p:cNvPr>
            <p:cNvCxnSpPr>
              <a:stCxn id="27" idx="1"/>
              <a:endCxn id="4" idx="1"/>
            </p:cNvCxnSpPr>
            <p:nvPr/>
          </p:nvCxnSpPr>
          <p:spPr>
            <a:xfrm rot="10800000">
              <a:off x="2594417" y="3577323"/>
              <a:ext cx="703642" cy="2318949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DC067-9353-F224-E79C-F1881547010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Managing array of instances using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FAE5448-8271-FEC9-24FC-764E4E8B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38995B9-CC1B-B15F-FE9B-4D05332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52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4F4F3-0B59-5C59-81F4-E29A47882BC4}"/>
              </a:ext>
            </a:extLst>
          </p:cNvPr>
          <p:cNvSpPr/>
          <p:nvPr/>
        </p:nvSpPr>
        <p:spPr>
          <a:xfrm>
            <a:off x="6977435" y="2540837"/>
            <a:ext cx="851647" cy="36931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</a:rPr>
              <a:t>CA* =</a:t>
            </a:r>
            <a:endParaRPr lang="en-IN" sz="11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3C0DB-B04D-AC40-E277-4FDE652C2D0F}"/>
              </a:ext>
            </a:extLst>
          </p:cNvPr>
          <p:cNvSpPr/>
          <p:nvPr/>
        </p:nvSpPr>
        <p:spPr>
          <a:xfrm>
            <a:off x="6977434" y="2917354"/>
            <a:ext cx="851647" cy="6320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Control Block* = 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FD3DA5-4CD9-85F3-09C1-75EED4335A03}"/>
              </a:ext>
            </a:extLst>
          </p:cNvPr>
          <p:cNvSpPr txBox="1"/>
          <p:nvPr/>
        </p:nvSpPr>
        <p:spPr>
          <a:xfrm>
            <a:off x="7085009" y="2135135"/>
            <a:ext cx="6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ptr3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4AA53BA-3E8C-B4F5-D677-2B2EC3F5150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5943601" y="2725496"/>
            <a:ext cx="1033835" cy="173604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0FC2EEC-FF4D-52A8-9DC8-CBB717BA9C8D}"/>
              </a:ext>
            </a:extLst>
          </p:cNvPr>
          <p:cNvCxnSpPr/>
          <p:nvPr/>
        </p:nvCxnSpPr>
        <p:spPr>
          <a:xfrm rot="10800000" flipV="1">
            <a:off x="4455786" y="2910153"/>
            <a:ext cx="2521648" cy="1540765"/>
          </a:xfrm>
          <a:prstGeom prst="bentConnector3">
            <a:avLst>
              <a:gd name="adj1" fmla="val 610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4476C82-AD47-EA13-4FD7-296A69096BB6}"/>
              </a:ext>
            </a:extLst>
          </p:cNvPr>
          <p:cNvSpPr/>
          <p:nvPr/>
        </p:nvSpPr>
        <p:spPr>
          <a:xfrm>
            <a:off x="7672198" y="2391206"/>
            <a:ext cx="417825" cy="6164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11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012D0-98A0-A4FD-E7B1-7F59AD90DEA8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shared_ptr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E45E0-2EA7-F88F-7853-68ED362894F4}"/>
              </a:ext>
            </a:extLst>
          </p:cNvPr>
          <p:cNvSpPr txBox="1"/>
          <p:nvPr/>
        </p:nvSpPr>
        <p:spPr>
          <a:xfrm>
            <a:off x="398152" y="2615564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759C-1B1B-B9E3-2E9F-B7D14F5FF75D}"/>
              </a:ext>
            </a:extLst>
          </p:cNvPr>
          <p:cNvSpPr txBox="1"/>
          <p:nvPr/>
        </p:nvSpPr>
        <p:spPr>
          <a:xfrm>
            <a:off x="323616" y="4299504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54DEDD-B1C5-F78E-65E7-3B99D2782B57}"/>
              </a:ext>
            </a:extLst>
          </p:cNvPr>
          <p:cNvSpPr txBox="1"/>
          <p:nvPr/>
        </p:nvSpPr>
        <p:spPr>
          <a:xfrm>
            <a:off x="5285463" y="1143688"/>
            <a:ext cx="665027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//Approach - 2 - uses custom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deleter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MyDeleter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shared_ptr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ptr3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ptr2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E2B795-583A-94E8-2501-CAA68FE2B24C}"/>
              </a:ext>
            </a:extLst>
          </p:cNvPr>
          <p:cNvCxnSpPr>
            <a:cxnSpLocks/>
          </p:cNvCxnSpPr>
          <p:nvPr/>
        </p:nvCxnSpPr>
        <p:spPr>
          <a:xfrm>
            <a:off x="1941184" y="3869363"/>
            <a:ext cx="70372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78FDD0-CFC9-94BB-0DC4-898C85A4AF59}"/>
              </a:ext>
            </a:extLst>
          </p:cNvPr>
          <p:cNvGrpSpPr/>
          <p:nvPr/>
        </p:nvGrpSpPr>
        <p:grpSpPr>
          <a:xfrm>
            <a:off x="709099" y="1234791"/>
            <a:ext cx="8035348" cy="4868776"/>
            <a:chOff x="709099" y="1234791"/>
            <a:chExt cx="8035348" cy="48687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69F11B-C445-89BF-8F73-C5A54FC1C103}"/>
                </a:ext>
              </a:extLst>
            </p:cNvPr>
            <p:cNvGrpSpPr/>
            <p:nvPr/>
          </p:nvGrpSpPr>
          <p:grpSpPr>
            <a:xfrm>
              <a:off x="3298059" y="2153722"/>
              <a:ext cx="5446388" cy="3949845"/>
              <a:chOff x="1047918" y="2019251"/>
              <a:chExt cx="5446388" cy="394984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A63EDD4-C399-7599-1541-410292824B6C}"/>
                  </a:ext>
                </a:extLst>
              </p:cNvPr>
              <p:cNvGrpSpPr/>
              <p:nvPr/>
            </p:nvGrpSpPr>
            <p:grpSpPr>
              <a:xfrm>
                <a:off x="1047918" y="2019251"/>
                <a:ext cx="2816198" cy="3949845"/>
                <a:chOff x="4472436" y="2080865"/>
                <a:chExt cx="2816198" cy="394984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E0E75E2-148E-5BBA-7811-D2A2C1476E79}"/>
                    </a:ext>
                  </a:extLst>
                </p:cNvPr>
                <p:cNvGrpSpPr/>
                <p:nvPr/>
              </p:nvGrpSpPr>
              <p:grpSpPr>
                <a:xfrm>
                  <a:off x="5630163" y="2080865"/>
                  <a:ext cx="851648" cy="1414231"/>
                  <a:chOff x="1748117" y="2014769"/>
                  <a:chExt cx="851648" cy="1414231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C1D30F8-F7F4-506C-A727-E2800A6A5A85}"/>
                      </a:ext>
                    </a:extLst>
                  </p:cNvPr>
                  <p:cNvSpPr/>
                  <p:nvPr/>
                </p:nvSpPr>
                <p:spPr>
                  <a:xfrm>
                    <a:off x="1748118" y="2420471"/>
                    <a:ext cx="851647" cy="369317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ln w="0"/>
                        <a:solidFill>
                          <a:schemeClr val="tx1"/>
                        </a:solidFill>
                      </a:rPr>
                      <a:t>CA* =</a:t>
                    </a:r>
                    <a:endParaRPr lang="en-IN" sz="1100" b="1" dirty="0">
                      <a:ln w="0"/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3EFA748-031E-18A4-38BD-D167CC5245FA}"/>
                      </a:ext>
                    </a:extLst>
                  </p:cNvPr>
                  <p:cNvSpPr/>
                  <p:nvPr/>
                </p:nvSpPr>
                <p:spPr>
                  <a:xfrm>
                    <a:off x="1748117" y="2796988"/>
                    <a:ext cx="851647" cy="63201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tx1"/>
                        </a:solidFill>
                      </a:rPr>
                      <a:t>Control Block* = </a:t>
                    </a:r>
                    <a:endParaRPr lang="en-IN" sz="11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92B2B88-D74E-7156-01C3-1F76F6B6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692" y="2014769"/>
                    <a:ext cx="6364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b="1" dirty="0"/>
                      <a:t>ptr2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0460754-062D-F7EC-49CE-685534194CE9}"/>
                    </a:ext>
                  </a:extLst>
                </p:cNvPr>
                <p:cNvGrpSpPr/>
                <p:nvPr/>
              </p:nvGrpSpPr>
              <p:grpSpPr>
                <a:xfrm>
                  <a:off x="4472436" y="4378062"/>
                  <a:ext cx="1443318" cy="1652648"/>
                  <a:chOff x="5719482" y="4303059"/>
                  <a:chExt cx="1443318" cy="165264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E6DA03BA-CB23-7B56-EDCF-8E8E3D5536AB}"/>
                      </a:ext>
                    </a:extLst>
                  </p:cNvPr>
                  <p:cNvGrpSpPr/>
                  <p:nvPr/>
                </p:nvGrpSpPr>
                <p:grpSpPr>
                  <a:xfrm>
                    <a:off x="5719482" y="4303059"/>
                    <a:ext cx="1443318" cy="1652648"/>
                    <a:chOff x="5719482" y="4303059"/>
                    <a:chExt cx="1443318" cy="1652648"/>
                  </a:xfrm>
                </p:grpSpPr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0ACF3B3D-27AA-FF4F-2366-B14228581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303059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/>
                        <a:t>CA*</a:t>
                      </a: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1D88E051-B1EA-5969-DCAE-94FC3818D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717651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Shared_count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85728769-A317-B2A7-EBFA-947429145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126523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Weak_count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A6C2D5CF-B6ED-3F35-BE68-B0B4B5D6F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541115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/>
                        <a:t>Handle to delete handlers and more…</a:t>
                      </a:r>
                    </a:p>
                  </p:txBody>
                </p:sp>
              </p:grp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04F16AC5-B3AE-63B5-3B91-E823D092E5EB}"/>
                      </a:ext>
                    </a:extLst>
                  </p:cNvPr>
                  <p:cNvSpPr/>
                  <p:nvPr/>
                </p:nvSpPr>
                <p:spPr>
                  <a:xfrm>
                    <a:off x="6728964" y="4771894"/>
                    <a:ext cx="349624" cy="303511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tx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CEAAB0F9-949A-4610-4E95-C49CA03DDD20}"/>
                      </a:ext>
                    </a:extLst>
                  </p:cNvPr>
                  <p:cNvSpPr/>
                  <p:nvPr/>
                </p:nvSpPr>
                <p:spPr>
                  <a:xfrm>
                    <a:off x="6743364" y="5184923"/>
                    <a:ext cx="349624" cy="303511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73D4C53-589E-439C-71F3-1CC0121CD685}"/>
                    </a:ext>
                  </a:extLst>
                </p:cNvPr>
                <p:cNvSpPr/>
                <p:nvPr/>
              </p:nvSpPr>
              <p:spPr>
                <a:xfrm>
                  <a:off x="6634210" y="4378062"/>
                  <a:ext cx="654424" cy="41458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9E74DF49-E24F-B47D-5D65-90DE846582CA}"/>
                    </a:ext>
                  </a:extLst>
                </p:cNvPr>
                <p:cNvCxnSpPr>
                  <a:stCxn id="28" idx="3"/>
                  <a:endCxn id="17" idx="0"/>
                </p:cNvCxnSpPr>
                <p:nvPr/>
              </p:nvCxnSpPr>
              <p:spPr>
                <a:xfrm>
                  <a:off x="6481811" y="2671226"/>
                  <a:ext cx="479611" cy="170683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AB36E6AB-9740-78BC-D1E5-590BB2313A02}"/>
                    </a:ext>
                  </a:extLst>
                </p:cNvPr>
                <p:cNvCxnSpPr>
                  <a:stCxn id="29" idx="1"/>
                  <a:endCxn id="24" idx="0"/>
                </p:cNvCxnSpPr>
                <p:nvPr/>
              </p:nvCxnSpPr>
              <p:spPr>
                <a:xfrm rot="10800000" flipV="1">
                  <a:off x="5194095" y="3179090"/>
                  <a:ext cx="436068" cy="119897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D797D00-A53F-68FE-E59B-DA201890A989}"/>
                    </a:ext>
                  </a:extLst>
                </p:cNvPr>
                <p:cNvCxnSpPr>
                  <a:stCxn id="24" idx="3"/>
                  <a:endCxn id="17" idx="1"/>
                </p:cNvCxnSpPr>
                <p:nvPr/>
              </p:nvCxnSpPr>
              <p:spPr>
                <a:xfrm flipV="1">
                  <a:off x="5915754" y="4585356"/>
                  <a:ext cx="718456" cy="2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409D236-1007-EF2C-13C4-9AE003FB6CD4}"/>
                  </a:ext>
                </a:extLst>
              </p:cNvPr>
              <p:cNvSpPr/>
              <p:nvPr/>
            </p:nvSpPr>
            <p:spPr>
              <a:xfrm>
                <a:off x="3864116" y="4316448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008A36A-4F16-A5D4-A89A-CF2388B7AAFF}"/>
                  </a:ext>
                </a:extLst>
              </p:cNvPr>
              <p:cNvSpPr/>
              <p:nvPr/>
            </p:nvSpPr>
            <p:spPr>
              <a:xfrm>
                <a:off x="4518540" y="4316448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0D5D454-3365-D60A-0A86-D4C8C14BC658}"/>
                  </a:ext>
                </a:extLst>
              </p:cNvPr>
              <p:cNvSpPr/>
              <p:nvPr/>
            </p:nvSpPr>
            <p:spPr>
              <a:xfrm>
                <a:off x="5185458" y="4327071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A9A9B48-BE77-1C68-48D2-7EE9C067A2B2}"/>
                  </a:ext>
                </a:extLst>
              </p:cNvPr>
              <p:cNvSpPr/>
              <p:nvPr/>
            </p:nvSpPr>
            <p:spPr>
              <a:xfrm>
                <a:off x="5839882" y="4327071"/>
                <a:ext cx="654424" cy="4145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</p:grp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71C07860-D924-AB6B-633E-CC0C07A0058A}"/>
                </a:ext>
              </a:extLst>
            </p:cNvPr>
            <p:cNvSpPr/>
            <p:nvPr/>
          </p:nvSpPr>
          <p:spPr>
            <a:xfrm>
              <a:off x="709099" y="1234791"/>
              <a:ext cx="2254064" cy="1187380"/>
            </a:xfrm>
            <a:prstGeom prst="clou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[ </a:t>
              </a:r>
              <a:r>
                <a:rPr lang="en-US" sz="105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CODE SEGMENT </a:t>
              </a:r>
              <a:r>
                <a:rPr lang="en-US" sz="1050" b="1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Default </a:t>
              </a:r>
              <a:r>
                <a:rPr lang="en-US" sz="1050" b="1" dirty="0" err="1">
                  <a:solidFill>
                    <a:schemeClr val="tx1"/>
                  </a:solidFill>
                </a:rPr>
                <a:t>delete_handler</a:t>
              </a:r>
              <a:r>
                <a:rPr lang="en-US" sz="1050" b="1" dirty="0">
                  <a:solidFill>
                    <a:schemeClr val="tx1"/>
                  </a:solidFill>
                </a:rPr>
                <a:t> to de-allocate array of heap instances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 </a:t>
              </a:r>
              <a:r>
                <a:rPr lang="en-US" sz="1050" dirty="0">
                  <a:solidFill>
                    <a:schemeClr val="tx1"/>
                  </a:solidFill>
                </a:rPr>
                <a:t>-----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------</a:t>
              </a:r>
            </a:p>
            <a:p>
              <a:pPr algn="ctr"/>
              <a:endParaRPr lang="en-IN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471B8AE4-4F1C-0F03-3653-FF4802AFCD22}"/>
                </a:ext>
              </a:extLst>
            </p:cNvPr>
            <p:cNvSpPr/>
            <p:nvPr/>
          </p:nvSpPr>
          <p:spPr>
            <a:xfrm>
              <a:off x="1467385" y="2391206"/>
              <a:ext cx="2254064" cy="1187380"/>
            </a:xfrm>
            <a:prstGeom prst="cloud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[ </a:t>
              </a:r>
              <a:r>
                <a:rPr lang="en-US" sz="105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CODE SEGMENT </a:t>
              </a:r>
              <a:r>
                <a:rPr lang="en-US" sz="1050" b="1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 </a:t>
              </a:r>
              <a:r>
                <a:rPr lang="en-US" sz="1050" b="1" dirty="0" err="1">
                  <a:solidFill>
                    <a:schemeClr val="tx1"/>
                  </a:solidFill>
                </a:rPr>
                <a:t>delete_handler</a:t>
              </a:r>
              <a:r>
                <a:rPr lang="en-US" sz="1050" b="1" dirty="0">
                  <a:solidFill>
                    <a:schemeClr val="tx1"/>
                  </a:solidFill>
                </a:rPr>
                <a:t> to de-allocate array of heap instances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 </a:t>
              </a:r>
              <a:r>
                <a:rPr lang="en-US" sz="1050" dirty="0">
                  <a:solidFill>
                    <a:schemeClr val="tx1"/>
                  </a:solidFill>
                </a:rPr>
                <a:t>-----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------</a:t>
              </a:r>
            </a:p>
            <a:p>
              <a:pPr algn="ctr"/>
              <a:endParaRPr lang="en-IN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E98F7C2-7F98-6D9A-1296-D3A9700207ED}"/>
                </a:ext>
              </a:extLst>
            </p:cNvPr>
            <p:cNvCxnSpPr>
              <a:stCxn id="27" idx="1"/>
              <a:endCxn id="4" idx="1"/>
            </p:cNvCxnSpPr>
            <p:nvPr/>
          </p:nvCxnSpPr>
          <p:spPr>
            <a:xfrm rot="10800000">
              <a:off x="2594417" y="3577323"/>
              <a:ext cx="703642" cy="2318949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DC067-9353-F224-E79C-F1881547010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Managing array of instances using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BFAE5448-8271-FEC9-24FC-764E4E8B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438995B9-CC1B-B15F-FE9B-4D05332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53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4F4F3-0B59-5C59-81F4-E29A47882BC4}"/>
              </a:ext>
            </a:extLst>
          </p:cNvPr>
          <p:cNvSpPr/>
          <p:nvPr/>
        </p:nvSpPr>
        <p:spPr>
          <a:xfrm>
            <a:off x="6977435" y="2540837"/>
            <a:ext cx="851647" cy="36931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</a:rPr>
              <a:t>CA* =</a:t>
            </a:r>
            <a:endParaRPr lang="en-IN" sz="11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3C0DB-B04D-AC40-E277-4FDE652C2D0F}"/>
              </a:ext>
            </a:extLst>
          </p:cNvPr>
          <p:cNvSpPr/>
          <p:nvPr/>
        </p:nvSpPr>
        <p:spPr>
          <a:xfrm>
            <a:off x="6977434" y="2917354"/>
            <a:ext cx="851647" cy="6320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Control Block* = 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FD3DA5-4CD9-85F3-09C1-75EED4335A03}"/>
              </a:ext>
            </a:extLst>
          </p:cNvPr>
          <p:cNvSpPr txBox="1"/>
          <p:nvPr/>
        </p:nvSpPr>
        <p:spPr>
          <a:xfrm>
            <a:off x="7085009" y="2135135"/>
            <a:ext cx="6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ptr3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4AA53BA-3E8C-B4F5-D677-2B2EC3F5150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5943601" y="2725496"/>
            <a:ext cx="1033835" cy="173604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0FC2EEC-FF4D-52A8-9DC8-CBB717BA9C8D}"/>
              </a:ext>
            </a:extLst>
          </p:cNvPr>
          <p:cNvCxnSpPr/>
          <p:nvPr/>
        </p:nvCxnSpPr>
        <p:spPr>
          <a:xfrm rot="10800000" flipV="1">
            <a:off x="4455786" y="2910153"/>
            <a:ext cx="2521648" cy="1540765"/>
          </a:xfrm>
          <a:prstGeom prst="bentConnector3">
            <a:avLst>
              <a:gd name="adj1" fmla="val 610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4476C82-AD47-EA13-4FD7-296A69096BB6}"/>
              </a:ext>
            </a:extLst>
          </p:cNvPr>
          <p:cNvSpPr/>
          <p:nvPr/>
        </p:nvSpPr>
        <p:spPr>
          <a:xfrm>
            <a:off x="7672198" y="2391206"/>
            <a:ext cx="417825" cy="6164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CEAFCF8B-DCA8-DD7B-3846-8A9C48851989}"/>
              </a:ext>
            </a:extLst>
          </p:cNvPr>
          <p:cNvSpPr/>
          <p:nvPr/>
        </p:nvSpPr>
        <p:spPr>
          <a:xfrm>
            <a:off x="4969481" y="2309475"/>
            <a:ext cx="417825" cy="6164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7E87FDB-6255-A455-6D6B-9F408166880B}"/>
              </a:ext>
            </a:extLst>
          </p:cNvPr>
          <p:cNvSpPr/>
          <p:nvPr/>
        </p:nvSpPr>
        <p:spPr>
          <a:xfrm>
            <a:off x="4253740" y="4193552"/>
            <a:ext cx="417825" cy="6164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1E1AD3D9-D6BE-1B85-AE5F-A45CFFF217A9}"/>
              </a:ext>
            </a:extLst>
          </p:cNvPr>
          <p:cNvSpPr/>
          <p:nvPr/>
        </p:nvSpPr>
        <p:spPr>
          <a:xfrm>
            <a:off x="5380103" y="4577310"/>
            <a:ext cx="417825" cy="6164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41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09D0A8-E74E-6558-165F-54C6CDEB03E2}"/>
              </a:ext>
            </a:extLst>
          </p:cNvPr>
          <p:cNvSpPr txBox="1">
            <a:spLocks/>
          </p:cNvSpPr>
          <p:nvPr/>
        </p:nvSpPr>
        <p:spPr>
          <a:xfrm>
            <a:off x="452718" y="25614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err="1"/>
              <a:t>weak_ptr</a:t>
            </a:r>
            <a:endParaRPr lang="en-IN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5315-3642-CD0B-1B57-FDB14BB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42BC-032A-4949-A888-3E392FDB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75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866EE4-D222-BEAC-8E9C-DE4F010E201A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0DC7E-F430-5996-DDEB-7978AACAA0B8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Association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341806-2E70-2877-B68B-5BF93710DA1C}"/>
              </a:ext>
            </a:extLst>
          </p:cNvPr>
          <p:cNvCxnSpPr>
            <a:cxnSpLocks/>
          </p:cNvCxnSpPr>
          <p:nvPr/>
        </p:nvCxnSpPr>
        <p:spPr>
          <a:xfrm>
            <a:off x="385482" y="3792071"/>
            <a:ext cx="79606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732E28-6777-8A83-00F2-BEE2DA2EE401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1222A-73A4-AB4D-0E0D-892588B5E344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4979C-A0EA-75F2-FEFB-48FF3E7E5D17}"/>
              </a:ext>
            </a:extLst>
          </p:cNvPr>
          <p:cNvSpPr txBox="1"/>
          <p:nvPr/>
        </p:nvSpPr>
        <p:spPr>
          <a:xfrm>
            <a:off x="7133659" y="1585579"/>
            <a:ext cx="469078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C2221D-0908-AE60-29C6-3B40D7F53445}"/>
              </a:ext>
            </a:extLst>
          </p:cNvPr>
          <p:cNvGrpSpPr/>
          <p:nvPr/>
        </p:nvGrpSpPr>
        <p:grpSpPr>
          <a:xfrm>
            <a:off x="2204991" y="1858965"/>
            <a:ext cx="4316832" cy="3944493"/>
            <a:chOff x="2204991" y="1858965"/>
            <a:chExt cx="4316832" cy="394449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5E150C-F3D7-2B16-C5A1-749AB07C5D1D}"/>
                </a:ext>
              </a:extLst>
            </p:cNvPr>
            <p:cNvGrpSpPr/>
            <p:nvPr/>
          </p:nvGrpSpPr>
          <p:grpSpPr>
            <a:xfrm>
              <a:off x="5670175" y="1883232"/>
              <a:ext cx="851648" cy="1414231"/>
              <a:chOff x="1748117" y="2014769"/>
              <a:chExt cx="851648" cy="141423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BBFE-92A6-CC6F-5ECB-CDA3395DDD53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9EDE73-3625-DFE0-CA6F-28F99369F1B4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C8A53A-53A5-6E88-5DA3-9221241CEF72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118C20-2BF6-2133-098D-781BA2102018}"/>
                </a:ext>
              </a:extLst>
            </p:cNvPr>
            <p:cNvGrpSpPr/>
            <p:nvPr/>
          </p:nvGrpSpPr>
          <p:grpSpPr>
            <a:xfrm>
              <a:off x="2204991" y="1858965"/>
              <a:ext cx="1443318" cy="3944493"/>
              <a:chOff x="9000564" y="2078521"/>
              <a:chExt cx="1443318" cy="394449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D3DF05D-B236-4E42-9AC9-C7088C73A610}"/>
                  </a:ext>
                </a:extLst>
              </p:cNvPr>
              <p:cNvGrpSpPr/>
              <p:nvPr/>
            </p:nvGrpSpPr>
            <p:grpSpPr>
              <a:xfrm>
                <a:off x="9205471" y="2078521"/>
                <a:ext cx="851648" cy="1414231"/>
                <a:chOff x="1748117" y="2014769"/>
                <a:chExt cx="851648" cy="141423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BED756F-442D-8E8E-F907-D7B2E1D92872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38A098C-BC5F-4C06-CA42-6DE5102D8B99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CC0EC81-6167-B386-BBF4-8BE00CCEF68B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ptr1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72BAD14-09AF-3F81-32BF-8DF7554ECFBB}"/>
                  </a:ext>
                </a:extLst>
              </p:cNvPr>
              <p:cNvGrpSpPr/>
              <p:nvPr/>
            </p:nvGrpSpPr>
            <p:grpSpPr>
              <a:xfrm>
                <a:off x="9000564" y="4364646"/>
                <a:ext cx="1443318" cy="1658368"/>
                <a:chOff x="5719482" y="4297339"/>
                <a:chExt cx="1443318" cy="165836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28D19BF-62FF-B5D4-40CA-CE3B513DD306}"/>
                    </a:ext>
                  </a:extLst>
                </p:cNvPr>
                <p:cNvGrpSpPr/>
                <p:nvPr/>
              </p:nvGrpSpPr>
              <p:grpSpPr>
                <a:xfrm>
                  <a:off x="5719482" y="4297339"/>
                  <a:ext cx="1443318" cy="1658368"/>
                  <a:chOff x="5719482" y="4297339"/>
                  <a:chExt cx="1443318" cy="1658368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30B8351-3362-3680-17FF-74F0445EC48C}"/>
                      </a:ext>
                    </a:extLst>
                  </p:cNvPr>
                  <p:cNvSpPr/>
                  <p:nvPr/>
                </p:nvSpPr>
                <p:spPr>
                  <a:xfrm>
                    <a:off x="5719482" y="429733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  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9EF9CA8-3A17-6C77-C4B8-A67D25F2C011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62FB9F6-4CE7-71C4-22E7-087012BEFA65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72E6364-4699-2E34-5835-F0E09C59C876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0F21B4A-0184-BA60-4B49-386CC59AF706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D13A1EE2-FF28-8954-B56B-A5B216C5569F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9D8DCEB-2D79-B5B9-CBE0-02840711F8E5}"/>
                  </a:ext>
                </a:extLst>
              </p:cNvPr>
              <p:cNvSpPr/>
              <p:nvPr/>
            </p:nvSpPr>
            <p:spPr>
              <a:xfrm>
                <a:off x="9483377" y="4413397"/>
                <a:ext cx="573741" cy="318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13DD6E8-4A5D-39C9-00C2-AF4794DAF3D5}"/>
                  </a:ext>
                </a:extLst>
              </p:cNvPr>
              <p:cNvCxnSpPr>
                <a:stCxn id="28" idx="3"/>
                <a:endCxn id="18" idx="3"/>
              </p:cNvCxnSpPr>
              <p:nvPr/>
            </p:nvCxnSpPr>
            <p:spPr>
              <a:xfrm flipH="1">
                <a:off x="10057118" y="2668882"/>
                <a:ext cx="1" cy="1903955"/>
              </a:xfrm>
              <a:prstGeom prst="bent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0C976891-C564-9240-7A0B-3CA58F961311}"/>
                  </a:ext>
                </a:extLst>
              </p:cNvPr>
              <p:cNvCxnSpPr>
                <a:stCxn id="29" idx="1"/>
                <a:endCxn id="24" idx="1"/>
              </p:cNvCxnSpPr>
              <p:nvPr/>
            </p:nvCxnSpPr>
            <p:spPr>
              <a:xfrm rot="10800000" flipV="1">
                <a:off x="9000565" y="3176746"/>
                <a:ext cx="204907" cy="1395196"/>
              </a:xfrm>
              <a:prstGeom prst="bentConnector3">
                <a:avLst>
                  <a:gd name="adj1" fmla="val 211563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71F625F-B7D6-5A30-9974-BFF98403FD60}"/>
                </a:ext>
              </a:extLst>
            </p:cNvPr>
            <p:cNvCxnSpPr>
              <a:stCxn id="31" idx="1"/>
            </p:cNvCxnSpPr>
            <p:nvPr/>
          </p:nvCxnSpPr>
          <p:spPr>
            <a:xfrm rot="10800000" flipV="1">
              <a:off x="3487272" y="2473592"/>
              <a:ext cx="2182905" cy="1878793"/>
            </a:xfrm>
            <a:prstGeom prst="bentConnector3">
              <a:avLst>
                <a:gd name="adj1" fmla="val 6067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A2A0A20-DCAD-5999-ECDE-CC4CAEFBC597}"/>
                </a:ext>
              </a:extLst>
            </p:cNvPr>
            <p:cNvCxnSpPr>
              <a:cxnSpLocks/>
              <a:stCxn id="32" idx="1"/>
              <a:endCxn id="25" idx="3"/>
            </p:cNvCxnSpPr>
            <p:nvPr/>
          </p:nvCxnSpPr>
          <p:spPr>
            <a:xfrm rot="10800000" flipV="1">
              <a:off x="3648309" y="2981456"/>
              <a:ext cx="2021866" cy="1791241"/>
            </a:xfrm>
            <a:prstGeom prst="bentConnector3">
              <a:avLst>
                <a:gd name="adj1" fmla="val 539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51215D86-5827-F230-5718-B84E5910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0FB42E6-E055-85BB-1998-D25AB58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51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E07E49-ED81-A65E-09E2-8E8DAFE33406}"/>
              </a:ext>
            </a:extLst>
          </p:cNvPr>
          <p:cNvSpPr txBox="1">
            <a:spLocks/>
          </p:cNvSpPr>
          <p:nvPr/>
        </p:nvSpPr>
        <p:spPr>
          <a:xfrm>
            <a:off x="53340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err="1"/>
              <a:t>weak_ptr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E49680-8059-3DC4-4152-3CDDEB46B0D6}"/>
              </a:ext>
            </a:extLst>
          </p:cNvPr>
          <p:cNvSpPr txBox="1">
            <a:spLocks/>
          </p:cNvSpPr>
          <p:nvPr/>
        </p:nvSpPr>
        <p:spPr>
          <a:xfrm>
            <a:off x="838200" y="3744072"/>
            <a:ext cx="10515600" cy="56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‘lock’ member function of </a:t>
            </a:r>
            <a:r>
              <a:rPr lang="en-IN" b="1" dirty="0" err="1"/>
              <a:t>unique_ptr</a:t>
            </a:r>
            <a:endParaRPr lang="en-IN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A1E3C-96A4-F07A-A0B3-33E8EE28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25EA-5D26-DCA2-59AC-E67DF810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06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866EE4-D222-BEAC-8E9C-DE4F010E201A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0DC7E-F430-5996-DDEB-7978AACAA0B8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Association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32E28-6777-8A83-00F2-BEE2DA2EE401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1222A-73A4-AB4D-0E0D-892588B5E344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4979C-A0EA-75F2-FEFB-48FF3E7E5D17}"/>
              </a:ext>
            </a:extLst>
          </p:cNvPr>
          <p:cNvSpPr txBox="1"/>
          <p:nvPr/>
        </p:nvSpPr>
        <p:spPr>
          <a:xfrm>
            <a:off x="5602941" y="1096745"/>
            <a:ext cx="6261850" cy="11387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//Brings about an association between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instance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wk1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4B592-C20B-2000-9817-2597274F591D}"/>
              </a:ext>
            </a:extLst>
          </p:cNvPr>
          <p:cNvGrpSpPr/>
          <p:nvPr/>
        </p:nvGrpSpPr>
        <p:grpSpPr>
          <a:xfrm>
            <a:off x="1613647" y="1893158"/>
            <a:ext cx="7010400" cy="4471519"/>
            <a:chOff x="1613647" y="1893158"/>
            <a:chExt cx="7010400" cy="447151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341806-2E70-2877-B68B-5BF93710DA1C}"/>
                </a:ext>
              </a:extLst>
            </p:cNvPr>
            <p:cNvCxnSpPr>
              <a:cxnSpLocks/>
            </p:cNvCxnSpPr>
            <p:nvPr/>
          </p:nvCxnSpPr>
          <p:spPr>
            <a:xfrm>
              <a:off x="1613647" y="4303059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C2221D-0908-AE60-29C6-3B40D7F53445}"/>
                </a:ext>
              </a:extLst>
            </p:cNvPr>
            <p:cNvGrpSpPr/>
            <p:nvPr/>
          </p:nvGrpSpPr>
          <p:grpSpPr>
            <a:xfrm>
              <a:off x="2600757" y="2420184"/>
              <a:ext cx="4316832" cy="3944493"/>
              <a:chOff x="2204991" y="1858965"/>
              <a:chExt cx="4316832" cy="394449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85E150C-F3D7-2B16-C5A1-749AB07C5D1D}"/>
                  </a:ext>
                </a:extLst>
              </p:cNvPr>
              <p:cNvGrpSpPr/>
              <p:nvPr/>
            </p:nvGrpSpPr>
            <p:grpSpPr>
              <a:xfrm>
                <a:off x="5670175" y="1883232"/>
                <a:ext cx="851648" cy="1414231"/>
                <a:chOff x="1748117" y="2014769"/>
                <a:chExt cx="851648" cy="141423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B3EBBFE-92A6-CC6F-5ECB-CDA3395DDD53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49EDE73-3625-DFE0-CA6F-28F99369F1B4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1C8A53A-53A5-6E88-5DA3-9221241CEF72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ptr2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118C20-2BF6-2133-098D-781BA2102018}"/>
                  </a:ext>
                </a:extLst>
              </p:cNvPr>
              <p:cNvGrpSpPr/>
              <p:nvPr/>
            </p:nvGrpSpPr>
            <p:grpSpPr>
              <a:xfrm>
                <a:off x="2204991" y="1858965"/>
                <a:ext cx="1443318" cy="3944493"/>
                <a:chOff x="9000564" y="2078521"/>
                <a:chExt cx="1443318" cy="3944493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D3DF05D-B236-4E42-9AC9-C7088C73A610}"/>
                    </a:ext>
                  </a:extLst>
                </p:cNvPr>
                <p:cNvGrpSpPr/>
                <p:nvPr/>
              </p:nvGrpSpPr>
              <p:grpSpPr>
                <a:xfrm>
                  <a:off x="9205471" y="2078521"/>
                  <a:ext cx="851648" cy="1414231"/>
                  <a:chOff x="1748117" y="2014769"/>
                  <a:chExt cx="851648" cy="1414231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BED756F-442D-8E8E-F907-D7B2E1D92872}"/>
                      </a:ext>
                    </a:extLst>
                  </p:cNvPr>
                  <p:cNvSpPr/>
                  <p:nvPr/>
                </p:nvSpPr>
                <p:spPr>
                  <a:xfrm>
                    <a:off x="1748118" y="2420471"/>
                    <a:ext cx="851647" cy="369317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ln w="0"/>
                        <a:solidFill>
                          <a:schemeClr val="tx1"/>
                        </a:solidFill>
                      </a:rPr>
                      <a:t>CA* =</a:t>
                    </a:r>
                    <a:endParaRPr lang="en-IN" sz="1100" b="1" dirty="0">
                      <a:ln w="0"/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38A098C-BC5F-4C06-CA42-6DE5102D8B99}"/>
                      </a:ext>
                    </a:extLst>
                  </p:cNvPr>
                  <p:cNvSpPr/>
                  <p:nvPr/>
                </p:nvSpPr>
                <p:spPr>
                  <a:xfrm>
                    <a:off x="1748117" y="2796988"/>
                    <a:ext cx="851647" cy="63201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tx1"/>
                        </a:solidFill>
                      </a:rPr>
                      <a:t>Control Block* =</a:t>
                    </a:r>
                    <a:endParaRPr lang="en-IN" sz="11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CC0EC81-6167-B386-BBF4-8BE00CCEF6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692" y="2014769"/>
                    <a:ext cx="6364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b="1" dirty="0"/>
                      <a:t>ptr1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72BAD14-09AF-3F81-32BF-8DF7554ECFBB}"/>
                    </a:ext>
                  </a:extLst>
                </p:cNvPr>
                <p:cNvGrpSpPr/>
                <p:nvPr/>
              </p:nvGrpSpPr>
              <p:grpSpPr>
                <a:xfrm>
                  <a:off x="9000564" y="4364646"/>
                  <a:ext cx="1443318" cy="1658368"/>
                  <a:chOff x="5719482" y="4297339"/>
                  <a:chExt cx="1443318" cy="165836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28D19BF-62FF-B5D4-40CA-CE3B513DD306}"/>
                      </a:ext>
                    </a:extLst>
                  </p:cNvPr>
                  <p:cNvGrpSpPr/>
                  <p:nvPr/>
                </p:nvGrpSpPr>
                <p:grpSpPr>
                  <a:xfrm>
                    <a:off x="5719482" y="4297339"/>
                    <a:ext cx="1443318" cy="1658368"/>
                    <a:chOff x="5719482" y="4297339"/>
                    <a:chExt cx="1443318" cy="1658368"/>
                  </a:xfrm>
                </p:grpSpPr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30B8351-3362-3680-17FF-74F0445E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297339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/>
                        <a:t>  </a:t>
                      </a: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89EF9CA8-3A17-6C77-C4B8-A67D25F2C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717651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Shared_count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662FB9F6-4CE7-71C4-22E7-087012BEF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126523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Weak_count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872E6364-4699-2E34-5835-F0E09C59C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541115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/>
                        <a:t>Handle to delete handlers and more…</a:t>
                      </a:r>
                    </a:p>
                  </p:txBody>
                </p:sp>
              </p:grp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B0F21B4A-0184-BA60-4B49-386CC59AF706}"/>
                      </a:ext>
                    </a:extLst>
                  </p:cNvPr>
                  <p:cNvSpPr/>
                  <p:nvPr/>
                </p:nvSpPr>
                <p:spPr>
                  <a:xfrm>
                    <a:off x="6728964" y="4771894"/>
                    <a:ext cx="349624" cy="303511"/>
                  </a:xfrm>
                  <a:prstGeom prst="roundRect">
                    <a:avLst/>
                  </a:prstGeom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bg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D13A1EE2-FF28-8954-B56B-A5B216C5569F}"/>
                      </a:ext>
                    </a:extLst>
                  </p:cNvPr>
                  <p:cNvSpPr/>
                  <p:nvPr/>
                </p:nvSpPr>
                <p:spPr>
                  <a:xfrm>
                    <a:off x="6743364" y="5184923"/>
                    <a:ext cx="349624" cy="303511"/>
                  </a:xfrm>
                  <a:prstGeom prst="roundRect">
                    <a:avLst/>
                  </a:prstGeom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bg1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19D8DCEB-2D79-B5B9-CBE0-02840711F8E5}"/>
                    </a:ext>
                  </a:extLst>
                </p:cNvPr>
                <p:cNvSpPr/>
                <p:nvPr/>
              </p:nvSpPr>
              <p:spPr>
                <a:xfrm>
                  <a:off x="9483377" y="4413397"/>
                  <a:ext cx="573741" cy="31888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F13DD6E8-4A5D-39C9-00C2-AF4794DAF3D5}"/>
                    </a:ext>
                  </a:extLst>
                </p:cNvPr>
                <p:cNvCxnSpPr>
                  <a:stCxn id="28" idx="3"/>
                  <a:endCxn id="18" idx="3"/>
                </p:cNvCxnSpPr>
                <p:nvPr/>
              </p:nvCxnSpPr>
              <p:spPr>
                <a:xfrm flipH="1">
                  <a:off x="10057118" y="2668882"/>
                  <a:ext cx="1" cy="1903955"/>
                </a:xfrm>
                <a:prstGeom prst="bentConnector3">
                  <a:avLst>
                    <a:gd name="adj1" fmla="val -2286000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or: Elbow 19">
                  <a:extLst>
                    <a:ext uri="{FF2B5EF4-FFF2-40B4-BE49-F238E27FC236}">
                      <a16:creationId xmlns:a16="http://schemas.microsoft.com/office/drawing/2014/main" id="{0C976891-C564-9240-7A0B-3CA58F961311}"/>
                    </a:ext>
                  </a:extLst>
                </p:cNvPr>
                <p:cNvCxnSpPr>
                  <a:stCxn id="29" idx="1"/>
                  <a:endCxn id="24" idx="1"/>
                </p:cNvCxnSpPr>
                <p:nvPr/>
              </p:nvCxnSpPr>
              <p:spPr>
                <a:xfrm rot="10800000" flipV="1">
                  <a:off x="9000565" y="3176746"/>
                  <a:ext cx="204907" cy="1395196"/>
                </a:xfrm>
                <a:prstGeom prst="bentConnector3">
                  <a:avLst>
                    <a:gd name="adj1" fmla="val 211563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71F625F-B7D6-5A30-9974-BFF98403FD60}"/>
                  </a:ext>
                </a:extLst>
              </p:cNvPr>
              <p:cNvCxnSpPr>
                <a:stCxn id="31" idx="1"/>
              </p:cNvCxnSpPr>
              <p:nvPr/>
            </p:nvCxnSpPr>
            <p:spPr>
              <a:xfrm rot="10800000" flipV="1">
                <a:off x="3487272" y="2473592"/>
                <a:ext cx="2182905" cy="1878793"/>
              </a:xfrm>
              <a:prstGeom prst="bentConnector3">
                <a:avLst>
                  <a:gd name="adj1" fmla="val 60678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2A2A0A20-DCAD-5999-ECDE-CC4CAEFBC597}"/>
                  </a:ext>
                </a:extLst>
              </p:cNvPr>
              <p:cNvCxnSpPr>
                <a:cxnSpLocks/>
                <a:stCxn id="32" idx="1"/>
                <a:endCxn id="25" idx="3"/>
              </p:cNvCxnSpPr>
              <p:nvPr/>
            </p:nvCxnSpPr>
            <p:spPr>
              <a:xfrm rot="10800000" flipV="1">
                <a:off x="3648309" y="2981456"/>
                <a:ext cx="2021866" cy="1791241"/>
              </a:xfrm>
              <a:prstGeom prst="bentConnector3">
                <a:avLst>
                  <a:gd name="adj1" fmla="val 5399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074297F5-1660-43CF-AC45-F4CC734B7C6F}"/>
                </a:ext>
              </a:extLst>
            </p:cNvPr>
            <p:cNvSpPr/>
            <p:nvPr/>
          </p:nvSpPr>
          <p:spPr>
            <a:xfrm>
              <a:off x="5518451" y="1893158"/>
              <a:ext cx="2639431" cy="466165"/>
            </a:xfrm>
            <a:custGeom>
              <a:avLst/>
              <a:gdLst>
                <a:gd name="connsiteX0" fmla="*/ 147827 w 1215939"/>
                <a:gd name="connsiteY0" fmla="*/ 98612 h 466165"/>
                <a:gd name="connsiteX1" fmla="*/ 273332 w 1215939"/>
                <a:gd name="connsiteY1" fmla="*/ 17930 h 466165"/>
                <a:gd name="connsiteX2" fmla="*/ 407803 w 1215939"/>
                <a:gd name="connsiteY2" fmla="*/ 0 h 466165"/>
                <a:gd name="connsiteX3" fmla="*/ 972579 w 1215939"/>
                <a:gd name="connsiteY3" fmla="*/ 17930 h 466165"/>
                <a:gd name="connsiteX4" fmla="*/ 1062227 w 1215939"/>
                <a:gd name="connsiteY4" fmla="*/ 35859 h 466165"/>
                <a:gd name="connsiteX5" fmla="*/ 1151874 w 1215939"/>
                <a:gd name="connsiteY5" fmla="*/ 80683 h 466165"/>
                <a:gd name="connsiteX6" fmla="*/ 1169803 w 1215939"/>
                <a:gd name="connsiteY6" fmla="*/ 116541 h 466165"/>
                <a:gd name="connsiteX7" fmla="*/ 1205662 w 1215939"/>
                <a:gd name="connsiteY7" fmla="*/ 170330 h 466165"/>
                <a:gd name="connsiteX8" fmla="*/ 1196697 w 1215939"/>
                <a:gd name="connsiteY8" fmla="*/ 331694 h 466165"/>
                <a:gd name="connsiteX9" fmla="*/ 1116015 w 1215939"/>
                <a:gd name="connsiteY9" fmla="*/ 394447 h 466165"/>
                <a:gd name="connsiteX10" fmla="*/ 972579 w 1215939"/>
                <a:gd name="connsiteY10" fmla="*/ 439271 h 466165"/>
                <a:gd name="connsiteX11" fmla="*/ 856038 w 1215939"/>
                <a:gd name="connsiteY11" fmla="*/ 457200 h 466165"/>
                <a:gd name="connsiteX12" fmla="*/ 685709 w 1215939"/>
                <a:gd name="connsiteY12" fmla="*/ 466165 h 466165"/>
                <a:gd name="connsiteX13" fmla="*/ 327121 w 1215939"/>
                <a:gd name="connsiteY13" fmla="*/ 448236 h 466165"/>
                <a:gd name="connsiteX14" fmla="*/ 228509 w 1215939"/>
                <a:gd name="connsiteY14" fmla="*/ 439271 h 466165"/>
                <a:gd name="connsiteX15" fmla="*/ 201615 w 1215939"/>
                <a:gd name="connsiteY15" fmla="*/ 421341 h 466165"/>
                <a:gd name="connsiteX16" fmla="*/ 120932 w 1215939"/>
                <a:gd name="connsiteY16" fmla="*/ 358588 h 466165"/>
                <a:gd name="connsiteX17" fmla="*/ 58179 w 1215939"/>
                <a:gd name="connsiteY17" fmla="*/ 304800 h 466165"/>
                <a:gd name="connsiteX18" fmla="*/ 49215 w 1215939"/>
                <a:gd name="connsiteY18" fmla="*/ 268941 h 466165"/>
                <a:gd name="connsiteX19" fmla="*/ 49215 w 1215939"/>
                <a:gd name="connsiteY19" fmla="*/ 98612 h 466165"/>
                <a:gd name="connsiteX20" fmla="*/ 156791 w 1215939"/>
                <a:gd name="connsiteY20" fmla="*/ 53788 h 466165"/>
                <a:gd name="connsiteX21" fmla="*/ 219544 w 1215939"/>
                <a:gd name="connsiteY21" fmla="*/ 35859 h 466165"/>
                <a:gd name="connsiteX22" fmla="*/ 246438 w 1215939"/>
                <a:gd name="connsiteY22" fmla="*/ 26894 h 466165"/>
                <a:gd name="connsiteX23" fmla="*/ 210579 w 1215939"/>
                <a:gd name="connsiteY23" fmla="*/ 80683 h 4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5939" h="466165">
                  <a:moveTo>
                    <a:pt x="147827" y="98612"/>
                  </a:moveTo>
                  <a:cubicBezTo>
                    <a:pt x="188375" y="64822"/>
                    <a:pt x="219416" y="31995"/>
                    <a:pt x="273332" y="17930"/>
                  </a:cubicBezTo>
                  <a:cubicBezTo>
                    <a:pt x="317088" y="6515"/>
                    <a:pt x="362979" y="5977"/>
                    <a:pt x="407803" y="0"/>
                  </a:cubicBezTo>
                  <a:cubicBezTo>
                    <a:pt x="416650" y="197"/>
                    <a:pt x="856519" y="5495"/>
                    <a:pt x="972579" y="17930"/>
                  </a:cubicBezTo>
                  <a:cubicBezTo>
                    <a:pt x="1002880" y="21177"/>
                    <a:pt x="1032344" y="29883"/>
                    <a:pt x="1062227" y="35859"/>
                  </a:cubicBezTo>
                  <a:cubicBezTo>
                    <a:pt x="1092109" y="50800"/>
                    <a:pt x="1125146" y="60637"/>
                    <a:pt x="1151874" y="80683"/>
                  </a:cubicBezTo>
                  <a:cubicBezTo>
                    <a:pt x="1162565" y="88701"/>
                    <a:pt x="1162928" y="105082"/>
                    <a:pt x="1169803" y="116541"/>
                  </a:cubicBezTo>
                  <a:cubicBezTo>
                    <a:pt x="1180890" y="135019"/>
                    <a:pt x="1205662" y="170330"/>
                    <a:pt x="1205662" y="170330"/>
                  </a:cubicBezTo>
                  <a:cubicBezTo>
                    <a:pt x="1217117" y="239060"/>
                    <a:pt x="1224588" y="248023"/>
                    <a:pt x="1196697" y="331694"/>
                  </a:cubicBezTo>
                  <a:cubicBezTo>
                    <a:pt x="1190653" y="349826"/>
                    <a:pt x="1119015" y="392347"/>
                    <a:pt x="1116015" y="394447"/>
                  </a:cubicBezTo>
                  <a:cubicBezTo>
                    <a:pt x="1043930" y="444907"/>
                    <a:pt x="1112273" y="414618"/>
                    <a:pt x="972579" y="439271"/>
                  </a:cubicBezTo>
                  <a:cubicBezTo>
                    <a:pt x="915710" y="449307"/>
                    <a:pt x="924569" y="452124"/>
                    <a:pt x="856038" y="457200"/>
                  </a:cubicBezTo>
                  <a:cubicBezTo>
                    <a:pt x="799338" y="461400"/>
                    <a:pt x="742485" y="463177"/>
                    <a:pt x="685709" y="466165"/>
                  </a:cubicBezTo>
                  <a:lnTo>
                    <a:pt x="327121" y="448236"/>
                  </a:lnTo>
                  <a:cubicBezTo>
                    <a:pt x="294172" y="446298"/>
                    <a:pt x="260783" y="446187"/>
                    <a:pt x="228509" y="439271"/>
                  </a:cubicBezTo>
                  <a:cubicBezTo>
                    <a:pt x="217974" y="437013"/>
                    <a:pt x="210234" y="427806"/>
                    <a:pt x="201615" y="421341"/>
                  </a:cubicBezTo>
                  <a:cubicBezTo>
                    <a:pt x="174358" y="400898"/>
                    <a:pt x="147106" y="380400"/>
                    <a:pt x="120932" y="358588"/>
                  </a:cubicBezTo>
                  <a:cubicBezTo>
                    <a:pt x="8555" y="264941"/>
                    <a:pt x="192473" y="405519"/>
                    <a:pt x="58179" y="304800"/>
                  </a:cubicBezTo>
                  <a:cubicBezTo>
                    <a:pt x="55191" y="292847"/>
                    <a:pt x="54068" y="280266"/>
                    <a:pt x="49215" y="268941"/>
                  </a:cubicBezTo>
                  <a:cubicBezTo>
                    <a:pt x="21571" y="204437"/>
                    <a:pt x="-46139" y="241643"/>
                    <a:pt x="49215" y="98612"/>
                  </a:cubicBezTo>
                  <a:cubicBezTo>
                    <a:pt x="70763" y="66289"/>
                    <a:pt x="120339" y="67218"/>
                    <a:pt x="156791" y="53788"/>
                  </a:cubicBezTo>
                  <a:cubicBezTo>
                    <a:pt x="177204" y="46267"/>
                    <a:pt x="198707" y="42110"/>
                    <a:pt x="219544" y="35859"/>
                  </a:cubicBezTo>
                  <a:cubicBezTo>
                    <a:pt x="228595" y="33144"/>
                    <a:pt x="248291" y="17628"/>
                    <a:pt x="246438" y="26894"/>
                  </a:cubicBezTo>
                  <a:cubicBezTo>
                    <a:pt x="242212" y="48024"/>
                    <a:pt x="222532" y="62753"/>
                    <a:pt x="210579" y="80683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232E95-DE61-61FD-3913-F51915D87A94}"/>
                </a:ext>
              </a:extLst>
            </p:cNvPr>
            <p:cNvSpPr/>
            <p:nvPr/>
          </p:nvSpPr>
          <p:spPr>
            <a:xfrm>
              <a:off x="7626791" y="2877070"/>
              <a:ext cx="851647" cy="369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ln w="0"/>
                  <a:solidFill>
                    <a:schemeClr val="tx1"/>
                  </a:solidFill>
                </a:rPr>
                <a:t>CA*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3DC244-2B65-6F3F-5EFB-1DF4DD0A0187}"/>
                </a:ext>
              </a:extLst>
            </p:cNvPr>
            <p:cNvSpPr/>
            <p:nvPr/>
          </p:nvSpPr>
          <p:spPr>
            <a:xfrm>
              <a:off x="7626790" y="3253587"/>
              <a:ext cx="851647" cy="63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FF39FA-BB0F-E2AE-8AEA-E3D83A22589D}"/>
                </a:ext>
              </a:extLst>
            </p:cNvPr>
            <p:cNvSpPr txBox="1"/>
            <p:nvPr/>
          </p:nvSpPr>
          <p:spPr>
            <a:xfrm>
              <a:off x="7734365" y="2471368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wk1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02D345A-8B53-F628-A054-51A26012CB3E}"/>
                </a:ext>
              </a:extLst>
            </p:cNvPr>
            <p:cNvCxnSpPr>
              <a:stCxn id="34" idx="1"/>
              <a:endCxn id="26" idx="3"/>
            </p:cNvCxnSpPr>
            <p:nvPr/>
          </p:nvCxnSpPr>
          <p:spPr>
            <a:xfrm rot="10800000" flipV="1">
              <a:off x="4044076" y="3569593"/>
              <a:ext cx="3582715" cy="2173196"/>
            </a:xfrm>
            <a:prstGeom prst="bentConnector3">
              <a:avLst>
                <a:gd name="adj1" fmla="val 13468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A771D472-2E18-E67A-2347-646CD5A0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C860CB14-A418-AF36-327F-FBFA491D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48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DEF18-1103-BFA1-3493-0E9D61C26F8A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D03D5-D621-94C5-480B-25E55FF9179D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‘lock’ function returns a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type instance…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4E39D-FB1C-F7AE-461E-19B956F563F8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FFD9A-297B-2830-E84F-6FBA2E50A086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8AB864-14F3-9AA9-3918-14FA5609C7D7}"/>
              </a:ext>
            </a:extLst>
          </p:cNvPr>
          <p:cNvGrpSpPr/>
          <p:nvPr/>
        </p:nvGrpSpPr>
        <p:grpSpPr>
          <a:xfrm>
            <a:off x="7419870" y="4808082"/>
            <a:ext cx="4706173" cy="1636434"/>
            <a:chOff x="7419870" y="4808082"/>
            <a:chExt cx="4706173" cy="16364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BA4CAC-1FBA-C70E-FE96-3F56CB7BACF0}"/>
                </a:ext>
              </a:extLst>
            </p:cNvPr>
            <p:cNvSpPr txBox="1"/>
            <p:nvPr/>
          </p:nvSpPr>
          <p:spPr>
            <a:xfrm>
              <a:off x="7540558" y="4808082"/>
              <a:ext cx="4585485" cy="153888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shared_ptr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ptr1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4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make_shared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IN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shared_ptr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IN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ptr2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ptr1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//Brings about an association between </a:t>
              </a:r>
              <a:r>
                <a:rPr lang="en-US" sz="12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weak_ptr</a:t>
              </a:r>
              <a:r>
                <a:rPr lang="en-US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//and </a:t>
              </a:r>
              <a:r>
                <a:rPr lang="en-US" sz="12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shared_ptr</a:t>
              </a:r>
              <a:r>
                <a:rPr lang="en-US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instance</a:t>
              </a:r>
              <a:endPara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weak_ptr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wk1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ptr1</a:t>
              </a:r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endPara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ptr3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wk1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lock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1DBA677-1CCE-694E-C81D-B23498722017}"/>
                </a:ext>
              </a:extLst>
            </p:cNvPr>
            <p:cNvSpPr/>
            <p:nvPr/>
          </p:nvSpPr>
          <p:spPr>
            <a:xfrm>
              <a:off x="7419870" y="5978351"/>
              <a:ext cx="2639431" cy="466165"/>
            </a:xfrm>
            <a:custGeom>
              <a:avLst/>
              <a:gdLst>
                <a:gd name="connsiteX0" fmla="*/ 147827 w 1215939"/>
                <a:gd name="connsiteY0" fmla="*/ 98612 h 466165"/>
                <a:gd name="connsiteX1" fmla="*/ 273332 w 1215939"/>
                <a:gd name="connsiteY1" fmla="*/ 17930 h 466165"/>
                <a:gd name="connsiteX2" fmla="*/ 407803 w 1215939"/>
                <a:gd name="connsiteY2" fmla="*/ 0 h 466165"/>
                <a:gd name="connsiteX3" fmla="*/ 972579 w 1215939"/>
                <a:gd name="connsiteY3" fmla="*/ 17930 h 466165"/>
                <a:gd name="connsiteX4" fmla="*/ 1062227 w 1215939"/>
                <a:gd name="connsiteY4" fmla="*/ 35859 h 466165"/>
                <a:gd name="connsiteX5" fmla="*/ 1151874 w 1215939"/>
                <a:gd name="connsiteY5" fmla="*/ 80683 h 466165"/>
                <a:gd name="connsiteX6" fmla="*/ 1169803 w 1215939"/>
                <a:gd name="connsiteY6" fmla="*/ 116541 h 466165"/>
                <a:gd name="connsiteX7" fmla="*/ 1205662 w 1215939"/>
                <a:gd name="connsiteY7" fmla="*/ 170330 h 466165"/>
                <a:gd name="connsiteX8" fmla="*/ 1196697 w 1215939"/>
                <a:gd name="connsiteY8" fmla="*/ 331694 h 466165"/>
                <a:gd name="connsiteX9" fmla="*/ 1116015 w 1215939"/>
                <a:gd name="connsiteY9" fmla="*/ 394447 h 466165"/>
                <a:gd name="connsiteX10" fmla="*/ 972579 w 1215939"/>
                <a:gd name="connsiteY10" fmla="*/ 439271 h 466165"/>
                <a:gd name="connsiteX11" fmla="*/ 856038 w 1215939"/>
                <a:gd name="connsiteY11" fmla="*/ 457200 h 466165"/>
                <a:gd name="connsiteX12" fmla="*/ 685709 w 1215939"/>
                <a:gd name="connsiteY12" fmla="*/ 466165 h 466165"/>
                <a:gd name="connsiteX13" fmla="*/ 327121 w 1215939"/>
                <a:gd name="connsiteY13" fmla="*/ 448236 h 466165"/>
                <a:gd name="connsiteX14" fmla="*/ 228509 w 1215939"/>
                <a:gd name="connsiteY14" fmla="*/ 439271 h 466165"/>
                <a:gd name="connsiteX15" fmla="*/ 201615 w 1215939"/>
                <a:gd name="connsiteY15" fmla="*/ 421341 h 466165"/>
                <a:gd name="connsiteX16" fmla="*/ 120932 w 1215939"/>
                <a:gd name="connsiteY16" fmla="*/ 358588 h 466165"/>
                <a:gd name="connsiteX17" fmla="*/ 58179 w 1215939"/>
                <a:gd name="connsiteY17" fmla="*/ 304800 h 466165"/>
                <a:gd name="connsiteX18" fmla="*/ 49215 w 1215939"/>
                <a:gd name="connsiteY18" fmla="*/ 268941 h 466165"/>
                <a:gd name="connsiteX19" fmla="*/ 49215 w 1215939"/>
                <a:gd name="connsiteY19" fmla="*/ 98612 h 466165"/>
                <a:gd name="connsiteX20" fmla="*/ 156791 w 1215939"/>
                <a:gd name="connsiteY20" fmla="*/ 53788 h 466165"/>
                <a:gd name="connsiteX21" fmla="*/ 219544 w 1215939"/>
                <a:gd name="connsiteY21" fmla="*/ 35859 h 466165"/>
                <a:gd name="connsiteX22" fmla="*/ 246438 w 1215939"/>
                <a:gd name="connsiteY22" fmla="*/ 26894 h 466165"/>
                <a:gd name="connsiteX23" fmla="*/ 210579 w 1215939"/>
                <a:gd name="connsiteY23" fmla="*/ 80683 h 4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5939" h="466165">
                  <a:moveTo>
                    <a:pt x="147827" y="98612"/>
                  </a:moveTo>
                  <a:cubicBezTo>
                    <a:pt x="188375" y="64822"/>
                    <a:pt x="219416" y="31995"/>
                    <a:pt x="273332" y="17930"/>
                  </a:cubicBezTo>
                  <a:cubicBezTo>
                    <a:pt x="317088" y="6515"/>
                    <a:pt x="362979" y="5977"/>
                    <a:pt x="407803" y="0"/>
                  </a:cubicBezTo>
                  <a:cubicBezTo>
                    <a:pt x="416650" y="197"/>
                    <a:pt x="856519" y="5495"/>
                    <a:pt x="972579" y="17930"/>
                  </a:cubicBezTo>
                  <a:cubicBezTo>
                    <a:pt x="1002880" y="21177"/>
                    <a:pt x="1032344" y="29883"/>
                    <a:pt x="1062227" y="35859"/>
                  </a:cubicBezTo>
                  <a:cubicBezTo>
                    <a:pt x="1092109" y="50800"/>
                    <a:pt x="1125146" y="60637"/>
                    <a:pt x="1151874" y="80683"/>
                  </a:cubicBezTo>
                  <a:cubicBezTo>
                    <a:pt x="1162565" y="88701"/>
                    <a:pt x="1162928" y="105082"/>
                    <a:pt x="1169803" y="116541"/>
                  </a:cubicBezTo>
                  <a:cubicBezTo>
                    <a:pt x="1180890" y="135019"/>
                    <a:pt x="1205662" y="170330"/>
                    <a:pt x="1205662" y="170330"/>
                  </a:cubicBezTo>
                  <a:cubicBezTo>
                    <a:pt x="1217117" y="239060"/>
                    <a:pt x="1224588" y="248023"/>
                    <a:pt x="1196697" y="331694"/>
                  </a:cubicBezTo>
                  <a:cubicBezTo>
                    <a:pt x="1190653" y="349826"/>
                    <a:pt x="1119015" y="392347"/>
                    <a:pt x="1116015" y="394447"/>
                  </a:cubicBezTo>
                  <a:cubicBezTo>
                    <a:pt x="1043930" y="444907"/>
                    <a:pt x="1112273" y="414618"/>
                    <a:pt x="972579" y="439271"/>
                  </a:cubicBezTo>
                  <a:cubicBezTo>
                    <a:pt x="915710" y="449307"/>
                    <a:pt x="924569" y="452124"/>
                    <a:pt x="856038" y="457200"/>
                  </a:cubicBezTo>
                  <a:cubicBezTo>
                    <a:pt x="799338" y="461400"/>
                    <a:pt x="742485" y="463177"/>
                    <a:pt x="685709" y="466165"/>
                  </a:cubicBezTo>
                  <a:lnTo>
                    <a:pt x="327121" y="448236"/>
                  </a:lnTo>
                  <a:cubicBezTo>
                    <a:pt x="294172" y="446298"/>
                    <a:pt x="260783" y="446187"/>
                    <a:pt x="228509" y="439271"/>
                  </a:cubicBezTo>
                  <a:cubicBezTo>
                    <a:pt x="217974" y="437013"/>
                    <a:pt x="210234" y="427806"/>
                    <a:pt x="201615" y="421341"/>
                  </a:cubicBezTo>
                  <a:cubicBezTo>
                    <a:pt x="174358" y="400898"/>
                    <a:pt x="147106" y="380400"/>
                    <a:pt x="120932" y="358588"/>
                  </a:cubicBezTo>
                  <a:cubicBezTo>
                    <a:pt x="8555" y="264941"/>
                    <a:pt x="192473" y="405519"/>
                    <a:pt x="58179" y="304800"/>
                  </a:cubicBezTo>
                  <a:cubicBezTo>
                    <a:pt x="55191" y="292847"/>
                    <a:pt x="54068" y="280266"/>
                    <a:pt x="49215" y="268941"/>
                  </a:cubicBezTo>
                  <a:cubicBezTo>
                    <a:pt x="21571" y="204437"/>
                    <a:pt x="-46139" y="241643"/>
                    <a:pt x="49215" y="98612"/>
                  </a:cubicBezTo>
                  <a:cubicBezTo>
                    <a:pt x="70763" y="66289"/>
                    <a:pt x="120339" y="67218"/>
                    <a:pt x="156791" y="53788"/>
                  </a:cubicBezTo>
                  <a:cubicBezTo>
                    <a:pt x="177204" y="46267"/>
                    <a:pt x="198707" y="42110"/>
                    <a:pt x="219544" y="35859"/>
                  </a:cubicBezTo>
                  <a:cubicBezTo>
                    <a:pt x="228595" y="33144"/>
                    <a:pt x="248291" y="17628"/>
                    <a:pt x="246438" y="26894"/>
                  </a:cubicBezTo>
                  <a:cubicBezTo>
                    <a:pt x="242212" y="48024"/>
                    <a:pt x="222532" y="62753"/>
                    <a:pt x="210579" y="80683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CDE4D6-6FCC-0189-FB53-CD2BED46AEB9}"/>
              </a:ext>
            </a:extLst>
          </p:cNvPr>
          <p:cNvGrpSpPr/>
          <p:nvPr/>
        </p:nvGrpSpPr>
        <p:grpSpPr>
          <a:xfrm>
            <a:off x="1613647" y="1368066"/>
            <a:ext cx="7575040" cy="4996611"/>
            <a:chOff x="1613647" y="1368066"/>
            <a:chExt cx="7575040" cy="49966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A8DE7E-6399-2146-AEF9-710B1472FD9D}"/>
                </a:ext>
              </a:extLst>
            </p:cNvPr>
            <p:cNvCxnSpPr>
              <a:cxnSpLocks/>
            </p:cNvCxnSpPr>
            <p:nvPr/>
          </p:nvCxnSpPr>
          <p:spPr>
            <a:xfrm>
              <a:off x="1613647" y="4303059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E0D840-F8CB-0CCB-0220-7FBE58D4C9E6}"/>
                </a:ext>
              </a:extLst>
            </p:cNvPr>
            <p:cNvGrpSpPr/>
            <p:nvPr/>
          </p:nvGrpSpPr>
          <p:grpSpPr>
            <a:xfrm>
              <a:off x="2600757" y="2420184"/>
              <a:ext cx="4316832" cy="3944493"/>
              <a:chOff x="2204991" y="1858965"/>
              <a:chExt cx="4316832" cy="39444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9DB83E-C8F7-813D-B105-1B4A754757AB}"/>
                  </a:ext>
                </a:extLst>
              </p:cNvPr>
              <p:cNvGrpSpPr/>
              <p:nvPr/>
            </p:nvGrpSpPr>
            <p:grpSpPr>
              <a:xfrm>
                <a:off x="5670175" y="1883232"/>
                <a:ext cx="851648" cy="1414231"/>
                <a:chOff x="1748117" y="2014769"/>
                <a:chExt cx="851648" cy="141423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7B9BBD3-42F5-176D-C840-8339237B6C67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287E417-A062-2332-E39F-F83BF9AFE281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50650C3-E26A-AAD2-E360-5B910DA2D814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ptr2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F365605-90F8-9428-CD4E-4DA4D7B403CE}"/>
                  </a:ext>
                </a:extLst>
              </p:cNvPr>
              <p:cNvGrpSpPr/>
              <p:nvPr/>
            </p:nvGrpSpPr>
            <p:grpSpPr>
              <a:xfrm>
                <a:off x="2204991" y="1858965"/>
                <a:ext cx="1443318" cy="3944493"/>
                <a:chOff x="9000564" y="2078521"/>
                <a:chExt cx="1443318" cy="394449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68F440F-099D-71BB-7479-75F3E35E492F}"/>
                    </a:ext>
                  </a:extLst>
                </p:cNvPr>
                <p:cNvGrpSpPr/>
                <p:nvPr/>
              </p:nvGrpSpPr>
              <p:grpSpPr>
                <a:xfrm>
                  <a:off x="9205471" y="2078521"/>
                  <a:ext cx="851648" cy="1414231"/>
                  <a:chOff x="1748117" y="2014769"/>
                  <a:chExt cx="851648" cy="141423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7CA0407-88CA-F149-4898-775ECBB37D37}"/>
                      </a:ext>
                    </a:extLst>
                  </p:cNvPr>
                  <p:cNvSpPr/>
                  <p:nvPr/>
                </p:nvSpPr>
                <p:spPr>
                  <a:xfrm>
                    <a:off x="1748118" y="2420471"/>
                    <a:ext cx="851647" cy="369317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ln w="0"/>
                        <a:solidFill>
                          <a:schemeClr val="tx1"/>
                        </a:solidFill>
                      </a:rPr>
                      <a:t>CA* =</a:t>
                    </a:r>
                    <a:endParaRPr lang="en-IN" sz="1100" b="1" dirty="0">
                      <a:ln w="0"/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C7F3F81F-C293-73C5-E52C-E9053EE9869D}"/>
                      </a:ext>
                    </a:extLst>
                  </p:cNvPr>
                  <p:cNvSpPr/>
                  <p:nvPr/>
                </p:nvSpPr>
                <p:spPr>
                  <a:xfrm>
                    <a:off x="1748117" y="2796988"/>
                    <a:ext cx="851647" cy="63201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tx1"/>
                        </a:solidFill>
                      </a:rPr>
                      <a:t>Control Block* =</a:t>
                    </a:r>
                    <a:endParaRPr lang="en-IN" sz="11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F71B33-DA04-27E9-29A8-41265AE3038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692" y="2014769"/>
                    <a:ext cx="6364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b="1" dirty="0"/>
                      <a:t>ptr1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DB93F1D-45B5-7EB9-4FEC-1984AAA654D7}"/>
                    </a:ext>
                  </a:extLst>
                </p:cNvPr>
                <p:cNvGrpSpPr/>
                <p:nvPr/>
              </p:nvGrpSpPr>
              <p:grpSpPr>
                <a:xfrm>
                  <a:off x="9000564" y="4364646"/>
                  <a:ext cx="1443318" cy="1658368"/>
                  <a:chOff x="5719482" y="4297339"/>
                  <a:chExt cx="1443318" cy="165836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EB5D3477-27F4-1BF2-B53E-B46A49EA799C}"/>
                      </a:ext>
                    </a:extLst>
                  </p:cNvPr>
                  <p:cNvGrpSpPr/>
                  <p:nvPr/>
                </p:nvGrpSpPr>
                <p:grpSpPr>
                  <a:xfrm>
                    <a:off x="5719482" y="4297339"/>
                    <a:ext cx="1443318" cy="1658368"/>
                    <a:chOff x="5719482" y="4297339"/>
                    <a:chExt cx="1443318" cy="1658368"/>
                  </a:xfrm>
                </p:grpSpPr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82A1F852-9324-BFE6-8ADD-E22175347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297339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/>
                        <a:t>  </a:t>
                      </a: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074C60F4-327E-73F8-2F50-F80E722D6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4717651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Shared_count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6882C22B-90D9-07F7-BCF2-B7B2A6098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126523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IN" sz="1100" b="1" dirty="0" err="1"/>
                        <a:t>Weak_count</a:t>
                      </a:r>
                      <a:r>
                        <a:rPr lang="en-IN" sz="1100" b="1" dirty="0"/>
                        <a:t>: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47908784-A520-EC90-1210-445E8519A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482" y="5541115"/>
                      <a:ext cx="1443318" cy="414592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100" b="1" dirty="0"/>
                        <a:t>Handle to delete handlers and more…</a:t>
                      </a:r>
                    </a:p>
                  </p:txBody>
                </p: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811C4B4E-B48B-C06D-6135-5F2344D1509C}"/>
                      </a:ext>
                    </a:extLst>
                  </p:cNvPr>
                  <p:cNvSpPr/>
                  <p:nvPr/>
                </p:nvSpPr>
                <p:spPr>
                  <a:xfrm>
                    <a:off x="6728964" y="4771894"/>
                    <a:ext cx="349624" cy="303511"/>
                  </a:xfrm>
                  <a:prstGeom prst="roundRect">
                    <a:avLst/>
                  </a:prstGeom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bg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526AA2CA-8D32-DC72-EA57-BD6D0B3F907D}"/>
                      </a:ext>
                    </a:extLst>
                  </p:cNvPr>
                  <p:cNvSpPr/>
                  <p:nvPr/>
                </p:nvSpPr>
                <p:spPr>
                  <a:xfrm>
                    <a:off x="6743364" y="5184923"/>
                    <a:ext cx="349624" cy="303511"/>
                  </a:xfrm>
                  <a:prstGeom prst="roundRect">
                    <a:avLst/>
                  </a:prstGeom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>
                        <a:solidFill>
                          <a:schemeClr val="bg1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6B6CBFF2-DE3F-95D7-81AD-2B379324F13F}"/>
                    </a:ext>
                  </a:extLst>
                </p:cNvPr>
                <p:cNvSpPr/>
                <p:nvPr/>
              </p:nvSpPr>
              <p:spPr>
                <a:xfrm>
                  <a:off x="9483377" y="4413397"/>
                  <a:ext cx="573741" cy="31888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CA</a:t>
                  </a: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41F05F49-A403-2BAD-592E-74DC62F846D9}"/>
                    </a:ext>
                  </a:extLst>
                </p:cNvPr>
                <p:cNvCxnSpPr>
                  <a:stCxn id="27" idx="3"/>
                  <a:endCxn id="17" idx="3"/>
                </p:cNvCxnSpPr>
                <p:nvPr/>
              </p:nvCxnSpPr>
              <p:spPr>
                <a:xfrm flipH="1">
                  <a:off x="10057118" y="2668882"/>
                  <a:ext cx="1" cy="1903955"/>
                </a:xfrm>
                <a:prstGeom prst="bentConnector3">
                  <a:avLst>
                    <a:gd name="adj1" fmla="val -22860000000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A022B6EF-3DA3-71FA-A92E-D7A5776D15D8}"/>
                    </a:ext>
                  </a:extLst>
                </p:cNvPr>
                <p:cNvCxnSpPr>
                  <a:stCxn id="28" idx="1"/>
                  <a:endCxn id="23" idx="1"/>
                </p:cNvCxnSpPr>
                <p:nvPr/>
              </p:nvCxnSpPr>
              <p:spPr>
                <a:xfrm rot="10800000" flipV="1">
                  <a:off x="9000565" y="3176746"/>
                  <a:ext cx="204907" cy="1395196"/>
                </a:xfrm>
                <a:prstGeom prst="bentConnector3">
                  <a:avLst>
                    <a:gd name="adj1" fmla="val 211563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4D1ADC5-96DC-1D06-912C-D0CB77694CFD}"/>
                  </a:ext>
                </a:extLst>
              </p:cNvPr>
              <p:cNvCxnSpPr>
                <a:stCxn id="30" idx="1"/>
              </p:cNvCxnSpPr>
              <p:nvPr/>
            </p:nvCxnSpPr>
            <p:spPr>
              <a:xfrm rot="10800000" flipV="1">
                <a:off x="3487272" y="2473592"/>
                <a:ext cx="2182905" cy="1878793"/>
              </a:xfrm>
              <a:prstGeom prst="bentConnector3">
                <a:avLst>
                  <a:gd name="adj1" fmla="val 60678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A790527E-4E13-99F0-27B0-30760432BE7B}"/>
                  </a:ext>
                </a:extLst>
              </p:cNvPr>
              <p:cNvCxnSpPr>
                <a:cxnSpLocks/>
                <a:stCxn id="31" idx="1"/>
                <a:endCxn id="24" idx="3"/>
              </p:cNvCxnSpPr>
              <p:nvPr/>
            </p:nvCxnSpPr>
            <p:spPr>
              <a:xfrm rot="10800000" flipV="1">
                <a:off x="3648309" y="2981456"/>
                <a:ext cx="2021866" cy="1791241"/>
              </a:xfrm>
              <a:prstGeom prst="bentConnector3">
                <a:avLst>
                  <a:gd name="adj1" fmla="val 5399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06B1C4-1674-4E0E-6949-68F87F024525}"/>
                </a:ext>
              </a:extLst>
            </p:cNvPr>
            <p:cNvSpPr/>
            <p:nvPr/>
          </p:nvSpPr>
          <p:spPr>
            <a:xfrm>
              <a:off x="7626791" y="2877070"/>
              <a:ext cx="851647" cy="3693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ln w="0"/>
                  <a:solidFill>
                    <a:schemeClr val="tx1"/>
                  </a:solidFill>
                </a:rPr>
                <a:t>CA*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ABC45C-B257-8CE8-C37B-4117742D5615}"/>
                </a:ext>
              </a:extLst>
            </p:cNvPr>
            <p:cNvSpPr/>
            <p:nvPr/>
          </p:nvSpPr>
          <p:spPr>
            <a:xfrm>
              <a:off x="7626790" y="3253587"/>
              <a:ext cx="851647" cy="63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52E3F6-F17B-AB57-5833-5BCD967A65C7}"/>
                </a:ext>
              </a:extLst>
            </p:cNvPr>
            <p:cNvSpPr txBox="1"/>
            <p:nvPr/>
          </p:nvSpPr>
          <p:spPr>
            <a:xfrm>
              <a:off x="7734365" y="2471368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wk1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52C709A-0640-1313-F373-C6B469375A72}"/>
                </a:ext>
              </a:extLst>
            </p:cNvPr>
            <p:cNvCxnSpPr>
              <a:stCxn id="35" idx="1"/>
              <a:endCxn id="25" idx="3"/>
            </p:cNvCxnSpPr>
            <p:nvPr/>
          </p:nvCxnSpPr>
          <p:spPr>
            <a:xfrm rot="10800000" flipV="1">
              <a:off x="4044076" y="3569593"/>
              <a:ext cx="3582715" cy="2173196"/>
            </a:xfrm>
            <a:prstGeom prst="bentConnector3">
              <a:avLst>
                <a:gd name="adj1" fmla="val 13468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703819-386C-E422-1B66-644ECEF65800}"/>
                </a:ext>
              </a:extLst>
            </p:cNvPr>
            <p:cNvSpPr/>
            <p:nvPr/>
          </p:nvSpPr>
          <p:spPr>
            <a:xfrm>
              <a:off x="4292552" y="1773768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ln w="0"/>
                  <a:solidFill>
                    <a:schemeClr val="tx1"/>
                  </a:solidFill>
                </a:rPr>
                <a:t>CA*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5D90DD-E1AB-FB5A-51CE-B8450F5E563F}"/>
                </a:ext>
              </a:extLst>
            </p:cNvPr>
            <p:cNvSpPr/>
            <p:nvPr/>
          </p:nvSpPr>
          <p:spPr>
            <a:xfrm>
              <a:off x="4292551" y="2150285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61EE81-0D16-2D2F-5EA2-0431839B250E}"/>
                </a:ext>
              </a:extLst>
            </p:cNvPr>
            <p:cNvSpPr txBox="1"/>
            <p:nvPr/>
          </p:nvSpPr>
          <p:spPr>
            <a:xfrm>
              <a:off x="4400126" y="1368066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ptr3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A825D666-4A1B-F840-F82B-12AFE5C6713C}"/>
                </a:ext>
              </a:extLst>
            </p:cNvPr>
            <p:cNvCxnSpPr>
              <a:stCxn id="39" idx="2"/>
            </p:cNvCxnSpPr>
            <p:nvPr/>
          </p:nvCxnSpPr>
          <p:spPr>
            <a:xfrm rot="5400000">
              <a:off x="3179961" y="3824713"/>
              <a:ext cx="2580830" cy="495999"/>
            </a:xfrm>
            <a:prstGeom prst="bentConnector3">
              <a:avLst>
                <a:gd name="adj1" fmla="val 692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25DBC0A2-4E10-0869-B07F-D2EE3300FF1D}"/>
                </a:ext>
              </a:extLst>
            </p:cNvPr>
            <p:cNvCxnSpPr>
              <a:stCxn id="38" idx="1"/>
            </p:cNvCxnSpPr>
            <p:nvPr/>
          </p:nvCxnSpPr>
          <p:spPr>
            <a:xfrm rot="10800000" flipV="1">
              <a:off x="3974264" y="1958427"/>
              <a:ext cx="318289" cy="274788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3AE84F-BC41-11C6-E5DF-2F243C693C1F}"/>
                </a:ext>
              </a:extLst>
            </p:cNvPr>
            <p:cNvSpPr/>
            <p:nvPr/>
          </p:nvSpPr>
          <p:spPr>
            <a:xfrm>
              <a:off x="5181600" y="1847195"/>
              <a:ext cx="4007087" cy="4230876"/>
            </a:xfrm>
            <a:custGeom>
              <a:avLst/>
              <a:gdLst>
                <a:gd name="connsiteX0" fmla="*/ 2294965 w 4007087"/>
                <a:gd name="connsiteY0" fmla="*/ 4230876 h 4230876"/>
                <a:gd name="connsiteX1" fmla="*/ 2178424 w 4007087"/>
                <a:gd name="connsiteY1" fmla="*/ 2760664 h 4230876"/>
                <a:gd name="connsiteX2" fmla="*/ 3935506 w 4007087"/>
                <a:gd name="connsiteY2" fmla="*/ 2464829 h 4230876"/>
                <a:gd name="connsiteX3" fmla="*/ 3299012 w 4007087"/>
                <a:gd name="connsiteY3" fmla="*/ 187793 h 4230876"/>
                <a:gd name="connsiteX4" fmla="*/ 0 w 4007087"/>
                <a:gd name="connsiteY4" fmla="*/ 134005 h 4230876"/>
                <a:gd name="connsiteX5" fmla="*/ 0 w 4007087"/>
                <a:gd name="connsiteY5" fmla="*/ 134005 h 423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087" h="4230876">
                  <a:moveTo>
                    <a:pt x="2294965" y="4230876"/>
                  </a:moveTo>
                  <a:cubicBezTo>
                    <a:pt x="2099983" y="3642940"/>
                    <a:pt x="1905001" y="3055005"/>
                    <a:pt x="2178424" y="2760664"/>
                  </a:cubicBezTo>
                  <a:cubicBezTo>
                    <a:pt x="2451847" y="2466323"/>
                    <a:pt x="3748741" y="2893641"/>
                    <a:pt x="3935506" y="2464829"/>
                  </a:cubicBezTo>
                  <a:cubicBezTo>
                    <a:pt x="4122271" y="2036017"/>
                    <a:pt x="3954930" y="576264"/>
                    <a:pt x="3299012" y="187793"/>
                  </a:cubicBezTo>
                  <a:cubicBezTo>
                    <a:pt x="2643094" y="-200678"/>
                    <a:pt x="0" y="134005"/>
                    <a:pt x="0" y="134005"/>
                  </a:cubicBezTo>
                  <a:lnTo>
                    <a:pt x="0" y="13400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0A3203C0-77A9-170C-F78F-253B6C8E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79A1F8C3-3421-BD64-4C80-47D9318D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350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E07E49-ED81-A65E-09E2-8E8DAFE33406}"/>
              </a:ext>
            </a:extLst>
          </p:cNvPr>
          <p:cNvSpPr txBox="1">
            <a:spLocks/>
          </p:cNvSpPr>
          <p:nvPr/>
        </p:nvSpPr>
        <p:spPr>
          <a:xfrm>
            <a:off x="53340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err="1"/>
              <a:t>weak_ptr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E49680-8059-3DC4-4152-3CDDEB46B0D6}"/>
              </a:ext>
            </a:extLst>
          </p:cNvPr>
          <p:cNvSpPr txBox="1">
            <a:spLocks/>
          </p:cNvSpPr>
          <p:nvPr/>
        </p:nvSpPr>
        <p:spPr>
          <a:xfrm>
            <a:off x="838200" y="3744072"/>
            <a:ext cx="10515600" cy="56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‘expired’ member function of </a:t>
            </a:r>
            <a:r>
              <a:rPr lang="en-IN" b="1" dirty="0" err="1"/>
              <a:t>unique_ptr</a:t>
            </a:r>
            <a:endParaRPr lang="en-IN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46616-B3C9-CD04-E5D1-1A6A25DB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FE72D-9AB3-1629-5B70-8066BCF9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78728" y="3229918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131850" y="435442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1539036" y="327122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1539036" y="290545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nullptr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3118482" y="2633784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Copy of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1649727" y="2535776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502309" y="2022811"/>
            <a:ext cx="5920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p1 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&gt;(100);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3900496" y="5292082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cxnSpLocks/>
            <a:stCxn id="14" idx="1"/>
            <a:endCxn id="20" idx="0"/>
          </p:cNvCxnSpPr>
          <p:nvPr/>
        </p:nvCxnSpPr>
        <p:spPr>
          <a:xfrm rot="10800000" flipH="1" flipV="1">
            <a:off x="1539036" y="3088340"/>
            <a:ext cx="2815948" cy="2203742"/>
          </a:xfrm>
          <a:prstGeom prst="bentConnector4">
            <a:avLst>
              <a:gd name="adj1" fmla="val -8118"/>
              <a:gd name="adj2" fmla="val 54149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137CDF-2365-41F2-0E71-9B74E004D29E}"/>
              </a:ext>
            </a:extLst>
          </p:cNvPr>
          <p:cNvSpPr txBox="1"/>
          <p:nvPr/>
        </p:nvSpPr>
        <p:spPr>
          <a:xfrm>
            <a:off x="6573557" y="2417148"/>
            <a:ext cx="4747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p2(std::move(p1));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44900-CEA1-7A80-BC63-E1307F66F455}"/>
              </a:ext>
            </a:extLst>
          </p:cNvPr>
          <p:cNvSpPr/>
          <p:nvPr/>
        </p:nvSpPr>
        <p:spPr>
          <a:xfrm>
            <a:off x="6573557" y="3522275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885D-2D4C-A549-E124-94FAA276699A}"/>
              </a:ext>
            </a:extLst>
          </p:cNvPr>
          <p:cNvSpPr/>
          <p:nvPr/>
        </p:nvSpPr>
        <p:spPr>
          <a:xfrm>
            <a:off x="6573557" y="3156510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0x32c</a:t>
            </a:r>
            <a:endParaRPr lang="en-IN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F2BF1-79F6-6CA5-6BD2-CB27408D1396}"/>
              </a:ext>
            </a:extLst>
          </p:cNvPr>
          <p:cNvSpPr txBox="1"/>
          <p:nvPr/>
        </p:nvSpPr>
        <p:spPr>
          <a:xfrm>
            <a:off x="6684248" y="2786829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272FAF2-9C57-56FC-EC33-9DDE1E68F833}"/>
              </a:ext>
            </a:extLst>
          </p:cNvPr>
          <p:cNvCxnSpPr>
            <a:stCxn id="12" idx="3"/>
            <a:endCxn id="18" idx="2"/>
          </p:cNvCxnSpPr>
          <p:nvPr/>
        </p:nvCxnSpPr>
        <p:spPr>
          <a:xfrm flipV="1">
            <a:off x="2315603" y="3227474"/>
            <a:ext cx="809871" cy="2266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347AF8E-3DCC-C452-0EAA-36E27E1FAF00}"/>
              </a:ext>
            </a:extLst>
          </p:cNvPr>
          <p:cNvCxnSpPr>
            <a:stCxn id="4" idx="1"/>
            <a:endCxn id="18" idx="0"/>
          </p:cNvCxnSpPr>
          <p:nvPr/>
        </p:nvCxnSpPr>
        <p:spPr>
          <a:xfrm rot="10800000">
            <a:off x="5370669" y="3227474"/>
            <a:ext cx="1202889" cy="4776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2B72088-A1EA-188C-2E95-376A122162F4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rot="10800000" flipV="1">
            <a:off x="4809471" y="3339393"/>
            <a:ext cx="1764086" cy="21524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8CB88115-A9AD-A33A-BCDD-ED587CD5A1BF}"/>
              </a:ext>
            </a:extLst>
          </p:cNvPr>
          <p:cNvSpPr/>
          <p:nvPr/>
        </p:nvSpPr>
        <p:spPr>
          <a:xfrm>
            <a:off x="4181870" y="4793243"/>
            <a:ext cx="346229" cy="41637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5DBF76-990B-32C9-DBB9-71D9AADBE464}"/>
              </a:ext>
            </a:extLst>
          </p:cNvPr>
          <p:cNvSpPr txBox="1"/>
          <p:nvPr/>
        </p:nvSpPr>
        <p:spPr>
          <a:xfrm>
            <a:off x="4116395" y="5649730"/>
            <a:ext cx="47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030A0"/>
                </a:solidFill>
              </a:rPr>
              <a:t>int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D01DBA-7C41-13AB-B3E0-C09F0905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DA3F89-91BC-E745-C2CE-60B2C2E7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74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DEF18-1103-BFA1-3493-0E9D61C26F8A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D03D5-D621-94C5-480B-25E55FF9179D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‘expired’ function returns  true if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points to a control block having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shared_count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zero…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4E39D-FB1C-F7AE-461E-19B956F563F8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FFD9A-297B-2830-E84F-6FBA2E50A086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A8DE7E-6399-2146-AEF9-710B1472FD9D}"/>
              </a:ext>
            </a:extLst>
          </p:cNvPr>
          <p:cNvCxnSpPr>
            <a:cxnSpLocks/>
          </p:cNvCxnSpPr>
          <p:nvPr/>
        </p:nvCxnSpPr>
        <p:spPr>
          <a:xfrm>
            <a:off x="1613647" y="4303059"/>
            <a:ext cx="701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365605-90F8-9428-CD4E-4DA4D7B403CE}"/>
              </a:ext>
            </a:extLst>
          </p:cNvPr>
          <p:cNvGrpSpPr/>
          <p:nvPr/>
        </p:nvGrpSpPr>
        <p:grpSpPr>
          <a:xfrm>
            <a:off x="2600757" y="2420184"/>
            <a:ext cx="1443318" cy="3944493"/>
            <a:chOff x="9000564" y="2078521"/>
            <a:chExt cx="1443318" cy="39444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8F440F-099D-71BB-7479-75F3E35E492F}"/>
                </a:ext>
              </a:extLst>
            </p:cNvPr>
            <p:cNvGrpSpPr/>
            <p:nvPr/>
          </p:nvGrpSpPr>
          <p:grpSpPr>
            <a:xfrm>
              <a:off x="9205471" y="2078521"/>
              <a:ext cx="851648" cy="1414231"/>
              <a:chOff x="1748117" y="2014769"/>
              <a:chExt cx="851648" cy="141423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A0407-88CA-F149-4898-775ECBB37D3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F3F81F-C293-73C5-E52C-E9053EE9869D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F71B33-DA04-27E9-29A8-41265AE30389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B93F1D-45B5-7EB9-4FEC-1984AAA654D7}"/>
                </a:ext>
              </a:extLst>
            </p:cNvPr>
            <p:cNvGrpSpPr/>
            <p:nvPr/>
          </p:nvGrpSpPr>
          <p:grpSpPr>
            <a:xfrm>
              <a:off x="9000564" y="4364646"/>
              <a:ext cx="1443318" cy="1658368"/>
              <a:chOff x="5719482" y="4297339"/>
              <a:chExt cx="1443318" cy="165836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B5D3477-27F4-1BF2-B53E-B46A49EA799C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2A1F852-9324-BFE6-8ADD-E221753479DC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4C60F4-327E-73F8-2F50-F80E722D6185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882C22B-90D9-07F7-BCF2-B7B2A6098D1B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7908784-A520-EC90-1210-445E8519A9D3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11C4B4E-B48B-C06D-6135-5F2344D1509C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26AA2CA-8D32-DC72-EA57-BD6D0B3F907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B6CBFF2-DE3F-95D7-81AD-2B379324F13F}"/>
                </a:ext>
              </a:extLst>
            </p:cNvPr>
            <p:cNvSpPr/>
            <p:nvPr/>
          </p:nvSpPr>
          <p:spPr>
            <a:xfrm>
              <a:off x="9483377" y="4413397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1F05F49-A403-2BAD-592E-74DC62F846D9}"/>
                </a:ext>
              </a:extLst>
            </p:cNvPr>
            <p:cNvCxnSpPr>
              <a:cxnSpLocks/>
              <a:stCxn id="27" idx="3"/>
              <a:endCxn id="17" idx="3"/>
            </p:cNvCxnSpPr>
            <p:nvPr/>
          </p:nvCxnSpPr>
          <p:spPr>
            <a:xfrm flipH="1">
              <a:off x="10057118" y="2668882"/>
              <a:ext cx="1" cy="1903955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022B6EF-3DA3-71FA-A92E-D7A5776D15D8}"/>
                </a:ext>
              </a:extLst>
            </p:cNvPr>
            <p:cNvCxnSpPr>
              <a:cxnSpLocks/>
              <a:stCxn id="28" idx="1"/>
              <a:endCxn id="23" idx="1"/>
            </p:cNvCxnSpPr>
            <p:nvPr/>
          </p:nvCxnSpPr>
          <p:spPr>
            <a:xfrm rot="10800000" flipV="1">
              <a:off x="9000565" y="3176746"/>
              <a:ext cx="204907" cy="1395196"/>
            </a:xfrm>
            <a:prstGeom prst="bentConnector3">
              <a:avLst>
                <a:gd name="adj1" fmla="val 21156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306B1C4-1674-4E0E-6949-68F87F024525}"/>
              </a:ext>
            </a:extLst>
          </p:cNvPr>
          <p:cNvSpPr/>
          <p:nvPr/>
        </p:nvSpPr>
        <p:spPr>
          <a:xfrm>
            <a:off x="7626791" y="2877070"/>
            <a:ext cx="851647" cy="369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</a:rPr>
              <a:t>CA* =</a:t>
            </a:r>
            <a:endParaRPr lang="en-IN" sz="11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ABC45C-B257-8CE8-C37B-4117742D5615}"/>
              </a:ext>
            </a:extLst>
          </p:cNvPr>
          <p:cNvSpPr/>
          <p:nvPr/>
        </p:nvSpPr>
        <p:spPr>
          <a:xfrm>
            <a:off x="7626790" y="3253587"/>
            <a:ext cx="851647" cy="63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Control Block* =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2E3F6-F17B-AB57-5833-5BCD967A65C7}"/>
              </a:ext>
            </a:extLst>
          </p:cNvPr>
          <p:cNvSpPr txBox="1"/>
          <p:nvPr/>
        </p:nvSpPr>
        <p:spPr>
          <a:xfrm>
            <a:off x="7734365" y="2471368"/>
            <a:ext cx="6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wk1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52C709A-0640-1313-F373-C6B469375A72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4038600" y="3569593"/>
            <a:ext cx="3588190" cy="2380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E61A93-8C50-AAC0-233E-CF97B1C71F24}"/>
              </a:ext>
            </a:extLst>
          </p:cNvPr>
          <p:cNvSpPr txBox="1"/>
          <p:nvPr/>
        </p:nvSpPr>
        <p:spPr>
          <a:xfrm>
            <a:off x="7874904" y="4653857"/>
            <a:ext cx="3686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Note</a:t>
            </a:r>
            <a:r>
              <a:rPr lang="en-IN" sz="1400" dirty="0"/>
              <a:t>: When  </a:t>
            </a:r>
            <a:r>
              <a:rPr lang="en-IN" sz="1400" dirty="0" err="1"/>
              <a:t>shared_count</a:t>
            </a:r>
            <a:r>
              <a:rPr lang="en-IN" sz="1400" dirty="0"/>
              <a:t> or </a:t>
            </a:r>
            <a:r>
              <a:rPr lang="en-IN" sz="1400" dirty="0" err="1"/>
              <a:t>strong_count</a:t>
            </a:r>
            <a:r>
              <a:rPr lang="en-IN" sz="1400" dirty="0"/>
              <a:t> falls to </a:t>
            </a:r>
            <a:r>
              <a:rPr lang="en-IN" sz="1400" b="1" dirty="0"/>
              <a:t>zero</a:t>
            </a:r>
            <a:r>
              <a:rPr lang="en-IN" sz="1400" dirty="0"/>
              <a:t>, the </a:t>
            </a:r>
            <a:r>
              <a:rPr lang="en-IN" sz="1400" dirty="0" err="1"/>
              <a:t>weak_ptr</a:t>
            </a:r>
            <a:r>
              <a:rPr lang="en-IN" sz="1400" dirty="0"/>
              <a:t> instances goes into an </a:t>
            </a:r>
            <a:r>
              <a:rPr lang="en-IN" sz="1400" b="1" dirty="0">
                <a:solidFill>
                  <a:schemeClr val="accent6"/>
                </a:solidFill>
              </a:rPr>
              <a:t>expired </a:t>
            </a:r>
            <a:r>
              <a:rPr lang="en-IN" sz="1400" dirty="0"/>
              <a:t>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8AC2A-C64E-07DE-8523-347AD171D04A}"/>
              </a:ext>
            </a:extLst>
          </p:cNvPr>
          <p:cNvSpPr txBox="1"/>
          <p:nvPr/>
        </p:nvSpPr>
        <p:spPr>
          <a:xfrm>
            <a:off x="5939712" y="1176170"/>
            <a:ext cx="541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 call to ‘reset()’ on ptr1 decrements the </a:t>
            </a:r>
            <a:r>
              <a:rPr lang="en-IN" sz="1400" dirty="0" err="1"/>
              <a:t>strong_count</a:t>
            </a:r>
            <a:r>
              <a:rPr lang="en-IN" sz="1400" dirty="0"/>
              <a:t>  and it falls to </a:t>
            </a:r>
            <a:r>
              <a:rPr lang="en-IN" sz="1400" b="1" dirty="0">
                <a:solidFill>
                  <a:srgbClr val="FF0000"/>
                </a:solidFill>
              </a:rPr>
              <a:t>zero.</a:t>
            </a:r>
            <a:r>
              <a:rPr lang="en-IN" sz="1400" dirty="0"/>
              <a:t>  The moment strong count falls to zero the </a:t>
            </a:r>
            <a:r>
              <a:rPr lang="en-IN" sz="1400" dirty="0" err="1"/>
              <a:t>weak_ptr</a:t>
            </a:r>
            <a:r>
              <a:rPr lang="en-IN" sz="1400" dirty="0"/>
              <a:t> instances goes into an expired state, Since </a:t>
            </a:r>
            <a:r>
              <a:rPr lang="en-IN" sz="1400" dirty="0" err="1"/>
              <a:t>weak_count</a:t>
            </a:r>
            <a:r>
              <a:rPr lang="en-IN" sz="1400" dirty="0"/>
              <a:t> is </a:t>
            </a:r>
            <a:r>
              <a:rPr lang="en-IN" sz="1400" b="1" dirty="0">
                <a:solidFill>
                  <a:srgbClr val="FF0000"/>
                </a:solidFill>
              </a:rPr>
              <a:t>not zero</a:t>
            </a:r>
            <a:r>
              <a:rPr lang="en-IN" sz="1400" dirty="0"/>
              <a:t>. The control block is still active on the heap memory.</a:t>
            </a: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B5A4219F-CE63-0292-81D8-7771ED9C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AE2D2C63-80F4-7A33-57C4-C5914097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60</a:t>
            </a:fld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1176DC-643C-6C54-4445-1C56C966E814}"/>
              </a:ext>
            </a:extLst>
          </p:cNvPr>
          <p:cNvSpPr txBox="1"/>
          <p:nvPr/>
        </p:nvSpPr>
        <p:spPr>
          <a:xfrm>
            <a:off x="385193" y="1242030"/>
            <a:ext cx="473365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shared_ptr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ptr1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make_shared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&gt;();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weak_ptr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wk1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ptr1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30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DEF18-1103-BFA1-3493-0E9D61C26F8A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D03D5-D621-94C5-480B-25E55FF9179D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‘expired’ function returns  true if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points to a control block having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shared_count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zero…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4E39D-FB1C-F7AE-461E-19B956F563F8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FFD9A-297B-2830-E84F-6FBA2E50A086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A8DE7E-6399-2146-AEF9-710B1472FD9D}"/>
              </a:ext>
            </a:extLst>
          </p:cNvPr>
          <p:cNvCxnSpPr>
            <a:cxnSpLocks/>
          </p:cNvCxnSpPr>
          <p:nvPr/>
        </p:nvCxnSpPr>
        <p:spPr>
          <a:xfrm>
            <a:off x="1613647" y="4303059"/>
            <a:ext cx="701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365605-90F8-9428-CD4E-4DA4D7B403CE}"/>
              </a:ext>
            </a:extLst>
          </p:cNvPr>
          <p:cNvGrpSpPr/>
          <p:nvPr/>
        </p:nvGrpSpPr>
        <p:grpSpPr>
          <a:xfrm>
            <a:off x="2600757" y="2420184"/>
            <a:ext cx="1443318" cy="3944493"/>
            <a:chOff x="9000564" y="2078521"/>
            <a:chExt cx="1443318" cy="39444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8F440F-099D-71BB-7479-75F3E35E492F}"/>
                </a:ext>
              </a:extLst>
            </p:cNvPr>
            <p:cNvGrpSpPr/>
            <p:nvPr/>
          </p:nvGrpSpPr>
          <p:grpSpPr>
            <a:xfrm>
              <a:off x="9205471" y="2078521"/>
              <a:ext cx="851648" cy="1414231"/>
              <a:chOff x="1748117" y="2014769"/>
              <a:chExt cx="851648" cy="141423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A0407-88CA-F149-4898-775ECBB37D3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7F3F81F-C293-73C5-E52C-E9053EE9869D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F71B33-DA04-27E9-29A8-41265AE30389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B93F1D-45B5-7EB9-4FEC-1984AAA654D7}"/>
                </a:ext>
              </a:extLst>
            </p:cNvPr>
            <p:cNvGrpSpPr/>
            <p:nvPr/>
          </p:nvGrpSpPr>
          <p:grpSpPr>
            <a:xfrm>
              <a:off x="9000564" y="4364646"/>
              <a:ext cx="1443318" cy="1658368"/>
              <a:chOff x="5719482" y="4297339"/>
              <a:chExt cx="1443318" cy="165836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B5D3477-27F4-1BF2-B53E-B46A49EA799C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2A1F852-9324-BFE6-8ADD-E221753479DC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/>
                    <a:t>  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4C60F4-327E-73F8-2F50-F80E722D6185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882C22B-90D9-07F7-BCF2-B7B2A6098D1B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7908784-A520-EC90-1210-445E8519A9D3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11C4B4E-B48B-C06D-6135-5F2344D1509C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26AA2CA-8D32-DC72-EA57-BD6D0B3F907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B6CBFF2-DE3F-95D7-81AD-2B379324F13F}"/>
                </a:ext>
              </a:extLst>
            </p:cNvPr>
            <p:cNvSpPr/>
            <p:nvPr/>
          </p:nvSpPr>
          <p:spPr>
            <a:xfrm>
              <a:off x="9483377" y="4413397"/>
              <a:ext cx="573741" cy="3188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CA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1F05F49-A403-2BAD-592E-74DC62F846D9}"/>
                </a:ext>
              </a:extLst>
            </p:cNvPr>
            <p:cNvCxnSpPr>
              <a:cxnSpLocks/>
              <a:stCxn id="27" idx="3"/>
              <a:endCxn id="17" idx="3"/>
            </p:cNvCxnSpPr>
            <p:nvPr/>
          </p:nvCxnSpPr>
          <p:spPr>
            <a:xfrm flipH="1">
              <a:off x="10057118" y="2668882"/>
              <a:ext cx="1" cy="1903955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022B6EF-3DA3-71FA-A92E-D7A5776D15D8}"/>
                </a:ext>
              </a:extLst>
            </p:cNvPr>
            <p:cNvCxnSpPr>
              <a:cxnSpLocks/>
              <a:stCxn id="28" idx="1"/>
              <a:endCxn id="23" idx="1"/>
            </p:cNvCxnSpPr>
            <p:nvPr/>
          </p:nvCxnSpPr>
          <p:spPr>
            <a:xfrm rot="10800000" flipV="1">
              <a:off x="9000565" y="3176746"/>
              <a:ext cx="204907" cy="1395196"/>
            </a:xfrm>
            <a:prstGeom prst="bentConnector3">
              <a:avLst>
                <a:gd name="adj1" fmla="val 21156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306B1C4-1674-4E0E-6949-68F87F024525}"/>
              </a:ext>
            </a:extLst>
          </p:cNvPr>
          <p:cNvSpPr/>
          <p:nvPr/>
        </p:nvSpPr>
        <p:spPr>
          <a:xfrm>
            <a:off x="7626791" y="2877070"/>
            <a:ext cx="851647" cy="369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</a:rPr>
              <a:t>CA* =</a:t>
            </a:r>
            <a:endParaRPr lang="en-IN" sz="11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ABC45C-B257-8CE8-C37B-4117742D5615}"/>
              </a:ext>
            </a:extLst>
          </p:cNvPr>
          <p:cNvSpPr/>
          <p:nvPr/>
        </p:nvSpPr>
        <p:spPr>
          <a:xfrm>
            <a:off x="7626790" y="3253587"/>
            <a:ext cx="851647" cy="63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Control Block* =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2E3F6-F17B-AB57-5833-5BCD967A65C7}"/>
              </a:ext>
            </a:extLst>
          </p:cNvPr>
          <p:cNvSpPr txBox="1"/>
          <p:nvPr/>
        </p:nvSpPr>
        <p:spPr>
          <a:xfrm>
            <a:off x="7734365" y="2471368"/>
            <a:ext cx="6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wk1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52C709A-0640-1313-F373-C6B469375A72}"/>
              </a:ext>
            </a:extLst>
          </p:cNvPr>
          <p:cNvCxnSpPr>
            <a:cxnSpLocks/>
            <a:stCxn id="35" idx="1"/>
            <a:endCxn id="49" idx="6"/>
          </p:cNvCxnSpPr>
          <p:nvPr/>
        </p:nvCxnSpPr>
        <p:spPr>
          <a:xfrm rot="10800000" flipV="1">
            <a:off x="4998144" y="3569593"/>
            <a:ext cx="2628646" cy="2314372"/>
          </a:xfrm>
          <a:prstGeom prst="bentConnector3">
            <a:avLst>
              <a:gd name="adj1" fmla="val 182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E61A93-8C50-AAC0-233E-CF97B1C71F24}"/>
              </a:ext>
            </a:extLst>
          </p:cNvPr>
          <p:cNvSpPr txBox="1"/>
          <p:nvPr/>
        </p:nvSpPr>
        <p:spPr>
          <a:xfrm>
            <a:off x="7874904" y="4653857"/>
            <a:ext cx="3686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Note</a:t>
            </a:r>
            <a:r>
              <a:rPr lang="en-IN" sz="1400" dirty="0"/>
              <a:t>: When  </a:t>
            </a:r>
            <a:r>
              <a:rPr lang="en-IN" sz="1400" dirty="0" err="1"/>
              <a:t>shared_count</a:t>
            </a:r>
            <a:r>
              <a:rPr lang="en-IN" sz="1400" dirty="0"/>
              <a:t> or </a:t>
            </a:r>
            <a:r>
              <a:rPr lang="en-IN" sz="1400" dirty="0" err="1"/>
              <a:t>strong_count</a:t>
            </a:r>
            <a:r>
              <a:rPr lang="en-IN" sz="1400" dirty="0"/>
              <a:t> falls to </a:t>
            </a:r>
            <a:r>
              <a:rPr lang="en-IN" sz="1400" b="1" dirty="0"/>
              <a:t>zero</a:t>
            </a:r>
            <a:r>
              <a:rPr lang="en-IN" sz="1400" dirty="0"/>
              <a:t>, the </a:t>
            </a:r>
            <a:r>
              <a:rPr lang="en-IN" sz="1400" dirty="0" err="1"/>
              <a:t>weak_ptr</a:t>
            </a:r>
            <a:r>
              <a:rPr lang="en-IN" sz="1400" dirty="0"/>
              <a:t> instances goes into an </a:t>
            </a:r>
            <a:r>
              <a:rPr lang="en-IN" sz="1400" b="1" dirty="0">
                <a:solidFill>
                  <a:schemeClr val="accent6"/>
                </a:solidFill>
              </a:rPr>
              <a:t>expired </a:t>
            </a:r>
            <a:r>
              <a:rPr lang="en-IN" sz="1400" dirty="0"/>
              <a:t>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8AC2A-C64E-07DE-8523-347AD171D04A}"/>
              </a:ext>
            </a:extLst>
          </p:cNvPr>
          <p:cNvSpPr txBox="1"/>
          <p:nvPr/>
        </p:nvSpPr>
        <p:spPr>
          <a:xfrm>
            <a:off x="5939712" y="1176170"/>
            <a:ext cx="541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 call to ‘reset()’ on ptr1 decrements the </a:t>
            </a:r>
            <a:r>
              <a:rPr lang="en-IN" sz="1400" dirty="0" err="1"/>
              <a:t>strong_count</a:t>
            </a:r>
            <a:r>
              <a:rPr lang="en-IN" sz="1400" dirty="0"/>
              <a:t>  and it falls to </a:t>
            </a:r>
            <a:r>
              <a:rPr lang="en-IN" sz="1400" b="1" dirty="0">
                <a:solidFill>
                  <a:srgbClr val="FF0000"/>
                </a:solidFill>
              </a:rPr>
              <a:t>zero.</a:t>
            </a:r>
            <a:r>
              <a:rPr lang="en-IN" sz="1400" dirty="0"/>
              <a:t>  The moment strong count falls to zero the </a:t>
            </a:r>
            <a:r>
              <a:rPr lang="en-IN" sz="1400" dirty="0" err="1"/>
              <a:t>weak_ptr</a:t>
            </a:r>
            <a:r>
              <a:rPr lang="en-IN" sz="1400" dirty="0"/>
              <a:t> instances goes into an expired state, Since </a:t>
            </a:r>
            <a:r>
              <a:rPr lang="en-IN" sz="1400" dirty="0" err="1"/>
              <a:t>weak_count</a:t>
            </a:r>
            <a:r>
              <a:rPr lang="en-IN" sz="1400" dirty="0"/>
              <a:t> is </a:t>
            </a:r>
            <a:r>
              <a:rPr lang="en-IN" sz="1400" b="1" dirty="0">
                <a:solidFill>
                  <a:srgbClr val="FF0000"/>
                </a:solidFill>
              </a:rPr>
              <a:t>not zero</a:t>
            </a:r>
            <a:r>
              <a:rPr lang="en-IN" sz="1400" dirty="0"/>
              <a:t>. The control block is still active on the heap memory.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90D17C1-205A-BC86-15DA-1180E12A8A1C}"/>
              </a:ext>
            </a:extLst>
          </p:cNvPr>
          <p:cNvSpPr/>
          <p:nvPr/>
        </p:nvSpPr>
        <p:spPr>
          <a:xfrm>
            <a:off x="4044073" y="5561811"/>
            <a:ext cx="954071" cy="644308"/>
          </a:xfrm>
          <a:prstGeom prst="ellipse">
            <a:avLst/>
          </a:prstGeom>
          <a:effectLst>
            <a:glow rad="101600">
              <a:srgbClr val="7030A0">
                <a:alpha val="6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Expired </a:t>
            </a:r>
          </a:p>
          <a:p>
            <a:pPr algn="ctr"/>
            <a:r>
              <a:rPr lang="en-IN" sz="1200" dirty="0"/>
              <a:t>state</a:t>
            </a: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B5A4219F-CE63-0292-81D8-7771ED9C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AE2D2C63-80F4-7A33-57C4-C5914097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61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E8EE0-6963-CD19-24B6-01D5BCC7C2F1}"/>
              </a:ext>
            </a:extLst>
          </p:cNvPr>
          <p:cNvSpPr txBox="1"/>
          <p:nvPr/>
        </p:nvSpPr>
        <p:spPr>
          <a:xfrm>
            <a:off x="3546037" y="1773857"/>
            <a:ext cx="195014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reset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Not Equal 10">
            <a:extLst>
              <a:ext uri="{FF2B5EF4-FFF2-40B4-BE49-F238E27FC236}">
                <a16:creationId xmlns:a16="http://schemas.microsoft.com/office/drawing/2014/main" id="{FF24902B-D6CC-5DC4-9C42-712609712635}"/>
              </a:ext>
            </a:extLst>
          </p:cNvPr>
          <p:cNvSpPr/>
          <p:nvPr/>
        </p:nvSpPr>
        <p:spPr>
          <a:xfrm>
            <a:off x="3676205" y="3894187"/>
            <a:ext cx="406930" cy="185773"/>
          </a:xfrm>
          <a:prstGeom prst="mathNotEqua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Not Equal 12">
            <a:extLst>
              <a:ext uri="{FF2B5EF4-FFF2-40B4-BE49-F238E27FC236}">
                <a16:creationId xmlns:a16="http://schemas.microsoft.com/office/drawing/2014/main" id="{3BD75502-98B4-CA49-1428-D8F0C606022E}"/>
              </a:ext>
            </a:extLst>
          </p:cNvPr>
          <p:cNvSpPr/>
          <p:nvPr/>
        </p:nvSpPr>
        <p:spPr>
          <a:xfrm>
            <a:off x="2140020" y="3792712"/>
            <a:ext cx="406930" cy="185773"/>
          </a:xfrm>
          <a:prstGeom prst="mathNotEqua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36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DEF18-1103-BFA1-3493-0E9D61C26F8A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D03D5-D621-94C5-480B-25E55FF9179D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‘expired’ function returns  true if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points to a control block having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shared_count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zero…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4E39D-FB1C-F7AE-461E-19B956F563F8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FFD9A-297B-2830-E84F-6FBA2E50A086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A8DE7E-6399-2146-AEF9-710B1472FD9D}"/>
              </a:ext>
            </a:extLst>
          </p:cNvPr>
          <p:cNvCxnSpPr>
            <a:cxnSpLocks/>
          </p:cNvCxnSpPr>
          <p:nvPr/>
        </p:nvCxnSpPr>
        <p:spPr>
          <a:xfrm>
            <a:off x="1613647" y="4303059"/>
            <a:ext cx="701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E0D840-F8CB-0CCB-0220-7FBE58D4C9E6}"/>
              </a:ext>
            </a:extLst>
          </p:cNvPr>
          <p:cNvGrpSpPr/>
          <p:nvPr/>
        </p:nvGrpSpPr>
        <p:grpSpPr>
          <a:xfrm>
            <a:off x="2600757" y="2420184"/>
            <a:ext cx="4316832" cy="3944493"/>
            <a:chOff x="2204991" y="1858965"/>
            <a:chExt cx="4316832" cy="394449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99DB83E-C8F7-813D-B105-1B4A754757AB}"/>
                </a:ext>
              </a:extLst>
            </p:cNvPr>
            <p:cNvGrpSpPr/>
            <p:nvPr/>
          </p:nvGrpSpPr>
          <p:grpSpPr>
            <a:xfrm>
              <a:off x="5670175" y="1883232"/>
              <a:ext cx="851648" cy="1414231"/>
              <a:chOff x="1748117" y="2014769"/>
              <a:chExt cx="851648" cy="14142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7B9BBD3-42F5-176D-C840-8339237B6C6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CA*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87E417-A062-2332-E39F-F83BF9AFE281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0650C3-E26A-AAD2-E360-5B910DA2D814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365605-90F8-9428-CD4E-4DA4D7B403CE}"/>
                </a:ext>
              </a:extLst>
            </p:cNvPr>
            <p:cNvGrpSpPr/>
            <p:nvPr/>
          </p:nvGrpSpPr>
          <p:grpSpPr>
            <a:xfrm>
              <a:off x="2204991" y="1858965"/>
              <a:ext cx="1443318" cy="3944493"/>
              <a:chOff x="9000564" y="2078521"/>
              <a:chExt cx="1443318" cy="394449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68F440F-099D-71BB-7479-75F3E35E492F}"/>
                  </a:ext>
                </a:extLst>
              </p:cNvPr>
              <p:cNvGrpSpPr/>
              <p:nvPr/>
            </p:nvGrpSpPr>
            <p:grpSpPr>
              <a:xfrm>
                <a:off x="9205471" y="2078521"/>
                <a:ext cx="851648" cy="1414231"/>
                <a:chOff x="1748117" y="2014769"/>
                <a:chExt cx="851648" cy="141423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7CA0407-88CA-F149-4898-775ECBB37D37}"/>
                    </a:ext>
                  </a:extLst>
                </p:cNvPr>
                <p:cNvSpPr/>
                <p:nvPr/>
              </p:nvSpPr>
              <p:spPr>
                <a:xfrm>
                  <a:off x="1748118" y="2420471"/>
                  <a:ext cx="851647" cy="36931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ln w="0"/>
                      <a:solidFill>
                        <a:schemeClr val="tx1"/>
                      </a:solidFill>
                    </a:rPr>
                    <a:t>CA* =</a:t>
                  </a:r>
                  <a:endParaRPr lang="en-IN" sz="1100" b="1" dirty="0">
                    <a:ln w="0"/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7F3F81F-C293-73C5-E52C-E9053EE9869D}"/>
                    </a:ext>
                  </a:extLst>
                </p:cNvPr>
                <p:cNvSpPr/>
                <p:nvPr/>
              </p:nvSpPr>
              <p:spPr>
                <a:xfrm>
                  <a:off x="1748117" y="2796988"/>
                  <a:ext cx="851647" cy="63201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tx1"/>
                      </a:solidFill>
                    </a:rPr>
                    <a:t>Control Block* =</a:t>
                  </a:r>
                  <a:endParaRPr lang="en-IN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F71B33-DA04-27E9-29A8-41265AE30389}"/>
                    </a:ext>
                  </a:extLst>
                </p:cNvPr>
                <p:cNvSpPr txBox="1"/>
                <p:nvPr/>
              </p:nvSpPr>
              <p:spPr>
                <a:xfrm>
                  <a:off x="1855692" y="2014769"/>
                  <a:ext cx="636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/>
                    <a:t>ptr1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B93F1D-45B5-7EB9-4FEC-1984AAA654D7}"/>
                  </a:ext>
                </a:extLst>
              </p:cNvPr>
              <p:cNvGrpSpPr/>
              <p:nvPr/>
            </p:nvGrpSpPr>
            <p:grpSpPr>
              <a:xfrm>
                <a:off x="9000564" y="4364646"/>
                <a:ext cx="1443318" cy="1658368"/>
                <a:chOff x="5719482" y="4297339"/>
                <a:chExt cx="1443318" cy="1658368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B5D3477-27F4-1BF2-B53E-B46A49EA799C}"/>
                    </a:ext>
                  </a:extLst>
                </p:cNvPr>
                <p:cNvGrpSpPr/>
                <p:nvPr/>
              </p:nvGrpSpPr>
              <p:grpSpPr>
                <a:xfrm>
                  <a:off x="5719482" y="4297339"/>
                  <a:ext cx="1443318" cy="1658368"/>
                  <a:chOff x="5719482" y="4297339"/>
                  <a:chExt cx="1443318" cy="1658368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A1F852-9324-BFE6-8ADD-E221753479DC}"/>
                      </a:ext>
                    </a:extLst>
                  </p:cNvPr>
                  <p:cNvSpPr/>
                  <p:nvPr/>
                </p:nvSpPr>
                <p:spPr>
                  <a:xfrm>
                    <a:off x="5719482" y="4297339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/>
                      <a:t>  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74C60F4-327E-73F8-2F50-F80E722D6185}"/>
                      </a:ext>
                    </a:extLst>
                  </p:cNvPr>
                  <p:cNvSpPr/>
                  <p:nvPr/>
                </p:nvSpPr>
                <p:spPr>
                  <a:xfrm>
                    <a:off x="5719482" y="4717651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Shared_count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882C22B-90D9-07F7-BCF2-B7B2A6098D1B}"/>
                      </a:ext>
                    </a:extLst>
                  </p:cNvPr>
                  <p:cNvSpPr/>
                  <p:nvPr/>
                </p:nvSpPr>
                <p:spPr>
                  <a:xfrm>
                    <a:off x="5719482" y="5126523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100" b="1" dirty="0" err="1"/>
                      <a:t>Weak_count</a:t>
                    </a:r>
                    <a:r>
                      <a:rPr lang="en-IN" sz="1100" b="1" dirty="0"/>
                      <a:t>: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7908784-A520-EC90-1210-445E8519A9D3}"/>
                      </a:ext>
                    </a:extLst>
                  </p:cNvPr>
                  <p:cNvSpPr/>
                  <p:nvPr/>
                </p:nvSpPr>
                <p:spPr>
                  <a:xfrm>
                    <a:off x="5719482" y="5541115"/>
                    <a:ext cx="1443318" cy="414592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100" b="1" dirty="0"/>
                      <a:t>Handle to delete handlers and more…</a:t>
                    </a:r>
                  </a:p>
                </p:txBody>
              </p:sp>
            </p:grp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11C4B4E-B48B-C06D-6135-5F2344D1509C}"/>
                    </a:ext>
                  </a:extLst>
                </p:cNvPr>
                <p:cNvSpPr/>
                <p:nvPr/>
              </p:nvSpPr>
              <p:spPr>
                <a:xfrm>
                  <a:off x="6728964" y="4771894"/>
                  <a:ext cx="349624" cy="303511"/>
                </a:xfrm>
                <a:prstGeom prst="roundRect">
                  <a:avLst/>
                </a:prstGeom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526AA2CA-8D32-DC72-EA57-BD6D0B3F907D}"/>
                    </a:ext>
                  </a:extLst>
                </p:cNvPr>
                <p:cNvSpPr/>
                <p:nvPr/>
              </p:nvSpPr>
              <p:spPr>
                <a:xfrm>
                  <a:off x="6743364" y="5184923"/>
                  <a:ext cx="349624" cy="303511"/>
                </a:xfrm>
                <a:prstGeom prst="roundRect">
                  <a:avLst/>
                </a:prstGeom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B6CBFF2-DE3F-95D7-81AD-2B379324F13F}"/>
                  </a:ext>
                </a:extLst>
              </p:cNvPr>
              <p:cNvSpPr/>
              <p:nvPr/>
            </p:nvSpPr>
            <p:spPr>
              <a:xfrm>
                <a:off x="9483377" y="4413397"/>
                <a:ext cx="573741" cy="318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CA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41F05F49-A403-2BAD-592E-74DC62F846D9}"/>
                  </a:ext>
                </a:extLst>
              </p:cNvPr>
              <p:cNvCxnSpPr>
                <a:stCxn id="27" idx="3"/>
                <a:endCxn id="17" idx="3"/>
              </p:cNvCxnSpPr>
              <p:nvPr/>
            </p:nvCxnSpPr>
            <p:spPr>
              <a:xfrm flipH="1">
                <a:off x="10057118" y="2668882"/>
                <a:ext cx="1" cy="1903955"/>
              </a:xfrm>
              <a:prstGeom prst="bent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A022B6EF-3DA3-71FA-A92E-D7A5776D15D8}"/>
                  </a:ext>
                </a:extLst>
              </p:cNvPr>
              <p:cNvCxnSpPr>
                <a:stCxn id="28" idx="1"/>
                <a:endCxn id="23" idx="1"/>
              </p:cNvCxnSpPr>
              <p:nvPr/>
            </p:nvCxnSpPr>
            <p:spPr>
              <a:xfrm rot="10800000" flipV="1">
                <a:off x="9000565" y="3176746"/>
                <a:ext cx="204907" cy="1395196"/>
              </a:xfrm>
              <a:prstGeom prst="bentConnector3">
                <a:avLst>
                  <a:gd name="adj1" fmla="val 211563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4D1ADC5-96DC-1D06-912C-D0CB77694CFD}"/>
                </a:ext>
              </a:extLst>
            </p:cNvPr>
            <p:cNvCxnSpPr>
              <a:stCxn id="30" idx="1"/>
            </p:cNvCxnSpPr>
            <p:nvPr/>
          </p:nvCxnSpPr>
          <p:spPr>
            <a:xfrm rot="10800000" flipV="1">
              <a:off x="3487272" y="2473592"/>
              <a:ext cx="2182905" cy="1878793"/>
            </a:xfrm>
            <a:prstGeom prst="bentConnector3">
              <a:avLst>
                <a:gd name="adj1" fmla="val 6067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790527E-4E13-99F0-27B0-30760432BE7B}"/>
                </a:ext>
              </a:extLst>
            </p:cNvPr>
            <p:cNvCxnSpPr>
              <a:cxnSpLocks/>
              <a:stCxn id="31" idx="1"/>
              <a:endCxn id="24" idx="3"/>
            </p:cNvCxnSpPr>
            <p:nvPr/>
          </p:nvCxnSpPr>
          <p:spPr>
            <a:xfrm rot="10800000" flipV="1">
              <a:off x="3648309" y="2981456"/>
              <a:ext cx="2021866" cy="1791241"/>
            </a:xfrm>
            <a:prstGeom prst="bentConnector3">
              <a:avLst>
                <a:gd name="adj1" fmla="val 5399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306B1C4-1674-4E0E-6949-68F87F024525}"/>
              </a:ext>
            </a:extLst>
          </p:cNvPr>
          <p:cNvSpPr/>
          <p:nvPr/>
        </p:nvSpPr>
        <p:spPr>
          <a:xfrm>
            <a:off x="7626791" y="2877070"/>
            <a:ext cx="851647" cy="369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</a:rPr>
              <a:t>CA* =</a:t>
            </a:r>
            <a:endParaRPr lang="en-IN" sz="11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ABC45C-B257-8CE8-C37B-4117742D5615}"/>
              </a:ext>
            </a:extLst>
          </p:cNvPr>
          <p:cNvSpPr/>
          <p:nvPr/>
        </p:nvSpPr>
        <p:spPr>
          <a:xfrm>
            <a:off x="7626790" y="3253587"/>
            <a:ext cx="851647" cy="63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Control Block* =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2E3F6-F17B-AB57-5833-5BCD967A65C7}"/>
              </a:ext>
            </a:extLst>
          </p:cNvPr>
          <p:cNvSpPr txBox="1"/>
          <p:nvPr/>
        </p:nvSpPr>
        <p:spPr>
          <a:xfrm>
            <a:off x="7734365" y="2471368"/>
            <a:ext cx="6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wk1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52C709A-0640-1313-F373-C6B469375A72}"/>
              </a:ext>
            </a:extLst>
          </p:cNvPr>
          <p:cNvCxnSpPr>
            <a:cxnSpLocks/>
            <a:stCxn id="35" idx="1"/>
            <a:endCxn id="49" idx="6"/>
          </p:cNvCxnSpPr>
          <p:nvPr/>
        </p:nvCxnSpPr>
        <p:spPr>
          <a:xfrm rot="10800000" flipV="1">
            <a:off x="4998144" y="3569593"/>
            <a:ext cx="2628646" cy="2314372"/>
          </a:xfrm>
          <a:prstGeom prst="bentConnector3">
            <a:avLst>
              <a:gd name="adj1" fmla="val 182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703819-386C-E422-1B66-644ECEF65800}"/>
              </a:ext>
            </a:extLst>
          </p:cNvPr>
          <p:cNvSpPr/>
          <p:nvPr/>
        </p:nvSpPr>
        <p:spPr>
          <a:xfrm>
            <a:off x="4292552" y="1773768"/>
            <a:ext cx="851647" cy="36931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</a:rPr>
              <a:t>CA* =</a:t>
            </a:r>
            <a:endParaRPr lang="en-IN" sz="11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5D90DD-E1AB-FB5A-51CE-B8450F5E563F}"/>
              </a:ext>
            </a:extLst>
          </p:cNvPr>
          <p:cNvSpPr/>
          <p:nvPr/>
        </p:nvSpPr>
        <p:spPr>
          <a:xfrm>
            <a:off x="4292551" y="2150285"/>
            <a:ext cx="851647" cy="6320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Control Block* =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61EE81-0D16-2D2F-5EA2-0431839B250E}"/>
              </a:ext>
            </a:extLst>
          </p:cNvPr>
          <p:cNvSpPr txBox="1"/>
          <p:nvPr/>
        </p:nvSpPr>
        <p:spPr>
          <a:xfrm>
            <a:off x="4400126" y="1368066"/>
            <a:ext cx="6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ptr3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825D666-4A1B-F840-F82B-12AFE5C6713C}"/>
              </a:ext>
            </a:extLst>
          </p:cNvPr>
          <p:cNvCxnSpPr>
            <a:stCxn id="39" idx="2"/>
          </p:cNvCxnSpPr>
          <p:nvPr/>
        </p:nvCxnSpPr>
        <p:spPr>
          <a:xfrm rot="5400000">
            <a:off x="3179961" y="3824713"/>
            <a:ext cx="2580830" cy="495999"/>
          </a:xfrm>
          <a:prstGeom prst="bentConnector3">
            <a:avLst>
              <a:gd name="adj1" fmla="val 69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5DBC0A2-4E10-0869-B07F-D2EE3300FF1D}"/>
              </a:ext>
            </a:extLst>
          </p:cNvPr>
          <p:cNvCxnSpPr>
            <a:stCxn id="38" idx="1"/>
          </p:cNvCxnSpPr>
          <p:nvPr/>
        </p:nvCxnSpPr>
        <p:spPr>
          <a:xfrm rot="10800000" flipV="1">
            <a:off x="3974264" y="1958427"/>
            <a:ext cx="318289" cy="27478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E61A93-8C50-AAC0-233E-CF97B1C71F24}"/>
              </a:ext>
            </a:extLst>
          </p:cNvPr>
          <p:cNvSpPr txBox="1"/>
          <p:nvPr/>
        </p:nvSpPr>
        <p:spPr>
          <a:xfrm>
            <a:off x="7874904" y="4653857"/>
            <a:ext cx="3686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Note</a:t>
            </a:r>
            <a:r>
              <a:rPr lang="en-IN" sz="1400" dirty="0"/>
              <a:t>: When  </a:t>
            </a:r>
            <a:r>
              <a:rPr lang="en-IN" sz="1400" dirty="0" err="1"/>
              <a:t>shared_count</a:t>
            </a:r>
            <a:r>
              <a:rPr lang="en-IN" sz="1400" dirty="0"/>
              <a:t> or </a:t>
            </a:r>
            <a:r>
              <a:rPr lang="en-IN" sz="1400" dirty="0" err="1"/>
              <a:t>strong_count</a:t>
            </a:r>
            <a:r>
              <a:rPr lang="en-IN" sz="1400" dirty="0"/>
              <a:t> falls to </a:t>
            </a:r>
            <a:r>
              <a:rPr lang="en-IN" sz="1400" b="1" dirty="0"/>
              <a:t>zero</a:t>
            </a:r>
            <a:r>
              <a:rPr lang="en-IN" sz="1400" dirty="0"/>
              <a:t>, the </a:t>
            </a:r>
            <a:r>
              <a:rPr lang="en-IN" sz="1400" dirty="0" err="1"/>
              <a:t>weak_ptr</a:t>
            </a:r>
            <a:r>
              <a:rPr lang="en-IN" sz="1400" dirty="0"/>
              <a:t> instances goes into an </a:t>
            </a:r>
            <a:r>
              <a:rPr lang="en-IN" sz="1400" b="1" dirty="0">
                <a:solidFill>
                  <a:schemeClr val="accent6"/>
                </a:solidFill>
              </a:rPr>
              <a:t>expired </a:t>
            </a:r>
            <a:r>
              <a:rPr lang="en-IN" sz="1400" dirty="0"/>
              <a:t>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8AC2A-C64E-07DE-8523-347AD171D04A}"/>
              </a:ext>
            </a:extLst>
          </p:cNvPr>
          <p:cNvSpPr txBox="1"/>
          <p:nvPr/>
        </p:nvSpPr>
        <p:spPr>
          <a:xfrm>
            <a:off x="6597429" y="1119280"/>
            <a:ext cx="4840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shared_ptr</a:t>
            </a:r>
            <a:r>
              <a:rPr lang="en-IN" sz="1400" dirty="0"/>
              <a:t> instances ‘</a:t>
            </a:r>
            <a:r>
              <a:rPr lang="en-IN" sz="1400" b="1" dirty="0"/>
              <a:t>ptr1</a:t>
            </a:r>
            <a:r>
              <a:rPr lang="en-IN" sz="1400" dirty="0"/>
              <a:t>’, ‘</a:t>
            </a:r>
            <a:r>
              <a:rPr lang="en-IN" sz="1400" b="1" dirty="0"/>
              <a:t>ptr2</a:t>
            </a:r>
            <a:r>
              <a:rPr lang="en-IN" sz="1400" dirty="0"/>
              <a:t>’ and ‘</a:t>
            </a:r>
            <a:r>
              <a:rPr lang="en-IN" sz="1400" b="1" dirty="0"/>
              <a:t>ptr3</a:t>
            </a:r>
            <a:r>
              <a:rPr lang="en-IN" sz="1400" dirty="0"/>
              <a:t>’ perish, </a:t>
            </a:r>
            <a:r>
              <a:rPr lang="en-IN" sz="1400" dirty="0" err="1"/>
              <a:t>strong_count</a:t>
            </a:r>
            <a:r>
              <a:rPr lang="en-IN" sz="1400" dirty="0"/>
              <a:t> falls to </a:t>
            </a:r>
            <a:r>
              <a:rPr lang="en-IN" sz="1400" b="1" dirty="0">
                <a:solidFill>
                  <a:srgbClr val="FF0000"/>
                </a:solidFill>
              </a:rPr>
              <a:t>zero</a:t>
            </a:r>
            <a:r>
              <a:rPr lang="en-IN" sz="1400" dirty="0"/>
              <a:t> the </a:t>
            </a:r>
            <a:r>
              <a:rPr lang="en-IN" sz="1400" b="1" dirty="0">
                <a:solidFill>
                  <a:schemeClr val="tx2"/>
                </a:solidFill>
              </a:rPr>
              <a:t>CA</a:t>
            </a:r>
            <a:r>
              <a:rPr lang="en-IN" sz="1400" dirty="0"/>
              <a:t> instance gets de-allocated. However the control block continues to reside on the heap as </a:t>
            </a:r>
            <a:r>
              <a:rPr lang="en-IN" sz="1400" dirty="0" err="1"/>
              <a:t>weak_count</a:t>
            </a:r>
            <a:r>
              <a:rPr lang="en-IN" sz="1400" dirty="0"/>
              <a:t> is </a:t>
            </a:r>
            <a:r>
              <a:rPr lang="en-IN" sz="1400" b="1" dirty="0">
                <a:solidFill>
                  <a:srgbClr val="FF0000"/>
                </a:solidFill>
              </a:rPr>
              <a:t>not zero</a:t>
            </a:r>
            <a:r>
              <a:rPr lang="en-IN" sz="1400" dirty="0"/>
              <a:t>.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E9C239A-E806-4CD5-7D1E-EEE16A227011}"/>
              </a:ext>
            </a:extLst>
          </p:cNvPr>
          <p:cNvSpPr/>
          <p:nvPr/>
        </p:nvSpPr>
        <p:spPr>
          <a:xfrm>
            <a:off x="2640393" y="2618590"/>
            <a:ext cx="318290" cy="45454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C0F6CBB5-61F3-5DA9-3204-5313E832579C}"/>
              </a:ext>
            </a:extLst>
          </p:cNvPr>
          <p:cNvSpPr/>
          <p:nvPr/>
        </p:nvSpPr>
        <p:spPr>
          <a:xfrm>
            <a:off x="3982098" y="1695739"/>
            <a:ext cx="318290" cy="45454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BB4F0AEA-2FDA-5199-ACCF-F3077329BC3C}"/>
              </a:ext>
            </a:extLst>
          </p:cNvPr>
          <p:cNvSpPr/>
          <p:nvPr/>
        </p:nvSpPr>
        <p:spPr>
          <a:xfrm>
            <a:off x="5703774" y="2636056"/>
            <a:ext cx="318290" cy="45454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90D17C1-205A-BC86-15DA-1180E12A8A1C}"/>
              </a:ext>
            </a:extLst>
          </p:cNvPr>
          <p:cNvSpPr/>
          <p:nvPr/>
        </p:nvSpPr>
        <p:spPr>
          <a:xfrm>
            <a:off x="4044073" y="5561811"/>
            <a:ext cx="954071" cy="644308"/>
          </a:xfrm>
          <a:prstGeom prst="ellipse">
            <a:avLst/>
          </a:prstGeom>
          <a:effectLst>
            <a:glow rad="101600">
              <a:srgbClr val="7030A0">
                <a:alpha val="6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Expired </a:t>
            </a:r>
          </a:p>
          <a:p>
            <a:pPr algn="ctr"/>
            <a:r>
              <a:rPr lang="en-IN" sz="1200" dirty="0"/>
              <a:t>state</a:t>
            </a: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B5A4219F-CE63-0292-81D8-7771ED9C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AE2D2C63-80F4-7A33-57C4-C5914097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4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E07E49-ED81-A65E-09E2-8E8DAFE33406}"/>
              </a:ext>
            </a:extLst>
          </p:cNvPr>
          <p:cNvSpPr txBox="1">
            <a:spLocks/>
          </p:cNvSpPr>
          <p:nvPr/>
        </p:nvSpPr>
        <p:spPr>
          <a:xfrm>
            <a:off x="53340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err="1"/>
              <a:t>weak_ptr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E49680-8059-3DC4-4152-3CDDEB46B0D6}"/>
              </a:ext>
            </a:extLst>
          </p:cNvPr>
          <p:cNvSpPr txBox="1">
            <a:spLocks/>
          </p:cNvSpPr>
          <p:nvPr/>
        </p:nvSpPr>
        <p:spPr>
          <a:xfrm>
            <a:off x="838200" y="3744072"/>
            <a:ext cx="10515600" cy="56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Cyclic reference of </a:t>
            </a:r>
            <a:r>
              <a:rPr lang="en-IN" b="1" dirty="0" err="1"/>
              <a:t>shared_ptr</a:t>
            </a:r>
            <a:r>
              <a:rPr lang="en-IN" b="1" dirty="0"/>
              <a:t> </a:t>
            </a:r>
            <a:r>
              <a:rPr lang="en-IN" dirty="0"/>
              <a:t>types that leads to dead-lock situation</a:t>
            </a:r>
            <a:endParaRPr lang="en-IN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446F59-0652-AB5B-3C06-6F5E8A8A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1A321-1E2E-F18D-642A-16507A4C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047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leading to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908613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01154-57E7-CD22-44DE-48E5A76C94F6}"/>
              </a:ext>
            </a:extLst>
          </p:cNvPr>
          <p:cNvGrpSpPr/>
          <p:nvPr/>
        </p:nvGrpSpPr>
        <p:grpSpPr>
          <a:xfrm>
            <a:off x="1912041" y="2019251"/>
            <a:ext cx="851648" cy="1414231"/>
            <a:chOff x="1748117" y="2014769"/>
            <a:chExt cx="851648" cy="14142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A878D-638D-D213-3F1A-08D298E8F2FE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5E6825-A324-9BB7-C5B7-83FE627D73C3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7C0F5-8D17-B26F-EC1E-44C4BD7E7DBE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10DBF-8B6C-67D4-DAC9-BF44FC219454}"/>
              </a:ext>
            </a:extLst>
          </p:cNvPr>
          <p:cNvGrpSpPr/>
          <p:nvPr/>
        </p:nvGrpSpPr>
        <p:grpSpPr>
          <a:xfrm>
            <a:off x="754313" y="4316447"/>
            <a:ext cx="1443318" cy="1652648"/>
            <a:chOff x="5719482" y="4303059"/>
            <a:chExt cx="1443318" cy="16526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A65CAC-DAA7-AB5C-EC1C-F266242683C2}"/>
                </a:ext>
              </a:extLst>
            </p:cNvPr>
            <p:cNvGrpSpPr/>
            <p:nvPr/>
          </p:nvGrpSpPr>
          <p:grpSpPr>
            <a:xfrm>
              <a:off x="5719482" y="4303059"/>
              <a:ext cx="1443318" cy="1652648"/>
              <a:chOff x="5719482" y="4303059"/>
              <a:chExt cx="1443318" cy="1652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239E91-91F3-3B43-A59F-85F5E4FB628A}"/>
                  </a:ext>
                </a:extLst>
              </p:cNvPr>
              <p:cNvSpPr/>
              <p:nvPr/>
            </p:nvSpPr>
            <p:spPr>
              <a:xfrm>
                <a:off x="5719482" y="430305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995F31-A86A-96C5-35C5-587BEA7CA390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D40869-21BB-889F-F9F2-25A8ACA43F13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BA5FFB-A4E2-A746-AC0F-C134580590B9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69841DD-19DC-95B9-B2D6-C50834AEEC74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B15353-B757-EE61-3CBE-CC13FDBEEB16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9F00A9-46B2-A58E-ABAE-74FE225DEF78}"/>
              </a:ext>
            </a:extLst>
          </p:cNvPr>
          <p:cNvSpPr/>
          <p:nvPr/>
        </p:nvSpPr>
        <p:spPr>
          <a:xfrm>
            <a:off x="2885987" y="43190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FE3A28-FBC9-833A-AA2C-9B8F0A54E8EA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>
            <a:off x="2763689" y="2609612"/>
            <a:ext cx="1048866" cy="1709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612AFB-3EDD-6B94-5364-1A49F7CD93B3}"/>
              </a:ext>
            </a:extLst>
          </p:cNvPr>
          <p:cNvCxnSpPr>
            <a:stCxn id="29" idx="1"/>
            <a:endCxn id="24" idx="0"/>
          </p:cNvCxnSpPr>
          <p:nvPr/>
        </p:nvCxnSpPr>
        <p:spPr>
          <a:xfrm rot="10800000" flipV="1">
            <a:off x="1475973" y="3117475"/>
            <a:ext cx="436069" cy="11989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5A27F0-B61B-310E-911B-A8B9404008FC}"/>
              </a:ext>
            </a:extLst>
          </p:cNvPr>
          <p:cNvGrpSpPr/>
          <p:nvPr/>
        </p:nvGrpSpPr>
        <p:grpSpPr>
          <a:xfrm>
            <a:off x="8911559" y="2003514"/>
            <a:ext cx="851648" cy="1414231"/>
            <a:chOff x="1748117" y="2014769"/>
            <a:chExt cx="851648" cy="14142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EC171-F9B7-30E8-DB06-882B7AD928A7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2EB3F5-237D-945D-0D59-7A0AAB5A0739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86F716-6367-F712-9636-6EB02BD3F7FD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3F833-47DA-18B1-7FD1-2DB109F1E240}"/>
              </a:ext>
            </a:extLst>
          </p:cNvPr>
          <p:cNvGrpSpPr/>
          <p:nvPr/>
        </p:nvGrpSpPr>
        <p:grpSpPr>
          <a:xfrm>
            <a:off x="8706652" y="4289639"/>
            <a:ext cx="1443318" cy="1658368"/>
            <a:chOff x="5719482" y="4297339"/>
            <a:chExt cx="1443318" cy="16583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3E34D2-4CA4-109F-CB17-83CCBAD72D49}"/>
                </a:ext>
              </a:extLst>
            </p:cNvPr>
            <p:cNvGrpSpPr/>
            <p:nvPr/>
          </p:nvGrpSpPr>
          <p:grpSpPr>
            <a:xfrm>
              <a:off x="5719482" y="4297339"/>
              <a:ext cx="1443318" cy="1658368"/>
              <a:chOff x="5719482" y="4297339"/>
              <a:chExt cx="1443318" cy="165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AB13AC-1185-2D4B-AAD8-6DE3739F8077}"/>
                  </a:ext>
                </a:extLst>
              </p:cNvPr>
              <p:cNvSpPr/>
              <p:nvPr/>
            </p:nvSpPr>
            <p:spPr>
              <a:xfrm>
                <a:off x="5719482" y="429733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 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AD67569-064A-C068-FC58-DCE9853DC08B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6CAB60-ADB6-A6AA-893E-AAFF40BB4FD9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29BCFC-46B1-604D-4D53-326339C4051C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F3ADCB-9517-54EC-A947-6FA96436B8FB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06284FA-BA1B-EB1A-0570-BA4CF3E7E27D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6C5F90-75F1-05FE-770E-D150994B2F6F}"/>
              </a:ext>
            </a:extLst>
          </p:cNvPr>
          <p:cNvSpPr txBox="1"/>
          <p:nvPr/>
        </p:nvSpPr>
        <p:spPr>
          <a:xfrm>
            <a:off x="3484066" y="4953443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6DBC25-28DD-374E-7A81-22B91B185DDB}"/>
              </a:ext>
            </a:extLst>
          </p:cNvPr>
          <p:cNvSpPr/>
          <p:nvPr/>
        </p:nvSpPr>
        <p:spPr>
          <a:xfrm>
            <a:off x="2977563" y="44299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=NULL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C026E7-87B2-9151-C178-93F846B88008}"/>
              </a:ext>
            </a:extLst>
          </p:cNvPr>
          <p:cNvSpPr/>
          <p:nvPr/>
        </p:nvSpPr>
        <p:spPr>
          <a:xfrm>
            <a:off x="5880196" y="4329074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0A818-1E75-F1CC-42FC-BD0273B33655}"/>
              </a:ext>
            </a:extLst>
          </p:cNvPr>
          <p:cNvSpPr txBox="1"/>
          <p:nvPr/>
        </p:nvSpPr>
        <p:spPr>
          <a:xfrm>
            <a:off x="6478275" y="49634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E3ACB-C0A9-EC57-DCF7-536B04D38323}"/>
              </a:ext>
            </a:extLst>
          </p:cNvPr>
          <p:cNvSpPr/>
          <p:nvPr/>
        </p:nvSpPr>
        <p:spPr>
          <a:xfrm>
            <a:off x="5971772" y="4439947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=NULL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19ACB3-F752-26A7-3162-F62756AC8B54}"/>
              </a:ext>
            </a:extLst>
          </p:cNvPr>
          <p:cNvCxnSpPr>
            <a:stCxn id="44" idx="1"/>
            <a:endCxn id="58" idx="0"/>
          </p:cNvCxnSpPr>
          <p:nvPr/>
        </p:nvCxnSpPr>
        <p:spPr>
          <a:xfrm rot="10800000" flipV="1">
            <a:off x="6806764" y="2593874"/>
            <a:ext cx="2104796" cy="17351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72A0D4F-9031-1264-9863-2460B41CADA4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rot="16200000" flipH="1">
            <a:off x="8946900" y="3808228"/>
            <a:ext cx="871894" cy="90928"/>
          </a:xfrm>
          <a:prstGeom prst="bentConnector3">
            <a:avLst>
              <a:gd name="adj1" fmla="val 345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E1BE3AB-7B39-CD30-6E54-6952BE2926E5}"/>
              </a:ext>
            </a:extLst>
          </p:cNvPr>
          <p:cNvSpPr txBox="1"/>
          <p:nvPr/>
        </p:nvSpPr>
        <p:spPr>
          <a:xfrm>
            <a:off x="3409789" y="1176746"/>
            <a:ext cx="4249271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68" name="Footer Placeholder 67">
            <a:extLst>
              <a:ext uri="{FF2B5EF4-FFF2-40B4-BE49-F238E27FC236}">
                <a16:creationId xmlns:a16="http://schemas.microsoft.com/office/drawing/2014/main" id="{7D287381-B025-F04E-7F68-1B58D783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BC59BBDC-937F-57C5-5DD1-D0EF085B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281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leading to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908613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01154-57E7-CD22-44DE-48E5A76C94F6}"/>
              </a:ext>
            </a:extLst>
          </p:cNvPr>
          <p:cNvGrpSpPr/>
          <p:nvPr/>
        </p:nvGrpSpPr>
        <p:grpSpPr>
          <a:xfrm>
            <a:off x="1912041" y="2019251"/>
            <a:ext cx="851648" cy="1414231"/>
            <a:chOff x="1748117" y="2014769"/>
            <a:chExt cx="851648" cy="14142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A878D-638D-D213-3F1A-08D298E8F2FE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5E6825-A324-9BB7-C5B7-83FE627D73C3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7C0F5-8D17-B26F-EC1E-44C4BD7E7DBE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10DBF-8B6C-67D4-DAC9-BF44FC219454}"/>
              </a:ext>
            </a:extLst>
          </p:cNvPr>
          <p:cNvGrpSpPr/>
          <p:nvPr/>
        </p:nvGrpSpPr>
        <p:grpSpPr>
          <a:xfrm>
            <a:off x="754313" y="4316447"/>
            <a:ext cx="1443318" cy="1652648"/>
            <a:chOff x="5719482" y="4303059"/>
            <a:chExt cx="1443318" cy="16526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A65CAC-DAA7-AB5C-EC1C-F266242683C2}"/>
                </a:ext>
              </a:extLst>
            </p:cNvPr>
            <p:cNvGrpSpPr/>
            <p:nvPr/>
          </p:nvGrpSpPr>
          <p:grpSpPr>
            <a:xfrm>
              <a:off x="5719482" y="4303059"/>
              <a:ext cx="1443318" cy="1652648"/>
              <a:chOff x="5719482" y="4303059"/>
              <a:chExt cx="1443318" cy="1652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239E91-91F3-3B43-A59F-85F5E4FB628A}"/>
                  </a:ext>
                </a:extLst>
              </p:cNvPr>
              <p:cNvSpPr/>
              <p:nvPr/>
            </p:nvSpPr>
            <p:spPr>
              <a:xfrm>
                <a:off x="5719482" y="430305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995F31-A86A-96C5-35C5-587BEA7CA390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D40869-21BB-889F-F9F2-25A8ACA43F13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BA5FFB-A4E2-A746-AC0F-C134580590B9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69841DD-19DC-95B9-B2D6-C50834AEEC74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B15353-B757-EE61-3CBE-CC13FDBEEB16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9F00A9-46B2-A58E-ABAE-74FE225DEF78}"/>
              </a:ext>
            </a:extLst>
          </p:cNvPr>
          <p:cNvSpPr/>
          <p:nvPr/>
        </p:nvSpPr>
        <p:spPr>
          <a:xfrm>
            <a:off x="2885987" y="43190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FE3A28-FBC9-833A-AA2C-9B8F0A54E8EA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>
            <a:off x="2763689" y="2609612"/>
            <a:ext cx="1048866" cy="1709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612AFB-3EDD-6B94-5364-1A49F7CD93B3}"/>
              </a:ext>
            </a:extLst>
          </p:cNvPr>
          <p:cNvCxnSpPr>
            <a:stCxn id="29" idx="1"/>
            <a:endCxn id="24" idx="0"/>
          </p:cNvCxnSpPr>
          <p:nvPr/>
        </p:nvCxnSpPr>
        <p:spPr>
          <a:xfrm rot="10800000" flipV="1">
            <a:off x="1475973" y="3117475"/>
            <a:ext cx="436069" cy="11989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5A27F0-B61B-310E-911B-A8B9404008FC}"/>
              </a:ext>
            </a:extLst>
          </p:cNvPr>
          <p:cNvGrpSpPr/>
          <p:nvPr/>
        </p:nvGrpSpPr>
        <p:grpSpPr>
          <a:xfrm>
            <a:off x="8911559" y="2003514"/>
            <a:ext cx="851648" cy="1414231"/>
            <a:chOff x="1748117" y="2014769"/>
            <a:chExt cx="851648" cy="14142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EC171-F9B7-30E8-DB06-882B7AD928A7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2EB3F5-237D-945D-0D59-7A0AAB5A0739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86F716-6367-F712-9636-6EB02BD3F7FD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3F833-47DA-18B1-7FD1-2DB109F1E240}"/>
              </a:ext>
            </a:extLst>
          </p:cNvPr>
          <p:cNvGrpSpPr/>
          <p:nvPr/>
        </p:nvGrpSpPr>
        <p:grpSpPr>
          <a:xfrm>
            <a:off x="8706652" y="4289639"/>
            <a:ext cx="1443318" cy="1658368"/>
            <a:chOff x="5719482" y="4297339"/>
            <a:chExt cx="1443318" cy="16583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3E34D2-4CA4-109F-CB17-83CCBAD72D49}"/>
                </a:ext>
              </a:extLst>
            </p:cNvPr>
            <p:cNvGrpSpPr/>
            <p:nvPr/>
          </p:nvGrpSpPr>
          <p:grpSpPr>
            <a:xfrm>
              <a:off x="5719482" y="4297339"/>
              <a:ext cx="1443318" cy="1658368"/>
              <a:chOff x="5719482" y="4297339"/>
              <a:chExt cx="1443318" cy="165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AB13AC-1185-2D4B-AAD8-6DE3739F8077}"/>
                  </a:ext>
                </a:extLst>
              </p:cNvPr>
              <p:cNvSpPr/>
              <p:nvPr/>
            </p:nvSpPr>
            <p:spPr>
              <a:xfrm>
                <a:off x="5719482" y="429733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 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AD67569-064A-C068-FC58-DCE9853DC08B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6CAB60-ADB6-A6AA-893E-AAFF40BB4FD9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29BCFC-46B1-604D-4D53-326339C4051C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F3ADCB-9517-54EC-A947-6FA96436B8FB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06284FA-BA1B-EB1A-0570-BA4CF3E7E27D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6C5F90-75F1-05FE-770E-D150994B2F6F}"/>
              </a:ext>
            </a:extLst>
          </p:cNvPr>
          <p:cNvSpPr txBox="1"/>
          <p:nvPr/>
        </p:nvSpPr>
        <p:spPr>
          <a:xfrm>
            <a:off x="3170951" y="493415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6DBC25-28DD-374E-7A81-22B91B185DDB}"/>
              </a:ext>
            </a:extLst>
          </p:cNvPr>
          <p:cNvSpPr/>
          <p:nvPr/>
        </p:nvSpPr>
        <p:spPr>
          <a:xfrm>
            <a:off x="2977563" y="44299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C026E7-87B2-9151-C178-93F846B88008}"/>
              </a:ext>
            </a:extLst>
          </p:cNvPr>
          <p:cNvSpPr/>
          <p:nvPr/>
        </p:nvSpPr>
        <p:spPr>
          <a:xfrm>
            <a:off x="5880196" y="4329074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0A818-1E75-F1CC-42FC-BD0273B33655}"/>
              </a:ext>
            </a:extLst>
          </p:cNvPr>
          <p:cNvSpPr txBox="1"/>
          <p:nvPr/>
        </p:nvSpPr>
        <p:spPr>
          <a:xfrm>
            <a:off x="6478275" y="49634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E3ACB-C0A9-EC57-DCF7-536B04D38323}"/>
              </a:ext>
            </a:extLst>
          </p:cNvPr>
          <p:cNvSpPr/>
          <p:nvPr/>
        </p:nvSpPr>
        <p:spPr>
          <a:xfrm>
            <a:off x="5971772" y="4439947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=NULL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19ACB3-F752-26A7-3162-F62756AC8B54}"/>
              </a:ext>
            </a:extLst>
          </p:cNvPr>
          <p:cNvCxnSpPr>
            <a:stCxn id="44" idx="1"/>
            <a:endCxn id="58" idx="0"/>
          </p:cNvCxnSpPr>
          <p:nvPr/>
        </p:nvCxnSpPr>
        <p:spPr>
          <a:xfrm rot="10800000" flipV="1">
            <a:off x="6806764" y="2593874"/>
            <a:ext cx="2104796" cy="17351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72A0D4F-9031-1264-9863-2460B41CADA4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rot="16200000" flipH="1">
            <a:off x="8946900" y="3808228"/>
            <a:ext cx="871894" cy="90928"/>
          </a:xfrm>
          <a:prstGeom prst="bentConnector3">
            <a:avLst>
              <a:gd name="adj1" fmla="val 345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E1BE3AB-7B39-CD30-6E54-6952BE2926E5}"/>
              </a:ext>
            </a:extLst>
          </p:cNvPr>
          <p:cNvSpPr txBox="1"/>
          <p:nvPr/>
        </p:nvSpPr>
        <p:spPr>
          <a:xfrm>
            <a:off x="4342119" y="1658707"/>
            <a:ext cx="198696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F6852A6-6D6F-F7AB-DA9A-1280CA6BA547}"/>
              </a:ext>
            </a:extLst>
          </p:cNvPr>
          <p:cNvSpPr/>
          <p:nvPr/>
        </p:nvSpPr>
        <p:spPr>
          <a:xfrm>
            <a:off x="8604212" y="1891552"/>
            <a:ext cx="1545758" cy="1819835"/>
          </a:xfrm>
          <a:custGeom>
            <a:avLst/>
            <a:gdLst>
              <a:gd name="connsiteX0" fmla="*/ 1237130 w 2054200"/>
              <a:gd name="connsiteY0" fmla="*/ 1730188 h 1819835"/>
              <a:gd name="connsiteX1" fmla="*/ 1192306 w 2054200"/>
              <a:gd name="connsiteY1" fmla="*/ 1739153 h 1819835"/>
              <a:gd name="connsiteX2" fmla="*/ 941295 w 2054200"/>
              <a:gd name="connsiteY2" fmla="*/ 1810870 h 1819835"/>
              <a:gd name="connsiteX3" fmla="*/ 672353 w 2054200"/>
              <a:gd name="connsiteY3" fmla="*/ 1801905 h 1819835"/>
              <a:gd name="connsiteX4" fmla="*/ 546848 w 2054200"/>
              <a:gd name="connsiteY4" fmla="*/ 1712258 h 1819835"/>
              <a:gd name="connsiteX5" fmla="*/ 466165 w 2054200"/>
              <a:gd name="connsiteY5" fmla="*/ 1658470 h 1819835"/>
              <a:gd name="connsiteX6" fmla="*/ 313765 w 2054200"/>
              <a:gd name="connsiteY6" fmla="*/ 1506070 h 1819835"/>
              <a:gd name="connsiteX7" fmla="*/ 107577 w 2054200"/>
              <a:gd name="connsiteY7" fmla="*/ 1308847 h 1819835"/>
              <a:gd name="connsiteX8" fmla="*/ 44824 w 2054200"/>
              <a:gd name="connsiteY8" fmla="*/ 1228164 h 1819835"/>
              <a:gd name="connsiteX9" fmla="*/ 0 w 2054200"/>
              <a:gd name="connsiteY9" fmla="*/ 1138517 h 1819835"/>
              <a:gd name="connsiteX10" fmla="*/ 17930 w 2054200"/>
              <a:gd name="connsiteY10" fmla="*/ 887505 h 1819835"/>
              <a:gd name="connsiteX11" fmla="*/ 71718 w 2054200"/>
              <a:gd name="connsiteY11" fmla="*/ 779929 h 1819835"/>
              <a:gd name="connsiteX12" fmla="*/ 322730 w 2054200"/>
              <a:gd name="connsiteY12" fmla="*/ 466164 h 1819835"/>
              <a:gd name="connsiteX13" fmla="*/ 430306 w 2054200"/>
              <a:gd name="connsiteY13" fmla="*/ 385482 h 1819835"/>
              <a:gd name="connsiteX14" fmla="*/ 618565 w 2054200"/>
              <a:gd name="connsiteY14" fmla="*/ 215153 h 1819835"/>
              <a:gd name="connsiteX15" fmla="*/ 708212 w 2054200"/>
              <a:gd name="connsiteY15" fmla="*/ 134470 h 1819835"/>
              <a:gd name="connsiteX16" fmla="*/ 851648 w 2054200"/>
              <a:gd name="connsiteY16" fmla="*/ 44823 h 1819835"/>
              <a:gd name="connsiteX17" fmla="*/ 1039906 w 2054200"/>
              <a:gd name="connsiteY17" fmla="*/ 0 h 1819835"/>
              <a:gd name="connsiteX18" fmla="*/ 1290918 w 2054200"/>
              <a:gd name="connsiteY18" fmla="*/ 98611 h 1819835"/>
              <a:gd name="connsiteX19" fmla="*/ 1649506 w 2054200"/>
              <a:gd name="connsiteY19" fmla="*/ 259976 h 1819835"/>
              <a:gd name="connsiteX20" fmla="*/ 1900518 w 2054200"/>
              <a:gd name="connsiteY20" fmla="*/ 502023 h 1819835"/>
              <a:gd name="connsiteX21" fmla="*/ 1963271 w 2054200"/>
              <a:gd name="connsiteY21" fmla="*/ 582705 h 1819835"/>
              <a:gd name="connsiteX22" fmla="*/ 2043953 w 2054200"/>
              <a:gd name="connsiteY22" fmla="*/ 753035 h 1819835"/>
              <a:gd name="connsiteX23" fmla="*/ 2052918 w 2054200"/>
              <a:gd name="connsiteY23" fmla="*/ 833717 h 1819835"/>
              <a:gd name="connsiteX24" fmla="*/ 1990165 w 2054200"/>
              <a:gd name="connsiteY24" fmla="*/ 1039905 h 1819835"/>
              <a:gd name="connsiteX25" fmla="*/ 1873624 w 2054200"/>
              <a:gd name="connsiteY25" fmla="*/ 1219200 h 1819835"/>
              <a:gd name="connsiteX26" fmla="*/ 1810871 w 2054200"/>
              <a:gd name="connsiteY26" fmla="*/ 1335741 h 1819835"/>
              <a:gd name="connsiteX27" fmla="*/ 1801906 w 2054200"/>
              <a:gd name="connsiteY27" fmla="*/ 1380564 h 1819835"/>
              <a:gd name="connsiteX28" fmla="*/ 1730189 w 2054200"/>
              <a:gd name="connsiteY28" fmla="*/ 1524000 h 1819835"/>
              <a:gd name="connsiteX29" fmla="*/ 1694330 w 2054200"/>
              <a:gd name="connsiteY29" fmla="*/ 1559858 h 1819835"/>
              <a:gd name="connsiteX30" fmla="*/ 1613648 w 2054200"/>
              <a:gd name="connsiteY30" fmla="*/ 1622611 h 1819835"/>
              <a:gd name="connsiteX31" fmla="*/ 1595718 w 2054200"/>
              <a:gd name="connsiteY31" fmla="*/ 1640541 h 1819835"/>
              <a:gd name="connsiteX32" fmla="*/ 1568824 w 2054200"/>
              <a:gd name="connsiteY32" fmla="*/ 1658470 h 1819835"/>
              <a:gd name="connsiteX33" fmla="*/ 1515036 w 2054200"/>
              <a:gd name="connsiteY33" fmla="*/ 1703294 h 1819835"/>
              <a:gd name="connsiteX34" fmla="*/ 1470212 w 2054200"/>
              <a:gd name="connsiteY34" fmla="*/ 1739153 h 1819835"/>
              <a:gd name="connsiteX35" fmla="*/ 1380565 w 2054200"/>
              <a:gd name="connsiteY35" fmla="*/ 1775011 h 1819835"/>
              <a:gd name="connsiteX36" fmla="*/ 1210236 w 2054200"/>
              <a:gd name="connsiteY36" fmla="*/ 1819835 h 181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54200" h="1819835">
                <a:moveTo>
                  <a:pt x="1237130" y="1730188"/>
                </a:moveTo>
                <a:cubicBezTo>
                  <a:pt x="1222189" y="1733176"/>
                  <a:pt x="1207006" y="1735144"/>
                  <a:pt x="1192306" y="1739153"/>
                </a:cubicBezTo>
                <a:cubicBezTo>
                  <a:pt x="1108354" y="1762049"/>
                  <a:pt x="1027687" y="1800444"/>
                  <a:pt x="941295" y="1810870"/>
                </a:cubicBezTo>
                <a:cubicBezTo>
                  <a:pt x="852244" y="1821617"/>
                  <a:pt x="762000" y="1804893"/>
                  <a:pt x="672353" y="1801905"/>
                </a:cubicBezTo>
                <a:cubicBezTo>
                  <a:pt x="362670" y="1595450"/>
                  <a:pt x="743047" y="1852400"/>
                  <a:pt x="546848" y="1712258"/>
                </a:cubicBezTo>
                <a:cubicBezTo>
                  <a:pt x="520546" y="1693471"/>
                  <a:pt x="490375" y="1679886"/>
                  <a:pt x="466165" y="1658470"/>
                </a:cubicBezTo>
                <a:cubicBezTo>
                  <a:pt x="412355" y="1610869"/>
                  <a:pt x="365480" y="1555938"/>
                  <a:pt x="313765" y="1506070"/>
                </a:cubicBezTo>
                <a:cubicBezTo>
                  <a:pt x="215239" y="1411063"/>
                  <a:pt x="203631" y="1415012"/>
                  <a:pt x="107577" y="1308847"/>
                </a:cubicBezTo>
                <a:cubicBezTo>
                  <a:pt x="84718" y="1283582"/>
                  <a:pt x="63018" y="1256971"/>
                  <a:pt x="44824" y="1228164"/>
                </a:cubicBezTo>
                <a:cubicBezTo>
                  <a:pt x="26984" y="1199917"/>
                  <a:pt x="14941" y="1168399"/>
                  <a:pt x="0" y="1138517"/>
                </a:cubicBezTo>
                <a:cubicBezTo>
                  <a:pt x="5977" y="1054846"/>
                  <a:pt x="1479" y="969760"/>
                  <a:pt x="17930" y="887505"/>
                </a:cubicBezTo>
                <a:cubicBezTo>
                  <a:pt x="25793" y="848192"/>
                  <a:pt x="51684" y="814655"/>
                  <a:pt x="71718" y="779929"/>
                </a:cubicBezTo>
                <a:cubicBezTo>
                  <a:pt x="132053" y="675348"/>
                  <a:pt x="231521" y="534571"/>
                  <a:pt x="322730" y="466164"/>
                </a:cubicBezTo>
                <a:cubicBezTo>
                  <a:pt x="358589" y="439270"/>
                  <a:pt x="396128" y="414482"/>
                  <a:pt x="430306" y="385482"/>
                </a:cubicBezTo>
                <a:cubicBezTo>
                  <a:pt x="494834" y="330731"/>
                  <a:pt x="555764" y="271876"/>
                  <a:pt x="618565" y="215153"/>
                </a:cubicBezTo>
                <a:cubicBezTo>
                  <a:pt x="648400" y="188206"/>
                  <a:pt x="674761" y="156771"/>
                  <a:pt x="708212" y="134470"/>
                </a:cubicBezTo>
                <a:cubicBezTo>
                  <a:pt x="747238" y="108453"/>
                  <a:pt x="814289" y="62519"/>
                  <a:pt x="851648" y="44823"/>
                </a:cubicBezTo>
                <a:cubicBezTo>
                  <a:pt x="914170" y="15208"/>
                  <a:pt x="971880" y="11337"/>
                  <a:pt x="1039906" y="0"/>
                </a:cubicBezTo>
                <a:cubicBezTo>
                  <a:pt x="1241649" y="20173"/>
                  <a:pt x="999073" y="-16042"/>
                  <a:pt x="1290918" y="98611"/>
                </a:cubicBezTo>
                <a:cubicBezTo>
                  <a:pt x="1383856" y="135122"/>
                  <a:pt x="1555122" y="187615"/>
                  <a:pt x="1649506" y="259976"/>
                </a:cubicBezTo>
                <a:cubicBezTo>
                  <a:pt x="1744314" y="332662"/>
                  <a:pt x="1824041" y="412050"/>
                  <a:pt x="1900518" y="502023"/>
                </a:cubicBezTo>
                <a:cubicBezTo>
                  <a:pt x="1922584" y="527983"/>
                  <a:pt x="1944703" y="554138"/>
                  <a:pt x="1963271" y="582705"/>
                </a:cubicBezTo>
                <a:cubicBezTo>
                  <a:pt x="2012031" y="657720"/>
                  <a:pt x="2015677" y="677633"/>
                  <a:pt x="2043953" y="753035"/>
                </a:cubicBezTo>
                <a:cubicBezTo>
                  <a:pt x="2046941" y="779929"/>
                  <a:pt x="2057905" y="807121"/>
                  <a:pt x="2052918" y="833717"/>
                </a:cubicBezTo>
                <a:cubicBezTo>
                  <a:pt x="2039678" y="904328"/>
                  <a:pt x="2020463" y="974764"/>
                  <a:pt x="1990165" y="1039905"/>
                </a:cubicBezTo>
                <a:cubicBezTo>
                  <a:pt x="1960104" y="1104537"/>
                  <a:pt x="1908989" y="1157311"/>
                  <a:pt x="1873624" y="1219200"/>
                </a:cubicBezTo>
                <a:cubicBezTo>
                  <a:pt x="1827820" y="1299357"/>
                  <a:pt x="1848539" y="1260404"/>
                  <a:pt x="1810871" y="1335741"/>
                </a:cubicBezTo>
                <a:cubicBezTo>
                  <a:pt x="1807883" y="1350682"/>
                  <a:pt x="1806387" y="1366001"/>
                  <a:pt x="1801906" y="1380564"/>
                </a:cubicBezTo>
                <a:cubicBezTo>
                  <a:pt x="1783664" y="1439849"/>
                  <a:pt x="1768061" y="1473505"/>
                  <a:pt x="1730189" y="1524000"/>
                </a:cubicBezTo>
                <a:cubicBezTo>
                  <a:pt x="1720047" y="1537523"/>
                  <a:pt x="1707234" y="1548939"/>
                  <a:pt x="1694330" y="1559858"/>
                </a:cubicBezTo>
                <a:cubicBezTo>
                  <a:pt x="1668321" y="1581866"/>
                  <a:pt x="1640017" y="1601036"/>
                  <a:pt x="1613648" y="1622611"/>
                </a:cubicBezTo>
                <a:cubicBezTo>
                  <a:pt x="1607106" y="1627963"/>
                  <a:pt x="1602318" y="1635261"/>
                  <a:pt x="1595718" y="1640541"/>
                </a:cubicBezTo>
                <a:cubicBezTo>
                  <a:pt x="1587305" y="1647272"/>
                  <a:pt x="1577329" y="1651855"/>
                  <a:pt x="1568824" y="1658470"/>
                </a:cubicBezTo>
                <a:cubicBezTo>
                  <a:pt x="1550401" y="1672799"/>
                  <a:pt x="1532600" y="1687925"/>
                  <a:pt x="1515036" y="1703294"/>
                </a:cubicBezTo>
                <a:cubicBezTo>
                  <a:pt x="1494972" y="1720850"/>
                  <a:pt x="1497147" y="1726722"/>
                  <a:pt x="1470212" y="1739153"/>
                </a:cubicBezTo>
                <a:cubicBezTo>
                  <a:pt x="1440990" y="1752640"/>
                  <a:pt x="1412281" y="1769543"/>
                  <a:pt x="1380565" y="1775011"/>
                </a:cubicBezTo>
                <a:cubicBezTo>
                  <a:pt x="1198300" y="1806436"/>
                  <a:pt x="1210236" y="1722531"/>
                  <a:pt x="1210236" y="181983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FDA0F1-84F2-FD8A-D03B-E1B8133A40BE}"/>
              </a:ext>
            </a:extLst>
          </p:cNvPr>
          <p:cNvSpPr/>
          <p:nvPr/>
        </p:nvSpPr>
        <p:spPr>
          <a:xfrm>
            <a:off x="4241229" y="2151529"/>
            <a:ext cx="4687618" cy="2215285"/>
          </a:xfrm>
          <a:custGeom>
            <a:avLst/>
            <a:gdLst>
              <a:gd name="connsiteX0" fmla="*/ 4687618 w 4687618"/>
              <a:gd name="connsiteY0" fmla="*/ 0 h 2215285"/>
              <a:gd name="connsiteX1" fmla="*/ 1594795 w 4687618"/>
              <a:gd name="connsiteY1" fmla="*/ 367553 h 2215285"/>
              <a:gd name="connsiteX2" fmla="*/ 106653 w 4687618"/>
              <a:gd name="connsiteY2" fmla="*/ 2088777 h 2215285"/>
              <a:gd name="connsiteX3" fmla="*/ 115618 w 4687618"/>
              <a:gd name="connsiteY3" fmla="*/ 2088777 h 2215285"/>
              <a:gd name="connsiteX4" fmla="*/ 88724 w 4687618"/>
              <a:gd name="connsiteY4" fmla="*/ 2115671 h 221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618" h="2215285">
                <a:moveTo>
                  <a:pt x="4687618" y="0"/>
                </a:moveTo>
                <a:cubicBezTo>
                  <a:pt x="3522953" y="9712"/>
                  <a:pt x="2358289" y="19424"/>
                  <a:pt x="1594795" y="367553"/>
                </a:cubicBezTo>
                <a:cubicBezTo>
                  <a:pt x="831301" y="715683"/>
                  <a:pt x="106653" y="2088777"/>
                  <a:pt x="106653" y="2088777"/>
                </a:cubicBezTo>
                <a:cubicBezTo>
                  <a:pt x="-139876" y="2375648"/>
                  <a:pt x="118606" y="2084295"/>
                  <a:pt x="115618" y="2088777"/>
                </a:cubicBezTo>
                <a:cubicBezTo>
                  <a:pt x="112630" y="2093259"/>
                  <a:pt x="100677" y="2104465"/>
                  <a:pt x="88724" y="211567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7BE7DA-ADDF-8344-DBDB-E63E16371810}"/>
              </a:ext>
            </a:extLst>
          </p:cNvPr>
          <p:cNvCxnSpPr>
            <a:cxnSpLocks/>
          </p:cNvCxnSpPr>
          <p:nvPr/>
        </p:nvCxnSpPr>
        <p:spPr>
          <a:xfrm>
            <a:off x="4671248" y="4634538"/>
            <a:ext cx="1215345" cy="2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2BE8E3-8BCB-3288-A448-7A5322C6D89B}"/>
              </a:ext>
            </a:extLst>
          </p:cNvPr>
          <p:cNvCxnSpPr>
            <a:cxnSpLocks/>
            <a:stCxn id="17" idx="2"/>
            <a:endCxn id="42" idx="1"/>
          </p:cNvCxnSpPr>
          <p:nvPr/>
        </p:nvCxnSpPr>
        <p:spPr>
          <a:xfrm rot="16200000" flipH="1">
            <a:off x="6055475" y="2674942"/>
            <a:ext cx="408256" cy="48940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9B0BE1AF-4B72-3F9F-72D5-85A3DB49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B9B65822-9078-ACDB-E3B3-A974C94D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56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leading to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4120" y="3725434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01154-57E7-CD22-44DE-48E5A76C94F6}"/>
              </a:ext>
            </a:extLst>
          </p:cNvPr>
          <p:cNvGrpSpPr/>
          <p:nvPr/>
        </p:nvGrpSpPr>
        <p:grpSpPr>
          <a:xfrm>
            <a:off x="1912041" y="2019251"/>
            <a:ext cx="851648" cy="1414231"/>
            <a:chOff x="1748117" y="2014769"/>
            <a:chExt cx="851648" cy="14142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A878D-638D-D213-3F1A-08D298E8F2FE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5E6825-A324-9BB7-C5B7-83FE627D73C3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7C0F5-8D17-B26F-EC1E-44C4BD7E7DBE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10DBF-8B6C-67D4-DAC9-BF44FC219454}"/>
              </a:ext>
            </a:extLst>
          </p:cNvPr>
          <p:cNvGrpSpPr/>
          <p:nvPr/>
        </p:nvGrpSpPr>
        <p:grpSpPr>
          <a:xfrm>
            <a:off x="737024" y="4364517"/>
            <a:ext cx="1443318" cy="1652648"/>
            <a:chOff x="5719482" y="4303059"/>
            <a:chExt cx="1443318" cy="16526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A65CAC-DAA7-AB5C-EC1C-F266242683C2}"/>
                </a:ext>
              </a:extLst>
            </p:cNvPr>
            <p:cNvGrpSpPr/>
            <p:nvPr/>
          </p:nvGrpSpPr>
          <p:grpSpPr>
            <a:xfrm>
              <a:off x="5719482" y="4303059"/>
              <a:ext cx="1443318" cy="1652648"/>
              <a:chOff x="5719482" y="4303059"/>
              <a:chExt cx="1443318" cy="1652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239E91-91F3-3B43-A59F-85F5E4FB628A}"/>
                  </a:ext>
                </a:extLst>
              </p:cNvPr>
              <p:cNvSpPr/>
              <p:nvPr/>
            </p:nvSpPr>
            <p:spPr>
              <a:xfrm>
                <a:off x="5719482" y="430305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995F31-A86A-96C5-35C5-587BEA7CA390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D40869-21BB-889F-F9F2-25A8ACA43F13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BA5FFB-A4E2-A746-AC0F-C134580590B9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69841DD-19DC-95B9-B2D6-C50834AEEC74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2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B15353-B757-EE61-3CBE-CC13FDBEEB16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9F00A9-46B2-A58E-ABAE-74FE225DEF78}"/>
              </a:ext>
            </a:extLst>
          </p:cNvPr>
          <p:cNvSpPr/>
          <p:nvPr/>
        </p:nvSpPr>
        <p:spPr>
          <a:xfrm>
            <a:off x="2885987" y="43190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FE3A28-FBC9-833A-AA2C-9B8F0A54E8EA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>
            <a:off x="2763689" y="2609612"/>
            <a:ext cx="1048866" cy="1709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612AFB-3EDD-6B94-5364-1A49F7CD93B3}"/>
              </a:ext>
            </a:extLst>
          </p:cNvPr>
          <p:cNvCxnSpPr>
            <a:stCxn id="29" idx="1"/>
            <a:endCxn id="24" idx="0"/>
          </p:cNvCxnSpPr>
          <p:nvPr/>
        </p:nvCxnSpPr>
        <p:spPr>
          <a:xfrm rot="10800000" flipV="1">
            <a:off x="1458683" y="3117475"/>
            <a:ext cx="453358" cy="1247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5A27F0-B61B-310E-911B-A8B9404008FC}"/>
              </a:ext>
            </a:extLst>
          </p:cNvPr>
          <p:cNvGrpSpPr/>
          <p:nvPr/>
        </p:nvGrpSpPr>
        <p:grpSpPr>
          <a:xfrm>
            <a:off x="8911559" y="2003514"/>
            <a:ext cx="851648" cy="1414231"/>
            <a:chOff x="1748117" y="2014769"/>
            <a:chExt cx="851648" cy="14142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EC171-F9B7-30E8-DB06-882B7AD928A7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2EB3F5-237D-945D-0D59-7A0AAB5A0739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86F716-6367-F712-9636-6EB02BD3F7FD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3F833-47DA-18B1-7FD1-2DB109F1E240}"/>
              </a:ext>
            </a:extLst>
          </p:cNvPr>
          <p:cNvGrpSpPr/>
          <p:nvPr/>
        </p:nvGrpSpPr>
        <p:grpSpPr>
          <a:xfrm>
            <a:off x="8715617" y="4397428"/>
            <a:ext cx="1443318" cy="1658368"/>
            <a:chOff x="5719482" y="4297339"/>
            <a:chExt cx="1443318" cy="16583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3E34D2-4CA4-109F-CB17-83CCBAD72D49}"/>
                </a:ext>
              </a:extLst>
            </p:cNvPr>
            <p:cNvGrpSpPr/>
            <p:nvPr/>
          </p:nvGrpSpPr>
          <p:grpSpPr>
            <a:xfrm>
              <a:off x="5719482" y="4297339"/>
              <a:ext cx="1443318" cy="1658368"/>
              <a:chOff x="5719482" y="4297339"/>
              <a:chExt cx="1443318" cy="165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AB13AC-1185-2D4B-AAD8-6DE3739F8077}"/>
                  </a:ext>
                </a:extLst>
              </p:cNvPr>
              <p:cNvSpPr/>
              <p:nvPr/>
            </p:nvSpPr>
            <p:spPr>
              <a:xfrm>
                <a:off x="5719482" y="429733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 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AD67569-064A-C068-FC58-DCE9853DC08B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6CAB60-ADB6-A6AA-893E-AAFF40BB4FD9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29BCFC-46B1-604D-4D53-326339C4051C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F3ADCB-9517-54EC-A947-6FA96436B8FB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06284FA-BA1B-EB1A-0570-BA4CF3E7E27D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6C5F90-75F1-05FE-770E-D150994B2F6F}"/>
              </a:ext>
            </a:extLst>
          </p:cNvPr>
          <p:cNvSpPr txBox="1"/>
          <p:nvPr/>
        </p:nvSpPr>
        <p:spPr>
          <a:xfrm>
            <a:off x="3142464" y="4888325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6DBC25-28DD-374E-7A81-22B91B185DDB}"/>
              </a:ext>
            </a:extLst>
          </p:cNvPr>
          <p:cNvSpPr/>
          <p:nvPr/>
        </p:nvSpPr>
        <p:spPr>
          <a:xfrm>
            <a:off x="2977563" y="44299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C026E7-87B2-9151-C178-93F846B88008}"/>
              </a:ext>
            </a:extLst>
          </p:cNvPr>
          <p:cNvSpPr/>
          <p:nvPr/>
        </p:nvSpPr>
        <p:spPr>
          <a:xfrm>
            <a:off x="5807831" y="41855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0A818-1E75-F1CC-42FC-BD0273B33655}"/>
              </a:ext>
            </a:extLst>
          </p:cNvPr>
          <p:cNvSpPr txBox="1"/>
          <p:nvPr/>
        </p:nvSpPr>
        <p:spPr>
          <a:xfrm>
            <a:off x="6919777" y="474738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E3ACB-C0A9-EC57-DCF7-536B04D38323}"/>
              </a:ext>
            </a:extLst>
          </p:cNvPr>
          <p:cNvSpPr/>
          <p:nvPr/>
        </p:nvSpPr>
        <p:spPr>
          <a:xfrm>
            <a:off x="5899407" y="42964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=ptr1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19ACB3-F752-26A7-3162-F62756AC8B54}"/>
              </a:ext>
            </a:extLst>
          </p:cNvPr>
          <p:cNvCxnSpPr>
            <a:stCxn id="44" idx="1"/>
            <a:endCxn id="58" idx="0"/>
          </p:cNvCxnSpPr>
          <p:nvPr/>
        </p:nvCxnSpPr>
        <p:spPr>
          <a:xfrm rot="10800000" flipV="1">
            <a:off x="6734400" y="2593874"/>
            <a:ext cx="2177161" cy="1591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72A0D4F-9031-1264-9863-2460B41CADA4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rot="16200000" flipH="1">
            <a:off x="8897488" y="3857639"/>
            <a:ext cx="979683" cy="99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E1BE3AB-7B39-CD30-6E54-6952BE2926E5}"/>
              </a:ext>
            </a:extLst>
          </p:cNvPr>
          <p:cNvSpPr txBox="1"/>
          <p:nvPr/>
        </p:nvSpPr>
        <p:spPr>
          <a:xfrm>
            <a:off x="4342119" y="1658707"/>
            <a:ext cx="198696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IN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F6852A6-6D6F-F7AB-DA9A-1280CA6BA547}"/>
              </a:ext>
            </a:extLst>
          </p:cNvPr>
          <p:cNvSpPr/>
          <p:nvPr/>
        </p:nvSpPr>
        <p:spPr>
          <a:xfrm>
            <a:off x="1618774" y="1905599"/>
            <a:ext cx="1545758" cy="1819835"/>
          </a:xfrm>
          <a:custGeom>
            <a:avLst/>
            <a:gdLst>
              <a:gd name="connsiteX0" fmla="*/ 1237130 w 2054200"/>
              <a:gd name="connsiteY0" fmla="*/ 1730188 h 1819835"/>
              <a:gd name="connsiteX1" fmla="*/ 1192306 w 2054200"/>
              <a:gd name="connsiteY1" fmla="*/ 1739153 h 1819835"/>
              <a:gd name="connsiteX2" fmla="*/ 941295 w 2054200"/>
              <a:gd name="connsiteY2" fmla="*/ 1810870 h 1819835"/>
              <a:gd name="connsiteX3" fmla="*/ 672353 w 2054200"/>
              <a:gd name="connsiteY3" fmla="*/ 1801905 h 1819835"/>
              <a:gd name="connsiteX4" fmla="*/ 546848 w 2054200"/>
              <a:gd name="connsiteY4" fmla="*/ 1712258 h 1819835"/>
              <a:gd name="connsiteX5" fmla="*/ 466165 w 2054200"/>
              <a:gd name="connsiteY5" fmla="*/ 1658470 h 1819835"/>
              <a:gd name="connsiteX6" fmla="*/ 313765 w 2054200"/>
              <a:gd name="connsiteY6" fmla="*/ 1506070 h 1819835"/>
              <a:gd name="connsiteX7" fmla="*/ 107577 w 2054200"/>
              <a:gd name="connsiteY7" fmla="*/ 1308847 h 1819835"/>
              <a:gd name="connsiteX8" fmla="*/ 44824 w 2054200"/>
              <a:gd name="connsiteY8" fmla="*/ 1228164 h 1819835"/>
              <a:gd name="connsiteX9" fmla="*/ 0 w 2054200"/>
              <a:gd name="connsiteY9" fmla="*/ 1138517 h 1819835"/>
              <a:gd name="connsiteX10" fmla="*/ 17930 w 2054200"/>
              <a:gd name="connsiteY10" fmla="*/ 887505 h 1819835"/>
              <a:gd name="connsiteX11" fmla="*/ 71718 w 2054200"/>
              <a:gd name="connsiteY11" fmla="*/ 779929 h 1819835"/>
              <a:gd name="connsiteX12" fmla="*/ 322730 w 2054200"/>
              <a:gd name="connsiteY12" fmla="*/ 466164 h 1819835"/>
              <a:gd name="connsiteX13" fmla="*/ 430306 w 2054200"/>
              <a:gd name="connsiteY13" fmla="*/ 385482 h 1819835"/>
              <a:gd name="connsiteX14" fmla="*/ 618565 w 2054200"/>
              <a:gd name="connsiteY14" fmla="*/ 215153 h 1819835"/>
              <a:gd name="connsiteX15" fmla="*/ 708212 w 2054200"/>
              <a:gd name="connsiteY15" fmla="*/ 134470 h 1819835"/>
              <a:gd name="connsiteX16" fmla="*/ 851648 w 2054200"/>
              <a:gd name="connsiteY16" fmla="*/ 44823 h 1819835"/>
              <a:gd name="connsiteX17" fmla="*/ 1039906 w 2054200"/>
              <a:gd name="connsiteY17" fmla="*/ 0 h 1819835"/>
              <a:gd name="connsiteX18" fmla="*/ 1290918 w 2054200"/>
              <a:gd name="connsiteY18" fmla="*/ 98611 h 1819835"/>
              <a:gd name="connsiteX19" fmla="*/ 1649506 w 2054200"/>
              <a:gd name="connsiteY19" fmla="*/ 259976 h 1819835"/>
              <a:gd name="connsiteX20" fmla="*/ 1900518 w 2054200"/>
              <a:gd name="connsiteY20" fmla="*/ 502023 h 1819835"/>
              <a:gd name="connsiteX21" fmla="*/ 1963271 w 2054200"/>
              <a:gd name="connsiteY21" fmla="*/ 582705 h 1819835"/>
              <a:gd name="connsiteX22" fmla="*/ 2043953 w 2054200"/>
              <a:gd name="connsiteY22" fmla="*/ 753035 h 1819835"/>
              <a:gd name="connsiteX23" fmla="*/ 2052918 w 2054200"/>
              <a:gd name="connsiteY23" fmla="*/ 833717 h 1819835"/>
              <a:gd name="connsiteX24" fmla="*/ 1990165 w 2054200"/>
              <a:gd name="connsiteY24" fmla="*/ 1039905 h 1819835"/>
              <a:gd name="connsiteX25" fmla="*/ 1873624 w 2054200"/>
              <a:gd name="connsiteY25" fmla="*/ 1219200 h 1819835"/>
              <a:gd name="connsiteX26" fmla="*/ 1810871 w 2054200"/>
              <a:gd name="connsiteY26" fmla="*/ 1335741 h 1819835"/>
              <a:gd name="connsiteX27" fmla="*/ 1801906 w 2054200"/>
              <a:gd name="connsiteY27" fmla="*/ 1380564 h 1819835"/>
              <a:gd name="connsiteX28" fmla="*/ 1730189 w 2054200"/>
              <a:gd name="connsiteY28" fmla="*/ 1524000 h 1819835"/>
              <a:gd name="connsiteX29" fmla="*/ 1694330 w 2054200"/>
              <a:gd name="connsiteY29" fmla="*/ 1559858 h 1819835"/>
              <a:gd name="connsiteX30" fmla="*/ 1613648 w 2054200"/>
              <a:gd name="connsiteY30" fmla="*/ 1622611 h 1819835"/>
              <a:gd name="connsiteX31" fmla="*/ 1595718 w 2054200"/>
              <a:gd name="connsiteY31" fmla="*/ 1640541 h 1819835"/>
              <a:gd name="connsiteX32" fmla="*/ 1568824 w 2054200"/>
              <a:gd name="connsiteY32" fmla="*/ 1658470 h 1819835"/>
              <a:gd name="connsiteX33" fmla="*/ 1515036 w 2054200"/>
              <a:gd name="connsiteY33" fmla="*/ 1703294 h 1819835"/>
              <a:gd name="connsiteX34" fmla="*/ 1470212 w 2054200"/>
              <a:gd name="connsiteY34" fmla="*/ 1739153 h 1819835"/>
              <a:gd name="connsiteX35" fmla="*/ 1380565 w 2054200"/>
              <a:gd name="connsiteY35" fmla="*/ 1775011 h 1819835"/>
              <a:gd name="connsiteX36" fmla="*/ 1210236 w 2054200"/>
              <a:gd name="connsiteY36" fmla="*/ 1819835 h 181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54200" h="1819835">
                <a:moveTo>
                  <a:pt x="1237130" y="1730188"/>
                </a:moveTo>
                <a:cubicBezTo>
                  <a:pt x="1222189" y="1733176"/>
                  <a:pt x="1207006" y="1735144"/>
                  <a:pt x="1192306" y="1739153"/>
                </a:cubicBezTo>
                <a:cubicBezTo>
                  <a:pt x="1108354" y="1762049"/>
                  <a:pt x="1027687" y="1800444"/>
                  <a:pt x="941295" y="1810870"/>
                </a:cubicBezTo>
                <a:cubicBezTo>
                  <a:pt x="852244" y="1821617"/>
                  <a:pt x="762000" y="1804893"/>
                  <a:pt x="672353" y="1801905"/>
                </a:cubicBezTo>
                <a:cubicBezTo>
                  <a:pt x="362670" y="1595450"/>
                  <a:pt x="743047" y="1852400"/>
                  <a:pt x="546848" y="1712258"/>
                </a:cubicBezTo>
                <a:cubicBezTo>
                  <a:pt x="520546" y="1693471"/>
                  <a:pt x="490375" y="1679886"/>
                  <a:pt x="466165" y="1658470"/>
                </a:cubicBezTo>
                <a:cubicBezTo>
                  <a:pt x="412355" y="1610869"/>
                  <a:pt x="365480" y="1555938"/>
                  <a:pt x="313765" y="1506070"/>
                </a:cubicBezTo>
                <a:cubicBezTo>
                  <a:pt x="215239" y="1411063"/>
                  <a:pt x="203631" y="1415012"/>
                  <a:pt x="107577" y="1308847"/>
                </a:cubicBezTo>
                <a:cubicBezTo>
                  <a:pt x="84718" y="1283582"/>
                  <a:pt x="63018" y="1256971"/>
                  <a:pt x="44824" y="1228164"/>
                </a:cubicBezTo>
                <a:cubicBezTo>
                  <a:pt x="26984" y="1199917"/>
                  <a:pt x="14941" y="1168399"/>
                  <a:pt x="0" y="1138517"/>
                </a:cubicBezTo>
                <a:cubicBezTo>
                  <a:pt x="5977" y="1054846"/>
                  <a:pt x="1479" y="969760"/>
                  <a:pt x="17930" y="887505"/>
                </a:cubicBezTo>
                <a:cubicBezTo>
                  <a:pt x="25793" y="848192"/>
                  <a:pt x="51684" y="814655"/>
                  <a:pt x="71718" y="779929"/>
                </a:cubicBezTo>
                <a:cubicBezTo>
                  <a:pt x="132053" y="675348"/>
                  <a:pt x="231521" y="534571"/>
                  <a:pt x="322730" y="466164"/>
                </a:cubicBezTo>
                <a:cubicBezTo>
                  <a:pt x="358589" y="439270"/>
                  <a:pt x="396128" y="414482"/>
                  <a:pt x="430306" y="385482"/>
                </a:cubicBezTo>
                <a:cubicBezTo>
                  <a:pt x="494834" y="330731"/>
                  <a:pt x="555764" y="271876"/>
                  <a:pt x="618565" y="215153"/>
                </a:cubicBezTo>
                <a:cubicBezTo>
                  <a:pt x="648400" y="188206"/>
                  <a:pt x="674761" y="156771"/>
                  <a:pt x="708212" y="134470"/>
                </a:cubicBezTo>
                <a:cubicBezTo>
                  <a:pt x="747238" y="108453"/>
                  <a:pt x="814289" y="62519"/>
                  <a:pt x="851648" y="44823"/>
                </a:cubicBezTo>
                <a:cubicBezTo>
                  <a:pt x="914170" y="15208"/>
                  <a:pt x="971880" y="11337"/>
                  <a:pt x="1039906" y="0"/>
                </a:cubicBezTo>
                <a:cubicBezTo>
                  <a:pt x="1241649" y="20173"/>
                  <a:pt x="999073" y="-16042"/>
                  <a:pt x="1290918" y="98611"/>
                </a:cubicBezTo>
                <a:cubicBezTo>
                  <a:pt x="1383856" y="135122"/>
                  <a:pt x="1555122" y="187615"/>
                  <a:pt x="1649506" y="259976"/>
                </a:cubicBezTo>
                <a:cubicBezTo>
                  <a:pt x="1744314" y="332662"/>
                  <a:pt x="1824041" y="412050"/>
                  <a:pt x="1900518" y="502023"/>
                </a:cubicBezTo>
                <a:cubicBezTo>
                  <a:pt x="1922584" y="527983"/>
                  <a:pt x="1944703" y="554138"/>
                  <a:pt x="1963271" y="582705"/>
                </a:cubicBezTo>
                <a:cubicBezTo>
                  <a:pt x="2012031" y="657720"/>
                  <a:pt x="2015677" y="677633"/>
                  <a:pt x="2043953" y="753035"/>
                </a:cubicBezTo>
                <a:cubicBezTo>
                  <a:pt x="2046941" y="779929"/>
                  <a:pt x="2057905" y="807121"/>
                  <a:pt x="2052918" y="833717"/>
                </a:cubicBezTo>
                <a:cubicBezTo>
                  <a:pt x="2039678" y="904328"/>
                  <a:pt x="2020463" y="974764"/>
                  <a:pt x="1990165" y="1039905"/>
                </a:cubicBezTo>
                <a:cubicBezTo>
                  <a:pt x="1960104" y="1104537"/>
                  <a:pt x="1908989" y="1157311"/>
                  <a:pt x="1873624" y="1219200"/>
                </a:cubicBezTo>
                <a:cubicBezTo>
                  <a:pt x="1827820" y="1299357"/>
                  <a:pt x="1848539" y="1260404"/>
                  <a:pt x="1810871" y="1335741"/>
                </a:cubicBezTo>
                <a:cubicBezTo>
                  <a:pt x="1807883" y="1350682"/>
                  <a:pt x="1806387" y="1366001"/>
                  <a:pt x="1801906" y="1380564"/>
                </a:cubicBezTo>
                <a:cubicBezTo>
                  <a:pt x="1783664" y="1439849"/>
                  <a:pt x="1768061" y="1473505"/>
                  <a:pt x="1730189" y="1524000"/>
                </a:cubicBezTo>
                <a:cubicBezTo>
                  <a:pt x="1720047" y="1537523"/>
                  <a:pt x="1707234" y="1548939"/>
                  <a:pt x="1694330" y="1559858"/>
                </a:cubicBezTo>
                <a:cubicBezTo>
                  <a:pt x="1668321" y="1581866"/>
                  <a:pt x="1640017" y="1601036"/>
                  <a:pt x="1613648" y="1622611"/>
                </a:cubicBezTo>
                <a:cubicBezTo>
                  <a:pt x="1607106" y="1627963"/>
                  <a:pt x="1602318" y="1635261"/>
                  <a:pt x="1595718" y="1640541"/>
                </a:cubicBezTo>
                <a:cubicBezTo>
                  <a:pt x="1587305" y="1647272"/>
                  <a:pt x="1577329" y="1651855"/>
                  <a:pt x="1568824" y="1658470"/>
                </a:cubicBezTo>
                <a:cubicBezTo>
                  <a:pt x="1550401" y="1672799"/>
                  <a:pt x="1532600" y="1687925"/>
                  <a:pt x="1515036" y="1703294"/>
                </a:cubicBezTo>
                <a:cubicBezTo>
                  <a:pt x="1494972" y="1720850"/>
                  <a:pt x="1497147" y="1726722"/>
                  <a:pt x="1470212" y="1739153"/>
                </a:cubicBezTo>
                <a:cubicBezTo>
                  <a:pt x="1440990" y="1752640"/>
                  <a:pt x="1412281" y="1769543"/>
                  <a:pt x="1380565" y="1775011"/>
                </a:cubicBezTo>
                <a:cubicBezTo>
                  <a:pt x="1198300" y="1806436"/>
                  <a:pt x="1210236" y="1722531"/>
                  <a:pt x="1210236" y="181983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FDA0F1-84F2-FD8A-D03B-E1B8133A40BE}"/>
              </a:ext>
            </a:extLst>
          </p:cNvPr>
          <p:cNvSpPr/>
          <p:nvPr/>
        </p:nvSpPr>
        <p:spPr>
          <a:xfrm flipH="1">
            <a:off x="3124198" y="2538951"/>
            <a:ext cx="3549397" cy="1754544"/>
          </a:xfrm>
          <a:custGeom>
            <a:avLst/>
            <a:gdLst>
              <a:gd name="connsiteX0" fmla="*/ 4687618 w 4687618"/>
              <a:gd name="connsiteY0" fmla="*/ 0 h 2215285"/>
              <a:gd name="connsiteX1" fmla="*/ 1594795 w 4687618"/>
              <a:gd name="connsiteY1" fmla="*/ 367553 h 2215285"/>
              <a:gd name="connsiteX2" fmla="*/ 106653 w 4687618"/>
              <a:gd name="connsiteY2" fmla="*/ 2088777 h 2215285"/>
              <a:gd name="connsiteX3" fmla="*/ 115618 w 4687618"/>
              <a:gd name="connsiteY3" fmla="*/ 2088777 h 2215285"/>
              <a:gd name="connsiteX4" fmla="*/ 88724 w 4687618"/>
              <a:gd name="connsiteY4" fmla="*/ 2115671 h 221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618" h="2215285">
                <a:moveTo>
                  <a:pt x="4687618" y="0"/>
                </a:moveTo>
                <a:cubicBezTo>
                  <a:pt x="3522953" y="9712"/>
                  <a:pt x="2358289" y="19424"/>
                  <a:pt x="1594795" y="367553"/>
                </a:cubicBezTo>
                <a:cubicBezTo>
                  <a:pt x="831301" y="715683"/>
                  <a:pt x="106653" y="2088777"/>
                  <a:pt x="106653" y="2088777"/>
                </a:cubicBezTo>
                <a:cubicBezTo>
                  <a:pt x="-139876" y="2375648"/>
                  <a:pt x="118606" y="2084295"/>
                  <a:pt x="115618" y="2088777"/>
                </a:cubicBezTo>
                <a:cubicBezTo>
                  <a:pt x="112630" y="2093259"/>
                  <a:pt x="100677" y="2104465"/>
                  <a:pt x="88724" y="211567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7BE7DA-ADDF-8344-DBDB-E63E16371810}"/>
              </a:ext>
            </a:extLst>
          </p:cNvPr>
          <p:cNvCxnSpPr>
            <a:cxnSpLocks/>
          </p:cNvCxnSpPr>
          <p:nvPr/>
        </p:nvCxnSpPr>
        <p:spPr>
          <a:xfrm>
            <a:off x="4671248" y="4634538"/>
            <a:ext cx="1215345" cy="2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2BE8E3-8BCB-3288-A448-7A5322C6D89B}"/>
              </a:ext>
            </a:extLst>
          </p:cNvPr>
          <p:cNvCxnSpPr>
            <a:cxnSpLocks/>
            <a:stCxn id="17" idx="2"/>
            <a:endCxn id="42" idx="1"/>
          </p:cNvCxnSpPr>
          <p:nvPr/>
        </p:nvCxnSpPr>
        <p:spPr>
          <a:xfrm rot="16200000" flipH="1">
            <a:off x="6006064" y="2724354"/>
            <a:ext cx="516045" cy="4903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DCA17-A603-37C5-7047-6F3147E7B685}"/>
              </a:ext>
            </a:extLst>
          </p:cNvPr>
          <p:cNvCxnSpPr>
            <a:stCxn id="58" idx="2"/>
            <a:endCxn id="17" idx="2"/>
          </p:cNvCxnSpPr>
          <p:nvPr/>
        </p:nvCxnSpPr>
        <p:spPr>
          <a:xfrm rot="5400000">
            <a:off x="5206727" y="3390191"/>
            <a:ext cx="133500" cy="2921844"/>
          </a:xfrm>
          <a:prstGeom prst="bentConnector3">
            <a:avLst>
              <a:gd name="adj1" fmla="val 27123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A90ED0-5A16-17CB-BA7B-88284BF2E6FA}"/>
              </a:ext>
            </a:extLst>
          </p:cNvPr>
          <p:cNvCxnSpPr>
            <a:stCxn id="58" idx="1"/>
            <a:endCxn id="26" idx="3"/>
          </p:cNvCxnSpPr>
          <p:nvPr/>
        </p:nvCxnSpPr>
        <p:spPr>
          <a:xfrm rot="10800000" flipV="1">
            <a:off x="2180343" y="4484957"/>
            <a:ext cx="3627489" cy="910320"/>
          </a:xfrm>
          <a:prstGeom prst="bentConnector3">
            <a:avLst>
              <a:gd name="adj1" fmla="val 2034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A6F2E53-E3A1-AA06-9872-E6296C61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69CAD1BE-5D63-26DF-B095-91F72F57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085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leading to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726494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01154-57E7-CD22-44DE-48E5A76C94F6}"/>
              </a:ext>
            </a:extLst>
          </p:cNvPr>
          <p:cNvGrpSpPr/>
          <p:nvPr/>
        </p:nvGrpSpPr>
        <p:grpSpPr>
          <a:xfrm>
            <a:off x="1912041" y="2019251"/>
            <a:ext cx="851648" cy="1414231"/>
            <a:chOff x="1748117" y="2014769"/>
            <a:chExt cx="851648" cy="14142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A878D-638D-D213-3F1A-08D298E8F2FE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5E6825-A324-9BB7-C5B7-83FE627D73C3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7C0F5-8D17-B26F-EC1E-44C4BD7E7DBE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10DBF-8B6C-67D4-DAC9-BF44FC219454}"/>
              </a:ext>
            </a:extLst>
          </p:cNvPr>
          <p:cNvGrpSpPr/>
          <p:nvPr/>
        </p:nvGrpSpPr>
        <p:grpSpPr>
          <a:xfrm>
            <a:off x="737024" y="4364517"/>
            <a:ext cx="1443318" cy="1652648"/>
            <a:chOff x="5719482" y="4303059"/>
            <a:chExt cx="1443318" cy="16526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A65CAC-DAA7-AB5C-EC1C-F266242683C2}"/>
                </a:ext>
              </a:extLst>
            </p:cNvPr>
            <p:cNvGrpSpPr/>
            <p:nvPr/>
          </p:nvGrpSpPr>
          <p:grpSpPr>
            <a:xfrm>
              <a:off x="5719482" y="4303059"/>
              <a:ext cx="1443318" cy="1652648"/>
              <a:chOff x="5719482" y="4303059"/>
              <a:chExt cx="1443318" cy="1652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239E91-91F3-3B43-A59F-85F5E4FB628A}"/>
                  </a:ext>
                </a:extLst>
              </p:cNvPr>
              <p:cNvSpPr/>
              <p:nvPr/>
            </p:nvSpPr>
            <p:spPr>
              <a:xfrm>
                <a:off x="5719482" y="430305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995F31-A86A-96C5-35C5-587BEA7CA390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D40869-21BB-889F-F9F2-25A8ACA43F13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BA5FFB-A4E2-A746-AC0F-C134580590B9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69841DD-19DC-95B9-B2D6-C50834AEEC74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2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B15353-B757-EE61-3CBE-CC13FDBEEB16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9F00A9-46B2-A58E-ABAE-74FE225DEF78}"/>
              </a:ext>
            </a:extLst>
          </p:cNvPr>
          <p:cNvSpPr/>
          <p:nvPr/>
        </p:nvSpPr>
        <p:spPr>
          <a:xfrm>
            <a:off x="2885987" y="43190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FE3A28-FBC9-833A-AA2C-9B8F0A54E8EA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>
            <a:off x="2763689" y="2609612"/>
            <a:ext cx="1048866" cy="1709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612AFB-3EDD-6B94-5364-1A49F7CD93B3}"/>
              </a:ext>
            </a:extLst>
          </p:cNvPr>
          <p:cNvCxnSpPr>
            <a:stCxn id="29" idx="1"/>
            <a:endCxn id="24" idx="0"/>
          </p:cNvCxnSpPr>
          <p:nvPr/>
        </p:nvCxnSpPr>
        <p:spPr>
          <a:xfrm rot="10800000" flipV="1">
            <a:off x="1458683" y="3117475"/>
            <a:ext cx="453358" cy="1247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5A27F0-B61B-310E-911B-A8B9404008FC}"/>
              </a:ext>
            </a:extLst>
          </p:cNvPr>
          <p:cNvGrpSpPr/>
          <p:nvPr/>
        </p:nvGrpSpPr>
        <p:grpSpPr>
          <a:xfrm>
            <a:off x="8911559" y="2003514"/>
            <a:ext cx="851648" cy="1414231"/>
            <a:chOff x="1748117" y="2014769"/>
            <a:chExt cx="851648" cy="14142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EC171-F9B7-30E8-DB06-882B7AD928A7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2EB3F5-237D-945D-0D59-7A0AAB5A0739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86F716-6367-F712-9636-6EB02BD3F7FD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3F833-47DA-18B1-7FD1-2DB109F1E240}"/>
              </a:ext>
            </a:extLst>
          </p:cNvPr>
          <p:cNvGrpSpPr/>
          <p:nvPr/>
        </p:nvGrpSpPr>
        <p:grpSpPr>
          <a:xfrm>
            <a:off x="8715617" y="4397428"/>
            <a:ext cx="1443318" cy="1658368"/>
            <a:chOff x="5719482" y="4297339"/>
            <a:chExt cx="1443318" cy="16583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3E34D2-4CA4-109F-CB17-83CCBAD72D49}"/>
                </a:ext>
              </a:extLst>
            </p:cNvPr>
            <p:cNvGrpSpPr/>
            <p:nvPr/>
          </p:nvGrpSpPr>
          <p:grpSpPr>
            <a:xfrm>
              <a:off x="5719482" y="4297339"/>
              <a:ext cx="1443318" cy="1658368"/>
              <a:chOff x="5719482" y="4297339"/>
              <a:chExt cx="1443318" cy="165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AB13AC-1185-2D4B-AAD8-6DE3739F8077}"/>
                  </a:ext>
                </a:extLst>
              </p:cNvPr>
              <p:cNvSpPr/>
              <p:nvPr/>
            </p:nvSpPr>
            <p:spPr>
              <a:xfrm>
                <a:off x="5719482" y="429733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 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AD67569-064A-C068-FC58-DCE9853DC08B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6CAB60-ADB6-A6AA-893E-AAFF40BB4FD9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29BCFC-46B1-604D-4D53-326339C4051C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F3ADCB-9517-54EC-A947-6FA96436B8FB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06284FA-BA1B-EB1A-0570-BA4CF3E7E27D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6C5F90-75F1-05FE-770E-D150994B2F6F}"/>
              </a:ext>
            </a:extLst>
          </p:cNvPr>
          <p:cNvSpPr txBox="1"/>
          <p:nvPr/>
        </p:nvSpPr>
        <p:spPr>
          <a:xfrm>
            <a:off x="3319798" y="4837690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6DBC25-28DD-374E-7A81-22B91B185DDB}"/>
              </a:ext>
            </a:extLst>
          </p:cNvPr>
          <p:cNvSpPr/>
          <p:nvPr/>
        </p:nvSpPr>
        <p:spPr>
          <a:xfrm>
            <a:off x="2977563" y="44299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C026E7-87B2-9151-C178-93F846B88008}"/>
              </a:ext>
            </a:extLst>
          </p:cNvPr>
          <p:cNvSpPr/>
          <p:nvPr/>
        </p:nvSpPr>
        <p:spPr>
          <a:xfrm>
            <a:off x="5807831" y="41855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0A818-1E75-F1CC-42FC-BD0273B33655}"/>
              </a:ext>
            </a:extLst>
          </p:cNvPr>
          <p:cNvSpPr txBox="1"/>
          <p:nvPr/>
        </p:nvSpPr>
        <p:spPr>
          <a:xfrm>
            <a:off x="6782752" y="474844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E3ACB-C0A9-EC57-DCF7-536B04D38323}"/>
              </a:ext>
            </a:extLst>
          </p:cNvPr>
          <p:cNvSpPr/>
          <p:nvPr/>
        </p:nvSpPr>
        <p:spPr>
          <a:xfrm>
            <a:off x="5899407" y="42964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=ptr1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19ACB3-F752-26A7-3162-F62756AC8B54}"/>
              </a:ext>
            </a:extLst>
          </p:cNvPr>
          <p:cNvCxnSpPr>
            <a:stCxn id="44" idx="1"/>
            <a:endCxn id="58" idx="0"/>
          </p:cNvCxnSpPr>
          <p:nvPr/>
        </p:nvCxnSpPr>
        <p:spPr>
          <a:xfrm rot="10800000" flipV="1">
            <a:off x="6734400" y="2593874"/>
            <a:ext cx="2177161" cy="1591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72A0D4F-9031-1264-9863-2460B41CADA4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rot="16200000" flipH="1">
            <a:off x="8897488" y="3857639"/>
            <a:ext cx="979683" cy="99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7BE7DA-ADDF-8344-DBDB-E63E16371810}"/>
              </a:ext>
            </a:extLst>
          </p:cNvPr>
          <p:cNvCxnSpPr>
            <a:cxnSpLocks/>
          </p:cNvCxnSpPr>
          <p:nvPr/>
        </p:nvCxnSpPr>
        <p:spPr>
          <a:xfrm>
            <a:off x="4671248" y="4634538"/>
            <a:ext cx="1215345" cy="2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2BE8E3-8BCB-3288-A448-7A5322C6D89B}"/>
              </a:ext>
            </a:extLst>
          </p:cNvPr>
          <p:cNvCxnSpPr>
            <a:cxnSpLocks/>
            <a:stCxn id="17" idx="2"/>
            <a:endCxn id="42" idx="1"/>
          </p:cNvCxnSpPr>
          <p:nvPr/>
        </p:nvCxnSpPr>
        <p:spPr>
          <a:xfrm rot="16200000" flipH="1">
            <a:off x="6006064" y="2724354"/>
            <a:ext cx="516045" cy="4903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DCA17-A603-37C5-7047-6F3147E7B685}"/>
              </a:ext>
            </a:extLst>
          </p:cNvPr>
          <p:cNvCxnSpPr>
            <a:stCxn id="58" idx="2"/>
            <a:endCxn id="17" idx="2"/>
          </p:cNvCxnSpPr>
          <p:nvPr/>
        </p:nvCxnSpPr>
        <p:spPr>
          <a:xfrm rot="5400000">
            <a:off x="5206727" y="3390191"/>
            <a:ext cx="133500" cy="2921844"/>
          </a:xfrm>
          <a:prstGeom prst="bentConnector3">
            <a:avLst>
              <a:gd name="adj1" fmla="val 27123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A90ED0-5A16-17CB-BA7B-88284BF2E6FA}"/>
              </a:ext>
            </a:extLst>
          </p:cNvPr>
          <p:cNvCxnSpPr>
            <a:stCxn id="58" idx="1"/>
            <a:endCxn id="26" idx="3"/>
          </p:cNvCxnSpPr>
          <p:nvPr/>
        </p:nvCxnSpPr>
        <p:spPr>
          <a:xfrm rot="10800000" flipV="1">
            <a:off x="2180343" y="4484957"/>
            <a:ext cx="3627489" cy="910320"/>
          </a:xfrm>
          <a:prstGeom prst="bentConnector3">
            <a:avLst>
              <a:gd name="adj1" fmla="val 17379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8001E5-B171-A2CB-09C4-6DB02DAC2EF7}"/>
              </a:ext>
            </a:extLst>
          </p:cNvPr>
          <p:cNvSpPr txBox="1"/>
          <p:nvPr/>
        </p:nvSpPr>
        <p:spPr>
          <a:xfrm>
            <a:off x="3684152" y="1162352"/>
            <a:ext cx="4247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When ‘</a:t>
            </a:r>
            <a:r>
              <a:rPr lang="en-IN" sz="1400" b="1" dirty="0"/>
              <a:t>ptr1</a:t>
            </a:r>
            <a:r>
              <a:rPr lang="en-IN" sz="1400" dirty="0"/>
              <a:t>’ and ‘</a:t>
            </a:r>
            <a:r>
              <a:rPr lang="en-IN" sz="1400" b="1" dirty="0"/>
              <a:t>ptr2’</a:t>
            </a:r>
            <a:r>
              <a:rPr lang="en-IN" sz="1400" dirty="0"/>
              <a:t> perish, the </a:t>
            </a:r>
            <a:r>
              <a:rPr lang="en-IN" sz="1400" dirty="0" err="1"/>
              <a:t>shared_count</a:t>
            </a:r>
            <a:r>
              <a:rPr lang="en-IN" sz="1400" dirty="0"/>
              <a:t> will become 1 in the respective control blocks, neither CA instances on the heap pointing to each other will die, as their count will never fall to zero due to dead-lock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6878DAF-8F51-3CFA-BA3E-BEF0C9973351}"/>
              </a:ext>
            </a:extLst>
          </p:cNvPr>
          <p:cNvSpPr/>
          <p:nvPr/>
        </p:nvSpPr>
        <p:spPr>
          <a:xfrm>
            <a:off x="9565340" y="1992245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819D6592-08B9-455F-4EC9-3E946E94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F4FE16F-BA3C-4539-A68E-8C279D4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67</a:t>
            </a:fld>
            <a:endParaRPr lang="en-IN"/>
          </a:p>
        </p:txBody>
      </p:sp>
      <p:sp>
        <p:nvSpPr>
          <p:cNvPr id="2" name="Not Equal 1">
            <a:extLst>
              <a:ext uri="{FF2B5EF4-FFF2-40B4-BE49-F238E27FC236}">
                <a16:creationId xmlns:a16="http://schemas.microsoft.com/office/drawing/2014/main" id="{B7EB2A0C-904B-552E-A0FC-9224EF6E01AB}"/>
              </a:ext>
            </a:extLst>
          </p:cNvPr>
          <p:cNvSpPr/>
          <p:nvPr/>
        </p:nvSpPr>
        <p:spPr>
          <a:xfrm>
            <a:off x="6414866" y="3058732"/>
            <a:ext cx="639069" cy="324200"/>
          </a:xfrm>
          <a:prstGeom prst="mathNot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Not Equal 2">
            <a:extLst>
              <a:ext uri="{FF2B5EF4-FFF2-40B4-BE49-F238E27FC236}">
                <a16:creationId xmlns:a16="http://schemas.microsoft.com/office/drawing/2014/main" id="{8EE10E35-F11E-5FE2-23CF-E76E8B601916}"/>
              </a:ext>
            </a:extLst>
          </p:cNvPr>
          <p:cNvSpPr/>
          <p:nvPr/>
        </p:nvSpPr>
        <p:spPr>
          <a:xfrm>
            <a:off x="9016560" y="3502417"/>
            <a:ext cx="639069" cy="324200"/>
          </a:xfrm>
          <a:prstGeom prst="mathNot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31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leading to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726494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01154-57E7-CD22-44DE-48E5A76C94F6}"/>
              </a:ext>
            </a:extLst>
          </p:cNvPr>
          <p:cNvGrpSpPr/>
          <p:nvPr/>
        </p:nvGrpSpPr>
        <p:grpSpPr>
          <a:xfrm>
            <a:off x="1912041" y="2019251"/>
            <a:ext cx="851648" cy="1414231"/>
            <a:chOff x="1748117" y="2014769"/>
            <a:chExt cx="851648" cy="14142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A878D-638D-D213-3F1A-08D298E8F2FE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5E6825-A324-9BB7-C5B7-83FE627D73C3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7C0F5-8D17-B26F-EC1E-44C4BD7E7DBE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10DBF-8B6C-67D4-DAC9-BF44FC219454}"/>
              </a:ext>
            </a:extLst>
          </p:cNvPr>
          <p:cNvGrpSpPr/>
          <p:nvPr/>
        </p:nvGrpSpPr>
        <p:grpSpPr>
          <a:xfrm>
            <a:off x="737024" y="4364517"/>
            <a:ext cx="1443318" cy="1652648"/>
            <a:chOff x="5719482" y="4303059"/>
            <a:chExt cx="1443318" cy="16526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A65CAC-DAA7-AB5C-EC1C-F266242683C2}"/>
                </a:ext>
              </a:extLst>
            </p:cNvPr>
            <p:cNvGrpSpPr/>
            <p:nvPr/>
          </p:nvGrpSpPr>
          <p:grpSpPr>
            <a:xfrm>
              <a:off x="5719482" y="4303059"/>
              <a:ext cx="1443318" cy="1652648"/>
              <a:chOff x="5719482" y="4303059"/>
              <a:chExt cx="1443318" cy="1652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239E91-91F3-3B43-A59F-85F5E4FB628A}"/>
                  </a:ext>
                </a:extLst>
              </p:cNvPr>
              <p:cNvSpPr/>
              <p:nvPr/>
            </p:nvSpPr>
            <p:spPr>
              <a:xfrm>
                <a:off x="5719482" y="430305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995F31-A86A-96C5-35C5-587BEA7CA390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D40869-21BB-889F-F9F2-25A8ACA43F13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BA5FFB-A4E2-A746-AC0F-C134580590B9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69841DD-19DC-95B9-B2D6-C50834AEEC74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B15353-B757-EE61-3CBE-CC13FDBEEB16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9F00A9-46B2-A58E-ABAE-74FE225DEF78}"/>
              </a:ext>
            </a:extLst>
          </p:cNvPr>
          <p:cNvSpPr/>
          <p:nvPr/>
        </p:nvSpPr>
        <p:spPr>
          <a:xfrm>
            <a:off x="2885987" y="43190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FE3A28-FBC9-833A-AA2C-9B8F0A54E8EA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>
            <a:off x="2763689" y="2609612"/>
            <a:ext cx="1048866" cy="1709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612AFB-3EDD-6B94-5364-1A49F7CD93B3}"/>
              </a:ext>
            </a:extLst>
          </p:cNvPr>
          <p:cNvCxnSpPr>
            <a:stCxn id="29" idx="1"/>
            <a:endCxn id="24" idx="0"/>
          </p:cNvCxnSpPr>
          <p:nvPr/>
        </p:nvCxnSpPr>
        <p:spPr>
          <a:xfrm rot="10800000" flipV="1">
            <a:off x="1458683" y="3117475"/>
            <a:ext cx="453358" cy="1247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5A27F0-B61B-310E-911B-A8B9404008FC}"/>
              </a:ext>
            </a:extLst>
          </p:cNvPr>
          <p:cNvGrpSpPr/>
          <p:nvPr/>
        </p:nvGrpSpPr>
        <p:grpSpPr>
          <a:xfrm>
            <a:off x="8911559" y="2003514"/>
            <a:ext cx="851648" cy="1414231"/>
            <a:chOff x="1748117" y="2014769"/>
            <a:chExt cx="851648" cy="14142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EC171-F9B7-30E8-DB06-882B7AD928A7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2EB3F5-237D-945D-0D59-7A0AAB5A0739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86F716-6367-F712-9636-6EB02BD3F7FD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3F833-47DA-18B1-7FD1-2DB109F1E240}"/>
              </a:ext>
            </a:extLst>
          </p:cNvPr>
          <p:cNvGrpSpPr/>
          <p:nvPr/>
        </p:nvGrpSpPr>
        <p:grpSpPr>
          <a:xfrm>
            <a:off x="8715617" y="4397428"/>
            <a:ext cx="1443318" cy="1658368"/>
            <a:chOff x="5719482" y="4297339"/>
            <a:chExt cx="1443318" cy="16583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3E34D2-4CA4-109F-CB17-83CCBAD72D49}"/>
                </a:ext>
              </a:extLst>
            </p:cNvPr>
            <p:cNvGrpSpPr/>
            <p:nvPr/>
          </p:nvGrpSpPr>
          <p:grpSpPr>
            <a:xfrm>
              <a:off x="5719482" y="4297339"/>
              <a:ext cx="1443318" cy="1658368"/>
              <a:chOff x="5719482" y="4297339"/>
              <a:chExt cx="1443318" cy="165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AB13AC-1185-2D4B-AAD8-6DE3739F8077}"/>
                  </a:ext>
                </a:extLst>
              </p:cNvPr>
              <p:cNvSpPr/>
              <p:nvPr/>
            </p:nvSpPr>
            <p:spPr>
              <a:xfrm>
                <a:off x="5719482" y="429733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 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AD67569-064A-C068-FC58-DCE9853DC08B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6CAB60-ADB6-A6AA-893E-AAFF40BB4FD9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29BCFC-46B1-604D-4D53-326339C4051C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F3ADCB-9517-54EC-A947-6FA96436B8FB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06284FA-BA1B-EB1A-0570-BA4CF3E7E27D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6C5F90-75F1-05FE-770E-D150994B2F6F}"/>
              </a:ext>
            </a:extLst>
          </p:cNvPr>
          <p:cNvSpPr txBox="1"/>
          <p:nvPr/>
        </p:nvSpPr>
        <p:spPr>
          <a:xfrm>
            <a:off x="3319798" y="4837690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6DBC25-28DD-374E-7A81-22B91B185DDB}"/>
              </a:ext>
            </a:extLst>
          </p:cNvPr>
          <p:cNvSpPr/>
          <p:nvPr/>
        </p:nvSpPr>
        <p:spPr>
          <a:xfrm>
            <a:off x="2977563" y="44299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C026E7-87B2-9151-C178-93F846B88008}"/>
              </a:ext>
            </a:extLst>
          </p:cNvPr>
          <p:cNvSpPr/>
          <p:nvPr/>
        </p:nvSpPr>
        <p:spPr>
          <a:xfrm>
            <a:off x="5807831" y="41855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0A818-1E75-F1CC-42FC-BD0273B33655}"/>
              </a:ext>
            </a:extLst>
          </p:cNvPr>
          <p:cNvSpPr txBox="1"/>
          <p:nvPr/>
        </p:nvSpPr>
        <p:spPr>
          <a:xfrm>
            <a:off x="6782752" y="474844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E3ACB-C0A9-EC57-DCF7-536B04D38323}"/>
              </a:ext>
            </a:extLst>
          </p:cNvPr>
          <p:cNvSpPr/>
          <p:nvPr/>
        </p:nvSpPr>
        <p:spPr>
          <a:xfrm>
            <a:off x="5899407" y="42964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=ptr1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19ACB3-F752-26A7-3162-F62756AC8B54}"/>
              </a:ext>
            </a:extLst>
          </p:cNvPr>
          <p:cNvCxnSpPr>
            <a:stCxn id="44" idx="1"/>
            <a:endCxn id="58" idx="0"/>
          </p:cNvCxnSpPr>
          <p:nvPr/>
        </p:nvCxnSpPr>
        <p:spPr>
          <a:xfrm rot="10800000" flipV="1">
            <a:off x="6734400" y="2593874"/>
            <a:ext cx="2177161" cy="1591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72A0D4F-9031-1264-9863-2460B41CADA4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rot="16200000" flipH="1">
            <a:off x="8897488" y="3857639"/>
            <a:ext cx="979683" cy="99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7BE7DA-ADDF-8344-DBDB-E63E16371810}"/>
              </a:ext>
            </a:extLst>
          </p:cNvPr>
          <p:cNvCxnSpPr>
            <a:cxnSpLocks/>
          </p:cNvCxnSpPr>
          <p:nvPr/>
        </p:nvCxnSpPr>
        <p:spPr>
          <a:xfrm>
            <a:off x="4671248" y="4634538"/>
            <a:ext cx="1215345" cy="2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2BE8E3-8BCB-3288-A448-7A5322C6D89B}"/>
              </a:ext>
            </a:extLst>
          </p:cNvPr>
          <p:cNvCxnSpPr>
            <a:cxnSpLocks/>
            <a:stCxn id="17" idx="2"/>
            <a:endCxn id="42" idx="1"/>
          </p:cNvCxnSpPr>
          <p:nvPr/>
        </p:nvCxnSpPr>
        <p:spPr>
          <a:xfrm rot="16200000" flipH="1">
            <a:off x="6006064" y="2724354"/>
            <a:ext cx="516045" cy="4903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DCA17-A603-37C5-7047-6F3147E7B685}"/>
              </a:ext>
            </a:extLst>
          </p:cNvPr>
          <p:cNvCxnSpPr>
            <a:stCxn id="58" idx="2"/>
            <a:endCxn id="17" idx="2"/>
          </p:cNvCxnSpPr>
          <p:nvPr/>
        </p:nvCxnSpPr>
        <p:spPr>
          <a:xfrm rot="5400000">
            <a:off x="5206727" y="3390191"/>
            <a:ext cx="133500" cy="2921844"/>
          </a:xfrm>
          <a:prstGeom prst="bentConnector3">
            <a:avLst>
              <a:gd name="adj1" fmla="val 27123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A90ED0-5A16-17CB-BA7B-88284BF2E6FA}"/>
              </a:ext>
            </a:extLst>
          </p:cNvPr>
          <p:cNvCxnSpPr>
            <a:stCxn id="58" idx="1"/>
            <a:endCxn id="26" idx="3"/>
          </p:cNvCxnSpPr>
          <p:nvPr/>
        </p:nvCxnSpPr>
        <p:spPr>
          <a:xfrm rot="10800000" flipV="1">
            <a:off x="2180343" y="4484957"/>
            <a:ext cx="3627489" cy="910320"/>
          </a:xfrm>
          <a:prstGeom prst="bentConnector3">
            <a:avLst>
              <a:gd name="adj1" fmla="val 17379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8001E5-B171-A2CB-09C4-6DB02DAC2EF7}"/>
              </a:ext>
            </a:extLst>
          </p:cNvPr>
          <p:cNvSpPr txBox="1"/>
          <p:nvPr/>
        </p:nvSpPr>
        <p:spPr>
          <a:xfrm>
            <a:off x="3684152" y="1162352"/>
            <a:ext cx="4247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When ‘</a:t>
            </a:r>
            <a:r>
              <a:rPr lang="en-IN" sz="1400" b="1" dirty="0"/>
              <a:t>ptr1</a:t>
            </a:r>
            <a:r>
              <a:rPr lang="en-IN" sz="1400" dirty="0"/>
              <a:t>’ and ‘</a:t>
            </a:r>
            <a:r>
              <a:rPr lang="en-IN" sz="1400" b="1" dirty="0"/>
              <a:t>ptr2’</a:t>
            </a:r>
            <a:r>
              <a:rPr lang="en-IN" sz="1400" dirty="0"/>
              <a:t> perish, the </a:t>
            </a:r>
            <a:r>
              <a:rPr lang="en-IN" sz="1400" dirty="0" err="1"/>
              <a:t>shared_count</a:t>
            </a:r>
            <a:r>
              <a:rPr lang="en-IN" sz="1400" dirty="0"/>
              <a:t> will become 1 in the respective control blocks, neither CA instances on the heap pointing to each other will die, as their count will never fall to zero due to dead-lock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6878DAF-8F51-3CFA-BA3E-BEF0C9973351}"/>
              </a:ext>
            </a:extLst>
          </p:cNvPr>
          <p:cNvSpPr/>
          <p:nvPr/>
        </p:nvSpPr>
        <p:spPr>
          <a:xfrm>
            <a:off x="9565340" y="1992245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819D6592-08B9-455F-4EC9-3E946E94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F4FE16F-BA3C-4539-A68E-8C279D4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68</a:t>
            </a:fld>
            <a:endParaRPr lang="en-IN"/>
          </a:p>
        </p:txBody>
      </p:sp>
      <p:sp>
        <p:nvSpPr>
          <p:cNvPr id="2" name="Not Equal 1">
            <a:extLst>
              <a:ext uri="{FF2B5EF4-FFF2-40B4-BE49-F238E27FC236}">
                <a16:creationId xmlns:a16="http://schemas.microsoft.com/office/drawing/2014/main" id="{B7EB2A0C-904B-552E-A0FC-9224EF6E01AB}"/>
              </a:ext>
            </a:extLst>
          </p:cNvPr>
          <p:cNvSpPr/>
          <p:nvPr/>
        </p:nvSpPr>
        <p:spPr>
          <a:xfrm>
            <a:off x="6414866" y="3058732"/>
            <a:ext cx="639069" cy="324200"/>
          </a:xfrm>
          <a:prstGeom prst="mathNot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324B121B-AC39-7D93-A729-63781E66F953}"/>
              </a:ext>
            </a:extLst>
          </p:cNvPr>
          <p:cNvSpPr/>
          <p:nvPr/>
        </p:nvSpPr>
        <p:spPr>
          <a:xfrm>
            <a:off x="2552854" y="2199466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Not Equal 3">
            <a:extLst>
              <a:ext uri="{FF2B5EF4-FFF2-40B4-BE49-F238E27FC236}">
                <a16:creationId xmlns:a16="http://schemas.microsoft.com/office/drawing/2014/main" id="{45C652A5-7D91-F445-CB0C-E8494B6DE98C}"/>
              </a:ext>
            </a:extLst>
          </p:cNvPr>
          <p:cNvSpPr/>
          <p:nvPr/>
        </p:nvSpPr>
        <p:spPr>
          <a:xfrm>
            <a:off x="3355018" y="3050644"/>
            <a:ext cx="639069" cy="324200"/>
          </a:xfrm>
          <a:prstGeom prst="mathNot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Not Equal 13">
            <a:extLst>
              <a:ext uri="{FF2B5EF4-FFF2-40B4-BE49-F238E27FC236}">
                <a16:creationId xmlns:a16="http://schemas.microsoft.com/office/drawing/2014/main" id="{E1239192-62B5-FFA4-28A2-C5A2DC412C85}"/>
              </a:ext>
            </a:extLst>
          </p:cNvPr>
          <p:cNvSpPr/>
          <p:nvPr/>
        </p:nvSpPr>
        <p:spPr>
          <a:xfrm>
            <a:off x="9016560" y="3462941"/>
            <a:ext cx="639069" cy="324200"/>
          </a:xfrm>
          <a:prstGeom prst="mathNot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Not Equal 30">
            <a:extLst>
              <a:ext uri="{FF2B5EF4-FFF2-40B4-BE49-F238E27FC236}">
                <a16:creationId xmlns:a16="http://schemas.microsoft.com/office/drawing/2014/main" id="{16E39A09-547C-6C52-9C78-959D55D4CDB9}"/>
              </a:ext>
            </a:extLst>
          </p:cNvPr>
          <p:cNvSpPr/>
          <p:nvPr/>
        </p:nvSpPr>
        <p:spPr>
          <a:xfrm>
            <a:off x="1144907" y="3382928"/>
            <a:ext cx="639069" cy="324200"/>
          </a:xfrm>
          <a:prstGeom prst="mathNot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43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leading to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726494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01154-57E7-CD22-44DE-48E5A76C94F6}"/>
              </a:ext>
            </a:extLst>
          </p:cNvPr>
          <p:cNvGrpSpPr/>
          <p:nvPr/>
        </p:nvGrpSpPr>
        <p:grpSpPr>
          <a:xfrm>
            <a:off x="1912041" y="2019251"/>
            <a:ext cx="851648" cy="1414231"/>
            <a:chOff x="1748117" y="2014769"/>
            <a:chExt cx="851648" cy="14142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A878D-638D-D213-3F1A-08D298E8F2FE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5E6825-A324-9BB7-C5B7-83FE627D73C3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7C0F5-8D17-B26F-EC1E-44C4BD7E7DBE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10DBF-8B6C-67D4-DAC9-BF44FC219454}"/>
              </a:ext>
            </a:extLst>
          </p:cNvPr>
          <p:cNvGrpSpPr/>
          <p:nvPr/>
        </p:nvGrpSpPr>
        <p:grpSpPr>
          <a:xfrm>
            <a:off x="737024" y="4364517"/>
            <a:ext cx="1443318" cy="1652648"/>
            <a:chOff x="5719482" y="4303059"/>
            <a:chExt cx="1443318" cy="16526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A65CAC-DAA7-AB5C-EC1C-F266242683C2}"/>
                </a:ext>
              </a:extLst>
            </p:cNvPr>
            <p:cNvGrpSpPr/>
            <p:nvPr/>
          </p:nvGrpSpPr>
          <p:grpSpPr>
            <a:xfrm>
              <a:off x="5719482" y="4303059"/>
              <a:ext cx="1443318" cy="1652648"/>
              <a:chOff x="5719482" y="4303059"/>
              <a:chExt cx="1443318" cy="1652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239E91-91F3-3B43-A59F-85F5E4FB628A}"/>
                  </a:ext>
                </a:extLst>
              </p:cNvPr>
              <p:cNvSpPr/>
              <p:nvPr/>
            </p:nvSpPr>
            <p:spPr>
              <a:xfrm>
                <a:off x="5719482" y="430305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995F31-A86A-96C5-35C5-587BEA7CA390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D40869-21BB-889F-F9F2-25A8ACA43F13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BA5FFB-A4E2-A746-AC0F-C134580590B9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69841DD-19DC-95B9-B2D6-C50834AEEC74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B15353-B757-EE61-3CBE-CC13FDBEEB16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9F00A9-46B2-A58E-ABAE-74FE225DEF78}"/>
              </a:ext>
            </a:extLst>
          </p:cNvPr>
          <p:cNvSpPr/>
          <p:nvPr/>
        </p:nvSpPr>
        <p:spPr>
          <a:xfrm>
            <a:off x="2885987" y="43190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FE3A28-FBC9-833A-AA2C-9B8F0A54E8EA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>
            <a:off x="2763689" y="2609612"/>
            <a:ext cx="1048866" cy="1709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612AFB-3EDD-6B94-5364-1A49F7CD93B3}"/>
              </a:ext>
            </a:extLst>
          </p:cNvPr>
          <p:cNvCxnSpPr>
            <a:stCxn id="29" idx="1"/>
            <a:endCxn id="24" idx="0"/>
          </p:cNvCxnSpPr>
          <p:nvPr/>
        </p:nvCxnSpPr>
        <p:spPr>
          <a:xfrm rot="10800000" flipV="1">
            <a:off x="1458683" y="3117475"/>
            <a:ext cx="453358" cy="1247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5A27F0-B61B-310E-911B-A8B9404008FC}"/>
              </a:ext>
            </a:extLst>
          </p:cNvPr>
          <p:cNvGrpSpPr/>
          <p:nvPr/>
        </p:nvGrpSpPr>
        <p:grpSpPr>
          <a:xfrm>
            <a:off x="8911559" y="2003514"/>
            <a:ext cx="851648" cy="1414231"/>
            <a:chOff x="1748117" y="2014769"/>
            <a:chExt cx="851648" cy="14142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EC171-F9B7-30E8-DB06-882B7AD928A7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2EB3F5-237D-945D-0D59-7A0AAB5A0739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86F716-6367-F712-9636-6EB02BD3F7FD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3F833-47DA-18B1-7FD1-2DB109F1E240}"/>
              </a:ext>
            </a:extLst>
          </p:cNvPr>
          <p:cNvGrpSpPr/>
          <p:nvPr/>
        </p:nvGrpSpPr>
        <p:grpSpPr>
          <a:xfrm>
            <a:off x="8715617" y="4397428"/>
            <a:ext cx="1443318" cy="1658368"/>
            <a:chOff x="5719482" y="4297339"/>
            <a:chExt cx="1443318" cy="16583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3E34D2-4CA4-109F-CB17-83CCBAD72D49}"/>
                </a:ext>
              </a:extLst>
            </p:cNvPr>
            <p:cNvGrpSpPr/>
            <p:nvPr/>
          </p:nvGrpSpPr>
          <p:grpSpPr>
            <a:xfrm>
              <a:off x="5719482" y="4297339"/>
              <a:ext cx="1443318" cy="1658368"/>
              <a:chOff x="5719482" y="4297339"/>
              <a:chExt cx="1443318" cy="165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AB13AC-1185-2D4B-AAD8-6DE3739F8077}"/>
                  </a:ext>
                </a:extLst>
              </p:cNvPr>
              <p:cNvSpPr/>
              <p:nvPr/>
            </p:nvSpPr>
            <p:spPr>
              <a:xfrm>
                <a:off x="5719482" y="429733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 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AD67569-064A-C068-FC58-DCE9853DC08B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6CAB60-ADB6-A6AA-893E-AAFF40BB4FD9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29BCFC-46B1-604D-4D53-326339C4051C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F3ADCB-9517-54EC-A947-6FA96436B8FB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06284FA-BA1B-EB1A-0570-BA4CF3E7E27D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6C5F90-75F1-05FE-770E-D150994B2F6F}"/>
              </a:ext>
            </a:extLst>
          </p:cNvPr>
          <p:cNvSpPr txBox="1"/>
          <p:nvPr/>
        </p:nvSpPr>
        <p:spPr>
          <a:xfrm>
            <a:off x="3319798" y="4837690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6DBC25-28DD-374E-7A81-22B91B185DDB}"/>
              </a:ext>
            </a:extLst>
          </p:cNvPr>
          <p:cNvSpPr/>
          <p:nvPr/>
        </p:nvSpPr>
        <p:spPr>
          <a:xfrm>
            <a:off x="2977563" y="44299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C026E7-87B2-9151-C178-93F846B88008}"/>
              </a:ext>
            </a:extLst>
          </p:cNvPr>
          <p:cNvSpPr/>
          <p:nvPr/>
        </p:nvSpPr>
        <p:spPr>
          <a:xfrm>
            <a:off x="5807831" y="41855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0A818-1E75-F1CC-42FC-BD0273B33655}"/>
              </a:ext>
            </a:extLst>
          </p:cNvPr>
          <p:cNvSpPr txBox="1"/>
          <p:nvPr/>
        </p:nvSpPr>
        <p:spPr>
          <a:xfrm>
            <a:off x="6782752" y="474844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E3ACB-C0A9-EC57-DCF7-536B04D38323}"/>
              </a:ext>
            </a:extLst>
          </p:cNvPr>
          <p:cNvSpPr/>
          <p:nvPr/>
        </p:nvSpPr>
        <p:spPr>
          <a:xfrm>
            <a:off x="5899407" y="42964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=ptr1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19ACB3-F752-26A7-3162-F62756AC8B54}"/>
              </a:ext>
            </a:extLst>
          </p:cNvPr>
          <p:cNvCxnSpPr>
            <a:stCxn id="44" idx="1"/>
            <a:endCxn id="58" idx="0"/>
          </p:cNvCxnSpPr>
          <p:nvPr/>
        </p:nvCxnSpPr>
        <p:spPr>
          <a:xfrm rot="10800000" flipV="1">
            <a:off x="6734400" y="2593874"/>
            <a:ext cx="2177161" cy="1591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72A0D4F-9031-1264-9863-2460B41CADA4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rot="16200000" flipH="1">
            <a:off x="8897488" y="3857639"/>
            <a:ext cx="979683" cy="99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7BE7DA-ADDF-8344-DBDB-E63E16371810}"/>
              </a:ext>
            </a:extLst>
          </p:cNvPr>
          <p:cNvCxnSpPr>
            <a:cxnSpLocks/>
          </p:cNvCxnSpPr>
          <p:nvPr/>
        </p:nvCxnSpPr>
        <p:spPr>
          <a:xfrm>
            <a:off x="4671248" y="4634538"/>
            <a:ext cx="1215345" cy="2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2BE8E3-8BCB-3288-A448-7A5322C6D89B}"/>
              </a:ext>
            </a:extLst>
          </p:cNvPr>
          <p:cNvCxnSpPr>
            <a:cxnSpLocks/>
            <a:stCxn id="17" idx="2"/>
            <a:endCxn id="42" idx="1"/>
          </p:cNvCxnSpPr>
          <p:nvPr/>
        </p:nvCxnSpPr>
        <p:spPr>
          <a:xfrm rot="16200000" flipH="1">
            <a:off x="6006064" y="2724354"/>
            <a:ext cx="516045" cy="4903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DCA17-A603-37C5-7047-6F3147E7B685}"/>
              </a:ext>
            </a:extLst>
          </p:cNvPr>
          <p:cNvCxnSpPr>
            <a:stCxn id="58" idx="2"/>
            <a:endCxn id="17" idx="2"/>
          </p:cNvCxnSpPr>
          <p:nvPr/>
        </p:nvCxnSpPr>
        <p:spPr>
          <a:xfrm rot="5400000">
            <a:off x="5206727" y="3390191"/>
            <a:ext cx="133500" cy="2921844"/>
          </a:xfrm>
          <a:prstGeom prst="bentConnector3">
            <a:avLst>
              <a:gd name="adj1" fmla="val 27123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A90ED0-5A16-17CB-BA7B-88284BF2E6FA}"/>
              </a:ext>
            </a:extLst>
          </p:cNvPr>
          <p:cNvCxnSpPr>
            <a:stCxn id="58" idx="1"/>
            <a:endCxn id="26" idx="3"/>
          </p:cNvCxnSpPr>
          <p:nvPr/>
        </p:nvCxnSpPr>
        <p:spPr>
          <a:xfrm rot="10800000" flipV="1">
            <a:off x="2180343" y="4484957"/>
            <a:ext cx="3627489" cy="910320"/>
          </a:xfrm>
          <a:prstGeom prst="bentConnector3">
            <a:avLst>
              <a:gd name="adj1" fmla="val 1737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8001E5-B171-A2CB-09C4-6DB02DAC2EF7}"/>
              </a:ext>
            </a:extLst>
          </p:cNvPr>
          <p:cNvSpPr txBox="1"/>
          <p:nvPr/>
        </p:nvSpPr>
        <p:spPr>
          <a:xfrm>
            <a:off x="3684152" y="1162352"/>
            <a:ext cx="4247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When ‘</a:t>
            </a:r>
            <a:r>
              <a:rPr lang="en-IN" sz="1400" b="1" dirty="0"/>
              <a:t>ptr1</a:t>
            </a:r>
            <a:r>
              <a:rPr lang="en-IN" sz="1400" dirty="0"/>
              <a:t>’ and ‘</a:t>
            </a:r>
            <a:r>
              <a:rPr lang="en-IN" sz="1400" b="1" dirty="0"/>
              <a:t>ptr2’</a:t>
            </a:r>
            <a:r>
              <a:rPr lang="en-IN" sz="1400" dirty="0"/>
              <a:t> perish, the </a:t>
            </a:r>
            <a:r>
              <a:rPr lang="en-IN" sz="1400" dirty="0" err="1"/>
              <a:t>shared_count</a:t>
            </a:r>
            <a:r>
              <a:rPr lang="en-IN" sz="1400" dirty="0"/>
              <a:t> will become 1 in the respective control blocks, neither CA instances on the heap pointing to each other will die, as their count will never fall to zero due to dead-lock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6878DAF-8F51-3CFA-BA3E-BEF0C9973351}"/>
              </a:ext>
            </a:extLst>
          </p:cNvPr>
          <p:cNvSpPr/>
          <p:nvPr/>
        </p:nvSpPr>
        <p:spPr>
          <a:xfrm>
            <a:off x="9565340" y="1992245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3600D9EB-72D5-FF90-E090-4FD0F6F3678C}"/>
              </a:ext>
            </a:extLst>
          </p:cNvPr>
          <p:cNvSpPr/>
          <p:nvPr/>
        </p:nvSpPr>
        <p:spPr>
          <a:xfrm>
            <a:off x="6545186" y="3148591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4DB387B8-8A16-C6A5-515C-13FDF594D1FB}"/>
              </a:ext>
            </a:extLst>
          </p:cNvPr>
          <p:cNvSpPr/>
          <p:nvPr/>
        </p:nvSpPr>
        <p:spPr>
          <a:xfrm>
            <a:off x="9100775" y="3523644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B1D6F28C-B172-8EF5-D8C4-D26C06E5F0C1}"/>
              </a:ext>
            </a:extLst>
          </p:cNvPr>
          <p:cNvSpPr/>
          <p:nvPr/>
        </p:nvSpPr>
        <p:spPr>
          <a:xfrm>
            <a:off x="2546747" y="2037378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86753A4D-AB9C-F75F-D67D-8651DC8AC41C}"/>
              </a:ext>
            </a:extLst>
          </p:cNvPr>
          <p:cNvSpPr/>
          <p:nvPr/>
        </p:nvSpPr>
        <p:spPr>
          <a:xfrm>
            <a:off x="3597704" y="3174287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0F87F33D-A4F6-AEBF-6C11-823407B3BB09}"/>
              </a:ext>
            </a:extLst>
          </p:cNvPr>
          <p:cNvSpPr/>
          <p:nvPr/>
        </p:nvSpPr>
        <p:spPr>
          <a:xfrm>
            <a:off x="1271556" y="3294452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9430C6C-0E5C-586B-BE4C-B8D9008632B2}"/>
              </a:ext>
            </a:extLst>
          </p:cNvPr>
          <p:cNvSpPr/>
          <p:nvPr/>
        </p:nvSpPr>
        <p:spPr>
          <a:xfrm>
            <a:off x="2553807" y="3772430"/>
            <a:ext cx="5443805" cy="1577038"/>
          </a:xfrm>
          <a:custGeom>
            <a:avLst/>
            <a:gdLst>
              <a:gd name="connsiteX0" fmla="*/ 1237130 w 2054200"/>
              <a:gd name="connsiteY0" fmla="*/ 1730188 h 1819835"/>
              <a:gd name="connsiteX1" fmla="*/ 1192306 w 2054200"/>
              <a:gd name="connsiteY1" fmla="*/ 1739153 h 1819835"/>
              <a:gd name="connsiteX2" fmla="*/ 941295 w 2054200"/>
              <a:gd name="connsiteY2" fmla="*/ 1810870 h 1819835"/>
              <a:gd name="connsiteX3" fmla="*/ 672353 w 2054200"/>
              <a:gd name="connsiteY3" fmla="*/ 1801905 h 1819835"/>
              <a:gd name="connsiteX4" fmla="*/ 546848 w 2054200"/>
              <a:gd name="connsiteY4" fmla="*/ 1712258 h 1819835"/>
              <a:gd name="connsiteX5" fmla="*/ 466165 w 2054200"/>
              <a:gd name="connsiteY5" fmla="*/ 1658470 h 1819835"/>
              <a:gd name="connsiteX6" fmla="*/ 313765 w 2054200"/>
              <a:gd name="connsiteY6" fmla="*/ 1506070 h 1819835"/>
              <a:gd name="connsiteX7" fmla="*/ 107577 w 2054200"/>
              <a:gd name="connsiteY7" fmla="*/ 1308847 h 1819835"/>
              <a:gd name="connsiteX8" fmla="*/ 44824 w 2054200"/>
              <a:gd name="connsiteY8" fmla="*/ 1228164 h 1819835"/>
              <a:gd name="connsiteX9" fmla="*/ 0 w 2054200"/>
              <a:gd name="connsiteY9" fmla="*/ 1138517 h 1819835"/>
              <a:gd name="connsiteX10" fmla="*/ 17930 w 2054200"/>
              <a:gd name="connsiteY10" fmla="*/ 887505 h 1819835"/>
              <a:gd name="connsiteX11" fmla="*/ 71718 w 2054200"/>
              <a:gd name="connsiteY11" fmla="*/ 779929 h 1819835"/>
              <a:gd name="connsiteX12" fmla="*/ 322730 w 2054200"/>
              <a:gd name="connsiteY12" fmla="*/ 466164 h 1819835"/>
              <a:gd name="connsiteX13" fmla="*/ 430306 w 2054200"/>
              <a:gd name="connsiteY13" fmla="*/ 385482 h 1819835"/>
              <a:gd name="connsiteX14" fmla="*/ 618565 w 2054200"/>
              <a:gd name="connsiteY14" fmla="*/ 215153 h 1819835"/>
              <a:gd name="connsiteX15" fmla="*/ 708212 w 2054200"/>
              <a:gd name="connsiteY15" fmla="*/ 134470 h 1819835"/>
              <a:gd name="connsiteX16" fmla="*/ 851648 w 2054200"/>
              <a:gd name="connsiteY16" fmla="*/ 44823 h 1819835"/>
              <a:gd name="connsiteX17" fmla="*/ 1039906 w 2054200"/>
              <a:gd name="connsiteY17" fmla="*/ 0 h 1819835"/>
              <a:gd name="connsiteX18" fmla="*/ 1290918 w 2054200"/>
              <a:gd name="connsiteY18" fmla="*/ 98611 h 1819835"/>
              <a:gd name="connsiteX19" fmla="*/ 1649506 w 2054200"/>
              <a:gd name="connsiteY19" fmla="*/ 259976 h 1819835"/>
              <a:gd name="connsiteX20" fmla="*/ 1900518 w 2054200"/>
              <a:gd name="connsiteY20" fmla="*/ 502023 h 1819835"/>
              <a:gd name="connsiteX21" fmla="*/ 1963271 w 2054200"/>
              <a:gd name="connsiteY21" fmla="*/ 582705 h 1819835"/>
              <a:gd name="connsiteX22" fmla="*/ 2043953 w 2054200"/>
              <a:gd name="connsiteY22" fmla="*/ 753035 h 1819835"/>
              <a:gd name="connsiteX23" fmla="*/ 2052918 w 2054200"/>
              <a:gd name="connsiteY23" fmla="*/ 833717 h 1819835"/>
              <a:gd name="connsiteX24" fmla="*/ 1990165 w 2054200"/>
              <a:gd name="connsiteY24" fmla="*/ 1039905 h 1819835"/>
              <a:gd name="connsiteX25" fmla="*/ 1873624 w 2054200"/>
              <a:gd name="connsiteY25" fmla="*/ 1219200 h 1819835"/>
              <a:gd name="connsiteX26" fmla="*/ 1810871 w 2054200"/>
              <a:gd name="connsiteY26" fmla="*/ 1335741 h 1819835"/>
              <a:gd name="connsiteX27" fmla="*/ 1801906 w 2054200"/>
              <a:gd name="connsiteY27" fmla="*/ 1380564 h 1819835"/>
              <a:gd name="connsiteX28" fmla="*/ 1730189 w 2054200"/>
              <a:gd name="connsiteY28" fmla="*/ 1524000 h 1819835"/>
              <a:gd name="connsiteX29" fmla="*/ 1694330 w 2054200"/>
              <a:gd name="connsiteY29" fmla="*/ 1559858 h 1819835"/>
              <a:gd name="connsiteX30" fmla="*/ 1613648 w 2054200"/>
              <a:gd name="connsiteY30" fmla="*/ 1622611 h 1819835"/>
              <a:gd name="connsiteX31" fmla="*/ 1595718 w 2054200"/>
              <a:gd name="connsiteY31" fmla="*/ 1640541 h 1819835"/>
              <a:gd name="connsiteX32" fmla="*/ 1568824 w 2054200"/>
              <a:gd name="connsiteY32" fmla="*/ 1658470 h 1819835"/>
              <a:gd name="connsiteX33" fmla="*/ 1515036 w 2054200"/>
              <a:gd name="connsiteY33" fmla="*/ 1703294 h 1819835"/>
              <a:gd name="connsiteX34" fmla="*/ 1470212 w 2054200"/>
              <a:gd name="connsiteY34" fmla="*/ 1739153 h 1819835"/>
              <a:gd name="connsiteX35" fmla="*/ 1380565 w 2054200"/>
              <a:gd name="connsiteY35" fmla="*/ 1775011 h 1819835"/>
              <a:gd name="connsiteX36" fmla="*/ 1210236 w 2054200"/>
              <a:gd name="connsiteY36" fmla="*/ 1819835 h 181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54200" h="1819835">
                <a:moveTo>
                  <a:pt x="1237130" y="1730188"/>
                </a:moveTo>
                <a:cubicBezTo>
                  <a:pt x="1222189" y="1733176"/>
                  <a:pt x="1207006" y="1735144"/>
                  <a:pt x="1192306" y="1739153"/>
                </a:cubicBezTo>
                <a:cubicBezTo>
                  <a:pt x="1108354" y="1762049"/>
                  <a:pt x="1027687" y="1800444"/>
                  <a:pt x="941295" y="1810870"/>
                </a:cubicBezTo>
                <a:cubicBezTo>
                  <a:pt x="852244" y="1821617"/>
                  <a:pt x="762000" y="1804893"/>
                  <a:pt x="672353" y="1801905"/>
                </a:cubicBezTo>
                <a:cubicBezTo>
                  <a:pt x="362670" y="1595450"/>
                  <a:pt x="743047" y="1852400"/>
                  <a:pt x="546848" y="1712258"/>
                </a:cubicBezTo>
                <a:cubicBezTo>
                  <a:pt x="520546" y="1693471"/>
                  <a:pt x="490375" y="1679886"/>
                  <a:pt x="466165" y="1658470"/>
                </a:cubicBezTo>
                <a:cubicBezTo>
                  <a:pt x="412355" y="1610869"/>
                  <a:pt x="365480" y="1555938"/>
                  <a:pt x="313765" y="1506070"/>
                </a:cubicBezTo>
                <a:cubicBezTo>
                  <a:pt x="215239" y="1411063"/>
                  <a:pt x="203631" y="1415012"/>
                  <a:pt x="107577" y="1308847"/>
                </a:cubicBezTo>
                <a:cubicBezTo>
                  <a:pt x="84718" y="1283582"/>
                  <a:pt x="63018" y="1256971"/>
                  <a:pt x="44824" y="1228164"/>
                </a:cubicBezTo>
                <a:cubicBezTo>
                  <a:pt x="26984" y="1199917"/>
                  <a:pt x="14941" y="1168399"/>
                  <a:pt x="0" y="1138517"/>
                </a:cubicBezTo>
                <a:cubicBezTo>
                  <a:pt x="5977" y="1054846"/>
                  <a:pt x="1479" y="969760"/>
                  <a:pt x="17930" y="887505"/>
                </a:cubicBezTo>
                <a:cubicBezTo>
                  <a:pt x="25793" y="848192"/>
                  <a:pt x="51684" y="814655"/>
                  <a:pt x="71718" y="779929"/>
                </a:cubicBezTo>
                <a:cubicBezTo>
                  <a:pt x="132053" y="675348"/>
                  <a:pt x="231521" y="534571"/>
                  <a:pt x="322730" y="466164"/>
                </a:cubicBezTo>
                <a:cubicBezTo>
                  <a:pt x="358589" y="439270"/>
                  <a:pt x="396128" y="414482"/>
                  <a:pt x="430306" y="385482"/>
                </a:cubicBezTo>
                <a:cubicBezTo>
                  <a:pt x="494834" y="330731"/>
                  <a:pt x="555764" y="271876"/>
                  <a:pt x="618565" y="215153"/>
                </a:cubicBezTo>
                <a:cubicBezTo>
                  <a:pt x="648400" y="188206"/>
                  <a:pt x="674761" y="156771"/>
                  <a:pt x="708212" y="134470"/>
                </a:cubicBezTo>
                <a:cubicBezTo>
                  <a:pt x="747238" y="108453"/>
                  <a:pt x="814289" y="62519"/>
                  <a:pt x="851648" y="44823"/>
                </a:cubicBezTo>
                <a:cubicBezTo>
                  <a:pt x="914170" y="15208"/>
                  <a:pt x="971880" y="11337"/>
                  <a:pt x="1039906" y="0"/>
                </a:cubicBezTo>
                <a:cubicBezTo>
                  <a:pt x="1241649" y="20173"/>
                  <a:pt x="999073" y="-16042"/>
                  <a:pt x="1290918" y="98611"/>
                </a:cubicBezTo>
                <a:cubicBezTo>
                  <a:pt x="1383856" y="135122"/>
                  <a:pt x="1555122" y="187615"/>
                  <a:pt x="1649506" y="259976"/>
                </a:cubicBezTo>
                <a:cubicBezTo>
                  <a:pt x="1744314" y="332662"/>
                  <a:pt x="1824041" y="412050"/>
                  <a:pt x="1900518" y="502023"/>
                </a:cubicBezTo>
                <a:cubicBezTo>
                  <a:pt x="1922584" y="527983"/>
                  <a:pt x="1944703" y="554138"/>
                  <a:pt x="1963271" y="582705"/>
                </a:cubicBezTo>
                <a:cubicBezTo>
                  <a:pt x="2012031" y="657720"/>
                  <a:pt x="2015677" y="677633"/>
                  <a:pt x="2043953" y="753035"/>
                </a:cubicBezTo>
                <a:cubicBezTo>
                  <a:pt x="2046941" y="779929"/>
                  <a:pt x="2057905" y="807121"/>
                  <a:pt x="2052918" y="833717"/>
                </a:cubicBezTo>
                <a:cubicBezTo>
                  <a:pt x="2039678" y="904328"/>
                  <a:pt x="2020463" y="974764"/>
                  <a:pt x="1990165" y="1039905"/>
                </a:cubicBezTo>
                <a:cubicBezTo>
                  <a:pt x="1960104" y="1104537"/>
                  <a:pt x="1908989" y="1157311"/>
                  <a:pt x="1873624" y="1219200"/>
                </a:cubicBezTo>
                <a:cubicBezTo>
                  <a:pt x="1827820" y="1299357"/>
                  <a:pt x="1848539" y="1260404"/>
                  <a:pt x="1810871" y="1335741"/>
                </a:cubicBezTo>
                <a:cubicBezTo>
                  <a:pt x="1807883" y="1350682"/>
                  <a:pt x="1806387" y="1366001"/>
                  <a:pt x="1801906" y="1380564"/>
                </a:cubicBezTo>
                <a:cubicBezTo>
                  <a:pt x="1783664" y="1439849"/>
                  <a:pt x="1768061" y="1473505"/>
                  <a:pt x="1730189" y="1524000"/>
                </a:cubicBezTo>
                <a:cubicBezTo>
                  <a:pt x="1720047" y="1537523"/>
                  <a:pt x="1707234" y="1548939"/>
                  <a:pt x="1694330" y="1559858"/>
                </a:cubicBezTo>
                <a:cubicBezTo>
                  <a:pt x="1668321" y="1581866"/>
                  <a:pt x="1640017" y="1601036"/>
                  <a:pt x="1613648" y="1622611"/>
                </a:cubicBezTo>
                <a:cubicBezTo>
                  <a:pt x="1607106" y="1627963"/>
                  <a:pt x="1602318" y="1635261"/>
                  <a:pt x="1595718" y="1640541"/>
                </a:cubicBezTo>
                <a:cubicBezTo>
                  <a:pt x="1587305" y="1647272"/>
                  <a:pt x="1577329" y="1651855"/>
                  <a:pt x="1568824" y="1658470"/>
                </a:cubicBezTo>
                <a:cubicBezTo>
                  <a:pt x="1550401" y="1672799"/>
                  <a:pt x="1532600" y="1687925"/>
                  <a:pt x="1515036" y="1703294"/>
                </a:cubicBezTo>
                <a:cubicBezTo>
                  <a:pt x="1494972" y="1720850"/>
                  <a:pt x="1497147" y="1726722"/>
                  <a:pt x="1470212" y="1739153"/>
                </a:cubicBezTo>
                <a:cubicBezTo>
                  <a:pt x="1440990" y="1752640"/>
                  <a:pt x="1412281" y="1769543"/>
                  <a:pt x="1380565" y="1775011"/>
                </a:cubicBezTo>
                <a:cubicBezTo>
                  <a:pt x="1198300" y="1806436"/>
                  <a:pt x="1210236" y="1722531"/>
                  <a:pt x="1210236" y="181983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72BC9583-F319-A97A-7229-9EAE1E5F67F1}"/>
              </a:ext>
            </a:extLst>
          </p:cNvPr>
          <p:cNvSpPr/>
          <p:nvPr/>
        </p:nvSpPr>
        <p:spPr>
          <a:xfrm>
            <a:off x="4455458" y="5737412"/>
            <a:ext cx="1541929" cy="390179"/>
          </a:xfrm>
          <a:prstGeom prst="wedgeRoundRectCallout">
            <a:avLst>
              <a:gd name="adj1" fmla="val -45423"/>
              <a:gd name="adj2" fmla="val -15806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deadlock</a:t>
            </a:r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819D6592-08B9-455F-4EC9-3E946E94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F4FE16F-BA3C-4539-A68E-8C279D4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FA2FB6-69DF-AA3F-06FB-205BDC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957" y="2664441"/>
            <a:ext cx="6388223" cy="1325563"/>
          </a:xfrm>
        </p:spPr>
        <p:txBody>
          <a:bodyPr/>
          <a:lstStyle/>
          <a:p>
            <a:pPr algn="ctr"/>
            <a:r>
              <a:rPr lang="en-IN" b="1" dirty="0" err="1"/>
              <a:t>unique_ptr</a:t>
            </a:r>
            <a:r>
              <a:rPr lang="en-IN" b="1" dirty="0"/>
              <a:t> – get method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668209-940A-A3CE-994B-97E517CA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5A7FF-10EC-7FCD-C6BE-37CC20BC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705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leading to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726494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F01154-57E7-CD22-44DE-48E5A76C94F6}"/>
              </a:ext>
            </a:extLst>
          </p:cNvPr>
          <p:cNvGrpSpPr/>
          <p:nvPr/>
        </p:nvGrpSpPr>
        <p:grpSpPr>
          <a:xfrm>
            <a:off x="1912041" y="2019251"/>
            <a:ext cx="851648" cy="1414231"/>
            <a:chOff x="1748117" y="2014769"/>
            <a:chExt cx="851648" cy="14142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A878D-638D-D213-3F1A-08D298E8F2FE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5E6825-A324-9BB7-C5B7-83FE627D73C3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 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D7C0F5-8D17-B26F-EC1E-44C4BD7E7DBE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10DBF-8B6C-67D4-DAC9-BF44FC219454}"/>
              </a:ext>
            </a:extLst>
          </p:cNvPr>
          <p:cNvGrpSpPr/>
          <p:nvPr/>
        </p:nvGrpSpPr>
        <p:grpSpPr>
          <a:xfrm>
            <a:off x="737024" y="4364517"/>
            <a:ext cx="1443318" cy="1652648"/>
            <a:chOff x="5719482" y="4303059"/>
            <a:chExt cx="1443318" cy="16526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A65CAC-DAA7-AB5C-EC1C-F266242683C2}"/>
                </a:ext>
              </a:extLst>
            </p:cNvPr>
            <p:cNvGrpSpPr/>
            <p:nvPr/>
          </p:nvGrpSpPr>
          <p:grpSpPr>
            <a:xfrm>
              <a:off x="5719482" y="4303059"/>
              <a:ext cx="1443318" cy="1652648"/>
              <a:chOff x="5719482" y="4303059"/>
              <a:chExt cx="1443318" cy="1652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5239E91-91F3-3B43-A59F-85F5E4FB628A}"/>
                  </a:ext>
                </a:extLst>
              </p:cNvPr>
              <p:cNvSpPr/>
              <p:nvPr/>
            </p:nvSpPr>
            <p:spPr>
              <a:xfrm>
                <a:off x="5719482" y="430305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995F31-A86A-96C5-35C5-587BEA7CA390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D40869-21BB-889F-F9F2-25A8ACA43F13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BA5FFB-A4E2-A746-AC0F-C134580590B9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69841DD-19DC-95B9-B2D6-C50834AEEC74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B15353-B757-EE61-3CBE-CC13FDBEEB16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9F00A9-46B2-A58E-ABAE-74FE225DEF78}"/>
              </a:ext>
            </a:extLst>
          </p:cNvPr>
          <p:cNvSpPr/>
          <p:nvPr/>
        </p:nvSpPr>
        <p:spPr>
          <a:xfrm>
            <a:off x="2885987" y="43190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FE3A28-FBC9-833A-AA2C-9B8F0A54E8EA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>
            <a:off x="2763689" y="2609612"/>
            <a:ext cx="1048866" cy="1709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612AFB-3EDD-6B94-5364-1A49F7CD93B3}"/>
              </a:ext>
            </a:extLst>
          </p:cNvPr>
          <p:cNvCxnSpPr>
            <a:stCxn id="29" idx="1"/>
            <a:endCxn id="24" idx="0"/>
          </p:cNvCxnSpPr>
          <p:nvPr/>
        </p:nvCxnSpPr>
        <p:spPr>
          <a:xfrm rot="10800000" flipV="1">
            <a:off x="1458683" y="3117475"/>
            <a:ext cx="453358" cy="1247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5A27F0-B61B-310E-911B-A8B9404008FC}"/>
              </a:ext>
            </a:extLst>
          </p:cNvPr>
          <p:cNvGrpSpPr/>
          <p:nvPr/>
        </p:nvGrpSpPr>
        <p:grpSpPr>
          <a:xfrm>
            <a:off x="8911559" y="2003514"/>
            <a:ext cx="851648" cy="1414231"/>
            <a:chOff x="1748117" y="2014769"/>
            <a:chExt cx="851648" cy="141423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EC171-F9B7-30E8-DB06-882B7AD928A7}"/>
                </a:ext>
              </a:extLst>
            </p:cNvPr>
            <p:cNvSpPr/>
            <p:nvPr/>
          </p:nvSpPr>
          <p:spPr>
            <a:xfrm>
              <a:off x="1748118" y="2420471"/>
              <a:ext cx="851647" cy="3693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 err="1">
                  <a:ln w="0"/>
                  <a:solidFill>
                    <a:schemeClr val="tx1"/>
                  </a:solidFill>
                </a:rPr>
                <a:t>shared_ptr</a:t>
              </a:r>
              <a:r>
                <a:rPr lang="en-IN" sz="1100" b="1" dirty="0">
                  <a:ln w="0"/>
                  <a:solidFill>
                    <a:schemeClr val="tx1"/>
                  </a:solidFill>
                </a:rPr>
                <a:t>&lt;CA&gt;* =</a:t>
              </a:r>
              <a:endParaRPr lang="en-IN" sz="1100" b="1" dirty="0">
                <a:ln w="0"/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2EB3F5-237D-945D-0D59-7A0AAB5A0739}"/>
                </a:ext>
              </a:extLst>
            </p:cNvPr>
            <p:cNvSpPr/>
            <p:nvPr/>
          </p:nvSpPr>
          <p:spPr>
            <a:xfrm>
              <a:off x="1748117" y="2796988"/>
              <a:ext cx="851647" cy="6320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Control Block* =</a:t>
              </a:r>
              <a:endParaRPr lang="en-IN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86F716-6367-F712-9636-6EB02BD3F7FD}"/>
                </a:ext>
              </a:extLst>
            </p:cNvPr>
            <p:cNvSpPr txBox="1"/>
            <p:nvPr/>
          </p:nvSpPr>
          <p:spPr>
            <a:xfrm>
              <a:off x="1855692" y="2014769"/>
              <a:ext cx="63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ptr2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3F833-47DA-18B1-7FD1-2DB109F1E240}"/>
              </a:ext>
            </a:extLst>
          </p:cNvPr>
          <p:cNvGrpSpPr/>
          <p:nvPr/>
        </p:nvGrpSpPr>
        <p:grpSpPr>
          <a:xfrm>
            <a:off x="8715617" y="4397428"/>
            <a:ext cx="1443318" cy="1658368"/>
            <a:chOff x="5719482" y="4297339"/>
            <a:chExt cx="1443318" cy="16583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3E34D2-4CA4-109F-CB17-83CCBAD72D49}"/>
                </a:ext>
              </a:extLst>
            </p:cNvPr>
            <p:cNvGrpSpPr/>
            <p:nvPr/>
          </p:nvGrpSpPr>
          <p:grpSpPr>
            <a:xfrm>
              <a:off x="5719482" y="4297339"/>
              <a:ext cx="1443318" cy="1658368"/>
              <a:chOff x="5719482" y="4297339"/>
              <a:chExt cx="1443318" cy="16583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AB13AC-1185-2D4B-AAD8-6DE3739F8077}"/>
                  </a:ext>
                </a:extLst>
              </p:cNvPr>
              <p:cNvSpPr/>
              <p:nvPr/>
            </p:nvSpPr>
            <p:spPr>
              <a:xfrm>
                <a:off x="5719482" y="4297339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shared_ptr</a:t>
                </a:r>
                <a:r>
                  <a:rPr lang="en-IN" sz="1100" b="1" dirty="0"/>
                  <a:t>&lt;CA&gt;* 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AD67569-064A-C068-FC58-DCE9853DC08B}"/>
                  </a:ext>
                </a:extLst>
              </p:cNvPr>
              <p:cNvSpPr/>
              <p:nvPr/>
            </p:nvSpPr>
            <p:spPr>
              <a:xfrm>
                <a:off x="5719482" y="4717651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Shared_count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26CAB60-ADB6-A6AA-893E-AAFF40BB4FD9}"/>
                  </a:ext>
                </a:extLst>
              </p:cNvPr>
              <p:cNvSpPr/>
              <p:nvPr/>
            </p:nvSpPr>
            <p:spPr>
              <a:xfrm>
                <a:off x="5719482" y="5126523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b="1" dirty="0" err="1"/>
                  <a:t>Weak_count</a:t>
                </a:r>
                <a:r>
                  <a:rPr lang="en-IN" sz="1100" b="1" dirty="0"/>
                  <a:t>: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029BCFC-46B1-604D-4D53-326339C4051C}"/>
                  </a:ext>
                </a:extLst>
              </p:cNvPr>
              <p:cNvSpPr/>
              <p:nvPr/>
            </p:nvSpPr>
            <p:spPr>
              <a:xfrm>
                <a:off x="5719482" y="5541115"/>
                <a:ext cx="1443318" cy="41459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/>
                  <a:t>Handle to delete handlers and more…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F3ADCB-9517-54EC-A947-6FA96436B8FB}"/>
                </a:ext>
              </a:extLst>
            </p:cNvPr>
            <p:cNvSpPr/>
            <p:nvPr/>
          </p:nvSpPr>
          <p:spPr>
            <a:xfrm>
              <a:off x="6728964" y="4771894"/>
              <a:ext cx="349624" cy="303511"/>
            </a:xfrm>
            <a:prstGeom prst="round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06284FA-BA1B-EB1A-0570-BA4CF3E7E27D}"/>
                </a:ext>
              </a:extLst>
            </p:cNvPr>
            <p:cNvSpPr/>
            <p:nvPr/>
          </p:nvSpPr>
          <p:spPr>
            <a:xfrm>
              <a:off x="6743364" y="5184923"/>
              <a:ext cx="349624" cy="30351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6C5F90-75F1-05FE-770E-D150994B2F6F}"/>
              </a:ext>
            </a:extLst>
          </p:cNvPr>
          <p:cNvSpPr txBox="1"/>
          <p:nvPr/>
        </p:nvSpPr>
        <p:spPr>
          <a:xfrm>
            <a:off x="3319798" y="4837690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6DBC25-28DD-374E-7A81-22B91B185DDB}"/>
              </a:ext>
            </a:extLst>
          </p:cNvPr>
          <p:cNvSpPr/>
          <p:nvPr/>
        </p:nvSpPr>
        <p:spPr>
          <a:xfrm>
            <a:off x="2977563" y="44299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7C026E7-87B2-9151-C178-93F846B88008}"/>
              </a:ext>
            </a:extLst>
          </p:cNvPr>
          <p:cNvSpPr/>
          <p:nvPr/>
        </p:nvSpPr>
        <p:spPr>
          <a:xfrm>
            <a:off x="5807831" y="4185550"/>
            <a:ext cx="1853136" cy="59881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A0A818-1E75-F1CC-42FC-BD0273B33655}"/>
              </a:ext>
            </a:extLst>
          </p:cNvPr>
          <p:cNvSpPr txBox="1"/>
          <p:nvPr/>
        </p:nvSpPr>
        <p:spPr>
          <a:xfrm>
            <a:off x="6782752" y="4748441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E3ACB-C0A9-EC57-DCF7-536B04D38323}"/>
              </a:ext>
            </a:extLst>
          </p:cNvPr>
          <p:cNvSpPr/>
          <p:nvPr/>
        </p:nvSpPr>
        <p:spPr>
          <a:xfrm>
            <a:off x="5899407" y="4296423"/>
            <a:ext cx="1687288" cy="3915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shared_ptr</a:t>
            </a:r>
            <a:r>
              <a:rPr lang="en-IN" sz="1200" dirty="0"/>
              <a:t>&lt;CA&gt; p1 =ptr1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19ACB3-F752-26A7-3162-F62756AC8B54}"/>
              </a:ext>
            </a:extLst>
          </p:cNvPr>
          <p:cNvCxnSpPr>
            <a:stCxn id="44" idx="1"/>
            <a:endCxn id="58" idx="0"/>
          </p:cNvCxnSpPr>
          <p:nvPr/>
        </p:nvCxnSpPr>
        <p:spPr>
          <a:xfrm rot="10800000" flipV="1">
            <a:off x="6734400" y="2593874"/>
            <a:ext cx="2177161" cy="1591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72A0D4F-9031-1264-9863-2460B41CADA4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rot="16200000" flipH="1">
            <a:off x="8897488" y="3857639"/>
            <a:ext cx="979683" cy="99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7BE7DA-ADDF-8344-DBDB-E63E16371810}"/>
              </a:ext>
            </a:extLst>
          </p:cNvPr>
          <p:cNvCxnSpPr>
            <a:cxnSpLocks/>
          </p:cNvCxnSpPr>
          <p:nvPr/>
        </p:nvCxnSpPr>
        <p:spPr>
          <a:xfrm>
            <a:off x="4671248" y="4634538"/>
            <a:ext cx="1215345" cy="2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2BE8E3-8BCB-3288-A448-7A5322C6D89B}"/>
              </a:ext>
            </a:extLst>
          </p:cNvPr>
          <p:cNvCxnSpPr>
            <a:cxnSpLocks/>
            <a:stCxn id="17" idx="2"/>
            <a:endCxn id="42" idx="1"/>
          </p:cNvCxnSpPr>
          <p:nvPr/>
        </p:nvCxnSpPr>
        <p:spPr>
          <a:xfrm rot="16200000" flipH="1">
            <a:off x="6006064" y="2724354"/>
            <a:ext cx="516045" cy="4903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DCA17-A603-37C5-7047-6F3147E7B685}"/>
              </a:ext>
            </a:extLst>
          </p:cNvPr>
          <p:cNvCxnSpPr>
            <a:stCxn id="58" idx="2"/>
            <a:endCxn id="17" idx="2"/>
          </p:cNvCxnSpPr>
          <p:nvPr/>
        </p:nvCxnSpPr>
        <p:spPr>
          <a:xfrm rot="5400000">
            <a:off x="5206727" y="3390191"/>
            <a:ext cx="133500" cy="2921844"/>
          </a:xfrm>
          <a:prstGeom prst="bentConnector3">
            <a:avLst>
              <a:gd name="adj1" fmla="val 27123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A90ED0-5A16-17CB-BA7B-88284BF2E6FA}"/>
              </a:ext>
            </a:extLst>
          </p:cNvPr>
          <p:cNvCxnSpPr>
            <a:stCxn id="58" idx="1"/>
            <a:endCxn id="26" idx="3"/>
          </p:cNvCxnSpPr>
          <p:nvPr/>
        </p:nvCxnSpPr>
        <p:spPr>
          <a:xfrm rot="10800000" flipV="1">
            <a:off x="2180343" y="4484957"/>
            <a:ext cx="3627489" cy="910320"/>
          </a:xfrm>
          <a:prstGeom prst="bentConnector3">
            <a:avLst>
              <a:gd name="adj1" fmla="val 1737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8001E5-B171-A2CB-09C4-6DB02DAC2EF7}"/>
              </a:ext>
            </a:extLst>
          </p:cNvPr>
          <p:cNvSpPr txBox="1"/>
          <p:nvPr/>
        </p:nvSpPr>
        <p:spPr>
          <a:xfrm>
            <a:off x="3684152" y="1162352"/>
            <a:ext cx="4247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When ‘</a:t>
            </a:r>
            <a:r>
              <a:rPr lang="en-IN" sz="1400" b="1" dirty="0"/>
              <a:t>ptr1</a:t>
            </a:r>
            <a:r>
              <a:rPr lang="en-IN" sz="1400" dirty="0"/>
              <a:t>’ and ‘</a:t>
            </a:r>
            <a:r>
              <a:rPr lang="en-IN" sz="1400" b="1" dirty="0"/>
              <a:t>ptr2’</a:t>
            </a:r>
            <a:r>
              <a:rPr lang="en-IN" sz="1400" dirty="0"/>
              <a:t> perish, the </a:t>
            </a:r>
            <a:r>
              <a:rPr lang="en-IN" sz="1400" dirty="0" err="1"/>
              <a:t>shared_count</a:t>
            </a:r>
            <a:r>
              <a:rPr lang="en-IN" sz="1400" dirty="0"/>
              <a:t> will become 1 in the respective control blocks, neither CA instances on the heap pointing to each other will die, as their count will never fall to zero due to dead-lock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6878DAF-8F51-3CFA-BA3E-BEF0C9973351}"/>
              </a:ext>
            </a:extLst>
          </p:cNvPr>
          <p:cNvSpPr/>
          <p:nvPr/>
        </p:nvSpPr>
        <p:spPr>
          <a:xfrm>
            <a:off x="9565340" y="1992245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3600D9EB-72D5-FF90-E090-4FD0F6F3678C}"/>
              </a:ext>
            </a:extLst>
          </p:cNvPr>
          <p:cNvSpPr/>
          <p:nvPr/>
        </p:nvSpPr>
        <p:spPr>
          <a:xfrm>
            <a:off x="6545186" y="3148591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4DB387B8-8A16-C6A5-515C-13FDF594D1FB}"/>
              </a:ext>
            </a:extLst>
          </p:cNvPr>
          <p:cNvSpPr/>
          <p:nvPr/>
        </p:nvSpPr>
        <p:spPr>
          <a:xfrm>
            <a:off x="9100775" y="3523644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B1D6F28C-B172-8EF5-D8C4-D26C06E5F0C1}"/>
              </a:ext>
            </a:extLst>
          </p:cNvPr>
          <p:cNvSpPr/>
          <p:nvPr/>
        </p:nvSpPr>
        <p:spPr>
          <a:xfrm>
            <a:off x="2546747" y="2037378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86753A4D-AB9C-F75F-D67D-8651DC8AC41C}"/>
              </a:ext>
            </a:extLst>
          </p:cNvPr>
          <p:cNvSpPr/>
          <p:nvPr/>
        </p:nvSpPr>
        <p:spPr>
          <a:xfrm>
            <a:off x="3597704" y="3174287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0F87F33D-A4F6-AEBF-6C11-823407B3BB09}"/>
              </a:ext>
            </a:extLst>
          </p:cNvPr>
          <p:cNvSpPr/>
          <p:nvPr/>
        </p:nvSpPr>
        <p:spPr>
          <a:xfrm>
            <a:off x="1271556" y="3294452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9430C6C-0E5C-586B-BE4C-B8D9008632B2}"/>
              </a:ext>
            </a:extLst>
          </p:cNvPr>
          <p:cNvSpPr/>
          <p:nvPr/>
        </p:nvSpPr>
        <p:spPr>
          <a:xfrm>
            <a:off x="2553807" y="3772430"/>
            <a:ext cx="5443805" cy="1577038"/>
          </a:xfrm>
          <a:custGeom>
            <a:avLst/>
            <a:gdLst>
              <a:gd name="connsiteX0" fmla="*/ 1237130 w 2054200"/>
              <a:gd name="connsiteY0" fmla="*/ 1730188 h 1819835"/>
              <a:gd name="connsiteX1" fmla="*/ 1192306 w 2054200"/>
              <a:gd name="connsiteY1" fmla="*/ 1739153 h 1819835"/>
              <a:gd name="connsiteX2" fmla="*/ 941295 w 2054200"/>
              <a:gd name="connsiteY2" fmla="*/ 1810870 h 1819835"/>
              <a:gd name="connsiteX3" fmla="*/ 672353 w 2054200"/>
              <a:gd name="connsiteY3" fmla="*/ 1801905 h 1819835"/>
              <a:gd name="connsiteX4" fmla="*/ 546848 w 2054200"/>
              <a:gd name="connsiteY4" fmla="*/ 1712258 h 1819835"/>
              <a:gd name="connsiteX5" fmla="*/ 466165 w 2054200"/>
              <a:gd name="connsiteY5" fmla="*/ 1658470 h 1819835"/>
              <a:gd name="connsiteX6" fmla="*/ 313765 w 2054200"/>
              <a:gd name="connsiteY6" fmla="*/ 1506070 h 1819835"/>
              <a:gd name="connsiteX7" fmla="*/ 107577 w 2054200"/>
              <a:gd name="connsiteY7" fmla="*/ 1308847 h 1819835"/>
              <a:gd name="connsiteX8" fmla="*/ 44824 w 2054200"/>
              <a:gd name="connsiteY8" fmla="*/ 1228164 h 1819835"/>
              <a:gd name="connsiteX9" fmla="*/ 0 w 2054200"/>
              <a:gd name="connsiteY9" fmla="*/ 1138517 h 1819835"/>
              <a:gd name="connsiteX10" fmla="*/ 17930 w 2054200"/>
              <a:gd name="connsiteY10" fmla="*/ 887505 h 1819835"/>
              <a:gd name="connsiteX11" fmla="*/ 71718 w 2054200"/>
              <a:gd name="connsiteY11" fmla="*/ 779929 h 1819835"/>
              <a:gd name="connsiteX12" fmla="*/ 322730 w 2054200"/>
              <a:gd name="connsiteY12" fmla="*/ 466164 h 1819835"/>
              <a:gd name="connsiteX13" fmla="*/ 430306 w 2054200"/>
              <a:gd name="connsiteY13" fmla="*/ 385482 h 1819835"/>
              <a:gd name="connsiteX14" fmla="*/ 618565 w 2054200"/>
              <a:gd name="connsiteY14" fmla="*/ 215153 h 1819835"/>
              <a:gd name="connsiteX15" fmla="*/ 708212 w 2054200"/>
              <a:gd name="connsiteY15" fmla="*/ 134470 h 1819835"/>
              <a:gd name="connsiteX16" fmla="*/ 851648 w 2054200"/>
              <a:gd name="connsiteY16" fmla="*/ 44823 h 1819835"/>
              <a:gd name="connsiteX17" fmla="*/ 1039906 w 2054200"/>
              <a:gd name="connsiteY17" fmla="*/ 0 h 1819835"/>
              <a:gd name="connsiteX18" fmla="*/ 1290918 w 2054200"/>
              <a:gd name="connsiteY18" fmla="*/ 98611 h 1819835"/>
              <a:gd name="connsiteX19" fmla="*/ 1649506 w 2054200"/>
              <a:gd name="connsiteY19" fmla="*/ 259976 h 1819835"/>
              <a:gd name="connsiteX20" fmla="*/ 1900518 w 2054200"/>
              <a:gd name="connsiteY20" fmla="*/ 502023 h 1819835"/>
              <a:gd name="connsiteX21" fmla="*/ 1963271 w 2054200"/>
              <a:gd name="connsiteY21" fmla="*/ 582705 h 1819835"/>
              <a:gd name="connsiteX22" fmla="*/ 2043953 w 2054200"/>
              <a:gd name="connsiteY22" fmla="*/ 753035 h 1819835"/>
              <a:gd name="connsiteX23" fmla="*/ 2052918 w 2054200"/>
              <a:gd name="connsiteY23" fmla="*/ 833717 h 1819835"/>
              <a:gd name="connsiteX24" fmla="*/ 1990165 w 2054200"/>
              <a:gd name="connsiteY24" fmla="*/ 1039905 h 1819835"/>
              <a:gd name="connsiteX25" fmla="*/ 1873624 w 2054200"/>
              <a:gd name="connsiteY25" fmla="*/ 1219200 h 1819835"/>
              <a:gd name="connsiteX26" fmla="*/ 1810871 w 2054200"/>
              <a:gd name="connsiteY26" fmla="*/ 1335741 h 1819835"/>
              <a:gd name="connsiteX27" fmla="*/ 1801906 w 2054200"/>
              <a:gd name="connsiteY27" fmla="*/ 1380564 h 1819835"/>
              <a:gd name="connsiteX28" fmla="*/ 1730189 w 2054200"/>
              <a:gd name="connsiteY28" fmla="*/ 1524000 h 1819835"/>
              <a:gd name="connsiteX29" fmla="*/ 1694330 w 2054200"/>
              <a:gd name="connsiteY29" fmla="*/ 1559858 h 1819835"/>
              <a:gd name="connsiteX30" fmla="*/ 1613648 w 2054200"/>
              <a:gd name="connsiteY30" fmla="*/ 1622611 h 1819835"/>
              <a:gd name="connsiteX31" fmla="*/ 1595718 w 2054200"/>
              <a:gd name="connsiteY31" fmla="*/ 1640541 h 1819835"/>
              <a:gd name="connsiteX32" fmla="*/ 1568824 w 2054200"/>
              <a:gd name="connsiteY32" fmla="*/ 1658470 h 1819835"/>
              <a:gd name="connsiteX33" fmla="*/ 1515036 w 2054200"/>
              <a:gd name="connsiteY33" fmla="*/ 1703294 h 1819835"/>
              <a:gd name="connsiteX34" fmla="*/ 1470212 w 2054200"/>
              <a:gd name="connsiteY34" fmla="*/ 1739153 h 1819835"/>
              <a:gd name="connsiteX35" fmla="*/ 1380565 w 2054200"/>
              <a:gd name="connsiteY35" fmla="*/ 1775011 h 1819835"/>
              <a:gd name="connsiteX36" fmla="*/ 1210236 w 2054200"/>
              <a:gd name="connsiteY36" fmla="*/ 1819835 h 181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54200" h="1819835">
                <a:moveTo>
                  <a:pt x="1237130" y="1730188"/>
                </a:moveTo>
                <a:cubicBezTo>
                  <a:pt x="1222189" y="1733176"/>
                  <a:pt x="1207006" y="1735144"/>
                  <a:pt x="1192306" y="1739153"/>
                </a:cubicBezTo>
                <a:cubicBezTo>
                  <a:pt x="1108354" y="1762049"/>
                  <a:pt x="1027687" y="1800444"/>
                  <a:pt x="941295" y="1810870"/>
                </a:cubicBezTo>
                <a:cubicBezTo>
                  <a:pt x="852244" y="1821617"/>
                  <a:pt x="762000" y="1804893"/>
                  <a:pt x="672353" y="1801905"/>
                </a:cubicBezTo>
                <a:cubicBezTo>
                  <a:pt x="362670" y="1595450"/>
                  <a:pt x="743047" y="1852400"/>
                  <a:pt x="546848" y="1712258"/>
                </a:cubicBezTo>
                <a:cubicBezTo>
                  <a:pt x="520546" y="1693471"/>
                  <a:pt x="490375" y="1679886"/>
                  <a:pt x="466165" y="1658470"/>
                </a:cubicBezTo>
                <a:cubicBezTo>
                  <a:pt x="412355" y="1610869"/>
                  <a:pt x="365480" y="1555938"/>
                  <a:pt x="313765" y="1506070"/>
                </a:cubicBezTo>
                <a:cubicBezTo>
                  <a:pt x="215239" y="1411063"/>
                  <a:pt x="203631" y="1415012"/>
                  <a:pt x="107577" y="1308847"/>
                </a:cubicBezTo>
                <a:cubicBezTo>
                  <a:pt x="84718" y="1283582"/>
                  <a:pt x="63018" y="1256971"/>
                  <a:pt x="44824" y="1228164"/>
                </a:cubicBezTo>
                <a:cubicBezTo>
                  <a:pt x="26984" y="1199917"/>
                  <a:pt x="14941" y="1168399"/>
                  <a:pt x="0" y="1138517"/>
                </a:cubicBezTo>
                <a:cubicBezTo>
                  <a:pt x="5977" y="1054846"/>
                  <a:pt x="1479" y="969760"/>
                  <a:pt x="17930" y="887505"/>
                </a:cubicBezTo>
                <a:cubicBezTo>
                  <a:pt x="25793" y="848192"/>
                  <a:pt x="51684" y="814655"/>
                  <a:pt x="71718" y="779929"/>
                </a:cubicBezTo>
                <a:cubicBezTo>
                  <a:pt x="132053" y="675348"/>
                  <a:pt x="231521" y="534571"/>
                  <a:pt x="322730" y="466164"/>
                </a:cubicBezTo>
                <a:cubicBezTo>
                  <a:pt x="358589" y="439270"/>
                  <a:pt x="396128" y="414482"/>
                  <a:pt x="430306" y="385482"/>
                </a:cubicBezTo>
                <a:cubicBezTo>
                  <a:pt x="494834" y="330731"/>
                  <a:pt x="555764" y="271876"/>
                  <a:pt x="618565" y="215153"/>
                </a:cubicBezTo>
                <a:cubicBezTo>
                  <a:pt x="648400" y="188206"/>
                  <a:pt x="674761" y="156771"/>
                  <a:pt x="708212" y="134470"/>
                </a:cubicBezTo>
                <a:cubicBezTo>
                  <a:pt x="747238" y="108453"/>
                  <a:pt x="814289" y="62519"/>
                  <a:pt x="851648" y="44823"/>
                </a:cubicBezTo>
                <a:cubicBezTo>
                  <a:pt x="914170" y="15208"/>
                  <a:pt x="971880" y="11337"/>
                  <a:pt x="1039906" y="0"/>
                </a:cubicBezTo>
                <a:cubicBezTo>
                  <a:pt x="1241649" y="20173"/>
                  <a:pt x="999073" y="-16042"/>
                  <a:pt x="1290918" y="98611"/>
                </a:cubicBezTo>
                <a:cubicBezTo>
                  <a:pt x="1383856" y="135122"/>
                  <a:pt x="1555122" y="187615"/>
                  <a:pt x="1649506" y="259976"/>
                </a:cubicBezTo>
                <a:cubicBezTo>
                  <a:pt x="1744314" y="332662"/>
                  <a:pt x="1824041" y="412050"/>
                  <a:pt x="1900518" y="502023"/>
                </a:cubicBezTo>
                <a:cubicBezTo>
                  <a:pt x="1922584" y="527983"/>
                  <a:pt x="1944703" y="554138"/>
                  <a:pt x="1963271" y="582705"/>
                </a:cubicBezTo>
                <a:cubicBezTo>
                  <a:pt x="2012031" y="657720"/>
                  <a:pt x="2015677" y="677633"/>
                  <a:pt x="2043953" y="753035"/>
                </a:cubicBezTo>
                <a:cubicBezTo>
                  <a:pt x="2046941" y="779929"/>
                  <a:pt x="2057905" y="807121"/>
                  <a:pt x="2052918" y="833717"/>
                </a:cubicBezTo>
                <a:cubicBezTo>
                  <a:pt x="2039678" y="904328"/>
                  <a:pt x="2020463" y="974764"/>
                  <a:pt x="1990165" y="1039905"/>
                </a:cubicBezTo>
                <a:cubicBezTo>
                  <a:pt x="1960104" y="1104537"/>
                  <a:pt x="1908989" y="1157311"/>
                  <a:pt x="1873624" y="1219200"/>
                </a:cubicBezTo>
                <a:cubicBezTo>
                  <a:pt x="1827820" y="1299357"/>
                  <a:pt x="1848539" y="1260404"/>
                  <a:pt x="1810871" y="1335741"/>
                </a:cubicBezTo>
                <a:cubicBezTo>
                  <a:pt x="1807883" y="1350682"/>
                  <a:pt x="1806387" y="1366001"/>
                  <a:pt x="1801906" y="1380564"/>
                </a:cubicBezTo>
                <a:cubicBezTo>
                  <a:pt x="1783664" y="1439849"/>
                  <a:pt x="1768061" y="1473505"/>
                  <a:pt x="1730189" y="1524000"/>
                </a:cubicBezTo>
                <a:cubicBezTo>
                  <a:pt x="1720047" y="1537523"/>
                  <a:pt x="1707234" y="1548939"/>
                  <a:pt x="1694330" y="1559858"/>
                </a:cubicBezTo>
                <a:cubicBezTo>
                  <a:pt x="1668321" y="1581866"/>
                  <a:pt x="1640017" y="1601036"/>
                  <a:pt x="1613648" y="1622611"/>
                </a:cubicBezTo>
                <a:cubicBezTo>
                  <a:pt x="1607106" y="1627963"/>
                  <a:pt x="1602318" y="1635261"/>
                  <a:pt x="1595718" y="1640541"/>
                </a:cubicBezTo>
                <a:cubicBezTo>
                  <a:pt x="1587305" y="1647272"/>
                  <a:pt x="1577329" y="1651855"/>
                  <a:pt x="1568824" y="1658470"/>
                </a:cubicBezTo>
                <a:cubicBezTo>
                  <a:pt x="1550401" y="1672799"/>
                  <a:pt x="1532600" y="1687925"/>
                  <a:pt x="1515036" y="1703294"/>
                </a:cubicBezTo>
                <a:cubicBezTo>
                  <a:pt x="1494972" y="1720850"/>
                  <a:pt x="1497147" y="1726722"/>
                  <a:pt x="1470212" y="1739153"/>
                </a:cubicBezTo>
                <a:cubicBezTo>
                  <a:pt x="1440990" y="1752640"/>
                  <a:pt x="1412281" y="1769543"/>
                  <a:pt x="1380565" y="1775011"/>
                </a:cubicBezTo>
                <a:cubicBezTo>
                  <a:pt x="1198300" y="1806436"/>
                  <a:pt x="1210236" y="1722531"/>
                  <a:pt x="1210236" y="181983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72BC9583-F319-A97A-7229-9EAE1E5F67F1}"/>
              </a:ext>
            </a:extLst>
          </p:cNvPr>
          <p:cNvSpPr/>
          <p:nvPr/>
        </p:nvSpPr>
        <p:spPr>
          <a:xfrm>
            <a:off x="4455458" y="5737412"/>
            <a:ext cx="1541929" cy="390179"/>
          </a:xfrm>
          <a:prstGeom prst="wedgeRoundRectCallout">
            <a:avLst>
              <a:gd name="adj1" fmla="val -45423"/>
              <a:gd name="adj2" fmla="val -15806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deadlock</a:t>
            </a:r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819D6592-08B9-455F-4EC9-3E946E94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F4FE16F-BA3C-4539-A68E-8C279D4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67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966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E07E49-ED81-A65E-09E2-8E8DAFE33406}"/>
              </a:ext>
            </a:extLst>
          </p:cNvPr>
          <p:cNvSpPr txBox="1">
            <a:spLocks/>
          </p:cNvSpPr>
          <p:nvPr/>
        </p:nvSpPr>
        <p:spPr>
          <a:xfrm>
            <a:off x="53340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err="1"/>
              <a:t>weak_ptr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E49680-8059-3DC4-4152-3CDDEB46B0D6}"/>
              </a:ext>
            </a:extLst>
          </p:cNvPr>
          <p:cNvSpPr txBox="1">
            <a:spLocks/>
          </p:cNvSpPr>
          <p:nvPr/>
        </p:nvSpPr>
        <p:spPr>
          <a:xfrm>
            <a:off x="838200" y="3744072"/>
            <a:ext cx="10515600" cy="56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Cyclic reference of </a:t>
            </a:r>
            <a:r>
              <a:rPr lang="en-IN" b="1" dirty="0" err="1"/>
              <a:t>weak_ptr</a:t>
            </a:r>
            <a:r>
              <a:rPr lang="en-IN" b="1" dirty="0"/>
              <a:t> </a:t>
            </a:r>
            <a:r>
              <a:rPr lang="en-IN" dirty="0"/>
              <a:t>types that avoids dead-lock situation</a:t>
            </a:r>
            <a:endParaRPr lang="en-IN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B4C4C8-5D3C-2880-FD96-40618013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409E2-62F2-1702-8F59-5C882B61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845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that avoids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908613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D47D5D-D185-516F-4CA1-8618B86403B1}"/>
              </a:ext>
            </a:extLst>
          </p:cNvPr>
          <p:cNvGrpSpPr/>
          <p:nvPr/>
        </p:nvGrpSpPr>
        <p:grpSpPr>
          <a:xfrm>
            <a:off x="754313" y="2003514"/>
            <a:ext cx="9395657" cy="3965581"/>
            <a:chOff x="754313" y="2003514"/>
            <a:chExt cx="9395657" cy="39655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F01154-57E7-CD22-44DE-48E5A76C94F6}"/>
                </a:ext>
              </a:extLst>
            </p:cNvPr>
            <p:cNvGrpSpPr/>
            <p:nvPr/>
          </p:nvGrpSpPr>
          <p:grpSpPr>
            <a:xfrm>
              <a:off x="1912041" y="2019251"/>
              <a:ext cx="851648" cy="1414231"/>
              <a:chOff x="1748117" y="2014769"/>
              <a:chExt cx="851648" cy="141423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EA878D-638D-D213-3F1A-08D298E8F2F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5E6825-A324-9BB7-C5B7-83FE627D73C3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D7C0F5-8D17-B26F-EC1E-44C4BD7E7DBE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610DBF-8B6C-67D4-DAC9-BF44FC219454}"/>
                </a:ext>
              </a:extLst>
            </p:cNvPr>
            <p:cNvGrpSpPr/>
            <p:nvPr/>
          </p:nvGrpSpPr>
          <p:grpSpPr>
            <a:xfrm>
              <a:off x="754313" y="4316447"/>
              <a:ext cx="1443318" cy="1652648"/>
              <a:chOff x="5719482" y="4303059"/>
              <a:chExt cx="1443318" cy="165264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A65CAC-DAA7-AB5C-EC1C-F266242683C2}"/>
                  </a:ext>
                </a:extLst>
              </p:cNvPr>
              <p:cNvGrpSpPr/>
              <p:nvPr/>
            </p:nvGrpSpPr>
            <p:grpSpPr>
              <a:xfrm>
                <a:off x="5719482" y="4303059"/>
                <a:ext cx="1443318" cy="1652648"/>
                <a:chOff x="5719482" y="4303059"/>
                <a:chExt cx="1443318" cy="165264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239E91-91F3-3B43-A59F-85F5E4FB628A}"/>
                    </a:ext>
                  </a:extLst>
                </p:cNvPr>
                <p:cNvSpPr/>
                <p:nvPr/>
              </p:nvSpPr>
              <p:spPr>
                <a:xfrm>
                  <a:off x="5719482" y="430305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1995F31-A86A-96C5-35C5-587BEA7CA390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0D40869-21BB-889F-F9F2-25A8ACA43F13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A5FFB-A4E2-A746-AC0F-C134580590B9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69841DD-19DC-95B9-B2D6-C50834AEEC7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FB15353-B757-EE61-3CBE-CC13FDBEEB16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9F00A9-46B2-A58E-ABAE-74FE225DEF78}"/>
                </a:ext>
              </a:extLst>
            </p:cNvPr>
            <p:cNvSpPr/>
            <p:nvPr/>
          </p:nvSpPr>
          <p:spPr>
            <a:xfrm>
              <a:off x="2885987" y="4319050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DFE3A28-FBC9-833A-AA2C-9B8F0A54E8EA}"/>
                </a:ext>
              </a:extLst>
            </p:cNvPr>
            <p:cNvCxnSpPr>
              <a:cxnSpLocks/>
              <a:stCxn id="28" idx="3"/>
              <a:endCxn id="17" idx="0"/>
            </p:cNvCxnSpPr>
            <p:nvPr/>
          </p:nvCxnSpPr>
          <p:spPr>
            <a:xfrm>
              <a:off x="2763689" y="2609612"/>
              <a:ext cx="1048866" cy="170943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6612AFB-3EDD-6B94-5364-1A49F7CD93B3}"/>
                </a:ext>
              </a:extLst>
            </p:cNvPr>
            <p:cNvCxnSpPr>
              <a:stCxn id="29" idx="1"/>
              <a:endCxn id="24" idx="0"/>
            </p:cNvCxnSpPr>
            <p:nvPr/>
          </p:nvCxnSpPr>
          <p:spPr>
            <a:xfrm rot="10800000" flipV="1">
              <a:off x="1475973" y="3117475"/>
              <a:ext cx="436069" cy="119897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5A27F0-B61B-310E-911B-A8B9404008FC}"/>
                </a:ext>
              </a:extLst>
            </p:cNvPr>
            <p:cNvGrpSpPr/>
            <p:nvPr/>
          </p:nvGrpSpPr>
          <p:grpSpPr>
            <a:xfrm>
              <a:off x="8911559" y="2003514"/>
              <a:ext cx="851648" cy="1414231"/>
              <a:chOff x="1748117" y="2014769"/>
              <a:chExt cx="851648" cy="14142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6EC171-F9B7-30E8-DB06-882B7AD928A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2EB3F5-237D-945D-0D59-7A0AAB5A073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6F716-6367-F712-9636-6EB02BD3F7FD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AC3F833-47DA-18B1-7FD1-2DB109F1E240}"/>
                </a:ext>
              </a:extLst>
            </p:cNvPr>
            <p:cNvGrpSpPr/>
            <p:nvPr/>
          </p:nvGrpSpPr>
          <p:grpSpPr>
            <a:xfrm>
              <a:off x="8706652" y="4289639"/>
              <a:ext cx="1443318" cy="1658368"/>
              <a:chOff x="5719482" y="4297339"/>
              <a:chExt cx="1443318" cy="165836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73E34D2-4CA4-109F-CB17-83CCBAD72D49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FAB13AC-1185-2D4B-AAD8-6DE3739F8077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 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AD67569-064A-C068-FC58-DCE9853DC08B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26CAB60-ADB6-A6AA-893E-AAFF40BB4FD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029BCFC-46B1-604D-4D53-326339C4051C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0F3ADCB-9517-54EC-A947-6FA96436B8FB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06284FA-BA1B-EB1A-0570-BA4CF3E7E27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6C5F90-75F1-05FE-770E-D150994B2F6F}"/>
                </a:ext>
              </a:extLst>
            </p:cNvPr>
            <p:cNvSpPr txBox="1"/>
            <p:nvPr/>
          </p:nvSpPr>
          <p:spPr>
            <a:xfrm>
              <a:off x="3484066" y="4953443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66DBC25-28DD-374E-7A81-22B91B185DDB}"/>
                </a:ext>
              </a:extLst>
            </p:cNvPr>
            <p:cNvSpPr/>
            <p:nvPr/>
          </p:nvSpPr>
          <p:spPr>
            <a:xfrm>
              <a:off x="2977563" y="4429923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=NULL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7C026E7-87B2-9151-C178-93F846B88008}"/>
                </a:ext>
              </a:extLst>
            </p:cNvPr>
            <p:cNvSpPr/>
            <p:nvPr/>
          </p:nvSpPr>
          <p:spPr>
            <a:xfrm>
              <a:off x="5880196" y="4329074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A0A818-1E75-F1CC-42FC-BD0273B33655}"/>
                </a:ext>
              </a:extLst>
            </p:cNvPr>
            <p:cNvSpPr txBox="1"/>
            <p:nvPr/>
          </p:nvSpPr>
          <p:spPr>
            <a:xfrm>
              <a:off x="6478275" y="4963467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D0E3ACB-C0A9-EC57-DCF7-536B04D38323}"/>
                </a:ext>
              </a:extLst>
            </p:cNvPr>
            <p:cNvSpPr/>
            <p:nvPr/>
          </p:nvSpPr>
          <p:spPr>
            <a:xfrm>
              <a:off x="5971772" y="4439947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=NULL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9ACB3-F752-26A7-3162-F62756AC8B54}"/>
                </a:ext>
              </a:extLst>
            </p:cNvPr>
            <p:cNvCxnSpPr>
              <a:stCxn id="44" idx="1"/>
              <a:endCxn id="58" idx="0"/>
            </p:cNvCxnSpPr>
            <p:nvPr/>
          </p:nvCxnSpPr>
          <p:spPr>
            <a:xfrm rot="10800000" flipV="1">
              <a:off x="6806764" y="2593874"/>
              <a:ext cx="2104796" cy="17351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D72A0D4F-9031-1264-9863-2460B41CADA4}"/>
                </a:ext>
              </a:extLst>
            </p:cNvPr>
            <p:cNvCxnSpPr>
              <a:stCxn id="45" idx="2"/>
              <a:endCxn id="40" idx="0"/>
            </p:cNvCxnSpPr>
            <p:nvPr/>
          </p:nvCxnSpPr>
          <p:spPr>
            <a:xfrm rot="16200000" flipH="1">
              <a:off x="8946900" y="3808228"/>
              <a:ext cx="871894" cy="90928"/>
            </a:xfrm>
            <a:prstGeom prst="bentConnector3">
              <a:avLst>
                <a:gd name="adj1" fmla="val 3457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E1BE3AB-7B39-CD30-6E54-6952BE2926E5}"/>
              </a:ext>
            </a:extLst>
          </p:cNvPr>
          <p:cNvSpPr txBox="1"/>
          <p:nvPr/>
        </p:nvSpPr>
        <p:spPr>
          <a:xfrm>
            <a:off x="3409789" y="1176746"/>
            <a:ext cx="4249271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C23D7-7B04-470A-EE84-B005E8A4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11829-1382-00FB-48FE-25F08FAA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879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that avoid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908613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CBADB-8793-5BBC-C9C6-1ADF43378B4D}"/>
              </a:ext>
            </a:extLst>
          </p:cNvPr>
          <p:cNvGrpSpPr/>
          <p:nvPr/>
        </p:nvGrpSpPr>
        <p:grpSpPr>
          <a:xfrm>
            <a:off x="754313" y="1658707"/>
            <a:ext cx="9395657" cy="4310388"/>
            <a:chOff x="754313" y="1658707"/>
            <a:chExt cx="9395657" cy="43103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F01154-57E7-CD22-44DE-48E5A76C94F6}"/>
                </a:ext>
              </a:extLst>
            </p:cNvPr>
            <p:cNvGrpSpPr/>
            <p:nvPr/>
          </p:nvGrpSpPr>
          <p:grpSpPr>
            <a:xfrm>
              <a:off x="1912041" y="2019251"/>
              <a:ext cx="851648" cy="1414231"/>
              <a:chOff x="1748117" y="2014769"/>
              <a:chExt cx="851648" cy="141423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EA878D-638D-D213-3F1A-08D298E8F2F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5E6825-A324-9BB7-C5B7-83FE627D73C3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D7C0F5-8D17-B26F-EC1E-44C4BD7E7DBE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610DBF-8B6C-67D4-DAC9-BF44FC219454}"/>
                </a:ext>
              </a:extLst>
            </p:cNvPr>
            <p:cNvGrpSpPr/>
            <p:nvPr/>
          </p:nvGrpSpPr>
          <p:grpSpPr>
            <a:xfrm>
              <a:off x="754313" y="4316447"/>
              <a:ext cx="1443318" cy="1652648"/>
              <a:chOff x="5719482" y="4303059"/>
              <a:chExt cx="1443318" cy="165264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A65CAC-DAA7-AB5C-EC1C-F266242683C2}"/>
                  </a:ext>
                </a:extLst>
              </p:cNvPr>
              <p:cNvGrpSpPr/>
              <p:nvPr/>
            </p:nvGrpSpPr>
            <p:grpSpPr>
              <a:xfrm>
                <a:off x="5719482" y="4303059"/>
                <a:ext cx="1443318" cy="1652648"/>
                <a:chOff x="5719482" y="4303059"/>
                <a:chExt cx="1443318" cy="165264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239E91-91F3-3B43-A59F-85F5E4FB628A}"/>
                    </a:ext>
                  </a:extLst>
                </p:cNvPr>
                <p:cNvSpPr/>
                <p:nvPr/>
              </p:nvSpPr>
              <p:spPr>
                <a:xfrm>
                  <a:off x="5719482" y="430305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1995F31-A86A-96C5-35C5-587BEA7CA390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0D40869-21BB-889F-F9F2-25A8ACA43F13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A5FFB-A4E2-A746-AC0F-C134580590B9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69841DD-19DC-95B9-B2D6-C50834AEEC7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1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FB15353-B757-EE61-3CBE-CC13FDBEEB16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9F00A9-46B2-A58E-ABAE-74FE225DEF78}"/>
                </a:ext>
              </a:extLst>
            </p:cNvPr>
            <p:cNvSpPr/>
            <p:nvPr/>
          </p:nvSpPr>
          <p:spPr>
            <a:xfrm>
              <a:off x="2885987" y="4319050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DFE3A28-FBC9-833A-AA2C-9B8F0A54E8EA}"/>
                </a:ext>
              </a:extLst>
            </p:cNvPr>
            <p:cNvCxnSpPr>
              <a:cxnSpLocks/>
              <a:stCxn id="28" idx="3"/>
              <a:endCxn id="17" idx="0"/>
            </p:cNvCxnSpPr>
            <p:nvPr/>
          </p:nvCxnSpPr>
          <p:spPr>
            <a:xfrm>
              <a:off x="2763689" y="2609612"/>
              <a:ext cx="1048866" cy="170943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6612AFB-3EDD-6B94-5364-1A49F7CD93B3}"/>
                </a:ext>
              </a:extLst>
            </p:cNvPr>
            <p:cNvCxnSpPr>
              <a:stCxn id="29" idx="1"/>
              <a:endCxn id="24" idx="0"/>
            </p:cNvCxnSpPr>
            <p:nvPr/>
          </p:nvCxnSpPr>
          <p:spPr>
            <a:xfrm rot="10800000" flipV="1">
              <a:off x="1475973" y="3117475"/>
              <a:ext cx="436069" cy="119897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5A27F0-B61B-310E-911B-A8B9404008FC}"/>
                </a:ext>
              </a:extLst>
            </p:cNvPr>
            <p:cNvGrpSpPr/>
            <p:nvPr/>
          </p:nvGrpSpPr>
          <p:grpSpPr>
            <a:xfrm>
              <a:off x="8911559" y="2003514"/>
              <a:ext cx="851648" cy="1414231"/>
              <a:chOff x="1748117" y="2014769"/>
              <a:chExt cx="851648" cy="14142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6EC171-F9B7-30E8-DB06-882B7AD928A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2EB3F5-237D-945D-0D59-7A0AAB5A073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6F716-6367-F712-9636-6EB02BD3F7FD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AC3F833-47DA-18B1-7FD1-2DB109F1E240}"/>
                </a:ext>
              </a:extLst>
            </p:cNvPr>
            <p:cNvGrpSpPr/>
            <p:nvPr/>
          </p:nvGrpSpPr>
          <p:grpSpPr>
            <a:xfrm>
              <a:off x="8706652" y="4289639"/>
              <a:ext cx="1443318" cy="1658368"/>
              <a:chOff x="5719482" y="4297339"/>
              <a:chExt cx="1443318" cy="165836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73E34D2-4CA4-109F-CB17-83CCBAD72D49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FAB13AC-1185-2D4B-AAD8-6DE3739F8077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 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AD67569-064A-C068-FC58-DCE9853DC08B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26CAB60-ADB6-A6AA-893E-AAFF40BB4FD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029BCFC-46B1-604D-4D53-326339C4051C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0F3ADCB-9517-54EC-A947-6FA96436B8FB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06284FA-BA1B-EB1A-0570-BA4CF3E7E27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6C5F90-75F1-05FE-770E-D150994B2F6F}"/>
                </a:ext>
              </a:extLst>
            </p:cNvPr>
            <p:cNvSpPr txBox="1"/>
            <p:nvPr/>
          </p:nvSpPr>
          <p:spPr>
            <a:xfrm>
              <a:off x="3170951" y="4934157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66DBC25-28DD-374E-7A81-22B91B185DDB}"/>
                </a:ext>
              </a:extLst>
            </p:cNvPr>
            <p:cNvSpPr/>
            <p:nvPr/>
          </p:nvSpPr>
          <p:spPr>
            <a:xfrm>
              <a:off x="2977563" y="4429923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=ptr2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7C026E7-87B2-9151-C178-93F846B88008}"/>
                </a:ext>
              </a:extLst>
            </p:cNvPr>
            <p:cNvSpPr/>
            <p:nvPr/>
          </p:nvSpPr>
          <p:spPr>
            <a:xfrm>
              <a:off x="5880196" y="4329074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A0A818-1E75-F1CC-42FC-BD0273B33655}"/>
                </a:ext>
              </a:extLst>
            </p:cNvPr>
            <p:cNvSpPr txBox="1"/>
            <p:nvPr/>
          </p:nvSpPr>
          <p:spPr>
            <a:xfrm>
              <a:off x="6478275" y="4963467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D0E3ACB-C0A9-EC57-DCF7-536B04D38323}"/>
                </a:ext>
              </a:extLst>
            </p:cNvPr>
            <p:cNvSpPr/>
            <p:nvPr/>
          </p:nvSpPr>
          <p:spPr>
            <a:xfrm>
              <a:off x="5971772" y="4439947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=NULL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9ACB3-F752-26A7-3162-F62756AC8B54}"/>
                </a:ext>
              </a:extLst>
            </p:cNvPr>
            <p:cNvCxnSpPr>
              <a:stCxn id="44" idx="1"/>
              <a:endCxn id="58" idx="0"/>
            </p:cNvCxnSpPr>
            <p:nvPr/>
          </p:nvCxnSpPr>
          <p:spPr>
            <a:xfrm rot="10800000" flipV="1">
              <a:off x="6806764" y="2593874"/>
              <a:ext cx="2104796" cy="17351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D72A0D4F-9031-1264-9863-2460B41CADA4}"/>
                </a:ext>
              </a:extLst>
            </p:cNvPr>
            <p:cNvCxnSpPr>
              <a:stCxn id="45" idx="2"/>
              <a:endCxn id="40" idx="0"/>
            </p:cNvCxnSpPr>
            <p:nvPr/>
          </p:nvCxnSpPr>
          <p:spPr>
            <a:xfrm rot="16200000" flipH="1">
              <a:off x="8946900" y="3808228"/>
              <a:ext cx="871894" cy="90928"/>
            </a:xfrm>
            <a:prstGeom prst="bentConnector3">
              <a:avLst>
                <a:gd name="adj1" fmla="val 3457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1BE3AB-7B39-CD30-6E54-6952BE2926E5}"/>
                </a:ext>
              </a:extLst>
            </p:cNvPr>
            <p:cNvSpPr txBox="1"/>
            <p:nvPr/>
          </p:nvSpPr>
          <p:spPr>
            <a:xfrm>
              <a:off x="4342119" y="1658707"/>
              <a:ext cx="1986964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ptr1</a:t>
              </a:r>
              <a:r>
                <a:rPr lang="en-IN" sz="14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ptr2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F6852A6-6D6F-F7AB-DA9A-1280CA6BA547}"/>
                </a:ext>
              </a:extLst>
            </p:cNvPr>
            <p:cNvSpPr/>
            <p:nvPr/>
          </p:nvSpPr>
          <p:spPr>
            <a:xfrm>
              <a:off x="8604212" y="1891552"/>
              <a:ext cx="1545758" cy="1819835"/>
            </a:xfrm>
            <a:custGeom>
              <a:avLst/>
              <a:gdLst>
                <a:gd name="connsiteX0" fmla="*/ 1237130 w 2054200"/>
                <a:gd name="connsiteY0" fmla="*/ 1730188 h 1819835"/>
                <a:gd name="connsiteX1" fmla="*/ 1192306 w 2054200"/>
                <a:gd name="connsiteY1" fmla="*/ 1739153 h 1819835"/>
                <a:gd name="connsiteX2" fmla="*/ 941295 w 2054200"/>
                <a:gd name="connsiteY2" fmla="*/ 1810870 h 1819835"/>
                <a:gd name="connsiteX3" fmla="*/ 672353 w 2054200"/>
                <a:gd name="connsiteY3" fmla="*/ 1801905 h 1819835"/>
                <a:gd name="connsiteX4" fmla="*/ 546848 w 2054200"/>
                <a:gd name="connsiteY4" fmla="*/ 1712258 h 1819835"/>
                <a:gd name="connsiteX5" fmla="*/ 466165 w 2054200"/>
                <a:gd name="connsiteY5" fmla="*/ 1658470 h 1819835"/>
                <a:gd name="connsiteX6" fmla="*/ 313765 w 2054200"/>
                <a:gd name="connsiteY6" fmla="*/ 1506070 h 1819835"/>
                <a:gd name="connsiteX7" fmla="*/ 107577 w 2054200"/>
                <a:gd name="connsiteY7" fmla="*/ 1308847 h 1819835"/>
                <a:gd name="connsiteX8" fmla="*/ 44824 w 2054200"/>
                <a:gd name="connsiteY8" fmla="*/ 1228164 h 1819835"/>
                <a:gd name="connsiteX9" fmla="*/ 0 w 2054200"/>
                <a:gd name="connsiteY9" fmla="*/ 1138517 h 1819835"/>
                <a:gd name="connsiteX10" fmla="*/ 17930 w 2054200"/>
                <a:gd name="connsiteY10" fmla="*/ 887505 h 1819835"/>
                <a:gd name="connsiteX11" fmla="*/ 71718 w 2054200"/>
                <a:gd name="connsiteY11" fmla="*/ 779929 h 1819835"/>
                <a:gd name="connsiteX12" fmla="*/ 322730 w 2054200"/>
                <a:gd name="connsiteY12" fmla="*/ 466164 h 1819835"/>
                <a:gd name="connsiteX13" fmla="*/ 430306 w 2054200"/>
                <a:gd name="connsiteY13" fmla="*/ 385482 h 1819835"/>
                <a:gd name="connsiteX14" fmla="*/ 618565 w 2054200"/>
                <a:gd name="connsiteY14" fmla="*/ 215153 h 1819835"/>
                <a:gd name="connsiteX15" fmla="*/ 708212 w 2054200"/>
                <a:gd name="connsiteY15" fmla="*/ 134470 h 1819835"/>
                <a:gd name="connsiteX16" fmla="*/ 851648 w 2054200"/>
                <a:gd name="connsiteY16" fmla="*/ 44823 h 1819835"/>
                <a:gd name="connsiteX17" fmla="*/ 1039906 w 2054200"/>
                <a:gd name="connsiteY17" fmla="*/ 0 h 1819835"/>
                <a:gd name="connsiteX18" fmla="*/ 1290918 w 2054200"/>
                <a:gd name="connsiteY18" fmla="*/ 98611 h 1819835"/>
                <a:gd name="connsiteX19" fmla="*/ 1649506 w 2054200"/>
                <a:gd name="connsiteY19" fmla="*/ 259976 h 1819835"/>
                <a:gd name="connsiteX20" fmla="*/ 1900518 w 2054200"/>
                <a:gd name="connsiteY20" fmla="*/ 502023 h 1819835"/>
                <a:gd name="connsiteX21" fmla="*/ 1963271 w 2054200"/>
                <a:gd name="connsiteY21" fmla="*/ 582705 h 1819835"/>
                <a:gd name="connsiteX22" fmla="*/ 2043953 w 2054200"/>
                <a:gd name="connsiteY22" fmla="*/ 753035 h 1819835"/>
                <a:gd name="connsiteX23" fmla="*/ 2052918 w 2054200"/>
                <a:gd name="connsiteY23" fmla="*/ 833717 h 1819835"/>
                <a:gd name="connsiteX24" fmla="*/ 1990165 w 2054200"/>
                <a:gd name="connsiteY24" fmla="*/ 1039905 h 1819835"/>
                <a:gd name="connsiteX25" fmla="*/ 1873624 w 2054200"/>
                <a:gd name="connsiteY25" fmla="*/ 1219200 h 1819835"/>
                <a:gd name="connsiteX26" fmla="*/ 1810871 w 2054200"/>
                <a:gd name="connsiteY26" fmla="*/ 1335741 h 1819835"/>
                <a:gd name="connsiteX27" fmla="*/ 1801906 w 2054200"/>
                <a:gd name="connsiteY27" fmla="*/ 1380564 h 1819835"/>
                <a:gd name="connsiteX28" fmla="*/ 1730189 w 2054200"/>
                <a:gd name="connsiteY28" fmla="*/ 1524000 h 1819835"/>
                <a:gd name="connsiteX29" fmla="*/ 1694330 w 2054200"/>
                <a:gd name="connsiteY29" fmla="*/ 1559858 h 1819835"/>
                <a:gd name="connsiteX30" fmla="*/ 1613648 w 2054200"/>
                <a:gd name="connsiteY30" fmla="*/ 1622611 h 1819835"/>
                <a:gd name="connsiteX31" fmla="*/ 1595718 w 2054200"/>
                <a:gd name="connsiteY31" fmla="*/ 1640541 h 1819835"/>
                <a:gd name="connsiteX32" fmla="*/ 1568824 w 2054200"/>
                <a:gd name="connsiteY32" fmla="*/ 1658470 h 1819835"/>
                <a:gd name="connsiteX33" fmla="*/ 1515036 w 2054200"/>
                <a:gd name="connsiteY33" fmla="*/ 1703294 h 1819835"/>
                <a:gd name="connsiteX34" fmla="*/ 1470212 w 2054200"/>
                <a:gd name="connsiteY34" fmla="*/ 1739153 h 1819835"/>
                <a:gd name="connsiteX35" fmla="*/ 1380565 w 2054200"/>
                <a:gd name="connsiteY35" fmla="*/ 1775011 h 1819835"/>
                <a:gd name="connsiteX36" fmla="*/ 1210236 w 2054200"/>
                <a:gd name="connsiteY36" fmla="*/ 1819835 h 181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54200" h="1819835">
                  <a:moveTo>
                    <a:pt x="1237130" y="1730188"/>
                  </a:moveTo>
                  <a:cubicBezTo>
                    <a:pt x="1222189" y="1733176"/>
                    <a:pt x="1207006" y="1735144"/>
                    <a:pt x="1192306" y="1739153"/>
                  </a:cubicBezTo>
                  <a:cubicBezTo>
                    <a:pt x="1108354" y="1762049"/>
                    <a:pt x="1027687" y="1800444"/>
                    <a:pt x="941295" y="1810870"/>
                  </a:cubicBezTo>
                  <a:cubicBezTo>
                    <a:pt x="852244" y="1821617"/>
                    <a:pt x="762000" y="1804893"/>
                    <a:pt x="672353" y="1801905"/>
                  </a:cubicBezTo>
                  <a:cubicBezTo>
                    <a:pt x="362670" y="1595450"/>
                    <a:pt x="743047" y="1852400"/>
                    <a:pt x="546848" y="1712258"/>
                  </a:cubicBezTo>
                  <a:cubicBezTo>
                    <a:pt x="520546" y="1693471"/>
                    <a:pt x="490375" y="1679886"/>
                    <a:pt x="466165" y="1658470"/>
                  </a:cubicBezTo>
                  <a:cubicBezTo>
                    <a:pt x="412355" y="1610869"/>
                    <a:pt x="365480" y="1555938"/>
                    <a:pt x="313765" y="1506070"/>
                  </a:cubicBezTo>
                  <a:cubicBezTo>
                    <a:pt x="215239" y="1411063"/>
                    <a:pt x="203631" y="1415012"/>
                    <a:pt x="107577" y="1308847"/>
                  </a:cubicBezTo>
                  <a:cubicBezTo>
                    <a:pt x="84718" y="1283582"/>
                    <a:pt x="63018" y="1256971"/>
                    <a:pt x="44824" y="1228164"/>
                  </a:cubicBezTo>
                  <a:cubicBezTo>
                    <a:pt x="26984" y="1199917"/>
                    <a:pt x="14941" y="1168399"/>
                    <a:pt x="0" y="1138517"/>
                  </a:cubicBezTo>
                  <a:cubicBezTo>
                    <a:pt x="5977" y="1054846"/>
                    <a:pt x="1479" y="969760"/>
                    <a:pt x="17930" y="887505"/>
                  </a:cubicBezTo>
                  <a:cubicBezTo>
                    <a:pt x="25793" y="848192"/>
                    <a:pt x="51684" y="814655"/>
                    <a:pt x="71718" y="779929"/>
                  </a:cubicBezTo>
                  <a:cubicBezTo>
                    <a:pt x="132053" y="675348"/>
                    <a:pt x="231521" y="534571"/>
                    <a:pt x="322730" y="466164"/>
                  </a:cubicBezTo>
                  <a:cubicBezTo>
                    <a:pt x="358589" y="439270"/>
                    <a:pt x="396128" y="414482"/>
                    <a:pt x="430306" y="385482"/>
                  </a:cubicBezTo>
                  <a:cubicBezTo>
                    <a:pt x="494834" y="330731"/>
                    <a:pt x="555764" y="271876"/>
                    <a:pt x="618565" y="215153"/>
                  </a:cubicBezTo>
                  <a:cubicBezTo>
                    <a:pt x="648400" y="188206"/>
                    <a:pt x="674761" y="156771"/>
                    <a:pt x="708212" y="134470"/>
                  </a:cubicBezTo>
                  <a:cubicBezTo>
                    <a:pt x="747238" y="108453"/>
                    <a:pt x="814289" y="62519"/>
                    <a:pt x="851648" y="44823"/>
                  </a:cubicBezTo>
                  <a:cubicBezTo>
                    <a:pt x="914170" y="15208"/>
                    <a:pt x="971880" y="11337"/>
                    <a:pt x="1039906" y="0"/>
                  </a:cubicBezTo>
                  <a:cubicBezTo>
                    <a:pt x="1241649" y="20173"/>
                    <a:pt x="999073" y="-16042"/>
                    <a:pt x="1290918" y="98611"/>
                  </a:cubicBezTo>
                  <a:cubicBezTo>
                    <a:pt x="1383856" y="135122"/>
                    <a:pt x="1555122" y="187615"/>
                    <a:pt x="1649506" y="259976"/>
                  </a:cubicBezTo>
                  <a:cubicBezTo>
                    <a:pt x="1744314" y="332662"/>
                    <a:pt x="1824041" y="412050"/>
                    <a:pt x="1900518" y="502023"/>
                  </a:cubicBezTo>
                  <a:cubicBezTo>
                    <a:pt x="1922584" y="527983"/>
                    <a:pt x="1944703" y="554138"/>
                    <a:pt x="1963271" y="582705"/>
                  </a:cubicBezTo>
                  <a:cubicBezTo>
                    <a:pt x="2012031" y="657720"/>
                    <a:pt x="2015677" y="677633"/>
                    <a:pt x="2043953" y="753035"/>
                  </a:cubicBezTo>
                  <a:cubicBezTo>
                    <a:pt x="2046941" y="779929"/>
                    <a:pt x="2057905" y="807121"/>
                    <a:pt x="2052918" y="833717"/>
                  </a:cubicBezTo>
                  <a:cubicBezTo>
                    <a:pt x="2039678" y="904328"/>
                    <a:pt x="2020463" y="974764"/>
                    <a:pt x="1990165" y="1039905"/>
                  </a:cubicBezTo>
                  <a:cubicBezTo>
                    <a:pt x="1960104" y="1104537"/>
                    <a:pt x="1908989" y="1157311"/>
                    <a:pt x="1873624" y="1219200"/>
                  </a:cubicBezTo>
                  <a:cubicBezTo>
                    <a:pt x="1827820" y="1299357"/>
                    <a:pt x="1848539" y="1260404"/>
                    <a:pt x="1810871" y="1335741"/>
                  </a:cubicBezTo>
                  <a:cubicBezTo>
                    <a:pt x="1807883" y="1350682"/>
                    <a:pt x="1806387" y="1366001"/>
                    <a:pt x="1801906" y="1380564"/>
                  </a:cubicBezTo>
                  <a:cubicBezTo>
                    <a:pt x="1783664" y="1439849"/>
                    <a:pt x="1768061" y="1473505"/>
                    <a:pt x="1730189" y="1524000"/>
                  </a:cubicBezTo>
                  <a:cubicBezTo>
                    <a:pt x="1720047" y="1537523"/>
                    <a:pt x="1707234" y="1548939"/>
                    <a:pt x="1694330" y="1559858"/>
                  </a:cubicBezTo>
                  <a:cubicBezTo>
                    <a:pt x="1668321" y="1581866"/>
                    <a:pt x="1640017" y="1601036"/>
                    <a:pt x="1613648" y="1622611"/>
                  </a:cubicBezTo>
                  <a:cubicBezTo>
                    <a:pt x="1607106" y="1627963"/>
                    <a:pt x="1602318" y="1635261"/>
                    <a:pt x="1595718" y="1640541"/>
                  </a:cubicBezTo>
                  <a:cubicBezTo>
                    <a:pt x="1587305" y="1647272"/>
                    <a:pt x="1577329" y="1651855"/>
                    <a:pt x="1568824" y="1658470"/>
                  </a:cubicBezTo>
                  <a:cubicBezTo>
                    <a:pt x="1550401" y="1672799"/>
                    <a:pt x="1532600" y="1687925"/>
                    <a:pt x="1515036" y="1703294"/>
                  </a:cubicBezTo>
                  <a:cubicBezTo>
                    <a:pt x="1494972" y="1720850"/>
                    <a:pt x="1497147" y="1726722"/>
                    <a:pt x="1470212" y="1739153"/>
                  </a:cubicBezTo>
                  <a:cubicBezTo>
                    <a:pt x="1440990" y="1752640"/>
                    <a:pt x="1412281" y="1769543"/>
                    <a:pt x="1380565" y="1775011"/>
                  </a:cubicBezTo>
                  <a:cubicBezTo>
                    <a:pt x="1198300" y="1806436"/>
                    <a:pt x="1210236" y="1722531"/>
                    <a:pt x="1210236" y="181983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CFDA0F1-84F2-FD8A-D03B-E1B8133A40BE}"/>
                </a:ext>
              </a:extLst>
            </p:cNvPr>
            <p:cNvSpPr/>
            <p:nvPr/>
          </p:nvSpPr>
          <p:spPr>
            <a:xfrm>
              <a:off x="4241229" y="2151529"/>
              <a:ext cx="4687618" cy="2215285"/>
            </a:xfrm>
            <a:custGeom>
              <a:avLst/>
              <a:gdLst>
                <a:gd name="connsiteX0" fmla="*/ 4687618 w 4687618"/>
                <a:gd name="connsiteY0" fmla="*/ 0 h 2215285"/>
                <a:gd name="connsiteX1" fmla="*/ 1594795 w 4687618"/>
                <a:gd name="connsiteY1" fmla="*/ 367553 h 2215285"/>
                <a:gd name="connsiteX2" fmla="*/ 106653 w 4687618"/>
                <a:gd name="connsiteY2" fmla="*/ 2088777 h 2215285"/>
                <a:gd name="connsiteX3" fmla="*/ 115618 w 4687618"/>
                <a:gd name="connsiteY3" fmla="*/ 2088777 h 2215285"/>
                <a:gd name="connsiteX4" fmla="*/ 88724 w 4687618"/>
                <a:gd name="connsiteY4" fmla="*/ 2115671 h 221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7618" h="2215285">
                  <a:moveTo>
                    <a:pt x="4687618" y="0"/>
                  </a:moveTo>
                  <a:cubicBezTo>
                    <a:pt x="3522953" y="9712"/>
                    <a:pt x="2358289" y="19424"/>
                    <a:pt x="1594795" y="367553"/>
                  </a:cubicBezTo>
                  <a:cubicBezTo>
                    <a:pt x="831301" y="715683"/>
                    <a:pt x="106653" y="2088777"/>
                    <a:pt x="106653" y="2088777"/>
                  </a:cubicBezTo>
                  <a:cubicBezTo>
                    <a:pt x="-139876" y="2375648"/>
                    <a:pt x="118606" y="2084295"/>
                    <a:pt x="115618" y="2088777"/>
                  </a:cubicBezTo>
                  <a:cubicBezTo>
                    <a:pt x="112630" y="2093259"/>
                    <a:pt x="100677" y="2104465"/>
                    <a:pt x="88724" y="211567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007BE7DA-ADDF-8344-DBDB-E63E16371810}"/>
                </a:ext>
              </a:extLst>
            </p:cNvPr>
            <p:cNvCxnSpPr>
              <a:cxnSpLocks/>
            </p:cNvCxnSpPr>
            <p:nvPr/>
          </p:nvCxnSpPr>
          <p:spPr>
            <a:xfrm>
              <a:off x="4671248" y="4634538"/>
              <a:ext cx="1215345" cy="27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F2BE8E3-8BCB-3288-A448-7A5322C6D89B}"/>
                </a:ext>
              </a:extLst>
            </p:cNvPr>
            <p:cNvCxnSpPr>
              <a:cxnSpLocks/>
              <a:stCxn id="17" idx="2"/>
              <a:endCxn id="42" idx="1"/>
            </p:cNvCxnSpPr>
            <p:nvPr/>
          </p:nvCxnSpPr>
          <p:spPr>
            <a:xfrm rot="16200000" flipH="1">
              <a:off x="6055475" y="2674942"/>
              <a:ext cx="408256" cy="489409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0D3E9E4-6C3E-C924-BB97-E1B99718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062ECCD-1D7D-403B-5FEA-D1B5BE4A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96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that avoids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4120" y="3725434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08501D-1F41-DBCA-B061-1DE1D511A4B1}"/>
              </a:ext>
            </a:extLst>
          </p:cNvPr>
          <p:cNvGrpSpPr/>
          <p:nvPr/>
        </p:nvGrpSpPr>
        <p:grpSpPr>
          <a:xfrm>
            <a:off x="737024" y="1658707"/>
            <a:ext cx="9421911" cy="4397089"/>
            <a:chOff x="737024" y="1658707"/>
            <a:chExt cx="9421911" cy="43970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F01154-57E7-CD22-44DE-48E5A76C94F6}"/>
                </a:ext>
              </a:extLst>
            </p:cNvPr>
            <p:cNvGrpSpPr/>
            <p:nvPr/>
          </p:nvGrpSpPr>
          <p:grpSpPr>
            <a:xfrm>
              <a:off x="1912041" y="2019251"/>
              <a:ext cx="851648" cy="1414231"/>
              <a:chOff x="1748117" y="2014769"/>
              <a:chExt cx="851648" cy="141423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EA878D-638D-D213-3F1A-08D298E8F2F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5E6825-A324-9BB7-C5B7-83FE627D73C3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D7C0F5-8D17-B26F-EC1E-44C4BD7E7DBE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610DBF-8B6C-67D4-DAC9-BF44FC219454}"/>
                </a:ext>
              </a:extLst>
            </p:cNvPr>
            <p:cNvGrpSpPr/>
            <p:nvPr/>
          </p:nvGrpSpPr>
          <p:grpSpPr>
            <a:xfrm>
              <a:off x="737024" y="4364517"/>
              <a:ext cx="1443318" cy="1652648"/>
              <a:chOff x="5719482" y="4303059"/>
              <a:chExt cx="1443318" cy="165264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A65CAC-DAA7-AB5C-EC1C-F266242683C2}"/>
                  </a:ext>
                </a:extLst>
              </p:cNvPr>
              <p:cNvGrpSpPr/>
              <p:nvPr/>
            </p:nvGrpSpPr>
            <p:grpSpPr>
              <a:xfrm>
                <a:off x="5719482" y="4303059"/>
                <a:ext cx="1443318" cy="1652648"/>
                <a:chOff x="5719482" y="4303059"/>
                <a:chExt cx="1443318" cy="165264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239E91-91F3-3B43-A59F-85F5E4FB628A}"/>
                    </a:ext>
                  </a:extLst>
                </p:cNvPr>
                <p:cNvSpPr/>
                <p:nvPr/>
              </p:nvSpPr>
              <p:spPr>
                <a:xfrm>
                  <a:off x="5719482" y="430305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1995F31-A86A-96C5-35C5-587BEA7CA390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0D40869-21BB-889F-F9F2-25A8ACA43F13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A5FFB-A4E2-A746-AC0F-C134580590B9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69841DD-19DC-95B9-B2D6-C50834AEEC7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1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FB15353-B757-EE61-3CBE-CC13FDBEEB16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9F00A9-46B2-A58E-ABAE-74FE225DEF78}"/>
                </a:ext>
              </a:extLst>
            </p:cNvPr>
            <p:cNvSpPr/>
            <p:nvPr/>
          </p:nvSpPr>
          <p:spPr>
            <a:xfrm>
              <a:off x="2885987" y="4319050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DFE3A28-FBC9-833A-AA2C-9B8F0A54E8EA}"/>
                </a:ext>
              </a:extLst>
            </p:cNvPr>
            <p:cNvCxnSpPr>
              <a:cxnSpLocks/>
              <a:stCxn id="28" idx="3"/>
              <a:endCxn id="17" idx="0"/>
            </p:cNvCxnSpPr>
            <p:nvPr/>
          </p:nvCxnSpPr>
          <p:spPr>
            <a:xfrm>
              <a:off x="2763689" y="2609612"/>
              <a:ext cx="1048866" cy="170943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6612AFB-3EDD-6B94-5364-1A49F7CD93B3}"/>
                </a:ext>
              </a:extLst>
            </p:cNvPr>
            <p:cNvCxnSpPr>
              <a:stCxn id="29" idx="1"/>
              <a:endCxn id="24" idx="0"/>
            </p:cNvCxnSpPr>
            <p:nvPr/>
          </p:nvCxnSpPr>
          <p:spPr>
            <a:xfrm rot="10800000" flipV="1">
              <a:off x="1458683" y="3117475"/>
              <a:ext cx="453358" cy="124704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5A27F0-B61B-310E-911B-A8B9404008FC}"/>
                </a:ext>
              </a:extLst>
            </p:cNvPr>
            <p:cNvGrpSpPr/>
            <p:nvPr/>
          </p:nvGrpSpPr>
          <p:grpSpPr>
            <a:xfrm>
              <a:off x="8911559" y="2003514"/>
              <a:ext cx="851648" cy="1414231"/>
              <a:chOff x="1748117" y="2014769"/>
              <a:chExt cx="851648" cy="14142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6EC171-F9B7-30E8-DB06-882B7AD928A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2EB3F5-237D-945D-0D59-7A0AAB5A073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6F716-6367-F712-9636-6EB02BD3F7FD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AC3F833-47DA-18B1-7FD1-2DB109F1E240}"/>
                </a:ext>
              </a:extLst>
            </p:cNvPr>
            <p:cNvGrpSpPr/>
            <p:nvPr/>
          </p:nvGrpSpPr>
          <p:grpSpPr>
            <a:xfrm>
              <a:off x="8715617" y="4397428"/>
              <a:ext cx="1443318" cy="1658368"/>
              <a:chOff x="5719482" y="4297339"/>
              <a:chExt cx="1443318" cy="165836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73E34D2-4CA4-109F-CB17-83CCBAD72D49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FAB13AC-1185-2D4B-AAD8-6DE3739F8077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 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AD67569-064A-C068-FC58-DCE9853DC08B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26CAB60-ADB6-A6AA-893E-AAFF40BB4FD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029BCFC-46B1-604D-4D53-326339C4051C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0F3ADCB-9517-54EC-A947-6FA96436B8FB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06284FA-BA1B-EB1A-0570-BA4CF3E7E27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6C5F90-75F1-05FE-770E-D150994B2F6F}"/>
                </a:ext>
              </a:extLst>
            </p:cNvPr>
            <p:cNvSpPr txBox="1"/>
            <p:nvPr/>
          </p:nvSpPr>
          <p:spPr>
            <a:xfrm>
              <a:off x="3142464" y="4888325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66DBC25-28DD-374E-7A81-22B91B185DDB}"/>
                </a:ext>
              </a:extLst>
            </p:cNvPr>
            <p:cNvSpPr/>
            <p:nvPr/>
          </p:nvSpPr>
          <p:spPr>
            <a:xfrm>
              <a:off x="2977563" y="4429923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=ptr2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7C026E7-87B2-9151-C178-93F846B88008}"/>
                </a:ext>
              </a:extLst>
            </p:cNvPr>
            <p:cNvSpPr/>
            <p:nvPr/>
          </p:nvSpPr>
          <p:spPr>
            <a:xfrm>
              <a:off x="5807831" y="4185550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A0A818-1E75-F1CC-42FC-BD0273B33655}"/>
                </a:ext>
              </a:extLst>
            </p:cNvPr>
            <p:cNvSpPr txBox="1"/>
            <p:nvPr/>
          </p:nvSpPr>
          <p:spPr>
            <a:xfrm>
              <a:off x="6919777" y="4747381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D0E3ACB-C0A9-EC57-DCF7-536B04D38323}"/>
                </a:ext>
              </a:extLst>
            </p:cNvPr>
            <p:cNvSpPr/>
            <p:nvPr/>
          </p:nvSpPr>
          <p:spPr>
            <a:xfrm>
              <a:off x="5899407" y="4296423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=ptr1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9ACB3-F752-26A7-3162-F62756AC8B54}"/>
                </a:ext>
              </a:extLst>
            </p:cNvPr>
            <p:cNvCxnSpPr>
              <a:stCxn id="44" idx="1"/>
              <a:endCxn id="58" idx="0"/>
            </p:cNvCxnSpPr>
            <p:nvPr/>
          </p:nvCxnSpPr>
          <p:spPr>
            <a:xfrm rot="10800000" flipV="1">
              <a:off x="6734400" y="2593874"/>
              <a:ext cx="2177161" cy="159167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D72A0D4F-9031-1264-9863-2460B41CADA4}"/>
                </a:ext>
              </a:extLst>
            </p:cNvPr>
            <p:cNvCxnSpPr>
              <a:stCxn id="45" idx="2"/>
              <a:endCxn id="40" idx="0"/>
            </p:cNvCxnSpPr>
            <p:nvPr/>
          </p:nvCxnSpPr>
          <p:spPr>
            <a:xfrm rot="16200000" flipH="1">
              <a:off x="8897488" y="3857639"/>
              <a:ext cx="979683" cy="99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1BE3AB-7B39-CD30-6E54-6952BE2926E5}"/>
                </a:ext>
              </a:extLst>
            </p:cNvPr>
            <p:cNvSpPr txBox="1"/>
            <p:nvPr/>
          </p:nvSpPr>
          <p:spPr>
            <a:xfrm>
              <a:off x="4342119" y="1658707"/>
              <a:ext cx="1986964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ptr2</a:t>
              </a:r>
              <a:r>
                <a:rPr lang="en-IN" sz="14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ptr1</a:t>
              </a:r>
              <a:r>
                <a:rPr lang="en-I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F6852A6-6D6F-F7AB-DA9A-1280CA6BA547}"/>
                </a:ext>
              </a:extLst>
            </p:cNvPr>
            <p:cNvSpPr/>
            <p:nvPr/>
          </p:nvSpPr>
          <p:spPr>
            <a:xfrm>
              <a:off x="1618774" y="1905599"/>
              <a:ext cx="1545758" cy="1819835"/>
            </a:xfrm>
            <a:custGeom>
              <a:avLst/>
              <a:gdLst>
                <a:gd name="connsiteX0" fmla="*/ 1237130 w 2054200"/>
                <a:gd name="connsiteY0" fmla="*/ 1730188 h 1819835"/>
                <a:gd name="connsiteX1" fmla="*/ 1192306 w 2054200"/>
                <a:gd name="connsiteY1" fmla="*/ 1739153 h 1819835"/>
                <a:gd name="connsiteX2" fmla="*/ 941295 w 2054200"/>
                <a:gd name="connsiteY2" fmla="*/ 1810870 h 1819835"/>
                <a:gd name="connsiteX3" fmla="*/ 672353 w 2054200"/>
                <a:gd name="connsiteY3" fmla="*/ 1801905 h 1819835"/>
                <a:gd name="connsiteX4" fmla="*/ 546848 w 2054200"/>
                <a:gd name="connsiteY4" fmla="*/ 1712258 h 1819835"/>
                <a:gd name="connsiteX5" fmla="*/ 466165 w 2054200"/>
                <a:gd name="connsiteY5" fmla="*/ 1658470 h 1819835"/>
                <a:gd name="connsiteX6" fmla="*/ 313765 w 2054200"/>
                <a:gd name="connsiteY6" fmla="*/ 1506070 h 1819835"/>
                <a:gd name="connsiteX7" fmla="*/ 107577 w 2054200"/>
                <a:gd name="connsiteY7" fmla="*/ 1308847 h 1819835"/>
                <a:gd name="connsiteX8" fmla="*/ 44824 w 2054200"/>
                <a:gd name="connsiteY8" fmla="*/ 1228164 h 1819835"/>
                <a:gd name="connsiteX9" fmla="*/ 0 w 2054200"/>
                <a:gd name="connsiteY9" fmla="*/ 1138517 h 1819835"/>
                <a:gd name="connsiteX10" fmla="*/ 17930 w 2054200"/>
                <a:gd name="connsiteY10" fmla="*/ 887505 h 1819835"/>
                <a:gd name="connsiteX11" fmla="*/ 71718 w 2054200"/>
                <a:gd name="connsiteY11" fmla="*/ 779929 h 1819835"/>
                <a:gd name="connsiteX12" fmla="*/ 322730 w 2054200"/>
                <a:gd name="connsiteY12" fmla="*/ 466164 h 1819835"/>
                <a:gd name="connsiteX13" fmla="*/ 430306 w 2054200"/>
                <a:gd name="connsiteY13" fmla="*/ 385482 h 1819835"/>
                <a:gd name="connsiteX14" fmla="*/ 618565 w 2054200"/>
                <a:gd name="connsiteY14" fmla="*/ 215153 h 1819835"/>
                <a:gd name="connsiteX15" fmla="*/ 708212 w 2054200"/>
                <a:gd name="connsiteY15" fmla="*/ 134470 h 1819835"/>
                <a:gd name="connsiteX16" fmla="*/ 851648 w 2054200"/>
                <a:gd name="connsiteY16" fmla="*/ 44823 h 1819835"/>
                <a:gd name="connsiteX17" fmla="*/ 1039906 w 2054200"/>
                <a:gd name="connsiteY17" fmla="*/ 0 h 1819835"/>
                <a:gd name="connsiteX18" fmla="*/ 1290918 w 2054200"/>
                <a:gd name="connsiteY18" fmla="*/ 98611 h 1819835"/>
                <a:gd name="connsiteX19" fmla="*/ 1649506 w 2054200"/>
                <a:gd name="connsiteY19" fmla="*/ 259976 h 1819835"/>
                <a:gd name="connsiteX20" fmla="*/ 1900518 w 2054200"/>
                <a:gd name="connsiteY20" fmla="*/ 502023 h 1819835"/>
                <a:gd name="connsiteX21" fmla="*/ 1963271 w 2054200"/>
                <a:gd name="connsiteY21" fmla="*/ 582705 h 1819835"/>
                <a:gd name="connsiteX22" fmla="*/ 2043953 w 2054200"/>
                <a:gd name="connsiteY22" fmla="*/ 753035 h 1819835"/>
                <a:gd name="connsiteX23" fmla="*/ 2052918 w 2054200"/>
                <a:gd name="connsiteY23" fmla="*/ 833717 h 1819835"/>
                <a:gd name="connsiteX24" fmla="*/ 1990165 w 2054200"/>
                <a:gd name="connsiteY24" fmla="*/ 1039905 h 1819835"/>
                <a:gd name="connsiteX25" fmla="*/ 1873624 w 2054200"/>
                <a:gd name="connsiteY25" fmla="*/ 1219200 h 1819835"/>
                <a:gd name="connsiteX26" fmla="*/ 1810871 w 2054200"/>
                <a:gd name="connsiteY26" fmla="*/ 1335741 h 1819835"/>
                <a:gd name="connsiteX27" fmla="*/ 1801906 w 2054200"/>
                <a:gd name="connsiteY27" fmla="*/ 1380564 h 1819835"/>
                <a:gd name="connsiteX28" fmla="*/ 1730189 w 2054200"/>
                <a:gd name="connsiteY28" fmla="*/ 1524000 h 1819835"/>
                <a:gd name="connsiteX29" fmla="*/ 1694330 w 2054200"/>
                <a:gd name="connsiteY29" fmla="*/ 1559858 h 1819835"/>
                <a:gd name="connsiteX30" fmla="*/ 1613648 w 2054200"/>
                <a:gd name="connsiteY30" fmla="*/ 1622611 h 1819835"/>
                <a:gd name="connsiteX31" fmla="*/ 1595718 w 2054200"/>
                <a:gd name="connsiteY31" fmla="*/ 1640541 h 1819835"/>
                <a:gd name="connsiteX32" fmla="*/ 1568824 w 2054200"/>
                <a:gd name="connsiteY32" fmla="*/ 1658470 h 1819835"/>
                <a:gd name="connsiteX33" fmla="*/ 1515036 w 2054200"/>
                <a:gd name="connsiteY33" fmla="*/ 1703294 h 1819835"/>
                <a:gd name="connsiteX34" fmla="*/ 1470212 w 2054200"/>
                <a:gd name="connsiteY34" fmla="*/ 1739153 h 1819835"/>
                <a:gd name="connsiteX35" fmla="*/ 1380565 w 2054200"/>
                <a:gd name="connsiteY35" fmla="*/ 1775011 h 1819835"/>
                <a:gd name="connsiteX36" fmla="*/ 1210236 w 2054200"/>
                <a:gd name="connsiteY36" fmla="*/ 1819835 h 181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54200" h="1819835">
                  <a:moveTo>
                    <a:pt x="1237130" y="1730188"/>
                  </a:moveTo>
                  <a:cubicBezTo>
                    <a:pt x="1222189" y="1733176"/>
                    <a:pt x="1207006" y="1735144"/>
                    <a:pt x="1192306" y="1739153"/>
                  </a:cubicBezTo>
                  <a:cubicBezTo>
                    <a:pt x="1108354" y="1762049"/>
                    <a:pt x="1027687" y="1800444"/>
                    <a:pt x="941295" y="1810870"/>
                  </a:cubicBezTo>
                  <a:cubicBezTo>
                    <a:pt x="852244" y="1821617"/>
                    <a:pt x="762000" y="1804893"/>
                    <a:pt x="672353" y="1801905"/>
                  </a:cubicBezTo>
                  <a:cubicBezTo>
                    <a:pt x="362670" y="1595450"/>
                    <a:pt x="743047" y="1852400"/>
                    <a:pt x="546848" y="1712258"/>
                  </a:cubicBezTo>
                  <a:cubicBezTo>
                    <a:pt x="520546" y="1693471"/>
                    <a:pt x="490375" y="1679886"/>
                    <a:pt x="466165" y="1658470"/>
                  </a:cubicBezTo>
                  <a:cubicBezTo>
                    <a:pt x="412355" y="1610869"/>
                    <a:pt x="365480" y="1555938"/>
                    <a:pt x="313765" y="1506070"/>
                  </a:cubicBezTo>
                  <a:cubicBezTo>
                    <a:pt x="215239" y="1411063"/>
                    <a:pt x="203631" y="1415012"/>
                    <a:pt x="107577" y="1308847"/>
                  </a:cubicBezTo>
                  <a:cubicBezTo>
                    <a:pt x="84718" y="1283582"/>
                    <a:pt x="63018" y="1256971"/>
                    <a:pt x="44824" y="1228164"/>
                  </a:cubicBezTo>
                  <a:cubicBezTo>
                    <a:pt x="26984" y="1199917"/>
                    <a:pt x="14941" y="1168399"/>
                    <a:pt x="0" y="1138517"/>
                  </a:cubicBezTo>
                  <a:cubicBezTo>
                    <a:pt x="5977" y="1054846"/>
                    <a:pt x="1479" y="969760"/>
                    <a:pt x="17930" y="887505"/>
                  </a:cubicBezTo>
                  <a:cubicBezTo>
                    <a:pt x="25793" y="848192"/>
                    <a:pt x="51684" y="814655"/>
                    <a:pt x="71718" y="779929"/>
                  </a:cubicBezTo>
                  <a:cubicBezTo>
                    <a:pt x="132053" y="675348"/>
                    <a:pt x="231521" y="534571"/>
                    <a:pt x="322730" y="466164"/>
                  </a:cubicBezTo>
                  <a:cubicBezTo>
                    <a:pt x="358589" y="439270"/>
                    <a:pt x="396128" y="414482"/>
                    <a:pt x="430306" y="385482"/>
                  </a:cubicBezTo>
                  <a:cubicBezTo>
                    <a:pt x="494834" y="330731"/>
                    <a:pt x="555764" y="271876"/>
                    <a:pt x="618565" y="215153"/>
                  </a:cubicBezTo>
                  <a:cubicBezTo>
                    <a:pt x="648400" y="188206"/>
                    <a:pt x="674761" y="156771"/>
                    <a:pt x="708212" y="134470"/>
                  </a:cubicBezTo>
                  <a:cubicBezTo>
                    <a:pt x="747238" y="108453"/>
                    <a:pt x="814289" y="62519"/>
                    <a:pt x="851648" y="44823"/>
                  </a:cubicBezTo>
                  <a:cubicBezTo>
                    <a:pt x="914170" y="15208"/>
                    <a:pt x="971880" y="11337"/>
                    <a:pt x="1039906" y="0"/>
                  </a:cubicBezTo>
                  <a:cubicBezTo>
                    <a:pt x="1241649" y="20173"/>
                    <a:pt x="999073" y="-16042"/>
                    <a:pt x="1290918" y="98611"/>
                  </a:cubicBezTo>
                  <a:cubicBezTo>
                    <a:pt x="1383856" y="135122"/>
                    <a:pt x="1555122" y="187615"/>
                    <a:pt x="1649506" y="259976"/>
                  </a:cubicBezTo>
                  <a:cubicBezTo>
                    <a:pt x="1744314" y="332662"/>
                    <a:pt x="1824041" y="412050"/>
                    <a:pt x="1900518" y="502023"/>
                  </a:cubicBezTo>
                  <a:cubicBezTo>
                    <a:pt x="1922584" y="527983"/>
                    <a:pt x="1944703" y="554138"/>
                    <a:pt x="1963271" y="582705"/>
                  </a:cubicBezTo>
                  <a:cubicBezTo>
                    <a:pt x="2012031" y="657720"/>
                    <a:pt x="2015677" y="677633"/>
                    <a:pt x="2043953" y="753035"/>
                  </a:cubicBezTo>
                  <a:cubicBezTo>
                    <a:pt x="2046941" y="779929"/>
                    <a:pt x="2057905" y="807121"/>
                    <a:pt x="2052918" y="833717"/>
                  </a:cubicBezTo>
                  <a:cubicBezTo>
                    <a:pt x="2039678" y="904328"/>
                    <a:pt x="2020463" y="974764"/>
                    <a:pt x="1990165" y="1039905"/>
                  </a:cubicBezTo>
                  <a:cubicBezTo>
                    <a:pt x="1960104" y="1104537"/>
                    <a:pt x="1908989" y="1157311"/>
                    <a:pt x="1873624" y="1219200"/>
                  </a:cubicBezTo>
                  <a:cubicBezTo>
                    <a:pt x="1827820" y="1299357"/>
                    <a:pt x="1848539" y="1260404"/>
                    <a:pt x="1810871" y="1335741"/>
                  </a:cubicBezTo>
                  <a:cubicBezTo>
                    <a:pt x="1807883" y="1350682"/>
                    <a:pt x="1806387" y="1366001"/>
                    <a:pt x="1801906" y="1380564"/>
                  </a:cubicBezTo>
                  <a:cubicBezTo>
                    <a:pt x="1783664" y="1439849"/>
                    <a:pt x="1768061" y="1473505"/>
                    <a:pt x="1730189" y="1524000"/>
                  </a:cubicBezTo>
                  <a:cubicBezTo>
                    <a:pt x="1720047" y="1537523"/>
                    <a:pt x="1707234" y="1548939"/>
                    <a:pt x="1694330" y="1559858"/>
                  </a:cubicBezTo>
                  <a:cubicBezTo>
                    <a:pt x="1668321" y="1581866"/>
                    <a:pt x="1640017" y="1601036"/>
                    <a:pt x="1613648" y="1622611"/>
                  </a:cubicBezTo>
                  <a:cubicBezTo>
                    <a:pt x="1607106" y="1627963"/>
                    <a:pt x="1602318" y="1635261"/>
                    <a:pt x="1595718" y="1640541"/>
                  </a:cubicBezTo>
                  <a:cubicBezTo>
                    <a:pt x="1587305" y="1647272"/>
                    <a:pt x="1577329" y="1651855"/>
                    <a:pt x="1568824" y="1658470"/>
                  </a:cubicBezTo>
                  <a:cubicBezTo>
                    <a:pt x="1550401" y="1672799"/>
                    <a:pt x="1532600" y="1687925"/>
                    <a:pt x="1515036" y="1703294"/>
                  </a:cubicBezTo>
                  <a:cubicBezTo>
                    <a:pt x="1494972" y="1720850"/>
                    <a:pt x="1497147" y="1726722"/>
                    <a:pt x="1470212" y="1739153"/>
                  </a:cubicBezTo>
                  <a:cubicBezTo>
                    <a:pt x="1440990" y="1752640"/>
                    <a:pt x="1412281" y="1769543"/>
                    <a:pt x="1380565" y="1775011"/>
                  </a:cubicBezTo>
                  <a:cubicBezTo>
                    <a:pt x="1198300" y="1806436"/>
                    <a:pt x="1210236" y="1722531"/>
                    <a:pt x="1210236" y="181983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CFDA0F1-84F2-FD8A-D03B-E1B8133A40BE}"/>
                </a:ext>
              </a:extLst>
            </p:cNvPr>
            <p:cNvSpPr/>
            <p:nvPr/>
          </p:nvSpPr>
          <p:spPr>
            <a:xfrm flipH="1">
              <a:off x="3124198" y="2538951"/>
              <a:ext cx="3549397" cy="1754544"/>
            </a:xfrm>
            <a:custGeom>
              <a:avLst/>
              <a:gdLst>
                <a:gd name="connsiteX0" fmla="*/ 4687618 w 4687618"/>
                <a:gd name="connsiteY0" fmla="*/ 0 h 2215285"/>
                <a:gd name="connsiteX1" fmla="*/ 1594795 w 4687618"/>
                <a:gd name="connsiteY1" fmla="*/ 367553 h 2215285"/>
                <a:gd name="connsiteX2" fmla="*/ 106653 w 4687618"/>
                <a:gd name="connsiteY2" fmla="*/ 2088777 h 2215285"/>
                <a:gd name="connsiteX3" fmla="*/ 115618 w 4687618"/>
                <a:gd name="connsiteY3" fmla="*/ 2088777 h 2215285"/>
                <a:gd name="connsiteX4" fmla="*/ 88724 w 4687618"/>
                <a:gd name="connsiteY4" fmla="*/ 2115671 h 221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7618" h="2215285">
                  <a:moveTo>
                    <a:pt x="4687618" y="0"/>
                  </a:moveTo>
                  <a:cubicBezTo>
                    <a:pt x="3522953" y="9712"/>
                    <a:pt x="2358289" y="19424"/>
                    <a:pt x="1594795" y="367553"/>
                  </a:cubicBezTo>
                  <a:cubicBezTo>
                    <a:pt x="831301" y="715683"/>
                    <a:pt x="106653" y="2088777"/>
                    <a:pt x="106653" y="2088777"/>
                  </a:cubicBezTo>
                  <a:cubicBezTo>
                    <a:pt x="-139876" y="2375648"/>
                    <a:pt x="118606" y="2084295"/>
                    <a:pt x="115618" y="2088777"/>
                  </a:cubicBezTo>
                  <a:cubicBezTo>
                    <a:pt x="112630" y="2093259"/>
                    <a:pt x="100677" y="2104465"/>
                    <a:pt x="88724" y="211567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007BE7DA-ADDF-8344-DBDB-E63E16371810}"/>
                </a:ext>
              </a:extLst>
            </p:cNvPr>
            <p:cNvCxnSpPr>
              <a:cxnSpLocks/>
            </p:cNvCxnSpPr>
            <p:nvPr/>
          </p:nvCxnSpPr>
          <p:spPr>
            <a:xfrm>
              <a:off x="4671248" y="4634538"/>
              <a:ext cx="1215345" cy="27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F2BE8E3-8BCB-3288-A448-7A5322C6D89B}"/>
                </a:ext>
              </a:extLst>
            </p:cNvPr>
            <p:cNvCxnSpPr>
              <a:cxnSpLocks/>
              <a:stCxn id="17" idx="2"/>
              <a:endCxn id="42" idx="1"/>
            </p:cNvCxnSpPr>
            <p:nvPr/>
          </p:nvCxnSpPr>
          <p:spPr>
            <a:xfrm rot="16200000" flipH="1">
              <a:off x="6006064" y="2724354"/>
              <a:ext cx="516045" cy="490306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59DCA17-A603-37C5-7047-6F3147E7B685}"/>
                </a:ext>
              </a:extLst>
            </p:cNvPr>
            <p:cNvCxnSpPr>
              <a:stCxn id="58" idx="2"/>
              <a:endCxn id="17" idx="2"/>
            </p:cNvCxnSpPr>
            <p:nvPr/>
          </p:nvCxnSpPr>
          <p:spPr>
            <a:xfrm rot="5400000">
              <a:off x="5206727" y="3390191"/>
              <a:ext cx="133500" cy="2921844"/>
            </a:xfrm>
            <a:prstGeom prst="bentConnector3">
              <a:avLst>
                <a:gd name="adj1" fmla="val 27123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CA90ED0-5A16-17CB-BA7B-88284BF2E6FA}"/>
                </a:ext>
              </a:extLst>
            </p:cNvPr>
            <p:cNvCxnSpPr>
              <a:stCxn id="58" idx="1"/>
              <a:endCxn id="26" idx="3"/>
            </p:cNvCxnSpPr>
            <p:nvPr/>
          </p:nvCxnSpPr>
          <p:spPr>
            <a:xfrm rot="10800000" flipV="1">
              <a:off x="2180343" y="4484957"/>
              <a:ext cx="3627489" cy="910320"/>
            </a:xfrm>
            <a:prstGeom prst="bentConnector3">
              <a:avLst>
                <a:gd name="adj1" fmla="val 20344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AF33D66-06D1-0829-8B0E-66A2B4DA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8D43BB-B93F-3A54-1A8F-EE37B208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90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that avoids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726494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001E5-B171-A2CB-09C4-6DB02DAC2EF7}"/>
              </a:ext>
            </a:extLst>
          </p:cNvPr>
          <p:cNvSpPr txBox="1"/>
          <p:nvPr/>
        </p:nvSpPr>
        <p:spPr>
          <a:xfrm>
            <a:off x="3684152" y="1162352"/>
            <a:ext cx="4247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When ‘</a:t>
            </a:r>
            <a:r>
              <a:rPr lang="en-IN" sz="1400" b="1" dirty="0"/>
              <a:t>ptr1</a:t>
            </a:r>
            <a:r>
              <a:rPr lang="en-IN" sz="1400" dirty="0"/>
              <a:t>’ and ‘</a:t>
            </a:r>
            <a:r>
              <a:rPr lang="en-IN" sz="1400" b="1" dirty="0"/>
              <a:t>ptr2’</a:t>
            </a:r>
            <a:r>
              <a:rPr lang="en-IN" sz="1400" dirty="0"/>
              <a:t> perish, the </a:t>
            </a:r>
            <a:r>
              <a:rPr lang="en-IN" sz="1400" dirty="0" err="1"/>
              <a:t>shared_count</a:t>
            </a:r>
            <a:r>
              <a:rPr lang="en-IN" sz="1400" dirty="0"/>
              <a:t> will drop to </a:t>
            </a:r>
            <a:r>
              <a:rPr lang="en-IN" sz="1400" b="1" dirty="0">
                <a:solidFill>
                  <a:srgbClr val="FF0000"/>
                </a:solidFill>
              </a:rPr>
              <a:t>zero</a:t>
            </a:r>
            <a:r>
              <a:rPr lang="en-IN" sz="1400" dirty="0"/>
              <a:t> in the respective control blocks, the contained CA instances on the heap will also perish, thus avoiding dead-lock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5852B-E73E-1256-41C8-F112C778A4A0}"/>
              </a:ext>
            </a:extLst>
          </p:cNvPr>
          <p:cNvGrpSpPr/>
          <p:nvPr/>
        </p:nvGrpSpPr>
        <p:grpSpPr>
          <a:xfrm>
            <a:off x="737024" y="1992245"/>
            <a:ext cx="9421911" cy="4063551"/>
            <a:chOff x="737024" y="1992245"/>
            <a:chExt cx="9421911" cy="40635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F01154-57E7-CD22-44DE-48E5A76C94F6}"/>
                </a:ext>
              </a:extLst>
            </p:cNvPr>
            <p:cNvGrpSpPr/>
            <p:nvPr/>
          </p:nvGrpSpPr>
          <p:grpSpPr>
            <a:xfrm>
              <a:off x="1912041" y="2019251"/>
              <a:ext cx="851648" cy="1414231"/>
              <a:chOff x="1748117" y="2014769"/>
              <a:chExt cx="851648" cy="141423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EA878D-638D-D213-3F1A-08D298E8F2F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5E6825-A324-9BB7-C5B7-83FE627D73C3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D7C0F5-8D17-B26F-EC1E-44C4BD7E7DBE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610DBF-8B6C-67D4-DAC9-BF44FC219454}"/>
                </a:ext>
              </a:extLst>
            </p:cNvPr>
            <p:cNvGrpSpPr/>
            <p:nvPr/>
          </p:nvGrpSpPr>
          <p:grpSpPr>
            <a:xfrm>
              <a:off x="737024" y="4364517"/>
              <a:ext cx="1443318" cy="1652648"/>
              <a:chOff x="5719482" y="4303059"/>
              <a:chExt cx="1443318" cy="165264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A65CAC-DAA7-AB5C-EC1C-F266242683C2}"/>
                  </a:ext>
                </a:extLst>
              </p:cNvPr>
              <p:cNvGrpSpPr/>
              <p:nvPr/>
            </p:nvGrpSpPr>
            <p:grpSpPr>
              <a:xfrm>
                <a:off x="5719482" y="4303059"/>
                <a:ext cx="1443318" cy="1652648"/>
                <a:chOff x="5719482" y="4303059"/>
                <a:chExt cx="1443318" cy="165264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239E91-91F3-3B43-A59F-85F5E4FB628A}"/>
                    </a:ext>
                  </a:extLst>
                </p:cNvPr>
                <p:cNvSpPr/>
                <p:nvPr/>
              </p:nvSpPr>
              <p:spPr>
                <a:xfrm>
                  <a:off x="5719482" y="430305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1995F31-A86A-96C5-35C5-587BEA7CA390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0D40869-21BB-889F-F9F2-25A8ACA43F13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A5FFB-A4E2-A746-AC0F-C134580590B9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69841DD-19DC-95B9-B2D6-C50834AEEC7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1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FB15353-B757-EE61-3CBE-CC13FDBEEB16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9F00A9-46B2-A58E-ABAE-74FE225DEF78}"/>
                </a:ext>
              </a:extLst>
            </p:cNvPr>
            <p:cNvSpPr/>
            <p:nvPr/>
          </p:nvSpPr>
          <p:spPr>
            <a:xfrm>
              <a:off x="2885987" y="4319050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DFE3A28-FBC9-833A-AA2C-9B8F0A54E8EA}"/>
                </a:ext>
              </a:extLst>
            </p:cNvPr>
            <p:cNvCxnSpPr>
              <a:cxnSpLocks/>
              <a:stCxn id="28" idx="3"/>
              <a:endCxn id="17" idx="0"/>
            </p:cNvCxnSpPr>
            <p:nvPr/>
          </p:nvCxnSpPr>
          <p:spPr>
            <a:xfrm>
              <a:off x="2763689" y="2609612"/>
              <a:ext cx="1048866" cy="170943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6612AFB-3EDD-6B94-5364-1A49F7CD93B3}"/>
                </a:ext>
              </a:extLst>
            </p:cNvPr>
            <p:cNvCxnSpPr>
              <a:stCxn id="29" idx="1"/>
              <a:endCxn id="24" idx="0"/>
            </p:cNvCxnSpPr>
            <p:nvPr/>
          </p:nvCxnSpPr>
          <p:spPr>
            <a:xfrm rot="10800000" flipV="1">
              <a:off x="1458683" y="3117475"/>
              <a:ext cx="453358" cy="124704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5A27F0-B61B-310E-911B-A8B9404008FC}"/>
                </a:ext>
              </a:extLst>
            </p:cNvPr>
            <p:cNvGrpSpPr/>
            <p:nvPr/>
          </p:nvGrpSpPr>
          <p:grpSpPr>
            <a:xfrm>
              <a:off x="8911559" y="2003514"/>
              <a:ext cx="851648" cy="1414231"/>
              <a:chOff x="1748117" y="2014769"/>
              <a:chExt cx="851648" cy="14142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6EC171-F9B7-30E8-DB06-882B7AD928A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2EB3F5-237D-945D-0D59-7A0AAB5A073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6F716-6367-F712-9636-6EB02BD3F7FD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AC3F833-47DA-18B1-7FD1-2DB109F1E240}"/>
                </a:ext>
              </a:extLst>
            </p:cNvPr>
            <p:cNvGrpSpPr/>
            <p:nvPr/>
          </p:nvGrpSpPr>
          <p:grpSpPr>
            <a:xfrm>
              <a:off x="8715617" y="4397428"/>
              <a:ext cx="1443318" cy="1658368"/>
              <a:chOff x="5719482" y="4297339"/>
              <a:chExt cx="1443318" cy="165836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73E34D2-4CA4-109F-CB17-83CCBAD72D49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FAB13AC-1185-2D4B-AAD8-6DE3739F8077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 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AD67569-064A-C068-FC58-DCE9853DC08B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26CAB60-ADB6-A6AA-893E-AAFF40BB4FD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029BCFC-46B1-604D-4D53-326339C4051C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0F3ADCB-9517-54EC-A947-6FA96436B8FB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06284FA-BA1B-EB1A-0570-BA4CF3E7E27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6C5F90-75F1-05FE-770E-D150994B2F6F}"/>
                </a:ext>
              </a:extLst>
            </p:cNvPr>
            <p:cNvSpPr txBox="1"/>
            <p:nvPr/>
          </p:nvSpPr>
          <p:spPr>
            <a:xfrm>
              <a:off x="3319798" y="4837690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66DBC25-28DD-374E-7A81-22B91B185DDB}"/>
                </a:ext>
              </a:extLst>
            </p:cNvPr>
            <p:cNvSpPr/>
            <p:nvPr/>
          </p:nvSpPr>
          <p:spPr>
            <a:xfrm>
              <a:off x="2977563" y="4429923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=ptr2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7C026E7-87B2-9151-C178-93F846B88008}"/>
                </a:ext>
              </a:extLst>
            </p:cNvPr>
            <p:cNvSpPr/>
            <p:nvPr/>
          </p:nvSpPr>
          <p:spPr>
            <a:xfrm>
              <a:off x="5807831" y="4185550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A0A818-1E75-F1CC-42FC-BD0273B33655}"/>
                </a:ext>
              </a:extLst>
            </p:cNvPr>
            <p:cNvSpPr txBox="1"/>
            <p:nvPr/>
          </p:nvSpPr>
          <p:spPr>
            <a:xfrm>
              <a:off x="6782752" y="4748441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D0E3ACB-C0A9-EC57-DCF7-536B04D38323}"/>
                </a:ext>
              </a:extLst>
            </p:cNvPr>
            <p:cNvSpPr/>
            <p:nvPr/>
          </p:nvSpPr>
          <p:spPr>
            <a:xfrm>
              <a:off x="5899407" y="4296423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=ptr1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9ACB3-F752-26A7-3162-F62756AC8B54}"/>
                </a:ext>
              </a:extLst>
            </p:cNvPr>
            <p:cNvCxnSpPr>
              <a:stCxn id="44" idx="1"/>
              <a:endCxn id="58" idx="0"/>
            </p:cNvCxnSpPr>
            <p:nvPr/>
          </p:nvCxnSpPr>
          <p:spPr>
            <a:xfrm rot="10800000" flipV="1">
              <a:off x="6734400" y="2593874"/>
              <a:ext cx="2177161" cy="159167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D72A0D4F-9031-1264-9863-2460B41CADA4}"/>
                </a:ext>
              </a:extLst>
            </p:cNvPr>
            <p:cNvCxnSpPr>
              <a:stCxn id="45" idx="2"/>
              <a:endCxn id="40" idx="0"/>
            </p:cNvCxnSpPr>
            <p:nvPr/>
          </p:nvCxnSpPr>
          <p:spPr>
            <a:xfrm rot="16200000" flipH="1">
              <a:off x="8897488" y="3857639"/>
              <a:ext cx="979683" cy="99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007BE7DA-ADDF-8344-DBDB-E63E16371810}"/>
                </a:ext>
              </a:extLst>
            </p:cNvPr>
            <p:cNvCxnSpPr>
              <a:cxnSpLocks/>
            </p:cNvCxnSpPr>
            <p:nvPr/>
          </p:nvCxnSpPr>
          <p:spPr>
            <a:xfrm>
              <a:off x="4671248" y="4634538"/>
              <a:ext cx="1215345" cy="27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F2BE8E3-8BCB-3288-A448-7A5322C6D89B}"/>
                </a:ext>
              </a:extLst>
            </p:cNvPr>
            <p:cNvCxnSpPr>
              <a:cxnSpLocks/>
              <a:stCxn id="17" idx="2"/>
              <a:endCxn id="42" idx="1"/>
            </p:cNvCxnSpPr>
            <p:nvPr/>
          </p:nvCxnSpPr>
          <p:spPr>
            <a:xfrm rot="16200000" flipH="1">
              <a:off x="6006064" y="2724354"/>
              <a:ext cx="516045" cy="490306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59DCA17-A603-37C5-7047-6F3147E7B685}"/>
                </a:ext>
              </a:extLst>
            </p:cNvPr>
            <p:cNvCxnSpPr>
              <a:stCxn id="58" idx="2"/>
              <a:endCxn id="17" idx="2"/>
            </p:cNvCxnSpPr>
            <p:nvPr/>
          </p:nvCxnSpPr>
          <p:spPr>
            <a:xfrm rot="5400000">
              <a:off x="5206727" y="3390191"/>
              <a:ext cx="133500" cy="2921844"/>
            </a:xfrm>
            <a:prstGeom prst="bentConnector3">
              <a:avLst>
                <a:gd name="adj1" fmla="val 27123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CA90ED0-5A16-17CB-BA7B-88284BF2E6FA}"/>
                </a:ext>
              </a:extLst>
            </p:cNvPr>
            <p:cNvCxnSpPr>
              <a:stCxn id="58" idx="1"/>
              <a:endCxn id="26" idx="3"/>
            </p:cNvCxnSpPr>
            <p:nvPr/>
          </p:nvCxnSpPr>
          <p:spPr>
            <a:xfrm rot="10800000" flipV="1">
              <a:off x="2180343" y="4484957"/>
              <a:ext cx="3627489" cy="910320"/>
            </a:xfrm>
            <a:prstGeom prst="bentConnector3">
              <a:avLst>
                <a:gd name="adj1" fmla="val 17379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26878DAF-8F51-3CFA-BA3E-BEF0C9973351}"/>
                </a:ext>
              </a:extLst>
            </p:cNvPr>
            <p:cNvSpPr/>
            <p:nvPr/>
          </p:nvSpPr>
          <p:spPr>
            <a:xfrm>
              <a:off x="9565340" y="1992245"/>
              <a:ext cx="395729" cy="4057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3600D9EB-72D5-FF90-E090-4FD0F6F3678C}"/>
                </a:ext>
              </a:extLst>
            </p:cNvPr>
            <p:cNvSpPr/>
            <p:nvPr/>
          </p:nvSpPr>
          <p:spPr>
            <a:xfrm>
              <a:off x="6545186" y="3148591"/>
              <a:ext cx="395729" cy="4057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4DB387B8-8A16-C6A5-515C-13FDF594D1FB}"/>
                </a:ext>
              </a:extLst>
            </p:cNvPr>
            <p:cNvSpPr/>
            <p:nvPr/>
          </p:nvSpPr>
          <p:spPr>
            <a:xfrm>
              <a:off x="9100775" y="3523644"/>
              <a:ext cx="395729" cy="4057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0BC1F9AA-B7E8-29F7-814C-0F569CB1A952}"/>
                </a:ext>
              </a:extLst>
            </p:cNvPr>
            <p:cNvSpPr/>
            <p:nvPr/>
          </p:nvSpPr>
          <p:spPr>
            <a:xfrm>
              <a:off x="7466629" y="4735545"/>
              <a:ext cx="395729" cy="4057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8DE3A-71BD-5DC4-C815-50D89FE4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253DE7B1-780D-E5F3-E92B-11682175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103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8C45-B802-39ED-D972-B87244622AF4}"/>
              </a:ext>
            </a:extLst>
          </p:cNvPr>
          <p:cNvSpPr txBox="1"/>
          <p:nvPr/>
        </p:nvSpPr>
        <p:spPr>
          <a:xfrm>
            <a:off x="5131341" y="0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weak_ptr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E5BEC-2921-4C46-E6DB-8EBA0C77F725}"/>
              </a:ext>
            </a:extLst>
          </p:cNvPr>
          <p:cNvSpPr/>
          <p:nvPr/>
        </p:nvSpPr>
        <p:spPr>
          <a:xfrm>
            <a:off x="155603" y="520433"/>
            <a:ext cx="11941637" cy="4545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cyclic reference of </a:t>
            </a:r>
            <a:r>
              <a:rPr lang="en-IN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weak_ptr</a:t>
            </a:r>
            <a:r>
              <a:rPr lang="en-IN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types that avoids dead lock…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118EB-A36D-69D3-8E3F-03E837842153}"/>
              </a:ext>
            </a:extLst>
          </p:cNvPr>
          <p:cNvCxnSpPr/>
          <p:nvPr/>
        </p:nvCxnSpPr>
        <p:spPr>
          <a:xfrm>
            <a:off x="523479" y="3726494"/>
            <a:ext cx="11205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D4898-5700-11EF-4836-0C9212F51AC4}"/>
              </a:ext>
            </a:extLst>
          </p:cNvPr>
          <p:cNvSpPr txBox="1"/>
          <p:nvPr/>
        </p:nvSpPr>
        <p:spPr>
          <a:xfrm>
            <a:off x="155603" y="268044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AD580-1F35-9C17-F70F-16F98526887E}"/>
              </a:ext>
            </a:extLst>
          </p:cNvPr>
          <p:cNvSpPr txBox="1"/>
          <p:nvPr/>
        </p:nvSpPr>
        <p:spPr>
          <a:xfrm>
            <a:off x="65957" y="4993795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001E5-B171-A2CB-09C4-6DB02DAC2EF7}"/>
              </a:ext>
            </a:extLst>
          </p:cNvPr>
          <p:cNvSpPr txBox="1"/>
          <p:nvPr/>
        </p:nvSpPr>
        <p:spPr>
          <a:xfrm>
            <a:off x="3684152" y="1162352"/>
            <a:ext cx="4247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When ‘</a:t>
            </a:r>
            <a:r>
              <a:rPr lang="en-IN" sz="1400" b="1" dirty="0"/>
              <a:t>ptr1</a:t>
            </a:r>
            <a:r>
              <a:rPr lang="en-IN" sz="1400" dirty="0"/>
              <a:t>’ and ‘</a:t>
            </a:r>
            <a:r>
              <a:rPr lang="en-IN" sz="1400" b="1" dirty="0"/>
              <a:t>ptr2’</a:t>
            </a:r>
            <a:r>
              <a:rPr lang="en-IN" sz="1400" dirty="0"/>
              <a:t> perish, the </a:t>
            </a:r>
            <a:r>
              <a:rPr lang="en-IN" sz="1400" dirty="0" err="1"/>
              <a:t>shared_count</a:t>
            </a:r>
            <a:r>
              <a:rPr lang="en-IN" sz="1400" dirty="0"/>
              <a:t> will drop to </a:t>
            </a:r>
            <a:r>
              <a:rPr lang="en-IN" sz="1400" b="1" dirty="0">
                <a:solidFill>
                  <a:srgbClr val="FF0000"/>
                </a:solidFill>
              </a:rPr>
              <a:t>zero</a:t>
            </a:r>
            <a:r>
              <a:rPr lang="en-IN" sz="1400" dirty="0"/>
              <a:t> in the respective control blocks, the contained CA instances on the heap will also perish, thus avoiding dead-lock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490BA2-468D-D3CF-4E10-26C7CA0E7E81}"/>
              </a:ext>
            </a:extLst>
          </p:cNvPr>
          <p:cNvGrpSpPr/>
          <p:nvPr/>
        </p:nvGrpSpPr>
        <p:grpSpPr>
          <a:xfrm>
            <a:off x="737024" y="2003514"/>
            <a:ext cx="9421911" cy="4052282"/>
            <a:chOff x="737024" y="2003514"/>
            <a:chExt cx="9421911" cy="40522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F01154-57E7-CD22-44DE-48E5A76C94F6}"/>
                </a:ext>
              </a:extLst>
            </p:cNvPr>
            <p:cNvGrpSpPr/>
            <p:nvPr/>
          </p:nvGrpSpPr>
          <p:grpSpPr>
            <a:xfrm>
              <a:off x="1912041" y="2019251"/>
              <a:ext cx="851648" cy="1414231"/>
              <a:chOff x="1748117" y="2014769"/>
              <a:chExt cx="851648" cy="141423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EA878D-638D-D213-3F1A-08D298E8F2FE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5E6825-A324-9BB7-C5B7-83FE627D73C3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 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D7C0F5-8D17-B26F-EC1E-44C4BD7E7DBE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610DBF-8B6C-67D4-DAC9-BF44FC219454}"/>
                </a:ext>
              </a:extLst>
            </p:cNvPr>
            <p:cNvGrpSpPr/>
            <p:nvPr/>
          </p:nvGrpSpPr>
          <p:grpSpPr>
            <a:xfrm>
              <a:off x="737024" y="4364517"/>
              <a:ext cx="1443318" cy="1652648"/>
              <a:chOff x="5719482" y="4303059"/>
              <a:chExt cx="1443318" cy="165264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A65CAC-DAA7-AB5C-EC1C-F266242683C2}"/>
                  </a:ext>
                </a:extLst>
              </p:cNvPr>
              <p:cNvGrpSpPr/>
              <p:nvPr/>
            </p:nvGrpSpPr>
            <p:grpSpPr>
              <a:xfrm>
                <a:off x="5719482" y="4303059"/>
                <a:ext cx="1443318" cy="1652648"/>
                <a:chOff x="5719482" y="4303059"/>
                <a:chExt cx="1443318" cy="165264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239E91-91F3-3B43-A59F-85F5E4FB628A}"/>
                    </a:ext>
                  </a:extLst>
                </p:cNvPr>
                <p:cNvSpPr/>
                <p:nvPr/>
              </p:nvSpPr>
              <p:spPr>
                <a:xfrm>
                  <a:off x="5719482" y="430305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1995F31-A86A-96C5-35C5-587BEA7CA390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0D40869-21BB-889F-F9F2-25A8ACA43F13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A5FFB-A4E2-A746-AC0F-C134580590B9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69841DD-19DC-95B9-B2D6-C50834AEEC74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0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FB15353-B757-EE61-3CBE-CC13FDBEEB16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9F00A9-46B2-A58E-ABAE-74FE225DEF78}"/>
                </a:ext>
              </a:extLst>
            </p:cNvPr>
            <p:cNvSpPr/>
            <p:nvPr/>
          </p:nvSpPr>
          <p:spPr>
            <a:xfrm>
              <a:off x="2885987" y="4319050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DFE3A28-FBC9-833A-AA2C-9B8F0A54E8EA}"/>
                </a:ext>
              </a:extLst>
            </p:cNvPr>
            <p:cNvCxnSpPr>
              <a:cxnSpLocks/>
              <a:stCxn id="28" idx="3"/>
              <a:endCxn id="17" idx="0"/>
            </p:cNvCxnSpPr>
            <p:nvPr/>
          </p:nvCxnSpPr>
          <p:spPr>
            <a:xfrm>
              <a:off x="2763689" y="2609612"/>
              <a:ext cx="1048866" cy="170943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6612AFB-3EDD-6B94-5364-1A49F7CD93B3}"/>
                </a:ext>
              </a:extLst>
            </p:cNvPr>
            <p:cNvCxnSpPr>
              <a:stCxn id="29" idx="1"/>
              <a:endCxn id="24" idx="0"/>
            </p:cNvCxnSpPr>
            <p:nvPr/>
          </p:nvCxnSpPr>
          <p:spPr>
            <a:xfrm rot="10800000" flipV="1">
              <a:off x="1458683" y="3117475"/>
              <a:ext cx="453358" cy="124704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5A27F0-B61B-310E-911B-A8B9404008FC}"/>
                </a:ext>
              </a:extLst>
            </p:cNvPr>
            <p:cNvGrpSpPr/>
            <p:nvPr/>
          </p:nvGrpSpPr>
          <p:grpSpPr>
            <a:xfrm>
              <a:off x="8911559" y="2003514"/>
              <a:ext cx="851648" cy="1414231"/>
              <a:chOff x="1748117" y="2014769"/>
              <a:chExt cx="851648" cy="14142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6EC171-F9B7-30E8-DB06-882B7AD928A7}"/>
                  </a:ext>
                </a:extLst>
              </p:cNvPr>
              <p:cNvSpPr/>
              <p:nvPr/>
            </p:nvSpPr>
            <p:spPr>
              <a:xfrm>
                <a:off x="1748118" y="2420471"/>
                <a:ext cx="851647" cy="3693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 err="1">
                    <a:ln w="0"/>
                    <a:solidFill>
                      <a:schemeClr val="tx1"/>
                    </a:solidFill>
                  </a:rPr>
                  <a:t>weak_ptr</a:t>
                </a:r>
                <a:r>
                  <a:rPr lang="en-IN" sz="1100" b="1" dirty="0">
                    <a:ln w="0"/>
                    <a:solidFill>
                      <a:schemeClr val="tx1"/>
                    </a:solidFill>
                  </a:rPr>
                  <a:t>&lt;CA&gt;* =</a:t>
                </a:r>
                <a:endParaRPr lang="en-IN" sz="1100" b="1" dirty="0">
                  <a:ln w="0"/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2EB3F5-237D-945D-0D59-7A0AAB5A0739}"/>
                  </a:ext>
                </a:extLst>
              </p:cNvPr>
              <p:cNvSpPr/>
              <p:nvPr/>
            </p:nvSpPr>
            <p:spPr>
              <a:xfrm>
                <a:off x="1748117" y="2796988"/>
                <a:ext cx="851647" cy="63201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Control Block* =</a:t>
                </a:r>
                <a:endParaRPr lang="en-IN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86F716-6367-F712-9636-6EB02BD3F7FD}"/>
                  </a:ext>
                </a:extLst>
              </p:cNvPr>
              <p:cNvSpPr txBox="1"/>
              <p:nvPr/>
            </p:nvSpPr>
            <p:spPr>
              <a:xfrm>
                <a:off x="1855692" y="2014769"/>
                <a:ext cx="636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ptr2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AC3F833-47DA-18B1-7FD1-2DB109F1E240}"/>
                </a:ext>
              </a:extLst>
            </p:cNvPr>
            <p:cNvGrpSpPr/>
            <p:nvPr/>
          </p:nvGrpSpPr>
          <p:grpSpPr>
            <a:xfrm>
              <a:off x="8715617" y="4397428"/>
              <a:ext cx="1443318" cy="1658368"/>
              <a:chOff x="5719482" y="4297339"/>
              <a:chExt cx="1443318" cy="165836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73E34D2-4CA4-109F-CB17-83CCBAD72D49}"/>
                  </a:ext>
                </a:extLst>
              </p:cNvPr>
              <p:cNvGrpSpPr/>
              <p:nvPr/>
            </p:nvGrpSpPr>
            <p:grpSpPr>
              <a:xfrm>
                <a:off x="5719482" y="4297339"/>
                <a:ext cx="1443318" cy="1658368"/>
                <a:chOff x="5719482" y="4297339"/>
                <a:chExt cx="1443318" cy="165836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FAB13AC-1185-2D4B-AAD8-6DE3739F8077}"/>
                    </a:ext>
                  </a:extLst>
                </p:cNvPr>
                <p:cNvSpPr/>
                <p:nvPr/>
              </p:nvSpPr>
              <p:spPr>
                <a:xfrm>
                  <a:off x="5719482" y="4297339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weak_ptr</a:t>
                  </a:r>
                  <a:r>
                    <a:rPr lang="en-IN" sz="1100" b="1" dirty="0"/>
                    <a:t>&lt;CA&gt;* 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AD67569-064A-C068-FC58-DCE9853DC08B}"/>
                    </a:ext>
                  </a:extLst>
                </p:cNvPr>
                <p:cNvSpPr/>
                <p:nvPr/>
              </p:nvSpPr>
              <p:spPr>
                <a:xfrm>
                  <a:off x="5719482" y="4717651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Shared_count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26CAB60-ADB6-A6AA-893E-AAFF40BB4FD9}"/>
                    </a:ext>
                  </a:extLst>
                </p:cNvPr>
                <p:cNvSpPr/>
                <p:nvPr/>
              </p:nvSpPr>
              <p:spPr>
                <a:xfrm>
                  <a:off x="5719482" y="5126523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IN" sz="1100" b="1" dirty="0" err="1"/>
                    <a:t>Weak_count</a:t>
                  </a:r>
                  <a:r>
                    <a:rPr lang="en-IN" sz="1100" b="1" dirty="0"/>
                    <a:t>: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029BCFC-46B1-604D-4D53-326339C4051C}"/>
                    </a:ext>
                  </a:extLst>
                </p:cNvPr>
                <p:cNvSpPr/>
                <p:nvPr/>
              </p:nvSpPr>
              <p:spPr>
                <a:xfrm>
                  <a:off x="5719482" y="5541115"/>
                  <a:ext cx="1443318" cy="414592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100" b="1" dirty="0"/>
                    <a:t>Handle to delete handlers and more…</a:t>
                  </a:r>
                </a:p>
              </p:txBody>
            </p:sp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0F3ADCB-9517-54EC-A947-6FA96436B8FB}"/>
                  </a:ext>
                </a:extLst>
              </p:cNvPr>
              <p:cNvSpPr/>
              <p:nvPr/>
            </p:nvSpPr>
            <p:spPr>
              <a:xfrm>
                <a:off x="6728964" y="4771894"/>
                <a:ext cx="349624" cy="303511"/>
              </a:xfrm>
              <a:prstGeom prst="roundRect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06284FA-BA1B-EB1A-0570-BA4CF3E7E27D}"/>
                  </a:ext>
                </a:extLst>
              </p:cNvPr>
              <p:cNvSpPr/>
              <p:nvPr/>
            </p:nvSpPr>
            <p:spPr>
              <a:xfrm>
                <a:off x="6743364" y="5184923"/>
                <a:ext cx="349624" cy="30351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6C5F90-75F1-05FE-770E-D150994B2F6F}"/>
                </a:ext>
              </a:extLst>
            </p:cNvPr>
            <p:cNvSpPr txBox="1"/>
            <p:nvPr/>
          </p:nvSpPr>
          <p:spPr>
            <a:xfrm>
              <a:off x="3319798" y="4837690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66DBC25-28DD-374E-7A81-22B91B185DDB}"/>
                </a:ext>
              </a:extLst>
            </p:cNvPr>
            <p:cNvSpPr/>
            <p:nvPr/>
          </p:nvSpPr>
          <p:spPr>
            <a:xfrm>
              <a:off x="2977563" y="4429923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=ptr2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7C026E7-87B2-9151-C178-93F846B88008}"/>
                </a:ext>
              </a:extLst>
            </p:cNvPr>
            <p:cNvSpPr/>
            <p:nvPr/>
          </p:nvSpPr>
          <p:spPr>
            <a:xfrm>
              <a:off x="5807831" y="4185550"/>
              <a:ext cx="1853136" cy="59881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A0A818-1E75-F1CC-42FC-BD0273B33655}"/>
                </a:ext>
              </a:extLst>
            </p:cNvPr>
            <p:cNvSpPr txBox="1"/>
            <p:nvPr/>
          </p:nvSpPr>
          <p:spPr>
            <a:xfrm>
              <a:off x="6782752" y="4748441"/>
              <a:ext cx="55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CA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D0E3ACB-C0A9-EC57-DCF7-536B04D38323}"/>
                </a:ext>
              </a:extLst>
            </p:cNvPr>
            <p:cNvSpPr/>
            <p:nvPr/>
          </p:nvSpPr>
          <p:spPr>
            <a:xfrm>
              <a:off x="5899407" y="4296423"/>
              <a:ext cx="1687288" cy="39151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err="1"/>
                <a:t>weak_ptr</a:t>
              </a:r>
              <a:r>
                <a:rPr lang="en-IN" sz="1200" dirty="0"/>
                <a:t>&lt;CA&gt; p1 =ptr1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19ACB3-F752-26A7-3162-F62756AC8B54}"/>
                </a:ext>
              </a:extLst>
            </p:cNvPr>
            <p:cNvCxnSpPr>
              <a:stCxn id="44" idx="1"/>
              <a:endCxn id="58" idx="0"/>
            </p:cNvCxnSpPr>
            <p:nvPr/>
          </p:nvCxnSpPr>
          <p:spPr>
            <a:xfrm rot="10800000" flipV="1">
              <a:off x="6734400" y="2593874"/>
              <a:ext cx="2177161" cy="159167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D72A0D4F-9031-1264-9863-2460B41CADA4}"/>
                </a:ext>
              </a:extLst>
            </p:cNvPr>
            <p:cNvCxnSpPr>
              <a:stCxn id="45" idx="2"/>
              <a:endCxn id="40" idx="0"/>
            </p:cNvCxnSpPr>
            <p:nvPr/>
          </p:nvCxnSpPr>
          <p:spPr>
            <a:xfrm rot="16200000" flipH="1">
              <a:off x="8897488" y="3857639"/>
              <a:ext cx="979683" cy="99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007BE7DA-ADDF-8344-DBDB-E63E16371810}"/>
                </a:ext>
              </a:extLst>
            </p:cNvPr>
            <p:cNvCxnSpPr>
              <a:cxnSpLocks/>
            </p:cNvCxnSpPr>
            <p:nvPr/>
          </p:nvCxnSpPr>
          <p:spPr>
            <a:xfrm>
              <a:off x="4671248" y="4634538"/>
              <a:ext cx="1215345" cy="27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F2BE8E3-8BCB-3288-A448-7A5322C6D89B}"/>
                </a:ext>
              </a:extLst>
            </p:cNvPr>
            <p:cNvCxnSpPr>
              <a:cxnSpLocks/>
              <a:stCxn id="17" idx="2"/>
              <a:endCxn id="42" idx="1"/>
            </p:cNvCxnSpPr>
            <p:nvPr/>
          </p:nvCxnSpPr>
          <p:spPr>
            <a:xfrm rot="16200000" flipH="1">
              <a:off x="6006064" y="2724354"/>
              <a:ext cx="516045" cy="490306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59DCA17-A603-37C5-7047-6F3147E7B685}"/>
                </a:ext>
              </a:extLst>
            </p:cNvPr>
            <p:cNvCxnSpPr>
              <a:stCxn id="58" idx="2"/>
              <a:endCxn id="17" idx="2"/>
            </p:cNvCxnSpPr>
            <p:nvPr/>
          </p:nvCxnSpPr>
          <p:spPr>
            <a:xfrm rot="5400000">
              <a:off x="5206727" y="3390191"/>
              <a:ext cx="133500" cy="2921844"/>
            </a:xfrm>
            <a:prstGeom prst="bentConnector3">
              <a:avLst>
                <a:gd name="adj1" fmla="val 27123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CA90ED0-5A16-17CB-BA7B-88284BF2E6FA}"/>
                </a:ext>
              </a:extLst>
            </p:cNvPr>
            <p:cNvCxnSpPr>
              <a:stCxn id="58" idx="1"/>
              <a:endCxn id="26" idx="3"/>
            </p:cNvCxnSpPr>
            <p:nvPr/>
          </p:nvCxnSpPr>
          <p:spPr>
            <a:xfrm rot="10800000" flipV="1">
              <a:off x="2180343" y="4484957"/>
              <a:ext cx="3627489" cy="910320"/>
            </a:xfrm>
            <a:prstGeom prst="bentConnector3">
              <a:avLst>
                <a:gd name="adj1" fmla="val 17379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26878DAF-8F51-3CFA-BA3E-BEF0C9973351}"/>
                </a:ext>
              </a:extLst>
            </p:cNvPr>
            <p:cNvSpPr/>
            <p:nvPr/>
          </p:nvSpPr>
          <p:spPr>
            <a:xfrm>
              <a:off x="2528048" y="2037916"/>
              <a:ext cx="395729" cy="405701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3600D9EB-72D5-FF90-E090-4FD0F6F3678C}"/>
                </a:ext>
              </a:extLst>
            </p:cNvPr>
            <p:cNvSpPr/>
            <p:nvPr/>
          </p:nvSpPr>
          <p:spPr>
            <a:xfrm>
              <a:off x="3463554" y="3185286"/>
              <a:ext cx="395729" cy="405701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4DB387B8-8A16-C6A5-515C-13FDF594D1FB}"/>
                </a:ext>
              </a:extLst>
            </p:cNvPr>
            <p:cNvSpPr/>
            <p:nvPr/>
          </p:nvSpPr>
          <p:spPr>
            <a:xfrm>
              <a:off x="9100775" y="3523644"/>
              <a:ext cx="395729" cy="4057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390D666B-A35A-4026-F98F-527FFEF34290}"/>
                </a:ext>
              </a:extLst>
            </p:cNvPr>
            <p:cNvSpPr/>
            <p:nvPr/>
          </p:nvSpPr>
          <p:spPr>
            <a:xfrm>
              <a:off x="7519281" y="4710566"/>
              <a:ext cx="395729" cy="4057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04F6159E-8AE5-541D-9566-A458B4EDD9A3}"/>
                </a:ext>
              </a:extLst>
            </p:cNvPr>
            <p:cNvSpPr/>
            <p:nvPr/>
          </p:nvSpPr>
          <p:spPr>
            <a:xfrm>
              <a:off x="8487003" y="2176702"/>
              <a:ext cx="395729" cy="4057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862DD3D5-7C22-BB3D-095D-599BE5342C12}"/>
                </a:ext>
              </a:extLst>
            </p:cNvPr>
            <p:cNvSpPr/>
            <p:nvPr/>
          </p:nvSpPr>
          <p:spPr>
            <a:xfrm>
              <a:off x="6583263" y="3070118"/>
              <a:ext cx="395729" cy="4057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B55B8625-A9F6-6A34-E195-363EEC716D72}"/>
                </a:ext>
              </a:extLst>
            </p:cNvPr>
            <p:cNvSpPr/>
            <p:nvPr/>
          </p:nvSpPr>
          <p:spPr>
            <a:xfrm>
              <a:off x="2684099" y="4879899"/>
              <a:ext cx="395729" cy="405701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56645B98-1F2B-6D49-9664-A896617DC54F}"/>
                </a:ext>
              </a:extLst>
            </p:cNvPr>
            <p:cNvSpPr/>
            <p:nvPr/>
          </p:nvSpPr>
          <p:spPr>
            <a:xfrm>
              <a:off x="1231555" y="3320793"/>
              <a:ext cx="395729" cy="405701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010CE821-2398-0E3C-99F0-CFFB0BD5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144D392D-A629-47D1-FE1F-6B91E82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76</a:t>
            </a:fld>
            <a:endParaRPr lang="en-IN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11B3F66-612D-62C8-E61A-3635EA192088}"/>
              </a:ext>
            </a:extLst>
          </p:cNvPr>
          <p:cNvSpPr/>
          <p:nvPr/>
        </p:nvSpPr>
        <p:spPr>
          <a:xfrm>
            <a:off x="1935718" y="5707813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3E68A4D4-BF75-F906-E5D0-5DF07A518F22}"/>
              </a:ext>
            </a:extLst>
          </p:cNvPr>
          <p:cNvSpPr/>
          <p:nvPr/>
        </p:nvSpPr>
        <p:spPr>
          <a:xfrm>
            <a:off x="8487003" y="5795584"/>
            <a:ext cx="395729" cy="4057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7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77235" y="2189512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429366" y="5413581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4642295" y="3351426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4642295" y="2985661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0x32c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901046" y="2295176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get method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4752986" y="2615980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3153233" y="2888867"/>
            <a:ext cx="1489063" cy="64544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3595895" y="1890958"/>
            <a:ext cx="6205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4642295" y="4831428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stCxn id="14" idx="3"/>
            <a:endCxn id="20" idx="0"/>
          </p:cNvCxnSpPr>
          <p:nvPr/>
        </p:nvCxnSpPr>
        <p:spPr>
          <a:xfrm flipH="1">
            <a:off x="5096783" y="3168544"/>
            <a:ext cx="322079" cy="1662884"/>
          </a:xfrm>
          <a:prstGeom prst="bentConnector4">
            <a:avLst>
              <a:gd name="adj1" fmla="val -70976"/>
              <a:gd name="adj2" fmla="val 75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4739386" y="4866522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F7FA3-C947-FD42-4B62-9FEA5938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1277C-6DEC-5109-C19A-49D46C16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4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B61FE-F526-F222-A597-2799916BD547}"/>
              </a:ext>
            </a:extLst>
          </p:cNvPr>
          <p:cNvCxnSpPr>
            <a:cxnSpLocks/>
          </p:cNvCxnSpPr>
          <p:nvPr/>
        </p:nvCxnSpPr>
        <p:spPr>
          <a:xfrm>
            <a:off x="429366" y="4062806"/>
            <a:ext cx="110139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D55CB5-50E9-ADB9-0770-7CFA7AA58449}"/>
              </a:ext>
            </a:extLst>
          </p:cNvPr>
          <p:cNvSpPr txBox="1"/>
          <p:nvPr/>
        </p:nvSpPr>
        <p:spPr>
          <a:xfrm>
            <a:off x="122029" y="3439876"/>
            <a:ext cx="84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STACK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A072-BCF9-C107-B2B4-C0089740B790}"/>
              </a:ext>
            </a:extLst>
          </p:cNvPr>
          <p:cNvSpPr txBox="1"/>
          <p:nvPr/>
        </p:nvSpPr>
        <p:spPr>
          <a:xfrm>
            <a:off x="248094" y="4342975"/>
            <a:ext cx="5950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HEAP</a:t>
            </a:r>
            <a:endParaRPr lang="en-IN" sz="135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9C01A-E173-CB7C-3F87-6B60254F1212}"/>
              </a:ext>
            </a:extLst>
          </p:cNvPr>
          <p:cNvSpPr/>
          <p:nvPr/>
        </p:nvSpPr>
        <p:spPr>
          <a:xfrm>
            <a:off x="3568097" y="3304822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delete </a:t>
            </a:r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69B-8931-040A-F075-0C50F6CBA9AB}"/>
              </a:ext>
            </a:extLst>
          </p:cNvPr>
          <p:cNvSpPr/>
          <p:nvPr/>
        </p:nvSpPr>
        <p:spPr>
          <a:xfrm>
            <a:off x="3568097" y="2939057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0x32c</a:t>
            </a:r>
            <a:endParaRPr lang="en-IN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EA03A-693A-FD78-DDB7-765008CC1F70}"/>
              </a:ext>
            </a:extLst>
          </p:cNvPr>
          <p:cNvSpPr txBox="1"/>
          <p:nvPr/>
        </p:nvSpPr>
        <p:spPr>
          <a:xfrm>
            <a:off x="5054466" y="340675"/>
            <a:ext cx="1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unique_ptr</a:t>
            </a:r>
            <a:endParaRPr lang="en-IN" sz="24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8AE5F9B-9209-C2F5-D11B-D1B20F367F05}"/>
              </a:ext>
            </a:extLst>
          </p:cNvPr>
          <p:cNvSpPr/>
          <p:nvPr/>
        </p:nvSpPr>
        <p:spPr>
          <a:xfrm>
            <a:off x="248094" y="1575320"/>
            <a:ext cx="2254064" cy="11873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[ </a:t>
            </a:r>
            <a:r>
              <a:rPr lang="en-US" sz="105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SEGMENT </a:t>
            </a:r>
            <a:r>
              <a:rPr lang="en-US" sz="1050" b="1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Default </a:t>
            </a:r>
            <a:r>
              <a:rPr lang="en-US" sz="1050" b="1" dirty="0" err="1">
                <a:solidFill>
                  <a:schemeClr val="tx1"/>
                </a:solidFill>
              </a:rPr>
              <a:t>delete_handler</a:t>
            </a:r>
            <a:r>
              <a:rPr lang="en-US" sz="1050" b="1" dirty="0">
                <a:solidFill>
                  <a:schemeClr val="tx1"/>
                </a:solidFill>
              </a:rPr>
              <a:t> to de-allocate heap memory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------</a:t>
            </a: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4FEF7-55FF-7800-9E51-C42402312895}"/>
              </a:ext>
            </a:extLst>
          </p:cNvPr>
          <p:cNvSpPr/>
          <p:nvPr/>
        </p:nvSpPr>
        <p:spPr>
          <a:xfrm>
            <a:off x="78728" y="861108"/>
            <a:ext cx="11941637" cy="454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unique_ptr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get method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CD11DF-4CF8-CD9A-FF90-E71A5451CBCE}"/>
              </a:ext>
            </a:extLst>
          </p:cNvPr>
          <p:cNvSpPr txBox="1"/>
          <p:nvPr/>
        </p:nvSpPr>
        <p:spPr>
          <a:xfrm>
            <a:off x="3678788" y="2569376"/>
            <a:ext cx="66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0924D5-B70C-06A0-E415-D0E2445B2814}"/>
              </a:ext>
            </a:extLst>
          </p:cNvPr>
          <p:cNvCxnSpPr>
            <a:stCxn id="12" idx="1"/>
            <a:endCxn id="18" idx="0"/>
          </p:cNvCxnSpPr>
          <p:nvPr/>
        </p:nvCxnSpPr>
        <p:spPr>
          <a:xfrm rot="10800000">
            <a:off x="2500281" y="2169011"/>
            <a:ext cx="1067817" cy="131869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432B-5C9E-08B5-6A35-DFF77BD7C662}"/>
              </a:ext>
            </a:extLst>
          </p:cNvPr>
          <p:cNvSpPr txBox="1"/>
          <p:nvPr/>
        </p:nvSpPr>
        <p:spPr>
          <a:xfrm>
            <a:off x="2564499" y="1556053"/>
            <a:ext cx="49799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make_unique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C5F693-7AB7-7D34-4F6D-CB1F1013DD2F}"/>
              </a:ext>
            </a:extLst>
          </p:cNvPr>
          <p:cNvSpPr/>
          <p:nvPr/>
        </p:nvSpPr>
        <p:spPr>
          <a:xfrm>
            <a:off x="3568097" y="4784824"/>
            <a:ext cx="908975" cy="399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10FFBD-4282-B345-36DA-5720F3C436C1}"/>
              </a:ext>
            </a:extLst>
          </p:cNvPr>
          <p:cNvCxnSpPr>
            <a:stCxn id="14" idx="3"/>
            <a:endCxn id="20" idx="0"/>
          </p:cNvCxnSpPr>
          <p:nvPr/>
        </p:nvCxnSpPr>
        <p:spPr>
          <a:xfrm flipH="1">
            <a:off x="4022585" y="3121940"/>
            <a:ext cx="322079" cy="1662884"/>
          </a:xfrm>
          <a:prstGeom prst="bentConnector4">
            <a:avLst>
              <a:gd name="adj1" fmla="val -70976"/>
              <a:gd name="adj2" fmla="val 75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D763E-E802-15FC-2B52-4FF1C39413B3}"/>
              </a:ext>
            </a:extLst>
          </p:cNvPr>
          <p:cNvSpPr txBox="1"/>
          <p:nvPr/>
        </p:nvSpPr>
        <p:spPr>
          <a:xfrm>
            <a:off x="3665188" y="4819918"/>
            <a:ext cx="69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FFFF00"/>
                </a:solidFill>
              </a:rPr>
              <a:t>DataA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EA728-4F18-5F9B-A80F-ACBACA7BFA76}"/>
              </a:ext>
            </a:extLst>
          </p:cNvPr>
          <p:cNvSpPr txBox="1"/>
          <p:nvPr/>
        </p:nvSpPr>
        <p:spPr>
          <a:xfrm>
            <a:off x="6779336" y="4493016"/>
            <a:ext cx="5036582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//Traditional CPP function that has a handle to a heap resource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acquired in the client code, not responsible for deallocating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the heap resource.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execution started..."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-&gt;fun();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//..other relevant businesses....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Some_Business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execution completed..."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984E8-4FAD-92A9-1B46-BD9261E7D181}"/>
              </a:ext>
            </a:extLst>
          </p:cNvPr>
          <p:cNvSpPr txBox="1"/>
          <p:nvPr/>
        </p:nvSpPr>
        <p:spPr>
          <a:xfrm>
            <a:off x="5749758" y="2186678"/>
            <a:ext cx="28741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Some_Business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ptr.</a:t>
            </a:r>
            <a:r>
              <a:rPr lang="en-IN" sz="1400" dirty="0" err="1">
                <a:solidFill>
                  <a:srgbClr val="996600"/>
                </a:solidFill>
                <a:latin typeface="Consolas" panose="020B0609020204030204" pitchFamily="49" charset="0"/>
              </a:rPr>
              <a:t>get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4A3B0-5826-3435-DB78-C801699F88AE}"/>
              </a:ext>
            </a:extLst>
          </p:cNvPr>
          <p:cNvSpPr/>
          <p:nvPr/>
        </p:nvSpPr>
        <p:spPr>
          <a:xfrm>
            <a:off x="5630840" y="3119454"/>
            <a:ext cx="776567" cy="36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0x32c</a:t>
            </a:r>
            <a:endParaRPr lang="en-IN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30E43-29A8-6505-E8D6-E87ADBD07E95}"/>
              </a:ext>
            </a:extLst>
          </p:cNvPr>
          <p:cNvSpPr txBox="1"/>
          <p:nvPr/>
        </p:nvSpPr>
        <p:spPr>
          <a:xfrm>
            <a:off x="5518458" y="2724698"/>
            <a:ext cx="106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endParaRPr lang="en-IN" sz="1400" dirty="0">
              <a:latin typeface="Consolas" panose="020B0609020204030204" pitchFamily="49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3FEF01F-1C8C-B497-1143-960CF930D220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4498423" y="3463868"/>
            <a:ext cx="1499350" cy="1542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1D4E-78D1-463D-31FB-E090D56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C++ [Memory Management Library] / ampganeshprabhu@gmail.com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EE051-E561-4942-47BB-DED3CE45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1A2B-483C-4607-B4FA-1D53E6938E4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7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1681</TotalTime>
  <Words>9960</Words>
  <Application>Microsoft Office PowerPoint</Application>
  <PresentationFormat>Widescreen</PresentationFormat>
  <Paragraphs>1973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Office Theme</vt:lpstr>
      <vt:lpstr>Memory Management classes</vt:lpstr>
      <vt:lpstr>PowerPoint Presentation</vt:lpstr>
      <vt:lpstr>PowerPoint Presentation</vt:lpstr>
      <vt:lpstr>unique_ptr – move copy</vt:lpstr>
      <vt:lpstr>PowerPoint Presentation</vt:lpstr>
      <vt:lpstr>PowerPoint Presentation</vt:lpstr>
      <vt:lpstr>unique_ptr – get method</vt:lpstr>
      <vt:lpstr>PowerPoint Presentation</vt:lpstr>
      <vt:lpstr>PowerPoint Presentation</vt:lpstr>
      <vt:lpstr>PowerPoint Presentation</vt:lpstr>
      <vt:lpstr>unique_ptr – release method</vt:lpstr>
      <vt:lpstr>PowerPoint Presentation</vt:lpstr>
      <vt:lpstr>PowerPoint Presentation</vt:lpstr>
      <vt:lpstr>PowerPoint Presentation</vt:lpstr>
      <vt:lpstr>unique_ptr – reset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unique_ptr –  managing arrays</vt:lpstr>
      <vt:lpstr>PowerPoint Presentation</vt:lpstr>
      <vt:lpstr>unique_ptr –  providing custom delete handlers</vt:lpstr>
      <vt:lpstr>PowerPoint Presentation</vt:lpstr>
      <vt:lpstr>PowerPoint Presentation</vt:lpstr>
      <vt:lpstr>PowerPoint Presentation</vt:lpstr>
      <vt:lpstr>shared_ptr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shared_ptr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Prabhu</dc:creator>
  <cp:lastModifiedBy>Ganesh Prabhu</cp:lastModifiedBy>
  <cp:revision>33</cp:revision>
  <dcterms:created xsi:type="dcterms:W3CDTF">2022-10-20T13:15:04Z</dcterms:created>
  <dcterms:modified xsi:type="dcterms:W3CDTF">2024-07-12T12:33:06Z</dcterms:modified>
</cp:coreProperties>
</file>