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4.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ppt/diagrams/data66.xml" ContentType="application/vnd.openxmlformats-officedocument.drawingml.diagramData+xml"/>
  <Override PartName="/ppt/diagrams/layout66.xml" ContentType="application/vnd.openxmlformats-officedocument.drawingml.diagramLayout+xml"/>
  <Override PartName="/ppt/diagrams/quickStyle66.xml" ContentType="application/vnd.openxmlformats-officedocument.drawingml.diagramStyle+xml"/>
  <Override PartName="/ppt/diagrams/colors66.xml" ContentType="application/vnd.openxmlformats-officedocument.drawingml.diagramColors+xml"/>
  <Override PartName="/ppt/diagrams/drawing6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386" r:id="rId2"/>
    <p:sldId id="387" r:id="rId3"/>
    <p:sldId id="388" r:id="rId4"/>
    <p:sldId id="389" r:id="rId5"/>
    <p:sldId id="390" r:id="rId6"/>
    <p:sldId id="391" r:id="rId7"/>
    <p:sldId id="392" r:id="rId8"/>
    <p:sldId id="393" r:id="rId9"/>
    <p:sldId id="394" r:id="rId10"/>
    <p:sldId id="395" r:id="rId11"/>
    <p:sldId id="471" r:id="rId12"/>
    <p:sldId id="472" r:id="rId13"/>
    <p:sldId id="473" r:id="rId14"/>
    <p:sldId id="396" r:id="rId15"/>
    <p:sldId id="397" r:id="rId16"/>
    <p:sldId id="398" r:id="rId17"/>
    <p:sldId id="399" r:id="rId18"/>
    <p:sldId id="400" r:id="rId19"/>
    <p:sldId id="401" r:id="rId20"/>
    <p:sldId id="402" r:id="rId21"/>
    <p:sldId id="403" r:id="rId22"/>
    <p:sldId id="404" r:id="rId23"/>
    <p:sldId id="405" r:id="rId24"/>
    <p:sldId id="406" r:id="rId25"/>
    <p:sldId id="407" r:id="rId26"/>
    <p:sldId id="408" r:id="rId27"/>
    <p:sldId id="409" r:id="rId28"/>
    <p:sldId id="410" r:id="rId29"/>
    <p:sldId id="411" r:id="rId30"/>
    <p:sldId id="412" r:id="rId31"/>
    <p:sldId id="413" r:id="rId32"/>
    <p:sldId id="414" r:id="rId33"/>
    <p:sldId id="415" r:id="rId34"/>
    <p:sldId id="416" r:id="rId35"/>
    <p:sldId id="41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399328-C50E-4D24-9210-59B368CFDD6F}"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801555F7-E2EE-4B7F-9A02-BBDF5BC1EE5E}">
      <dgm:prSet custT="1"/>
      <dgm:spPr/>
      <dgm:t>
        <a:bodyPr/>
        <a:lstStyle/>
        <a:p>
          <a:pPr algn="ctr" rtl="0"/>
          <a:r>
            <a:rPr lang="en-US" sz="4400" b="1" dirty="0"/>
            <a:t>Introduction to the C++ Multithreading Libraries</a:t>
          </a:r>
          <a:endParaRPr lang="en-IN" sz="4400" dirty="0"/>
        </a:p>
      </dgm:t>
    </dgm:pt>
    <dgm:pt modelId="{1B93EA6F-4FEA-44B7-BC30-22365D7674BC}" type="parTrans" cxnId="{B87E5FB6-6352-4140-B557-82BF46527F54}">
      <dgm:prSet/>
      <dgm:spPr/>
      <dgm:t>
        <a:bodyPr/>
        <a:lstStyle/>
        <a:p>
          <a:pPr algn="ctr"/>
          <a:endParaRPr lang="en-IN" sz="4400"/>
        </a:p>
      </dgm:t>
    </dgm:pt>
    <dgm:pt modelId="{BFC18563-0C12-4616-8AFC-3721B74E724D}" type="sibTrans" cxnId="{B87E5FB6-6352-4140-B557-82BF46527F54}">
      <dgm:prSet/>
      <dgm:spPr/>
      <dgm:t>
        <a:bodyPr/>
        <a:lstStyle/>
        <a:p>
          <a:pPr algn="ctr"/>
          <a:endParaRPr lang="en-IN" sz="4400"/>
        </a:p>
      </dgm:t>
    </dgm:pt>
    <dgm:pt modelId="{503F4F7D-B2E8-4DCC-9B74-143249E7FB3D}" type="pres">
      <dgm:prSet presAssocID="{56399328-C50E-4D24-9210-59B368CFDD6F}" presName="linear" presStyleCnt="0">
        <dgm:presLayoutVars>
          <dgm:animLvl val="lvl"/>
          <dgm:resizeHandles val="exact"/>
        </dgm:presLayoutVars>
      </dgm:prSet>
      <dgm:spPr/>
    </dgm:pt>
    <dgm:pt modelId="{D471E394-AEEC-453A-B90E-D8F4992ACFAE}" type="pres">
      <dgm:prSet presAssocID="{801555F7-E2EE-4B7F-9A02-BBDF5BC1EE5E}" presName="parentText" presStyleLbl="node1" presStyleIdx="0" presStyleCnt="1">
        <dgm:presLayoutVars>
          <dgm:chMax val="0"/>
          <dgm:bulletEnabled val="1"/>
        </dgm:presLayoutVars>
      </dgm:prSet>
      <dgm:spPr/>
    </dgm:pt>
  </dgm:ptLst>
  <dgm:cxnLst>
    <dgm:cxn modelId="{64F0FFA6-FEFF-40C5-8D08-335A441F41FE}" type="presOf" srcId="{801555F7-E2EE-4B7F-9A02-BBDF5BC1EE5E}" destId="{D471E394-AEEC-453A-B90E-D8F4992ACFAE}" srcOrd="0" destOrd="0" presId="urn:microsoft.com/office/officeart/2005/8/layout/vList2"/>
    <dgm:cxn modelId="{4D52F0B0-9CAE-496A-A0BC-DCE219ACCBFD}" type="presOf" srcId="{56399328-C50E-4D24-9210-59B368CFDD6F}" destId="{503F4F7D-B2E8-4DCC-9B74-143249E7FB3D}" srcOrd="0" destOrd="0" presId="urn:microsoft.com/office/officeart/2005/8/layout/vList2"/>
    <dgm:cxn modelId="{B87E5FB6-6352-4140-B557-82BF46527F54}" srcId="{56399328-C50E-4D24-9210-59B368CFDD6F}" destId="{801555F7-E2EE-4B7F-9A02-BBDF5BC1EE5E}" srcOrd="0" destOrd="0" parTransId="{1B93EA6F-4FEA-44B7-BC30-22365D7674BC}" sibTransId="{BFC18563-0C12-4616-8AFC-3721B74E724D}"/>
    <dgm:cxn modelId="{CB23009F-D428-48E5-99F4-674371A158C3}" type="presParOf" srcId="{503F4F7D-B2E8-4DCC-9B74-143249E7FB3D}" destId="{D471E394-AEEC-453A-B90E-D8F4992ACFA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4400" b="1" dirty="0"/>
            <a:t>Life of a thread </a:t>
          </a:r>
          <a:r>
            <a:rPr lang="en-IN" sz="2400" b="1" dirty="0"/>
            <a:t>(</a:t>
          </a:r>
          <a:r>
            <a:rPr lang="en-IN" sz="2400" b="1" dirty="0" err="1"/>
            <a:t>contd</a:t>
          </a:r>
          <a:r>
            <a:rPr lang="en-IN" sz="2400" b="1" dirty="0"/>
            <a:t>)</a:t>
          </a:r>
        </a:p>
      </dgm:t>
    </dgm:pt>
    <dgm:pt modelId="{BBA31A04-3DBE-4C5F-8AC0-05C2070BE703}" type="parTrans" cxnId="{F0DF1367-BB75-4194-855F-236CC03A3C85}">
      <dgm:prSet/>
      <dgm:spPr/>
      <dgm:t>
        <a:bodyPr/>
        <a:lstStyle/>
        <a:p>
          <a:pPr algn="ctr"/>
          <a:endParaRPr lang="en-IN" sz="4400"/>
        </a:p>
      </dgm:t>
    </dgm:pt>
    <dgm:pt modelId="{BBCEAD6B-B850-471D-A759-FA19A324D66E}" type="sibTrans" cxnId="{F0DF1367-BB75-4194-855F-236CC03A3C85}">
      <dgm:prSet/>
      <dgm:spPr/>
      <dgm:t>
        <a:bodyPr/>
        <a:lstStyle/>
        <a:p>
          <a:pPr algn="ctr"/>
          <a:endParaRPr lang="en-IN" sz="44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custLinFactNeighborX="3225" custLinFactNeighborY="-27287">
        <dgm:presLayoutVars>
          <dgm:chMax val="0"/>
          <dgm:bulletEnabled val="1"/>
        </dgm:presLayoutVars>
      </dgm:prSet>
      <dgm:spPr/>
    </dgm:pt>
  </dgm:ptLst>
  <dgm:cxnLst>
    <dgm:cxn modelId="{075C4C36-A6FD-452A-9013-FC867D82B1AC}" type="presOf" srcId="{39DE3ACC-F631-432E-963A-857AE3BC9679}" destId="{CB2C0BD3-48D5-4ECA-8703-45F1DF9ED57B}"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7E17A986-810F-4E47-93D4-596DA6D0DDEC}" type="presOf" srcId="{DD0B4728-9D96-450B-BE6A-334940CC29C0}" destId="{622A42A3-B605-4AF7-843C-0079C4E88486}" srcOrd="0" destOrd="0" presId="urn:microsoft.com/office/officeart/2005/8/layout/vList2"/>
    <dgm:cxn modelId="{633712B9-1972-4229-89F6-F38D3B2B15EF}"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8C1B002-2B3F-4FE8-990D-2BCDBB53EEF4}"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42A26896-A7A6-438C-A061-FD679150A168}">
      <dgm:prSet custT="1"/>
      <dgm:spPr/>
      <dgm:t>
        <a:bodyPr/>
        <a:lstStyle/>
        <a:p>
          <a:pPr algn="just" rtl="0"/>
          <a:r>
            <a:rPr lang="en-IN" sz="1400" dirty="0"/>
            <a:t>What is happening in a thread after it has been created and it is yet to be destroyed? A general answer is that it is either executing or not executing. The latter state may have several causes:</a:t>
          </a:r>
        </a:p>
      </dgm:t>
    </dgm:pt>
    <dgm:pt modelId="{B23882D4-4F37-4297-AC1C-1E6C826AC101}" type="parTrans" cxnId="{43C21256-B6F1-4134-9971-7D954A923586}">
      <dgm:prSet/>
      <dgm:spPr/>
      <dgm:t>
        <a:bodyPr/>
        <a:lstStyle/>
        <a:p>
          <a:endParaRPr lang="en-IN" sz="1400"/>
        </a:p>
      </dgm:t>
    </dgm:pt>
    <dgm:pt modelId="{E624BAB7-E394-47DA-AF26-B61D911A428A}" type="sibTrans" cxnId="{43C21256-B6F1-4134-9971-7D954A923586}">
      <dgm:prSet/>
      <dgm:spPr/>
      <dgm:t>
        <a:bodyPr/>
        <a:lstStyle/>
        <a:p>
          <a:endParaRPr lang="en-IN" sz="1400"/>
        </a:p>
      </dgm:t>
    </dgm:pt>
    <dgm:pt modelId="{2C56A811-E00B-462A-BB0C-E5BD0898ADCC}">
      <dgm:prSet custT="1"/>
      <dgm:spPr/>
      <dgm:t>
        <a:bodyPr/>
        <a:lstStyle/>
        <a:p>
          <a:pPr rtl="0"/>
          <a:r>
            <a:rPr lang="en-IN" sz="1200" dirty="0"/>
            <a:t>It is sleeping.</a:t>
          </a:r>
        </a:p>
      </dgm:t>
    </dgm:pt>
    <dgm:pt modelId="{72021623-BC5B-4A08-8BE0-F6E3B4D41D18}" type="parTrans" cxnId="{612C8B37-8786-4C3A-BAD6-C75E2788629A}">
      <dgm:prSet/>
      <dgm:spPr/>
      <dgm:t>
        <a:bodyPr/>
        <a:lstStyle/>
        <a:p>
          <a:endParaRPr lang="en-IN" sz="1400"/>
        </a:p>
      </dgm:t>
    </dgm:pt>
    <dgm:pt modelId="{EAFC442B-5999-42FC-AB66-1EFD29EF26EF}" type="sibTrans" cxnId="{612C8B37-8786-4C3A-BAD6-C75E2788629A}">
      <dgm:prSet/>
      <dgm:spPr/>
      <dgm:t>
        <a:bodyPr/>
        <a:lstStyle/>
        <a:p>
          <a:endParaRPr lang="en-IN" sz="1400"/>
        </a:p>
      </dgm:t>
    </dgm:pt>
    <dgm:pt modelId="{6CC7A04A-F4CD-4B83-B7A5-BC4BD325B7F9}">
      <dgm:prSet custT="1"/>
      <dgm:spPr/>
      <dgm:t>
        <a:bodyPr/>
        <a:lstStyle/>
        <a:p>
          <a:pPr rtl="0"/>
          <a:r>
            <a:rPr lang="en-IN" sz="1200" dirty="0"/>
            <a:t>It is waiting on some other thread.</a:t>
          </a:r>
        </a:p>
      </dgm:t>
    </dgm:pt>
    <dgm:pt modelId="{99EA9D48-AE25-4EF0-BB30-D6FC3171F6CE}" type="parTrans" cxnId="{DF9D573D-74BB-422E-A813-551B718D11B6}">
      <dgm:prSet/>
      <dgm:spPr/>
      <dgm:t>
        <a:bodyPr/>
        <a:lstStyle/>
        <a:p>
          <a:endParaRPr lang="en-IN" sz="1400"/>
        </a:p>
      </dgm:t>
    </dgm:pt>
    <dgm:pt modelId="{49281437-88C8-4D27-A5CB-6E1899C63173}" type="sibTrans" cxnId="{DF9D573D-74BB-422E-A813-551B718D11B6}">
      <dgm:prSet/>
      <dgm:spPr/>
      <dgm:t>
        <a:bodyPr/>
        <a:lstStyle/>
        <a:p>
          <a:endParaRPr lang="en-IN" sz="1400"/>
        </a:p>
      </dgm:t>
    </dgm:pt>
    <dgm:pt modelId="{ACC2E836-47F7-4688-AC08-08FB138093E0}">
      <dgm:prSet custT="1"/>
      <dgm:spPr/>
      <dgm:t>
        <a:bodyPr/>
        <a:lstStyle/>
        <a:p>
          <a:pPr rtl="0"/>
          <a:r>
            <a:rPr lang="en-IN" sz="1200" dirty="0"/>
            <a:t>It is blocked, that is it is waiting on system resources to perform an input or output operation. </a:t>
          </a:r>
        </a:p>
      </dgm:t>
    </dgm:pt>
    <dgm:pt modelId="{419D52C3-A942-455D-9176-53DF1EC08BC8}" type="parTrans" cxnId="{976FA4B3-7CFA-42A0-B638-4F4C56CE5BE8}">
      <dgm:prSet/>
      <dgm:spPr/>
      <dgm:t>
        <a:bodyPr/>
        <a:lstStyle/>
        <a:p>
          <a:endParaRPr lang="en-IN" sz="1400"/>
        </a:p>
      </dgm:t>
    </dgm:pt>
    <dgm:pt modelId="{40366040-1936-4DCF-89E4-7261CE8F274E}" type="sibTrans" cxnId="{976FA4B3-7CFA-42A0-B638-4F4C56CE5BE8}">
      <dgm:prSet/>
      <dgm:spPr/>
      <dgm:t>
        <a:bodyPr/>
        <a:lstStyle/>
        <a:p>
          <a:endParaRPr lang="en-IN" sz="1400"/>
        </a:p>
      </dgm:t>
    </dgm:pt>
    <dgm:pt modelId="{017A5F84-DAAE-49E3-96DE-74A6B8E4E117}">
      <dgm:prSet custT="1"/>
      <dgm:spPr/>
      <dgm:t>
        <a:bodyPr/>
        <a:lstStyle/>
        <a:p>
          <a:pPr algn="just" rtl="0"/>
          <a:r>
            <a:rPr lang="en-IN" sz="1400" dirty="0"/>
            <a:t>The scheduler is responsible for some of the transitions between states:</a:t>
          </a:r>
        </a:p>
      </dgm:t>
    </dgm:pt>
    <dgm:pt modelId="{97371D94-D766-42D0-96BD-736F946E05D5}" type="parTrans" cxnId="{DBFF9587-873E-4BD1-BF82-ED3D9B789E04}">
      <dgm:prSet/>
      <dgm:spPr/>
      <dgm:t>
        <a:bodyPr/>
        <a:lstStyle/>
        <a:p>
          <a:endParaRPr lang="en-IN" sz="1400"/>
        </a:p>
      </dgm:t>
    </dgm:pt>
    <dgm:pt modelId="{F89704BC-6FF3-4323-B5B8-590D239B2C0D}" type="sibTrans" cxnId="{DBFF9587-873E-4BD1-BF82-ED3D9B789E04}">
      <dgm:prSet/>
      <dgm:spPr/>
      <dgm:t>
        <a:bodyPr/>
        <a:lstStyle/>
        <a:p>
          <a:endParaRPr lang="en-IN" sz="1400"/>
        </a:p>
      </dgm:t>
    </dgm:pt>
    <dgm:pt modelId="{9BC4B1C2-5E89-4DF7-8CDB-5D7B6DDAFA03}">
      <dgm:prSet custT="1"/>
      <dgm:spPr/>
      <dgm:t>
        <a:bodyPr/>
        <a:lstStyle/>
        <a:p>
          <a:pPr rtl="0"/>
          <a:r>
            <a:rPr lang="en-IN" sz="1200" b="1" dirty="0"/>
            <a:t>Running</a:t>
          </a:r>
          <a:r>
            <a:rPr lang="en-IN" sz="1200" dirty="0"/>
            <a:t>: the thread has been created and is already started or is ready to start (this is a </a:t>
          </a:r>
          <a:r>
            <a:rPr lang="en-IN" sz="1200" dirty="0" err="1"/>
            <a:t>runnable</a:t>
          </a:r>
          <a:r>
            <a:rPr lang="en-IN" sz="1200" dirty="0"/>
            <a:t> state). The scheduler has allocated processor time for the thread.</a:t>
          </a:r>
        </a:p>
      </dgm:t>
    </dgm:pt>
    <dgm:pt modelId="{2F5BE952-D272-4C43-9554-801347DD7F27}" type="parTrans" cxnId="{671F68BC-047A-44E9-A3F8-13E629241433}">
      <dgm:prSet/>
      <dgm:spPr/>
      <dgm:t>
        <a:bodyPr/>
        <a:lstStyle/>
        <a:p>
          <a:endParaRPr lang="en-IN" sz="1400"/>
        </a:p>
      </dgm:t>
    </dgm:pt>
    <dgm:pt modelId="{1CD8946F-EDDD-4DA3-B2F8-1200CE71F22A}" type="sibTrans" cxnId="{671F68BC-047A-44E9-A3F8-13E629241433}">
      <dgm:prSet/>
      <dgm:spPr/>
      <dgm:t>
        <a:bodyPr/>
        <a:lstStyle/>
        <a:p>
          <a:endParaRPr lang="en-IN" sz="1400"/>
        </a:p>
      </dgm:t>
    </dgm:pt>
    <dgm:pt modelId="{18A4D511-93AF-44EB-BAC8-A408AF20EFE0}">
      <dgm:prSet custT="1"/>
      <dgm:spPr/>
      <dgm:t>
        <a:bodyPr/>
        <a:lstStyle/>
        <a:p>
          <a:pPr rtl="0"/>
          <a:r>
            <a:rPr lang="en-IN" sz="1200" b="1" dirty="0" err="1"/>
            <a:t>SleepWaitJoin</a:t>
          </a:r>
          <a:r>
            <a:rPr lang="en-IN" sz="1200" b="1" dirty="0"/>
            <a:t>:</a:t>
          </a:r>
          <a:r>
            <a:rPr lang="en-IN" sz="1200" dirty="0"/>
            <a:t> the thread is waiting for an event to trigger. The thread will be placed in the Running state when this event triggers.</a:t>
          </a:r>
        </a:p>
      </dgm:t>
    </dgm:pt>
    <dgm:pt modelId="{22731FAA-B322-4AB2-B92F-9D8894384E02}" type="parTrans" cxnId="{5A860B9F-7476-4A65-B2BC-EC5D9AB5F47D}">
      <dgm:prSet/>
      <dgm:spPr/>
      <dgm:t>
        <a:bodyPr/>
        <a:lstStyle/>
        <a:p>
          <a:endParaRPr lang="en-IN" sz="1400"/>
        </a:p>
      </dgm:t>
    </dgm:pt>
    <dgm:pt modelId="{7E7C8EE6-17A8-4621-963D-C63A6E8DDD5E}" type="sibTrans" cxnId="{5A860B9F-7476-4A65-B2BC-EC5D9AB5F47D}">
      <dgm:prSet/>
      <dgm:spPr/>
      <dgm:t>
        <a:bodyPr/>
        <a:lstStyle/>
        <a:p>
          <a:endParaRPr lang="en-IN" sz="1400"/>
        </a:p>
      </dgm:t>
    </dgm:pt>
    <dgm:pt modelId="{4BE0C12C-B905-4C18-BE75-C2C89C0B80C1}">
      <dgm:prSet custT="1"/>
      <dgm:spPr/>
      <dgm:t>
        <a:bodyPr/>
        <a:lstStyle/>
        <a:p>
          <a:pPr rtl="0"/>
          <a:r>
            <a:rPr lang="en-IN" sz="1200" b="1" dirty="0"/>
            <a:t>Stopped:</a:t>
          </a:r>
          <a:r>
            <a:rPr lang="en-IN" sz="1200" dirty="0"/>
            <a:t> the thread function has run its course (has completed).</a:t>
          </a:r>
        </a:p>
      </dgm:t>
    </dgm:pt>
    <dgm:pt modelId="{60533BDE-8A58-4ADE-91F1-A3536662BCAD}" type="parTrans" cxnId="{FFDA9D1F-0792-463B-8797-9A54D8F00CB9}">
      <dgm:prSet/>
      <dgm:spPr/>
      <dgm:t>
        <a:bodyPr/>
        <a:lstStyle/>
        <a:p>
          <a:endParaRPr lang="en-IN" sz="1400"/>
        </a:p>
      </dgm:t>
    </dgm:pt>
    <dgm:pt modelId="{74E45A66-18DA-4BEF-A9B2-E6BC195A493E}" type="sibTrans" cxnId="{FFDA9D1F-0792-463B-8797-9A54D8F00CB9}">
      <dgm:prSet/>
      <dgm:spPr/>
      <dgm:t>
        <a:bodyPr/>
        <a:lstStyle/>
        <a:p>
          <a:endParaRPr lang="en-IN" sz="1400"/>
        </a:p>
      </dgm:t>
    </dgm:pt>
    <dgm:pt modelId="{7E08ED1F-A377-40D5-AC04-2BD521701774}" type="pres">
      <dgm:prSet presAssocID="{68C1B002-2B3F-4FE8-990D-2BCDBB53EEF4}" presName="linear" presStyleCnt="0">
        <dgm:presLayoutVars>
          <dgm:dir/>
          <dgm:animLvl val="lvl"/>
          <dgm:resizeHandles val="exact"/>
        </dgm:presLayoutVars>
      </dgm:prSet>
      <dgm:spPr/>
    </dgm:pt>
    <dgm:pt modelId="{97187CE0-E970-45DD-A0C0-CE1FE165DDEF}" type="pres">
      <dgm:prSet presAssocID="{42A26896-A7A6-438C-A061-FD679150A168}" presName="parentLin" presStyleCnt="0"/>
      <dgm:spPr/>
    </dgm:pt>
    <dgm:pt modelId="{29E5F7FF-4C31-42AC-90FC-16873E17E963}" type="pres">
      <dgm:prSet presAssocID="{42A26896-A7A6-438C-A061-FD679150A168}" presName="parentLeftMargin" presStyleLbl="node1" presStyleIdx="0" presStyleCnt="2"/>
      <dgm:spPr/>
    </dgm:pt>
    <dgm:pt modelId="{8EF8CBCA-F257-409F-A024-98611878B869}" type="pres">
      <dgm:prSet presAssocID="{42A26896-A7A6-438C-A061-FD679150A168}" presName="parentText" presStyleLbl="node1" presStyleIdx="0" presStyleCnt="2" custScaleX="125974">
        <dgm:presLayoutVars>
          <dgm:chMax val="0"/>
          <dgm:bulletEnabled val="1"/>
        </dgm:presLayoutVars>
      </dgm:prSet>
      <dgm:spPr/>
    </dgm:pt>
    <dgm:pt modelId="{2345A5CB-9A41-4FC8-8123-7E76602956EB}" type="pres">
      <dgm:prSet presAssocID="{42A26896-A7A6-438C-A061-FD679150A168}" presName="negativeSpace" presStyleCnt="0"/>
      <dgm:spPr/>
    </dgm:pt>
    <dgm:pt modelId="{8F86183E-451B-4178-935B-A0B714F47636}" type="pres">
      <dgm:prSet presAssocID="{42A26896-A7A6-438C-A061-FD679150A168}" presName="childText" presStyleLbl="conFgAcc1" presStyleIdx="0" presStyleCnt="2">
        <dgm:presLayoutVars>
          <dgm:bulletEnabled val="1"/>
        </dgm:presLayoutVars>
      </dgm:prSet>
      <dgm:spPr/>
    </dgm:pt>
    <dgm:pt modelId="{618D93FB-2E97-4BF1-8E0A-2A2D22111880}" type="pres">
      <dgm:prSet presAssocID="{E624BAB7-E394-47DA-AF26-B61D911A428A}" presName="spaceBetweenRectangles" presStyleCnt="0"/>
      <dgm:spPr/>
    </dgm:pt>
    <dgm:pt modelId="{706891BD-BA29-45C2-B99B-F1FBD8E0C2CB}" type="pres">
      <dgm:prSet presAssocID="{017A5F84-DAAE-49E3-96DE-74A6B8E4E117}" presName="parentLin" presStyleCnt="0"/>
      <dgm:spPr/>
    </dgm:pt>
    <dgm:pt modelId="{C955E705-2014-4F45-B00D-AAE29CA4EBE1}" type="pres">
      <dgm:prSet presAssocID="{017A5F84-DAAE-49E3-96DE-74A6B8E4E117}" presName="parentLeftMargin" presStyleLbl="node1" presStyleIdx="0" presStyleCnt="2"/>
      <dgm:spPr/>
    </dgm:pt>
    <dgm:pt modelId="{8C536900-BFB7-4803-A295-03686C7DEAA5}" type="pres">
      <dgm:prSet presAssocID="{017A5F84-DAAE-49E3-96DE-74A6B8E4E117}" presName="parentText" presStyleLbl="node1" presStyleIdx="1" presStyleCnt="2" custScaleX="125974">
        <dgm:presLayoutVars>
          <dgm:chMax val="0"/>
          <dgm:bulletEnabled val="1"/>
        </dgm:presLayoutVars>
      </dgm:prSet>
      <dgm:spPr/>
    </dgm:pt>
    <dgm:pt modelId="{BEACB750-9009-402F-A8EE-FF6392F6421B}" type="pres">
      <dgm:prSet presAssocID="{017A5F84-DAAE-49E3-96DE-74A6B8E4E117}" presName="negativeSpace" presStyleCnt="0"/>
      <dgm:spPr/>
    </dgm:pt>
    <dgm:pt modelId="{26C8B2B3-8E29-4532-A326-F6186E294ADD}" type="pres">
      <dgm:prSet presAssocID="{017A5F84-DAAE-49E3-96DE-74A6B8E4E117}" presName="childText" presStyleLbl="conFgAcc1" presStyleIdx="1" presStyleCnt="2">
        <dgm:presLayoutVars>
          <dgm:bulletEnabled val="1"/>
        </dgm:presLayoutVars>
      </dgm:prSet>
      <dgm:spPr/>
    </dgm:pt>
  </dgm:ptLst>
  <dgm:cxnLst>
    <dgm:cxn modelId="{E2B72902-AC34-46F2-8A75-011D2301B4A0}" type="presOf" srcId="{9BC4B1C2-5E89-4DF7-8CDB-5D7B6DDAFA03}" destId="{26C8B2B3-8E29-4532-A326-F6186E294ADD}" srcOrd="0" destOrd="0" presId="urn:microsoft.com/office/officeart/2005/8/layout/list1"/>
    <dgm:cxn modelId="{41DD5404-0183-403A-825F-8094E137AA5A}" type="presOf" srcId="{017A5F84-DAAE-49E3-96DE-74A6B8E4E117}" destId="{8C536900-BFB7-4803-A295-03686C7DEAA5}" srcOrd="1" destOrd="0" presId="urn:microsoft.com/office/officeart/2005/8/layout/list1"/>
    <dgm:cxn modelId="{CD9BBB10-C210-4CA7-8AF3-CFEA85D39C8C}" type="presOf" srcId="{6CC7A04A-F4CD-4B83-B7A5-BC4BD325B7F9}" destId="{8F86183E-451B-4178-935B-A0B714F47636}" srcOrd="0" destOrd="1" presId="urn:microsoft.com/office/officeart/2005/8/layout/list1"/>
    <dgm:cxn modelId="{09FA091B-6626-4A39-88C1-6EAF390AC438}" type="presOf" srcId="{ACC2E836-47F7-4688-AC08-08FB138093E0}" destId="{8F86183E-451B-4178-935B-A0B714F47636}" srcOrd="0" destOrd="2" presId="urn:microsoft.com/office/officeart/2005/8/layout/list1"/>
    <dgm:cxn modelId="{FFDA9D1F-0792-463B-8797-9A54D8F00CB9}" srcId="{017A5F84-DAAE-49E3-96DE-74A6B8E4E117}" destId="{4BE0C12C-B905-4C18-BE75-C2C89C0B80C1}" srcOrd="2" destOrd="0" parTransId="{60533BDE-8A58-4ADE-91F1-A3536662BCAD}" sibTransId="{74E45A66-18DA-4BEF-A9B2-E6BC195A493E}"/>
    <dgm:cxn modelId="{B8ABDB24-C4F5-42CA-8164-91FB561C9726}" type="presOf" srcId="{68C1B002-2B3F-4FE8-990D-2BCDBB53EEF4}" destId="{7E08ED1F-A377-40D5-AC04-2BD521701774}" srcOrd="0" destOrd="0" presId="urn:microsoft.com/office/officeart/2005/8/layout/list1"/>
    <dgm:cxn modelId="{EF737D26-D572-438D-A764-7BB72625AA2D}" type="presOf" srcId="{18A4D511-93AF-44EB-BAC8-A408AF20EFE0}" destId="{26C8B2B3-8E29-4532-A326-F6186E294ADD}" srcOrd="0" destOrd="1" presId="urn:microsoft.com/office/officeart/2005/8/layout/list1"/>
    <dgm:cxn modelId="{612C8B37-8786-4C3A-BAD6-C75E2788629A}" srcId="{42A26896-A7A6-438C-A061-FD679150A168}" destId="{2C56A811-E00B-462A-BB0C-E5BD0898ADCC}" srcOrd="0" destOrd="0" parTransId="{72021623-BC5B-4A08-8BE0-F6E3B4D41D18}" sibTransId="{EAFC442B-5999-42FC-AB66-1EFD29EF26EF}"/>
    <dgm:cxn modelId="{A04E0B3D-E67B-4A9E-9A4F-502314286445}" type="presOf" srcId="{4BE0C12C-B905-4C18-BE75-C2C89C0B80C1}" destId="{26C8B2B3-8E29-4532-A326-F6186E294ADD}" srcOrd="0" destOrd="2" presId="urn:microsoft.com/office/officeart/2005/8/layout/list1"/>
    <dgm:cxn modelId="{DF9D573D-74BB-422E-A813-551B718D11B6}" srcId="{42A26896-A7A6-438C-A061-FD679150A168}" destId="{6CC7A04A-F4CD-4B83-B7A5-BC4BD325B7F9}" srcOrd="1" destOrd="0" parTransId="{99EA9D48-AE25-4EF0-BB30-D6FC3171F6CE}" sibTransId="{49281437-88C8-4D27-A5CB-6E1899C63173}"/>
    <dgm:cxn modelId="{BD746873-0F53-4231-BC43-8B356295F4F3}" type="presOf" srcId="{42A26896-A7A6-438C-A061-FD679150A168}" destId="{8EF8CBCA-F257-409F-A024-98611878B869}" srcOrd="1" destOrd="0" presId="urn:microsoft.com/office/officeart/2005/8/layout/list1"/>
    <dgm:cxn modelId="{1594FA54-C550-425F-BB70-73E94960094E}" type="presOf" srcId="{42A26896-A7A6-438C-A061-FD679150A168}" destId="{29E5F7FF-4C31-42AC-90FC-16873E17E963}" srcOrd="0" destOrd="0" presId="urn:microsoft.com/office/officeart/2005/8/layout/list1"/>
    <dgm:cxn modelId="{43C21256-B6F1-4134-9971-7D954A923586}" srcId="{68C1B002-2B3F-4FE8-990D-2BCDBB53EEF4}" destId="{42A26896-A7A6-438C-A061-FD679150A168}" srcOrd="0" destOrd="0" parTransId="{B23882D4-4F37-4297-AC1C-1E6C826AC101}" sibTransId="{E624BAB7-E394-47DA-AF26-B61D911A428A}"/>
    <dgm:cxn modelId="{BE658779-4ECD-419E-BA12-B9707B514DE9}" type="presOf" srcId="{017A5F84-DAAE-49E3-96DE-74A6B8E4E117}" destId="{C955E705-2014-4F45-B00D-AAE29CA4EBE1}" srcOrd="0" destOrd="0" presId="urn:microsoft.com/office/officeart/2005/8/layout/list1"/>
    <dgm:cxn modelId="{DBFF9587-873E-4BD1-BF82-ED3D9B789E04}" srcId="{68C1B002-2B3F-4FE8-990D-2BCDBB53EEF4}" destId="{017A5F84-DAAE-49E3-96DE-74A6B8E4E117}" srcOrd="1" destOrd="0" parTransId="{97371D94-D766-42D0-96BD-736F946E05D5}" sibTransId="{F89704BC-6FF3-4323-B5B8-590D239B2C0D}"/>
    <dgm:cxn modelId="{5A860B9F-7476-4A65-B2BC-EC5D9AB5F47D}" srcId="{017A5F84-DAAE-49E3-96DE-74A6B8E4E117}" destId="{18A4D511-93AF-44EB-BAC8-A408AF20EFE0}" srcOrd="1" destOrd="0" parTransId="{22731FAA-B322-4AB2-B92F-9D8894384E02}" sibTransId="{7E7C8EE6-17A8-4621-963D-C63A6E8DDD5E}"/>
    <dgm:cxn modelId="{976FA4B3-7CFA-42A0-B638-4F4C56CE5BE8}" srcId="{42A26896-A7A6-438C-A061-FD679150A168}" destId="{ACC2E836-47F7-4688-AC08-08FB138093E0}" srcOrd="2" destOrd="0" parTransId="{419D52C3-A942-455D-9176-53DF1EC08BC8}" sibTransId="{40366040-1936-4DCF-89E4-7261CE8F274E}"/>
    <dgm:cxn modelId="{671F68BC-047A-44E9-A3F8-13E629241433}" srcId="{017A5F84-DAAE-49E3-96DE-74A6B8E4E117}" destId="{9BC4B1C2-5E89-4DF7-8CDB-5D7B6DDAFA03}" srcOrd="0" destOrd="0" parTransId="{2F5BE952-D272-4C43-9554-801347DD7F27}" sibTransId="{1CD8946F-EDDD-4DA3-B2F8-1200CE71F22A}"/>
    <dgm:cxn modelId="{29B563CC-C0F6-4C7D-BAC7-43DD49C8361C}" type="presOf" srcId="{2C56A811-E00B-462A-BB0C-E5BD0898ADCC}" destId="{8F86183E-451B-4178-935B-A0B714F47636}" srcOrd="0" destOrd="0" presId="urn:microsoft.com/office/officeart/2005/8/layout/list1"/>
    <dgm:cxn modelId="{4A7CAD8E-052A-4557-8694-E989BD3FB3F7}" type="presParOf" srcId="{7E08ED1F-A377-40D5-AC04-2BD521701774}" destId="{97187CE0-E970-45DD-A0C0-CE1FE165DDEF}" srcOrd="0" destOrd="0" presId="urn:microsoft.com/office/officeart/2005/8/layout/list1"/>
    <dgm:cxn modelId="{D419DA88-E8CB-4FE1-848A-F392CFA31652}" type="presParOf" srcId="{97187CE0-E970-45DD-A0C0-CE1FE165DDEF}" destId="{29E5F7FF-4C31-42AC-90FC-16873E17E963}" srcOrd="0" destOrd="0" presId="urn:microsoft.com/office/officeart/2005/8/layout/list1"/>
    <dgm:cxn modelId="{1465DA88-3D07-4B39-93F9-D4243481466B}" type="presParOf" srcId="{97187CE0-E970-45DD-A0C0-CE1FE165DDEF}" destId="{8EF8CBCA-F257-409F-A024-98611878B869}" srcOrd="1" destOrd="0" presId="urn:microsoft.com/office/officeart/2005/8/layout/list1"/>
    <dgm:cxn modelId="{C453B9B7-5F87-42B9-B786-EE4DC1B7F654}" type="presParOf" srcId="{7E08ED1F-A377-40D5-AC04-2BD521701774}" destId="{2345A5CB-9A41-4FC8-8123-7E76602956EB}" srcOrd="1" destOrd="0" presId="urn:microsoft.com/office/officeart/2005/8/layout/list1"/>
    <dgm:cxn modelId="{D8128E65-78FC-4AAE-9142-E1F8B53C7712}" type="presParOf" srcId="{7E08ED1F-A377-40D5-AC04-2BD521701774}" destId="{8F86183E-451B-4178-935B-A0B714F47636}" srcOrd="2" destOrd="0" presId="urn:microsoft.com/office/officeart/2005/8/layout/list1"/>
    <dgm:cxn modelId="{97D3182B-5559-4081-8773-D13A6A758C8B}" type="presParOf" srcId="{7E08ED1F-A377-40D5-AC04-2BD521701774}" destId="{618D93FB-2E97-4BF1-8E0A-2A2D22111880}" srcOrd="3" destOrd="0" presId="urn:microsoft.com/office/officeart/2005/8/layout/list1"/>
    <dgm:cxn modelId="{BEEBAB03-2D7C-4432-9C76-22F2A651A7DD}" type="presParOf" srcId="{7E08ED1F-A377-40D5-AC04-2BD521701774}" destId="{706891BD-BA29-45C2-B99B-F1FBD8E0C2CB}" srcOrd="4" destOrd="0" presId="urn:microsoft.com/office/officeart/2005/8/layout/list1"/>
    <dgm:cxn modelId="{146B96D4-DB1C-49AD-8BB4-6DF280306BDF}" type="presParOf" srcId="{706891BD-BA29-45C2-B99B-F1FBD8E0C2CB}" destId="{C955E705-2014-4F45-B00D-AAE29CA4EBE1}" srcOrd="0" destOrd="0" presId="urn:microsoft.com/office/officeart/2005/8/layout/list1"/>
    <dgm:cxn modelId="{D9E9BAD1-13D5-4BA6-80B8-84CD0A122151}" type="presParOf" srcId="{706891BD-BA29-45C2-B99B-F1FBD8E0C2CB}" destId="{8C536900-BFB7-4803-A295-03686C7DEAA5}" srcOrd="1" destOrd="0" presId="urn:microsoft.com/office/officeart/2005/8/layout/list1"/>
    <dgm:cxn modelId="{7289A41D-7E7D-498C-9A58-DDF78D2A03AD}" type="presParOf" srcId="{7E08ED1F-A377-40D5-AC04-2BD521701774}" destId="{BEACB750-9009-402F-A8EE-FF6392F6421B}" srcOrd="5" destOrd="0" presId="urn:microsoft.com/office/officeart/2005/8/layout/list1"/>
    <dgm:cxn modelId="{04A3615F-6A16-488E-BC9C-D81869AA4D86}" type="presParOf" srcId="{7E08ED1F-A377-40D5-AC04-2BD521701774}" destId="{26C8B2B3-8E29-4532-A326-F6186E294ADD}"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4400" b="1" dirty="0"/>
            <a:t>How threads communicate</a:t>
          </a:r>
        </a:p>
      </dgm:t>
    </dgm:pt>
    <dgm:pt modelId="{BBA31A04-3DBE-4C5F-8AC0-05C2070BE703}" type="parTrans" cxnId="{F0DF1367-BB75-4194-855F-236CC03A3C85}">
      <dgm:prSet/>
      <dgm:spPr/>
      <dgm:t>
        <a:bodyPr/>
        <a:lstStyle/>
        <a:p>
          <a:pPr algn="ctr"/>
          <a:endParaRPr lang="en-IN" sz="4400"/>
        </a:p>
      </dgm:t>
    </dgm:pt>
    <dgm:pt modelId="{BBCEAD6B-B850-471D-A759-FA19A324D66E}" type="sibTrans" cxnId="{F0DF1367-BB75-4194-855F-236CC03A3C85}">
      <dgm:prSet/>
      <dgm:spPr/>
      <dgm:t>
        <a:bodyPr/>
        <a:lstStyle/>
        <a:p>
          <a:pPr algn="ctr"/>
          <a:endParaRPr lang="en-IN" sz="44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4F19180E-C9EF-4EA0-9919-F8040C2846EC}" type="presOf" srcId="{39DE3ACC-F631-432E-963A-857AE3BC9679}" destId="{CB2C0BD3-48D5-4ECA-8703-45F1DF9ED57B}"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655EC2E9-61E0-4053-822F-0150DC060739}" type="presOf" srcId="{DD0B4728-9D96-450B-BE6A-334940CC29C0}" destId="{622A42A3-B605-4AF7-843C-0079C4E88486}" srcOrd="0" destOrd="0" presId="urn:microsoft.com/office/officeart/2005/8/layout/vList2"/>
    <dgm:cxn modelId="{B60C1EE4-8972-4F3F-B096-2227198FEC88}"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292F911-6833-4A2E-9F23-D89941000188}" type="doc">
      <dgm:prSet loTypeId="urn:microsoft.com/office/officeart/2005/8/layout/list1" loCatId="list" qsTypeId="urn:microsoft.com/office/officeart/2005/8/quickstyle/simple4" qsCatId="simple" csTypeId="urn:microsoft.com/office/officeart/2005/8/colors/accent5_2" csCatId="accent5"/>
      <dgm:spPr/>
      <dgm:t>
        <a:bodyPr/>
        <a:lstStyle/>
        <a:p>
          <a:endParaRPr lang="en-IN"/>
        </a:p>
      </dgm:t>
    </dgm:pt>
    <dgm:pt modelId="{DC1B291F-95F8-4E0B-A454-EFAEC82B6EC1}">
      <dgm:prSet custT="1"/>
      <dgm:spPr/>
      <dgm:t>
        <a:bodyPr/>
        <a:lstStyle/>
        <a:p>
          <a:pPr algn="just" rtl="0"/>
          <a:r>
            <a:rPr lang="en-IN" sz="1400" dirty="0"/>
            <a:t>A multi-threaded application consists of a collection of threads.</a:t>
          </a:r>
        </a:p>
      </dgm:t>
    </dgm:pt>
    <dgm:pt modelId="{94F472EA-7830-4D09-AE66-BDBA1D83AED6}" type="parTrans" cxnId="{D805D138-1B96-4520-A79B-0C1FE290AC4A}">
      <dgm:prSet/>
      <dgm:spPr/>
      <dgm:t>
        <a:bodyPr/>
        <a:lstStyle/>
        <a:p>
          <a:pPr algn="just"/>
          <a:endParaRPr lang="en-IN" sz="1400"/>
        </a:p>
      </dgm:t>
    </dgm:pt>
    <dgm:pt modelId="{5BF2875E-5365-409C-9A46-9245B54EE7E8}" type="sibTrans" cxnId="{D805D138-1B96-4520-A79B-0C1FE290AC4A}">
      <dgm:prSet/>
      <dgm:spPr/>
      <dgm:t>
        <a:bodyPr/>
        <a:lstStyle/>
        <a:p>
          <a:pPr algn="just"/>
          <a:endParaRPr lang="en-IN" sz="1400"/>
        </a:p>
      </dgm:t>
    </dgm:pt>
    <dgm:pt modelId="{C1E5B115-077C-4326-95A3-755170E82EE1}">
      <dgm:prSet custT="1"/>
      <dgm:spPr/>
      <dgm:t>
        <a:bodyPr/>
        <a:lstStyle/>
        <a:p>
          <a:pPr algn="just" rtl="0"/>
          <a:r>
            <a:rPr lang="en-IN" sz="1400" dirty="0"/>
            <a:t>Each thread is responsible for some particular task in the application. </a:t>
          </a:r>
        </a:p>
      </dgm:t>
    </dgm:pt>
    <dgm:pt modelId="{3D1B20EC-6A8A-4167-91F2-9DBF2DB01421}" type="parTrans" cxnId="{3B270535-51AB-4233-A659-B30D3FF02EBF}">
      <dgm:prSet/>
      <dgm:spPr/>
      <dgm:t>
        <a:bodyPr/>
        <a:lstStyle/>
        <a:p>
          <a:pPr algn="just"/>
          <a:endParaRPr lang="en-IN" sz="1400"/>
        </a:p>
      </dgm:t>
    </dgm:pt>
    <dgm:pt modelId="{B28B501A-2568-4787-BF75-2FA266B080DC}" type="sibTrans" cxnId="{3B270535-51AB-4233-A659-B30D3FF02EBF}">
      <dgm:prSet/>
      <dgm:spPr/>
      <dgm:t>
        <a:bodyPr/>
        <a:lstStyle/>
        <a:p>
          <a:pPr algn="just"/>
          <a:endParaRPr lang="en-IN" sz="1400"/>
        </a:p>
      </dgm:t>
    </dgm:pt>
    <dgm:pt modelId="{F8A76C41-EC94-45A6-9F89-ED1654B2F947}">
      <dgm:prSet custT="1"/>
      <dgm:spPr/>
      <dgm:t>
        <a:bodyPr/>
        <a:lstStyle/>
        <a:p>
          <a:pPr algn="just" rtl="0"/>
          <a:r>
            <a:rPr lang="en-IN" sz="1400" dirty="0"/>
            <a:t>In order to avoid anarchy we need to address a number of important issues:</a:t>
          </a:r>
        </a:p>
      </dgm:t>
    </dgm:pt>
    <dgm:pt modelId="{AC6BC5D4-2971-41B4-B7E4-B5BADBB855D2}" type="parTrans" cxnId="{4B0C6919-9182-4A5D-8641-F871C259D3C1}">
      <dgm:prSet/>
      <dgm:spPr/>
      <dgm:t>
        <a:bodyPr/>
        <a:lstStyle/>
        <a:p>
          <a:pPr algn="just"/>
          <a:endParaRPr lang="en-IN" sz="1400"/>
        </a:p>
      </dgm:t>
    </dgm:pt>
    <dgm:pt modelId="{14FA3D7A-9522-40DD-A342-9E4D35E21764}" type="sibTrans" cxnId="{4B0C6919-9182-4A5D-8641-F871C259D3C1}">
      <dgm:prSet/>
      <dgm:spPr/>
      <dgm:t>
        <a:bodyPr/>
        <a:lstStyle/>
        <a:p>
          <a:pPr algn="just"/>
          <a:endParaRPr lang="en-IN" sz="1400"/>
        </a:p>
      </dgm:t>
    </dgm:pt>
    <dgm:pt modelId="{8EF59E70-0D1F-4D02-9080-66A8C35AB1AF}">
      <dgm:prSet custT="1"/>
      <dgm:spPr/>
      <dgm:t>
        <a:bodyPr/>
        <a:lstStyle/>
        <a:p>
          <a:pPr algn="just" rtl="0"/>
          <a:r>
            <a:rPr lang="en-IN" sz="1400" b="1" dirty="0"/>
            <a:t>Synchronisation: </a:t>
          </a:r>
          <a:endParaRPr lang="en-IN" sz="1400" dirty="0"/>
        </a:p>
      </dgm:t>
    </dgm:pt>
    <dgm:pt modelId="{66A6BC1D-0F10-4A1E-91D0-4D442A46B910}" type="parTrans" cxnId="{E644654C-315D-4CEF-A6F0-A321CF471882}">
      <dgm:prSet/>
      <dgm:spPr/>
      <dgm:t>
        <a:bodyPr/>
        <a:lstStyle/>
        <a:p>
          <a:pPr algn="just"/>
          <a:endParaRPr lang="en-IN" sz="1400"/>
        </a:p>
      </dgm:t>
    </dgm:pt>
    <dgm:pt modelId="{259B9215-21D0-4EB9-8472-78030372D35A}" type="sibTrans" cxnId="{E644654C-315D-4CEF-A6F0-A321CF471882}">
      <dgm:prSet/>
      <dgm:spPr/>
      <dgm:t>
        <a:bodyPr/>
        <a:lstStyle/>
        <a:p>
          <a:pPr algn="just"/>
          <a:endParaRPr lang="en-IN" sz="1400"/>
        </a:p>
      </dgm:t>
    </dgm:pt>
    <dgm:pt modelId="{4F6AF68E-757E-43D0-AC65-389BA516CC90}">
      <dgm:prSet custT="1"/>
      <dgm:spPr/>
      <dgm:t>
        <a:bodyPr/>
        <a:lstStyle/>
        <a:p>
          <a:pPr algn="just" rtl="0"/>
          <a:r>
            <a:rPr lang="en-IN" sz="1200" dirty="0"/>
            <a:t>Ensuring that an event in one thread notifies another thread. This is called event synchronisation. </a:t>
          </a:r>
        </a:p>
      </dgm:t>
    </dgm:pt>
    <dgm:pt modelId="{DBD1F09A-CFAE-4D5F-A24D-71A3C6335BC4}" type="parTrans" cxnId="{16E7E186-8C39-4652-ABDF-0E3765C85E69}">
      <dgm:prSet/>
      <dgm:spPr/>
      <dgm:t>
        <a:bodyPr/>
        <a:lstStyle/>
        <a:p>
          <a:pPr algn="just"/>
          <a:endParaRPr lang="en-IN" sz="1400"/>
        </a:p>
      </dgm:t>
    </dgm:pt>
    <dgm:pt modelId="{002C10D8-9749-4E56-A054-27838BCB489E}" type="sibTrans" cxnId="{16E7E186-8C39-4652-ABDF-0E3765C85E69}">
      <dgm:prSet/>
      <dgm:spPr/>
      <dgm:t>
        <a:bodyPr/>
        <a:lstStyle/>
        <a:p>
          <a:pPr algn="just"/>
          <a:endParaRPr lang="en-IN" sz="1400"/>
        </a:p>
      </dgm:t>
    </dgm:pt>
    <dgm:pt modelId="{ACF3C69E-ED52-4026-9B52-D31CBFC1ADEA}">
      <dgm:prSet custT="1"/>
      <dgm:spPr/>
      <dgm:t>
        <a:bodyPr/>
        <a:lstStyle/>
        <a:p>
          <a:pPr algn="just" rtl="0"/>
          <a:r>
            <a:rPr lang="en-IN" sz="1200" dirty="0"/>
            <a:t>Another type of synchronisation is mutual exclusion that gives a thread exclusive access to a shared variable or to some other resource for a certain amount of time. This ensures the integrity of the shared variable when multiple threads attempt to access and modify it. We place a lock on the resource and failure to do this may result in a race condition. This occurs when multiple threads share data and at least one of the threads accesses this data without using a defined synchronisation mechanism.</a:t>
          </a:r>
        </a:p>
      </dgm:t>
    </dgm:pt>
    <dgm:pt modelId="{C984359E-422E-49C0-BDD3-4E844A82E078}" type="parTrans" cxnId="{C3B4A207-84A1-40E2-82B1-7F439C343FD8}">
      <dgm:prSet/>
      <dgm:spPr/>
      <dgm:t>
        <a:bodyPr/>
        <a:lstStyle/>
        <a:p>
          <a:pPr algn="just"/>
          <a:endParaRPr lang="en-IN" sz="1400"/>
        </a:p>
      </dgm:t>
    </dgm:pt>
    <dgm:pt modelId="{B2307610-2CA4-4A48-BD80-51E67A64846D}" type="sibTrans" cxnId="{C3B4A207-84A1-40E2-82B1-7F439C343FD8}">
      <dgm:prSet/>
      <dgm:spPr/>
      <dgm:t>
        <a:bodyPr/>
        <a:lstStyle/>
        <a:p>
          <a:pPr algn="just"/>
          <a:endParaRPr lang="en-IN" sz="1400"/>
        </a:p>
      </dgm:t>
    </dgm:pt>
    <dgm:pt modelId="{0146A580-CE92-402C-9E3D-EDC94EE79960}">
      <dgm:prSet custT="1"/>
      <dgm:spPr/>
      <dgm:t>
        <a:bodyPr/>
        <a:lstStyle/>
        <a:p>
          <a:pPr algn="just" rtl="0"/>
          <a:r>
            <a:rPr lang="en-IN" sz="1400" b="1" dirty="0"/>
            <a:t>Scheduling:</a:t>
          </a:r>
          <a:r>
            <a:rPr lang="en-IN" sz="1400" dirty="0"/>
            <a:t> </a:t>
          </a:r>
        </a:p>
      </dgm:t>
    </dgm:pt>
    <dgm:pt modelId="{6C6C071A-0A11-403E-864C-9699BA24F83A}" type="parTrans" cxnId="{BB31E41D-220E-4621-8C50-E2C2CC930A6D}">
      <dgm:prSet/>
      <dgm:spPr/>
      <dgm:t>
        <a:bodyPr/>
        <a:lstStyle/>
        <a:p>
          <a:pPr algn="just"/>
          <a:endParaRPr lang="en-IN" sz="1400"/>
        </a:p>
      </dgm:t>
    </dgm:pt>
    <dgm:pt modelId="{7A9981BA-88AA-449E-873E-D4333CDDC3E1}" type="sibTrans" cxnId="{BB31E41D-220E-4621-8C50-E2C2CC930A6D}">
      <dgm:prSet/>
      <dgm:spPr/>
      <dgm:t>
        <a:bodyPr/>
        <a:lstStyle/>
        <a:p>
          <a:pPr algn="just"/>
          <a:endParaRPr lang="en-IN" sz="1400"/>
        </a:p>
      </dgm:t>
    </dgm:pt>
    <dgm:pt modelId="{833F7973-953D-44A4-9C6F-F2CFCFDBA984}">
      <dgm:prSet custT="1"/>
      <dgm:spPr/>
      <dgm:t>
        <a:bodyPr/>
        <a:lstStyle/>
        <a:p>
          <a:pPr algn="just" rtl="0"/>
          <a:r>
            <a:rPr lang="en-IN" sz="1200" dirty="0"/>
            <a:t>we order the events in a program by imposing some kind of scheduling policy on them. In general, there are more concurrent tasks to be executed than there are processors to run them. The scheduler synchronises access to the different processors on a CPU. Thus the scheduler determines which threads are currently executing on the available processors.</a:t>
          </a:r>
        </a:p>
      </dgm:t>
    </dgm:pt>
    <dgm:pt modelId="{E090C8E7-5290-460C-B6FC-1ABAB2BA86B9}" type="parTrans" cxnId="{80F6128B-0E9A-4B15-9276-F94A105D7B3C}">
      <dgm:prSet/>
      <dgm:spPr/>
      <dgm:t>
        <a:bodyPr/>
        <a:lstStyle/>
        <a:p>
          <a:pPr algn="just"/>
          <a:endParaRPr lang="en-IN" sz="1400"/>
        </a:p>
      </dgm:t>
    </dgm:pt>
    <dgm:pt modelId="{24CF09B7-2D3B-43DD-8119-87D3CEC8A30C}" type="sibTrans" cxnId="{80F6128B-0E9A-4B15-9276-F94A105D7B3C}">
      <dgm:prSet/>
      <dgm:spPr/>
      <dgm:t>
        <a:bodyPr/>
        <a:lstStyle/>
        <a:p>
          <a:pPr algn="just"/>
          <a:endParaRPr lang="en-IN" sz="1400"/>
        </a:p>
      </dgm:t>
    </dgm:pt>
    <dgm:pt modelId="{AE10C2C2-BA9C-46C1-87A1-E40E7C12DD8B}" type="pres">
      <dgm:prSet presAssocID="{B292F911-6833-4A2E-9F23-D89941000188}" presName="linear" presStyleCnt="0">
        <dgm:presLayoutVars>
          <dgm:dir/>
          <dgm:animLvl val="lvl"/>
          <dgm:resizeHandles val="exact"/>
        </dgm:presLayoutVars>
      </dgm:prSet>
      <dgm:spPr/>
    </dgm:pt>
    <dgm:pt modelId="{D4FFF02D-C5DD-4A53-9B5B-CBD39BBBCE20}" type="pres">
      <dgm:prSet presAssocID="{DC1B291F-95F8-4E0B-A454-EFAEC82B6EC1}" presName="parentLin" presStyleCnt="0"/>
      <dgm:spPr/>
    </dgm:pt>
    <dgm:pt modelId="{27546DD7-F3F0-4EE0-B4BF-BD510A5C34AD}" type="pres">
      <dgm:prSet presAssocID="{DC1B291F-95F8-4E0B-A454-EFAEC82B6EC1}" presName="parentLeftMargin" presStyleLbl="node1" presStyleIdx="0" presStyleCnt="3"/>
      <dgm:spPr/>
    </dgm:pt>
    <dgm:pt modelId="{362A0B79-D37E-4BFE-B196-67926A07A669}" type="pres">
      <dgm:prSet presAssocID="{DC1B291F-95F8-4E0B-A454-EFAEC82B6EC1}" presName="parentText" presStyleLbl="node1" presStyleIdx="0" presStyleCnt="3">
        <dgm:presLayoutVars>
          <dgm:chMax val="0"/>
          <dgm:bulletEnabled val="1"/>
        </dgm:presLayoutVars>
      </dgm:prSet>
      <dgm:spPr/>
    </dgm:pt>
    <dgm:pt modelId="{3966B8EB-964B-4241-A7CC-95A7600F5231}" type="pres">
      <dgm:prSet presAssocID="{DC1B291F-95F8-4E0B-A454-EFAEC82B6EC1}" presName="negativeSpace" presStyleCnt="0"/>
      <dgm:spPr/>
    </dgm:pt>
    <dgm:pt modelId="{AE999E6E-BB22-4739-AC86-B2E533923CEB}" type="pres">
      <dgm:prSet presAssocID="{DC1B291F-95F8-4E0B-A454-EFAEC82B6EC1}" presName="childText" presStyleLbl="conFgAcc1" presStyleIdx="0" presStyleCnt="3">
        <dgm:presLayoutVars>
          <dgm:bulletEnabled val="1"/>
        </dgm:presLayoutVars>
      </dgm:prSet>
      <dgm:spPr/>
    </dgm:pt>
    <dgm:pt modelId="{2D70D4D0-956E-4876-AD36-B4CB9247A82C}" type="pres">
      <dgm:prSet presAssocID="{5BF2875E-5365-409C-9A46-9245B54EE7E8}" presName="spaceBetweenRectangles" presStyleCnt="0"/>
      <dgm:spPr/>
    </dgm:pt>
    <dgm:pt modelId="{5F464A88-253C-42A6-8751-FD6B8334651A}" type="pres">
      <dgm:prSet presAssocID="{C1E5B115-077C-4326-95A3-755170E82EE1}" presName="parentLin" presStyleCnt="0"/>
      <dgm:spPr/>
    </dgm:pt>
    <dgm:pt modelId="{E0BDFE18-3670-4B1A-9A8C-C298A7EFDE79}" type="pres">
      <dgm:prSet presAssocID="{C1E5B115-077C-4326-95A3-755170E82EE1}" presName="parentLeftMargin" presStyleLbl="node1" presStyleIdx="0" presStyleCnt="3"/>
      <dgm:spPr/>
    </dgm:pt>
    <dgm:pt modelId="{173E7E4A-C434-48BA-B5B1-5115A0750533}" type="pres">
      <dgm:prSet presAssocID="{C1E5B115-077C-4326-95A3-755170E82EE1}" presName="parentText" presStyleLbl="node1" presStyleIdx="1" presStyleCnt="3">
        <dgm:presLayoutVars>
          <dgm:chMax val="0"/>
          <dgm:bulletEnabled val="1"/>
        </dgm:presLayoutVars>
      </dgm:prSet>
      <dgm:spPr/>
    </dgm:pt>
    <dgm:pt modelId="{33676B1A-CBFB-4A9D-B1DC-5FF41076E6DD}" type="pres">
      <dgm:prSet presAssocID="{C1E5B115-077C-4326-95A3-755170E82EE1}" presName="negativeSpace" presStyleCnt="0"/>
      <dgm:spPr/>
    </dgm:pt>
    <dgm:pt modelId="{35B48DD2-164C-4D2D-91CF-1F34667556E6}" type="pres">
      <dgm:prSet presAssocID="{C1E5B115-077C-4326-95A3-755170E82EE1}" presName="childText" presStyleLbl="conFgAcc1" presStyleIdx="1" presStyleCnt="3">
        <dgm:presLayoutVars>
          <dgm:bulletEnabled val="1"/>
        </dgm:presLayoutVars>
      </dgm:prSet>
      <dgm:spPr/>
    </dgm:pt>
    <dgm:pt modelId="{3A439F21-C983-49F1-9B0C-AF2AD787E719}" type="pres">
      <dgm:prSet presAssocID="{B28B501A-2568-4787-BF75-2FA266B080DC}" presName="spaceBetweenRectangles" presStyleCnt="0"/>
      <dgm:spPr/>
    </dgm:pt>
    <dgm:pt modelId="{F85B5C76-9815-4096-9477-ABF31BD8AC0A}" type="pres">
      <dgm:prSet presAssocID="{F8A76C41-EC94-45A6-9F89-ED1654B2F947}" presName="parentLin" presStyleCnt="0"/>
      <dgm:spPr/>
    </dgm:pt>
    <dgm:pt modelId="{A92C0165-9888-4C4B-A11B-52FBD492EB45}" type="pres">
      <dgm:prSet presAssocID="{F8A76C41-EC94-45A6-9F89-ED1654B2F947}" presName="parentLeftMargin" presStyleLbl="node1" presStyleIdx="1" presStyleCnt="3"/>
      <dgm:spPr/>
    </dgm:pt>
    <dgm:pt modelId="{889FA350-8581-4309-809F-56BB06FC1E9C}" type="pres">
      <dgm:prSet presAssocID="{F8A76C41-EC94-45A6-9F89-ED1654B2F947}" presName="parentText" presStyleLbl="node1" presStyleIdx="2" presStyleCnt="3">
        <dgm:presLayoutVars>
          <dgm:chMax val="0"/>
          <dgm:bulletEnabled val="1"/>
        </dgm:presLayoutVars>
      </dgm:prSet>
      <dgm:spPr/>
    </dgm:pt>
    <dgm:pt modelId="{15F1BDC4-ECF5-4A55-8FA9-E0C46FF42AF7}" type="pres">
      <dgm:prSet presAssocID="{F8A76C41-EC94-45A6-9F89-ED1654B2F947}" presName="negativeSpace" presStyleCnt="0"/>
      <dgm:spPr/>
    </dgm:pt>
    <dgm:pt modelId="{265CBC1A-D343-4D47-A254-3A9327B53A9D}" type="pres">
      <dgm:prSet presAssocID="{F8A76C41-EC94-45A6-9F89-ED1654B2F947}" presName="childText" presStyleLbl="conFgAcc1" presStyleIdx="2" presStyleCnt="3">
        <dgm:presLayoutVars>
          <dgm:bulletEnabled val="1"/>
        </dgm:presLayoutVars>
      </dgm:prSet>
      <dgm:spPr/>
    </dgm:pt>
  </dgm:ptLst>
  <dgm:cxnLst>
    <dgm:cxn modelId="{00330204-6613-46F9-9E88-8DDB2F3FFF0D}" type="presOf" srcId="{B292F911-6833-4A2E-9F23-D89941000188}" destId="{AE10C2C2-BA9C-46C1-87A1-E40E7C12DD8B}" srcOrd="0" destOrd="0" presId="urn:microsoft.com/office/officeart/2005/8/layout/list1"/>
    <dgm:cxn modelId="{C3B4A207-84A1-40E2-82B1-7F439C343FD8}" srcId="{8EF59E70-0D1F-4D02-9080-66A8C35AB1AF}" destId="{ACF3C69E-ED52-4026-9B52-D31CBFC1ADEA}" srcOrd="1" destOrd="0" parTransId="{C984359E-422E-49C0-BDD3-4E844A82E078}" sibTransId="{B2307610-2CA4-4A48-BD80-51E67A64846D}"/>
    <dgm:cxn modelId="{4B0C6919-9182-4A5D-8641-F871C259D3C1}" srcId="{B292F911-6833-4A2E-9F23-D89941000188}" destId="{F8A76C41-EC94-45A6-9F89-ED1654B2F947}" srcOrd="2" destOrd="0" parTransId="{AC6BC5D4-2971-41B4-B7E4-B5BADBB855D2}" sibTransId="{14FA3D7A-9522-40DD-A342-9E4D35E21764}"/>
    <dgm:cxn modelId="{BB31E41D-220E-4621-8C50-E2C2CC930A6D}" srcId="{F8A76C41-EC94-45A6-9F89-ED1654B2F947}" destId="{0146A580-CE92-402C-9E3D-EDC94EE79960}" srcOrd="1" destOrd="0" parTransId="{6C6C071A-0A11-403E-864C-9699BA24F83A}" sibTransId="{7A9981BA-88AA-449E-873E-D4333CDDC3E1}"/>
    <dgm:cxn modelId="{EC08021E-9589-47A1-832F-8E7A4CB7E984}" type="presOf" srcId="{DC1B291F-95F8-4E0B-A454-EFAEC82B6EC1}" destId="{362A0B79-D37E-4BFE-B196-67926A07A669}" srcOrd="1" destOrd="0" presId="urn:microsoft.com/office/officeart/2005/8/layout/list1"/>
    <dgm:cxn modelId="{0CA0C628-528C-40CB-BB77-2DB436566D46}" type="presOf" srcId="{C1E5B115-077C-4326-95A3-755170E82EE1}" destId="{173E7E4A-C434-48BA-B5B1-5115A0750533}" srcOrd="1" destOrd="0" presId="urn:microsoft.com/office/officeart/2005/8/layout/list1"/>
    <dgm:cxn modelId="{B13A1C2E-3A37-4A41-9CDB-632662819A2B}" type="presOf" srcId="{DC1B291F-95F8-4E0B-A454-EFAEC82B6EC1}" destId="{27546DD7-F3F0-4EE0-B4BF-BD510A5C34AD}" srcOrd="0" destOrd="0" presId="urn:microsoft.com/office/officeart/2005/8/layout/list1"/>
    <dgm:cxn modelId="{C3EF6030-D905-4CE4-9BE2-3F59732732EA}" type="presOf" srcId="{F8A76C41-EC94-45A6-9F89-ED1654B2F947}" destId="{A92C0165-9888-4C4B-A11B-52FBD492EB45}" srcOrd="0" destOrd="0" presId="urn:microsoft.com/office/officeart/2005/8/layout/list1"/>
    <dgm:cxn modelId="{3B270535-51AB-4233-A659-B30D3FF02EBF}" srcId="{B292F911-6833-4A2E-9F23-D89941000188}" destId="{C1E5B115-077C-4326-95A3-755170E82EE1}" srcOrd="1" destOrd="0" parTransId="{3D1B20EC-6A8A-4167-91F2-9DBF2DB01421}" sibTransId="{B28B501A-2568-4787-BF75-2FA266B080DC}"/>
    <dgm:cxn modelId="{D805D138-1B96-4520-A79B-0C1FE290AC4A}" srcId="{B292F911-6833-4A2E-9F23-D89941000188}" destId="{DC1B291F-95F8-4E0B-A454-EFAEC82B6EC1}" srcOrd="0" destOrd="0" parTransId="{94F472EA-7830-4D09-AE66-BDBA1D83AED6}" sibTransId="{5BF2875E-5365-409C-9A46-9245B54EE7E8}"/>
    <dgm:cxn modelId="{7524593A-A3AE-48E0-B59C-58141EC649F9}" type="presOf" srcId="{8EF59E70-0D1F-4D02-9080-66A8C35AB1AF}" destId="{265CBC1A-D343-4D47-A254-3A9327B53A9D}" srcOrd="0" destOrd="0" presId="urn:microsoft.com/office/officeart/2005/8/layout/list1"/>
    <dgm:cxn modelId="{E644654C-315D-4CEF-A6F0-A321CF471882}" srcId="{F8A76C41-EC94-45A6-9F89-ED1654B2F947}" destId="{8EF59E70-0D1F-4D02-9080-66A8C35AB1AF}" srcOrd="0" destOrd="0" parTransId="{66A6BC1D-0F10-4A1E-91D0-4D442A46B910}" sibTransId="{259B9215-21D0-4EB9-8472-78030372D35A}"/>
    <dgm:cxn modelId="{D25EF87D-6456-4448-8C76-D7AE40EE822E}" type="presOf" srcId="{833F7973-953D-44A4-9C6F-F2CFCFDBA984}" destId="{265CBC1A-D343-4D47-A254-3A9327B53A9D}" srcOrd="0" destOrd="4" presId="urn:microsoft.com/office/officeart/2005/8/layout/list1"/>
    <dgm:cxn modelId="{16E7E186-8C39-4652-ABDF-0E3765C85E69}" srcId="{8EF59E70-0D1F-4D02-9080-66A8C35AB1AF}" destId="{4F6AF68E-757E-43D0-AC65-389BA516CC90}" srcOrd="0" destOrd="0" parTransId="{DBD1F09A-CFAE-4D5F-A24D-71A3C6335BC4}" sibTransId="{002C10D8-9749-4E56-A054-27838BCB489E}"/>
    <dgm:cxn modelId="{80F6128B-0E9A-4B15-9276-F94A105D7B3C}" srcId="{0146A580-CE92-402C-9E3D-EDC94EE79960}" destId="{833F7973-953D-44A4-9C6F-F2CFCFDBA984}" srcOrd="0" destOrd="0" parTransId="{E090C8E7-5290-460C-B6FC-1ABAB2BA86B9}" sibTransId="{24CF09B7-2D3B-43DD-8119-87D3CEC8A30C}"/>
    <dgm:cxn modelId="{1942218C-3CD3-4F6B-B0AC-668AACFAEC70}" type="presOf" srcId="{0146A580-CE92-402C-9E3D-EDC94EE79960}" destId="{265CBC1A-D343-4D47-A254-3A9327B53A9D}" srcOrd="0" destOrd="3" presId="urn:microsoft.com/office/officeart/2005/8/layout/list1"/>
    <dgm:cxn modelId="{8CF03FA1-21A3-4ABA-B16F-D295ABE53A3A}" type="presOf" srcId="{C1E5B115-077C-4326-95A3-755170E82EE1}" destId="{E0BDFE18-3670-4B1A-9A8C-C298A7EFDE79}" srcOrd="0" destOrd="0" presId="urn:microsoft.com/office/officeart/2005/8/layout/list1"/>
    <dgm:cxn modelId="{014AC2AB-AC84-451D-B356-25FFF30CFCEB}" type="presOf" srcId="{ACF3C69E-ED52-4026-9B52-D31CBFC1ADEA}" destId="{265CBC1A-D343-4D47-A254-3A9327B53A9D}" srcOrd="0" destOrd="2" presId="urn:microsoft.com/office/officeart/2005/8/layout/list1"/>
    <dgm:cxn modelId="{0EA161D7-EFAC-4B0A-B846-D5FE10141EB2}" type="presOf" srcId="{4F6AF68E-757E-43D0-AC65-389BA516CC90}" destId="{265CBC1A-D343-4D47-A254-3A9327B53A9D}" srcOrd="0" destOrd="1" presId="urn:microsoft.com/office/officeart/2005/8/layout/list1"/>
    <dgm:cxn modelId="{3C2A79E9-D6C3-4268-B49A-F3C93BC64988}" type="presOf" srcId="{F8A76C41-EC94-45A6-9F89-ED1654B2F947}" destId="{889FA350-8581-4309-809F-56BB06FC1E9C}" srcOrd="1" destOrd="0" presId="urn:microsoft.com/office/officeart/2005/8/layout/list1"/>
    <dgm:cxn modelId="{DB61615B-1192-4A29-A22D-CFA8B69EDCDC}" type="presParOf" srcId="{AE10C2C2-BA9C-46C1-87A1-E40E7C12DD8B}" destId="{D4FFF02D-C5DD-4A53-9B5B-CBD39BBBCE20}" srcOrd="0" destOrd="0" presId="urn:microsoft.com/office/officeart/2005/8/layout/list1"/>
    <dgm:cxn modelId="{82E6D4B0-70E9-43F3-B286-00E5719671D0}" type="presParOf" srcId="{D4FFF02D-C5DD-4A53-9B5B-CBD39BBBCE20}" destId="{27546DD7-F3F0-4EE0-B4BF-BD510A5C34AD}" srcOrd="0" destOrd="0" presId="urn:microsoft.com/office/officeart/2005/8/layout/list1"/>
    <dgm:cxn modelId="{E8B627B0-108B-4128-85E2-33071AF64AB9}" type="presParOf" srcId="{D4FFF02D-C5DD-4A53-9B5B-CBD39BBBCE20}" destId="{362A0B79-D37E-4BFE-B196-67926A07A669}" srcOrd="1" destOrd="0" presId="urn:microsoft.com/office/officeart/2005/8/layout/list1"/>
    <dgm:cxn modelId="{464C1B0B-8405-40C9-8451-0D0C659D4259}" type="presParOf" srcId="{AE10C2C2-BA9C-46C1-87A1-E40E7C12DD8B}" destId="{3966B8EB-964B-4241-A7CC-95A7600F5231}" srcOrd="1" destOrd="0" presId="urn:microsoft.com/office/officeart/2005/8/layout/list1"/>
    <dgm:cxn modelId="{ABDDD8F9-24D0-4C8C-BC0C-E9866A5EE663}" type="presParOf" srcId="{AE10C2C2-BA9C-46C1-87A1-E40E7C12DD8B}" destId="{AE999E6E-BB22-4739-AC86-B2E533923CEB}" srcOrd="2" destOrd="0" presId="urn:microsoft.com/office/officeart/2005/8/layout/list1"/>
    <dgm:cxn modelId="{902D0416-0655-460F-9A58-56B127365391}" type="presParOf" srcId="{AE10C2C2-BA9C-46C1-87A1-E40E7C12DD8B}" destId="{2D70D4D0-956E-4876-AD36-B4CB9247A82C}" srcOrd="3" destOrd="0" presId="urn:microsoft.com/office/officeart/2005/8/layout/list1"/>
    <dgm:cxn modelId="{41704497-F3C4-46EF-BD3D-67F435C8D685}" type="presParOf" srcId="{AE10C2C2-BA9C-46C1-87A1-E40E7C12DD8B}" destId="{5F464A88-253C-42A6-8751-FD6B8334651A}" srcOrd="4" destOrd="0" presId="urn:microsoft.com/office/officeart/2005/8/layout/list1"/>
    <dgm:cxn modelId="{14AF1653-8A7A-40E6-B148-CD46EECF4C50}" type="presParOf" srcId="{5F464A88-253C-42A6-8751-FD6B8334651A}" destId="{E0BDFE18-3670-4B1A-9A8C-C298A7EFDE79}" srcOrd="0" destOrd="0" presId="urn:microsoft.com/office/officeart/2005/8/layout/list1"/>
    <dgm:cxn modelId="{072FAA60-01BB-4F96-A373-E03D06433C3E}" type="presParOf" srcId="{5F464A88-253C-42A6-8751-FD6B8334651A}" destId="{173E7E4A-C434-48BA-B5B1-5115A0750533}" srcOrd="1" destOrd="0" presId="urn:microsoft.com/office/officeart/2005/8/layout/list1"/>
    <dgm:cxn modelId="{92D4BA6E-EC5B-49C6-AE9A-9B283AD95396}" type="presParOf" srcId="{AE10C2C2-BA9C-46C1-87A1-E40E7C12DD8B}" destId="{33676B1A-CBFB-4A9D-B1DC-5FF41076E6DD}" srcOrd="5" destOrd="0" presId="urn:microsoft.com/office/officeart/2005/8/layout/list1"/>
    <dgm:cxn modelId="{EC5BF364-5D4B-4D1B-A32A-6B7F6F67EC91}" type="presParOf" srcId="{AE10C2C2-BA9C-46C1-87A1-E40E7C12DD8B}" destId="{35B48DD2-164C-4D2D-91CF-1F34667556E6}" srcOrd="6" destOrd="0" presId="urn:microsoft.com/office/officeart/2005/8/layout/list1"/>
    <dgm:cxn modelId="{8DC938DD-7316-460F-BE29-E4BA99E1B5AD}" type="presParOf" srcId="{AE10C2C2-BA9C-46C1-87A1-E40E7C12DD8B}" destId="{3A439F21-C983-49F1-9B0C-AF2AD787E719}" srcOrd="7" destOrd="0" presId="urn:microsoft.com/office/officeart/2005/8/layout/list1"/>
    <dgm:cxn modelId="{0F8BFEC8-4AA9-4E4C-90EF-7BBCB820B255}" type="presParOf" srcId="{AE10C2C2-BA9C-46C1-87A1-E40E7C12DD8B}" destId="{F85B5C76-9815-4096-9477-ABF31BD8AC0A}" srcOrd="8" destOrd="0" presId="urn:microsoft.com/office/officeart/2005/8/layout/list1"/>
    <dgm:cxn modelId="{BE5C3316-B556-4BD4-B653-D1EA60E636B3}" type="presParOf" srcId="{F85B5C76-9815-4096-9477-ABF31BD8AC0A}" destId="{A92C0165-9888-4C4B-A11B-52FBD492EB45}" srcOrd="0" destOrd="0" presId="urn:microsoft.com/office/officeart/2005/8/layout/list1"/>
    <dgm:cxn modelId="{0E06E7EF-861E-4990-BAA5-50C0BEECBDE4}" type="presParOf" srcId="{F85B5C76-9815-4096-9477-ABF31BD8AC0A}" destId="{889FA350-8581-4309-809F-56BB06FC1E9C}" srcOrd="1" destOrd="0" presId="urn:microsoft.com/office/officeart/2005/8/layout/list1"/>
    <dgm:cxn modelId="{E52D5030-0655-4B0C-A49E-6F42DF1422DF}" type="presParOf" srcId="{AE10C2C2-BA9C-46C1-87A1-E40E7C12DD8B}" destId="{15F1BDC4-ECF5-4A55-8FA9-E0C46FF42AF7}" srcOrd="9" destOrd="0" presId="urn:microsoft.com/office/officeart/2005/8/layout/list1"/>
    <dgm:cxn modelId="{D240FFF1-13C1-42BF-B619-31E93475F625}" type="presParOf" srcId="{AE10C2C2-BA9C-46C1-87A1-E40E7C12DD8B}" destId="{265CBC1A-D343-4D47-A254-3A9327B53A9D}" srcOrd="10"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4400" b="1" dirty="0"/>
            <a:t>The C++ 11 thread class</a:t>
          </a:r>
        </a:p>
      </dgm:t>
    </dgm:pt>
    <dgm:pt modelId="{BBA31A04-3DBE-4C5F-8AC0-05C2070BE703}" type="parTrans" cxnId="{F0DF1367-BB75-4194-855F-236CC03A3C85}">
      <dgm:prSet/>
      <dgm:spPr/>
      <dgm:t>
        <a:bodyPr/>
        <a:lstStyle/>
        <a:p>
          <a:pPr algn="ctr"/>
          <a:endParaRPr lang="en-IN" sz="4400"/>
        </a:p>
      </dgm:t>
    </dgm:pt>
    <dgm:pt modelId="{BBCEAD6B-B850-471D-A759-FA19A324D66E}" type="sibTrans" cxnId="{F0DF1367-BB75-4194-855F-236CC03A3C85}">
      <dgm:prSet/>
      <dgm:spPr/>
      <dgm:t>
        <a:bodyPr/>
        <a:lstStyle/>
        <a:p>
          <a:pPr algn="ctr"/>
          <a:endParaRPr lang="en-IN" sz="44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AFB42930-4652-4806-BAFE-6910323B4FD1}"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82A09593-03B2-4593-8BAE-762C13DE84C2}" type="presOf" srcId="{39DE3ACC-F631-432E-963A-857AE3BC9679}" destId="{CB2C0BD3-48D5-4ECA-8703-45F1DF9ED57B}" srcOrd="0" destOrd="0" presId="urn:microsoft.com/office/officeart/2005/8/layout/vList2"/>
    <dgm:cxn modelId="{FE5306C2-EF8D-48DE-864F-48EDEA9D638C}"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D03902A-B504-4711-893D-5A87CDE8BAA5}"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D2A69DC9-DEEF-4A29-83AD-9688290FE420}">
      <dgm:prSet custT="1"/>
      <dgm:spPr/>
      <dgm:t>
        <a:bodyPr/>
        <a:lstStyle/>
        <a:p>
          <a:pPr algn="just" rtl="0"/>
          <a:r>
            <a:rPr lang="en-IN" sz="1400" dirty="0"/>
            <a:t>This class represents a thread. It has member functions for creating threads, firing up threads, thread synchronisation and notification, and finally changing thread state. </a:t>
          </a:r>
        </a:p>
      </dgm:t>
    </dgm:pt>
    <dgm:pt modelId="{133F15F0-46E7-498E-8DCE-54BE9BD4F446}" type="parTrans" cxnId="{3AC4EA84-A32F-4C03-A953-00F60753E7A3}">
      <dgm:prSet/>
      <dgm:spPr/>
      <dgm:t>
        <a:bodyPr/>
        <a:lstStyle/>
        <a:p>
          <a:pPr algn="just"/>
          <a:endParaRPr lang="en-IN" sz="1400"/>
        </a:p>
      </dgm:t>
    </dgm:pt>
    <dgm:pt modelId="{85E037B2-3D34-4444-A0A8-4471BA9F417E}" type="sibTrans" cxnId="{3AC4EA84-A32F-4C03-A953-00F60753E7A3}">
      <dgm:prSet/>
      <dgm:spPr/>
      <dgm:t>
        <a:bodyPr/>
        <a:lstStyle/>
        <a:p>
          <a:pPr algn="just"/>
          <a:endParaRPr lang="en-IN" sz="1400"/>
        </a:p>
      </dgm:t>
    </dgm:pt>
    <dgm:pt modelId="{FD0EDAEC-9E21-435C-A881-C4834259F8A4}">
      <dgm:prSet custT="1"/>
      <dgm:spPr/>
      <dgm:t>
        <a:bodyPr/>
        <a:lstStyle/>
        <a:p>
          <a:pPr algn="just" rtl="0"/>
          <a:r>
            <a:rPr lang="en-IN" sz="1400" dirty="0"/>
            <a:t>There are three constructors in thread:</a:t>
          </a:r>
        </a:p>
      </dgm:t>
    </dgm:pt>
    <dgm:pt modelId="{1A2680CA-24EC-4C0E-8125-415CEFFF6B51}" type="parTrans" cxnId="{C2DEA87A-1452-45BB-9FFB-DF650213EB54}">
      <dgm:prSet/>
      <dgm:spPr/>
      <dgm:t>
        <a:bodyPr/>
        <a:lstStyle/>
        <a:p>
          <a:pPr algn="just"/>
          <a:endParaRPr lang="en-IN" sz="1400"/>
        </a:p>
      </dgm:t>
    </dgm:pt>
    <dgm:pt modelId="{6495078E-178A-4A23-8260-2ADE2D4860A7}" type="sibTrans" cxnId="{C2DEA87A-1452-45BB-9FFB-DF650213EB54}">
      <dgm:prSet/>
      <dgm:spPr/>
      <dgm:t>
        <a:bodyPr/>
        <a:lstStyle/>
        <a:p>
          <a:pPr algn="just"/>
          <a:endParaRPr lang="en-IN" sz="1400"/>
        </a:p>
      </dgm:t>
    </dgm:pt>
    <dgm:pt modelId="{4FFC1E7C-A9BA-468E-BF9E-C2252B9E324C}">
      <dgm:prSet custT="1"/>
      <dgm:spPr/>
      <dgm:t>
        <a:bodyPr/>
        <a:lstStyle/>
        <a:p>
          <a:pPr algn="just" rtl="0"/>
          <a:r>
            <a:rPr lang="en-IN" sz="1400" dirty="0"/>
            <a:t>Default constructor.</a:t>
          </a:r>
        </a:p>
      </dgm:t>
    </dgm:pt>
    <dgm:pt modelId="{71B34B61-B172-43E9-8796-69EB3A836D1B}" type="parTrans" cxnId="{F87DB532-A459-43DF-AA83-B464C960088D}">
      <dgm:prSet/>
      <dgm:spPr/>
      <dgm:t>
        <a:bodyPr/>
        <a:lstStyle/>
        <a:p>
          <a:pPr algn="just"/>
          <a:endParaRPr lang="en-IN" sz="1400"/>
        </a:p>
      </dgm:t>
    </dgm:pt>
    <dgm:pt modelId="{DCF0E5BA-592B-444A-9786-BF98B6FA89E9}" type="sibTrans" cxnId="{F87DB532-A459-43DF-AA83-B464C960088D}">
      <dgm:prSet/>
      <dgm:spPr/>
      <dgm:t>
        <a:bodyPr/>
        <a:lstStyle/>
        <a:p>
          <a:pPr algn="just"/>
          <a:endParaRPr lang="en-IN" sz="1400"/>
        </a:p>
      </dgm:t>
    </dgm:pt>
    <dgm:pt modelId="{8BA02F69-EA29-4EAC-A2D7-09FD81F9724E}">
      <dgm:prSet custT="1"/>
      <dgm:spPr/>
      <dgm:t>
        <a:bodyPr/>
        <a:lstStyle/>
        <a:p>
          <a:pPr algn="just" rtl="0"/>
          <a:r>
            <a:rPr lang="en-IN" sz="1400" dirty="0"/>
            <a:t>Create a thread with an instance of a callable type (which can be a function object, a global or static function) as argument. This function is run when the thread fires up that is, after thread creation.</a:t>
          </a:r>
        </a:p>
      </dgm:t>
    </dgm:pt>
    <dgm:pt modelId="{097A99C9-2007-4614-A9BB-9111452B4F23}" type="parTrans" cxnId="{29B1EB32-FB60-4641-B999-4C8BDF4107BF}">
      <dgm:prSet/>
      <dgm:spPr/>
      <dgm:t>
        <a:bodyPr/>
        <a:lstStyle/>
        <a:p>
          <a:pPr algn="just"/>
          <a:endParaRPr lang="en-IN" sz="1400"/>
        </a:p>
      </dgm:t>
    </dgm:pt>
    <dgm:pt modelId="{EA9A8D33-92F9-4544-A803-351DBB270CD6}" type="sibTrans" cxnId="{29B1EB32-FB60-4641-B999-4C8BDF4107BF}">
      <dgm:prSet/>
      <dgm:spPr/>
      <dgm:t>
        <a:bodyPr/>
        <a:lstStyle/>
        <a:p>
          <a:pPr algn="just"/>
          <a:endParaRPr lang="en-IN" sz="1400"/>
        </a:p>
      </dgm:t>
    </dgm:pt>
    <dgm:pt modelId="{C7C575A7-EF74-4F71-BDD0-525848A7BB2C}">
      <dgm:prSet custT="1"/>
      <dgm:spPr/>
      <dgm:t>
        <a:bodyPr/>
        <a:lstStyle/>
        <a:p>
          <a:pPr algn="just" rtl="0"/>
          <a:r>
            <a:rPr lang="en-IN" sz="1400" dirty="0"/>
            <a:t>Create a thread with a callable type and its bound arguments to the thread constructor.</a:t>
          </a:r>
        </a:p>
      </dgm:t>
    </dgm:pt>
    <dgm:pt modelId="{425E0592-1134-4FCA-AB87-CF335AC6E0E0}" type="parTrans" cxnId="{C8C1D571-BFB5-4408-9C50-D0443BEA37DB}">
      <dgm:prSet/>
      <dgm:spPr/>
      <dgm:t>
        <a:bodyPr/>
        <a:lstStyle/>
        <a:p>
          <a:pPr algn="just"/>
          <a:endParaRPr lang="en-IN" sz="1400"/>
        </a:p>
      </dgm:t>
    </dgm:pt>
    <dgm:pt modelId="{F5D9BF2B-E39D-44FB-A15B-5115311F2B69}" type="sibTrans" cxnId="{C8C1D571-BFB5-4408-9C50-D0443BEA37DB}">
      <dgm:prSet/>
      <dgm:spPr/>
      <dgm:t>
        <a:bodyPr/>
        <a:lstStyle/>
        <a:p>
          <a:pPr algn="just"/>
          <a:endParaRPr lang="en-IN" sz="1400"/>
        </a:p>
      </dgm:t>
    </dgm:pt>
    <dgm:pt modelId="{647E5DD5-D2D4-4C06-98B0-BD51B4A9BA0B}">
      <dgm:prSet custT="1"/>
      <dgm:spPr/>
      <dgm:t>
        <a:bodyPr/>
        <a:lstStyle/>
        <a:p>
          <a:pPr algn="just" rtl="0"/>
          <a:r>
            <a:rPr lang="en-IN" sz="1400" dirty="0"/>
            <a:t>The callable type – which plays the role of the thread function – can be a free function, a static member function or a function callable object. </a:t>
          </a:r>
        </a:p>
      </dgm:t>
    </dgm:pt>
    <dgm:pt modelId="{44372D69-4A26-41A3-86E7-21034697A842}" type="parTrans" cxnId="{1F37343B-2E07-4EA6-9CF6-D51371043923}">
      <dgm:prSet/>
      <dgm:spPr/>
      <dgm:t>
        <a:bodyPr/>
        <a:lstStyle/>
        <a:p>
          <a:pPr algn="just"/>
          <a:endParaRPr lang="en-IN" sz="1400"/>
        </a:p>
      </dgm:t>
    </dgm:pt>
    <dgm:pt modelId="{686B3157-83D4-48DB-8863-F45D6566E56B}" type="sibTrans" cxnId="{1F37343B-2E07-4EA6-9CF6-D51371043923}">
      <dgm:prSet/>
      <dgm:spPr/>
      <dgm:t>
        <a:bodyPr/>
        <a:lstStyle/>
        <a:p>
          <a:pPr algn="just"/>
          <a:endParaRPr lang="en-IN" sz="1400"/>
        </a:p>
      </dgm:t>
    </dgm:pt>
    <dgm:pt modelId="{33771ECA-44EA-40E2-8419-3B9B268FAB49}">
      <dgm:prSet custT="1"/>
      <dgm:spPr/>
      <dgm:t>
        <a:bodyPr/>
        <a:lstStyle/>
        <a:p>
          <a:pPr algn="just" rtl="0"/>
          <a:r>
            <a:rPr lang="en-IN" sz="1400" dirty="0"/>
            <a:t>The thread function has a 'void' return type and when it has finished the thread that called it will stop executing.</a:t>
          </a:r>
        </a:p>
      </dgm:t>
    </dgm:pt>
    <dgm:pt modelId="{10E021C7-BEDD-4AC5-9E3A-C9B79473DC82}" type="parTrans" cxnId="{FCE9C492-A273-4F7E-B8C3-61E9DAE8A312}">
      <dgm:prSet/>
      <dgm:spPr/>
      <dgm:t>
        <a:bodyPr/>
        <a:lstStyle/>
        <a:p>
          <a:pPr algn="just"/>
          <a:endParaRPr lang="en-IN" sz="1400"/>
        </a:p>
      </dgm:t>
    </dgm:pt>
    <dgm:pt modelId="{0BFFFC82-8300-4B29-9292-A29C45A6AF8E}" type="sibTrans" cxnId="{FCE9C492-A273-4F7E-B8C3-61E9DAE8A312}">
      <dgm:prSet/>
      <dgm:spPr/>
      <dgm:t>
        <a:bodyPr/>
        <a:lstStyle/>
        <a:p>
          <a:pPr algn="just"/>
          <a:endParaRPr lang="en-IN" sz="1400"/>
        </a:p>
      </dgm:t>
    </dgm:pt>
    <dgm:pt modelId="{18033472-3435-40A2-971C-B436DD70F9BB}" type="pres">
      <dgm:prSet presAssocID="{8D03902A-B504-4711-893D-5A87CDE8BAA5}" presName="linear" presStyleCnt="0">
        <dgm:presLayoutVars>
          <dgm:dir/>
          <dgm:animLvl val="lvl"/>
          <dgm:resizeHandles val="exact"/>
        </dgm:presLayoutVars>
      </dgm:prSet>
      <dgm:spPr/>
    </dgm:pt>
    <dgm:pt modelId="{529C847E-984E-4BBE-B6E3-98FF83CA1C6D}" type="pres">
      <dgm:prSet presAssocID="{D2A69DC9-DEEF-4A29-83AD-9688290FE420}" presName="parentLin" presStyleCnt="0"/>
      <dgm:spPr/>
    </dgm:pt>
    <dgm:pt modelId="{EA6D22D8-FC87-4E5F-80F6-F37BC1BE921D}" type="pres">
      <dgm:prSet presAssocID="{D2A69DC9-DEEF-4A29-83AD-9688290FE420}" presName="parentLeftMargin" presStyleLbl="node1" presStyleIdx="0" presStyleCnt="4"/>
      <dgm:spPr/>
    </dgm:pt>
    <dgm:pt modelId="{08400D20-1506-4C9B-8594-FF25212AF789}" type="pres">
      <dgm:prSet presAssocID="{D2A69DC9-DEEF-4A29-83AD-9688290FE420}" presName="parentText" presStyleLbl="node1" presStyleIdx="0" presStyleCnt="4" custScaleX="119418">
        <dgm:presLayoutVars>
          <dgm:chMax val="0"/>
          <dgm:bulletEnabled val="1"/>
        </dgm:presLayoutVars>
      </dgm:prSet>
      <dgm:spPr/>
    </dgm:pt>
    <dgm:pt modelId="{1341AC71-4EDE-4179-BD9D-1CC53096AF26}" type="pres">
      <dgm:prSet presAssocID="{D2A69DC9-DEEF-4A29-83AD-9688290FE420}" presName="negativeSpace" presStyleCnt="0"/>
      <dgm:spPr/>
    </dgm:pt>
    <dgm:pt modelId="{3196AE6F-7E20-4CD5-A88B-77CF4D7E01CA}" type="pres">
      <dgm:prSet presAssocID="{D2A69DC9-DEEF-4A29-83AD-9688290FE420}" presName="childText" presStyleLbl="conFgAcc1" presStyleIdx="0" presStyleCnt="4">
        <dgm:presLayoutVars>
          <dgm:bulletEnabled val="1"/>
        </dgm:presLayoutVars>
      </dgm:prSet>
      <dgm:spPr/>
    </dgm:pt>
    <dgm:pt modelId="{362F4CC5-AACD-4C65-AF4D-475924E5E60E}" type="pres">
      <dgm:prSet presAssocID="{85E037B2-3D34-4444-A0A8-4471BA9F417E}" presName="spaceBetweenRectangles" presStyleCnt="0"/>
      <dgm:spPr/>
    </dgm:pt>
    <dgm:pt modelId="{1BFA2C0A-D97F-49D6-A6BE-708329455EB4}" type="pres">
      <dgm:prSet presAssocID="{FD0EDAEC-9E21-435C-A881-C4834259F8A4}" presName="parentLin" presStyleCnt="0"/>
      <dgm:spPr/>
    </dgm:pt>
    <dgm:pt modelId="{A8D590C7-9AA9-459A-A841-41CD5BC673CF}" type="pres">
      <dgm:prSet presAssocID="{FD0EDAEC-9E21-435C-A881-C4834259F8A4}" presName="parentLeftMargin" presStyleLbl="node1" presStyleIdx="0" presStyleCnt="4"/>
      <dgm:spPr/>
    </dgm:pt>
    <dgm:pt modelId="{723AC499-FCD3-4A6E-98DC-B5D0CF69CB81}" type="pres">
      <dgm:prSet presAssocID="{FD0EDAEC-9E21-435C-A881-C4834259F8A4}" presName="parentText" presStyleLbl="node1" presStyleIdx="1" presStyleCnt="4" custScaleX="119418">
        <dgm:presLayoutVars>
          <dgm:chMax val="0"/>
          <dgm:bulletEnabled val="1"/>
        </dgm:presLayoutVars>
      </dgm:prSet>
      <dgm:spPr/>
    </dgm:pt>
    <dgm:pt modelId="{89FDE22B-3FD0-4052-8E0F-699E66277948}" type="pres">
      <dgm:prSet presAssocID="{FD0EDAEC-9E21-435C-A881-C4834259F8A4}" presName="negativeSpace" presStyleCnt="0"/>
      <dgm:spPr/>
    </dgm:pt>
    <dgm:pt modelId="{B31DA976-EA7C-4740-8B4F-B2F7500D273F}" type="pres">
      <dgm:prSet presAssocID="{FD0EDAEC-9E21-435C-A881-C4834259F8A4}" presName="childText" presStyleLbl="conFgAcc1" presStyleIdx="1" presStyleCnt="4">
        <dgm:presLayoutVars>
          <dgm:bulletEnabled val="1"/>
        </dgm:presLayoutVars>
      </dgm:prSet>
      <dgm:spPr/>
    </dgm:pt>
    <dgm:pt modelId="{14AD2E0D-3692-4466-A52F-359C21DA2F13}" type="pres">
      <dgm:prSet presAssocID="{6495078E-178A-4A23-8260-2ADE2D4860A7}" presName="spaceBetweenRectangles" presStyleCnt="0"/>
      <dgm:spPr/>
    </dgm:pt>
    <dgm:pt modelId="{F20666C6-CF1A-409E-80AA-6A3A47CB400E}" type="pres">
      <dgm:prSet presAssocID="{647E5DD5-D2D4-4C06-98B0-BD51B4A9BA0B}" presName="parentLin" presStyleCnt="0"/>
      <dgm:spPr/>
    </dgm:pt>
    <dgm:pt modelId="{1EDE268A-0F47-4818-BBDB-C628D6E334A7}" type="pres">
      <dgm:prSet presAssocID="{647E5DD5-D2D4-4C06-98B0-BD51B4A9BA0B}" presName="parentLeftMargin" presStyleLbl="node1" presStyleIdx="1" presStyleCnt="4"/>
      <dgm:spPr/>
    </dgm:pt>
    <dgm:pt modelId="{5912D56E-07A0-41D9-87D8-C906DBF69589}" type="pres">
      <dgm:prSet presAssocID="{647E5DD5-D2D4-4C06-98B0-BD51B4A9BA0B}" presName="parentText" presStyleLbl="node1" presStyleIdx="2" presStyleCnt="4" custScaleX="119418">
        <dgm:presLayoutVars>
          <dgm:chMax val="0"/>
          <dgm:bulletEnabled val="1"/>
        </dgm:presLayoutVars>
      </dgm:prSet>
      <dgm:spPr/>
    </dgm:pt>
    <dgm:pt modelId="{9CAA0768-1A46-4D4D-88E8-756219B7CE81}" type="pres">
      <dgm:prSet presAssocID="{647E5DD5-D2D4-4C06-98B0-BD51B4A9BA0B}" presName="negativeSpace" presStyleCnt="0"/>
      <dgm:spPr/>
    </dgm:pt>
    <dgm:pt modelId="{43511CEC-327B-414E-9BBA-A5834447900B}" type="pres">
      <dgm:prSet presAssocID="{647E5DD5-D2D4-4C06-98B0-BD51B4A9BA0B}" presName="childText" presStyleLbl="conFgAcc1" presStyleIdx="2" presStyleCnt="4">
        <dgm:presLayoutVars>
          <dgm:bulletEnabled val="1"/>
        </dgm:presLayoutVars>
      </dgm:prSet>
      <dgm:spPr/>
    </dgm:pt>
    <dgm:pt modelId="{9EDE0EAC-04F5-47BC-A8BC-846A09BEF9E4}" type="pres">
      <dgm:prSet presAssocID="{686B3157-83D4-48DB-8863-F45D6566E56B}" presName="spaceBetweenRectangles" presStyleCnt="0"/>
      <dgm:spPr/>
    </dgm:pt>
    <dgm:pt modelId="{5B2749EE-D000-4004-9D42-BFCD6F466EF5}" type="pres">
      <dgm:prSet presAssocID="{33771ECA-44EA-40E2-8419-3B9B268FAB49}" presName="parentLin" presStyleCnt="0"/>
      <dgm:spPr/>
    </dgm:pt>
    <dgm:pt modelId="{05C4EE5D-92C2-4A61-92F1-79D677D3EB7B}" type="pres">
      <dgm:prSet presAssocID="{33771ECA-44EA-40E2-8419-3B9B268FAB49}" presName="parentLeftMargin" presStyleLbl="node1" presStyleIdx="2" presStyleCnt="4"/>
      <dgm:spPr/>
    </dgm:pt>
    <dgm:pt modelId="{4CF9D8F8-341B-4225-9639-8B61E6BA5EB3}" type="pres">
      <dgm:prSet presAssocID="{33771ECA-44EA-40E2-8419-3B9B268FAB49}" presName="parentText" presStyleLbl="node1" presStyleIdx="3" presStyleCnt="4" custScaleX="119418">
        <dgm:presLayoutVars>
          <dgm:chMax val="0"/>
          <dgm:bulletEnabled val="1"/>
        </dgm:presLayoutVars>
      </dgm:prSet>
      <dgm:spPr/>
    </dgm:pt>
    <dgm:pt modelId="{646CEB2C-3FB7-441F-AE25-D6560F23D468}" type="pres">
      <dgm:prSet presAssocID="{33771ECA-44EA-40E2-8419-3B9B268FAB49}" presName="negativeSpace" presStyleCnt="0"/>
      <dgm:spPr/>
    </dgm:pt>
    <dgm:pt modelId="{0CCE4CE2-5FEC-40BB-B083-0A8A67447DF6}" type="pres">
      <dgm:prSet presAssocID="{33771ECA-44EA-40E2-8419-3B9B268FAB49}" presName="childText" presStyleLbl="conFgAcc1" presStyleIdx="3" presStyleCnt="4">
        <dgm:presLayoutVars>
          <dgm:bulletEnabled val="1"/>
        </dgm:presLayoutVars>
      </dgm:prSet>
      <dgm:spPr/>
    </dgm:pt>
  </dgm:ptLst>
  <dgm:cxnLst>
    <dgm:cxn modelId="{1844A310-EE83-4156-9562-2FD06615BDC7}" type="presOf" srcId="{FD0EDAEC-9E21-435C-A881-C4834259F8A4}" destId="{A8D590C7-9AA9-459A-A841-41CD5BC673CF}" srcOrd="0" destOrd="0" presId="urn:microsoft.com/office/officeart/2005/8/layout/list1"/>
    <dgm:cxn modelId="{D27FC519-3530-426E-BF96-16FEC964EF52}" type="presOf" srcId="{647E5DD5-D2D4-4C06-98B0-BD51B4A9BA0B}" destId="{1EDE268A-0F47-4818-BBDB-C628D6E334A7}" srcOrd="0" destOrd="0" presId="urn:microsoft.com/office/officeart/2005/8/layout/list1"/>
    <dgm:cxn modelId="{C9BC562D-70C6-423F-A453-E977161D4501}" type="presOf" srcId="{D2A69DC9-DEEF-4A29-83AD-9688290FE420}" destId="{08400D20-1506-4C9B-8594-FF25212AF789}" srcOrd="1" destOrd="0" presId="urn:microsoft.com/office/officeart/2005/8/layout/list1"/>
    <dgm:cxn modelId="{F87DB532-A459-43DF-AA83-B464C960088D}" srcId="{FD0EDAEC-9E21-435C-A881-C4834259F8A4}" destId="{4FFC1E7C-A9BA-468E-BF9E-C2252B9E324C}" srcOrd="0" destOrd="0" parTransId="{71B34B61-B172-43E9-8796-69EB3A836D1B}" sibTransId="{DCF0E5BA-592B-444A-9786-BF98B6FA89E9}"/>
    <dgm:cxn modelId="{29B1EB32-FB60-4641-B999-4C8BDF4107BF}" srcId="{FD0EDAEC-9E21-435C-A881-C4834259F8A4}" destId="{8BA02F69-EA29-4EAC-A2D7-09FD81F9724E}" srcOrd="1" destOrd="0" parTransId="{097A99C9-2007-4614-A9BB-9111452B4F23}" sibTransId="{EA9A8D33-92F9-4544-A803-351DBB270CD6}"/>
    <dgm:cxn modelId="{1F37343B-2E07-4EA6-9CF6-D51371043923}" srcId="{8D03902A-B504-4711-893D-5A87CDE8BAA5}" destId="{647E5DD5-D2D4-4C06-98B0-BD51B4A9BA0B}" srcOrd="2" destOrd="0" parTransId="{44372D69-4A26-41A3-86E7-21034697A842}" sibTransId="{686B3157-83D4-48DB-8863-F45D6566E56B}"/>
    <dgm:cxn modelId="{574AB461-090A-4BCE-AF23-6F4ED3B76D8A}" type="presOf" srcId="{FD0EDAEC-9E21-435C-A881-C4834259F8A4}" destId="{723AC499-FCD3-4A6E-98DC-B5D0CF69CB81}" srcOrd="1" destOrd="0" presId="urn:microsoft.com/office/officeart/2005/8/layout/list1"/>
    <dgm:cxn modelId="{8E198071-3AFD-44D9-ADDC-422267C413EE}" type="presOf" srcId="{4FFC1E7C-A9BA-468E-BF9E-C2252B9E324C}" destId="{B31DA976-EA7C-4740-8B4F-B2F7500D273F}" srcOrd="0" destOrd="0" presId="urn:microsoft.com/office/officeart/2005/8/layout/list1"/>
    <dgm:cxn modelId="{C8C1D571-BFB5-4408-9C50-D0443BEA37DB}" srcId="{FD0EDAEC-9E21-435C-A881-C4834259F8A4}" destId="{C7C575A7-EF74-4F71-BDD0-525848A7BB2C}" srcOrd="2" destOrd="0" parTransId="{425E0592-1134-4FCA-AB87-CF335AC6E0E0}" sibTransId="{F5D9BF2B-E39D-44FB-A15B-5115311F2B69}"/>
    <dgm:cxn modelId="{AF1AB854-E945-4EC3-854C-04EFCBE4AD76}" type="presOf" srcId="{33771ECA-44EA-40E2-8419-3B9B268FAB49}" destId="{05C4EE5D-92C2-4A61-92F1-79D677D3EB7B}" srcOrd="0" destOrd="0" presId="urn:microsoft.com/office/officeart/2005/8/layout/list1"/>
    <dgm:cxn modelId="{C2DEA87A-1452-45BB-9FFB-DF650213EB54}" srcId="{8D03902A-B504-4711-893D-5A87CDE8BAA5}" destId="{FD0EDAEC-9E21-435C-A881-C4834259F8A4}" srcOrd="1" destOrd="0" parTransId="{1A2680CA-24EC-4C0E-8125-415CEFFF6B51}" sibTransId="{6495078E-178A-4A23-8260-2ADE2D4860A7}"/>
    <dgm:cxn modelId="{3AC4EA84-A32F-4C03-A953-00F60753E7A3}" srcId="{8D03902A-B504-4711-893D-5A87CDE8BAA5}" destId="{D2A69DC9-DEEF-4A29-83AD-9688290FE420}" srcOrd="0" destOrd="0" parTransId="{133F15F0-46E7-498E-8DCE-54BE9BD4F446}" sibTransId="{85E037B2-3D34-4444-A0A8-4471BA9F417E}"/>
    <dgm:cxn modelId="{FB6BF285-1B5D-46E5-A428-E1D3E6E99BA6}" type="presOf" srcId="{8BA02F69-EA29-4EAC-A2D7-09FD81F9724E}" destId="{B31DA976-EA7C-4740-8B4F-B2F7500D273F}" srcOrd="0" destOrd="1" presId="urn:microsoft.com/office/officeart/2005/8/layout/list1"/>
    <dgm:cxn modelId="{C36CF68B-D9E6-43B1-A6F5-3E73AD7E5292}" type="presOf" srcId="{D2A69DC9-DEEF-4A29-83AD-9688290FE420}" destId="{EA6D22D8-FC87-4E5F-80F6-F37BC1BE921D}" srcOrd="0" destOrd="0" presId="urn:microsoft.com/office/officeart/2005/8/layout/list1"/>
    <dgm:cxn modelId="{FCE9C492-A273-4F7E-B8C3-61E9DAE8A312}" srcId="{8D03902A-B504-4711-893D-5A87CDE8BAA5}" destId="{33771ECA-44EA-40E2-8419-3B9B268FAB49}" srcOrd="3" destOrd="0" parTransId="{10E021C7-BEDD-4AC5-9E3A-C9B79473DC82}" sibTransId="{0BFFFC82-8300-4B29-9292-A29C45A6AF8E}"/>
    <dgm:cxn modelId="{2E3D13A0-6A36-44EA-8192-8F53C61D48D0}" type="presOf" srcId="{C7C575A7-EF74-4F71-BDD0-525848A7BB2C}" destId="{B31DA976-EA7C-4740-8B4F-B2F7500D273F}" srcOrd="0" destOrd="2" presId="urn:microsoft.com/office/officeart/2005/8/layout/list1"/>
    <dgm:cxn modelId="{2A6245BC-75D6-4292-94C5-AC24973CA589}" type="presOf" srcId="{647E5DD5-D2D4-4C06-98B0-BD51B4A9BA0B}" destId="{5912D56E-07A0-41D9-87D8-C906DBF69589}" srcOrd="1" destOrd="0" presId="urn:microsoft.com/office/officeart/2005/8/layout/list1"/>
    <dgm:cxn modelId="{9BD1F8C6-2AC6-4017-8613-C013B77F6CCE}" type="presOf" srcId="{8D03902A-B504-4711-893D-5A87CDE8BAA5}" destId="{18033472-3435-40A2-971C-B436DD70F9BB}" srcOrd="0" destOrd="0" presId="urn:microsoft.com/office/officeart/2005/8/layout/list1"/>
    <dgm:cxn modelId="{698D83FF-9987-45E8-A2A0-0D2DF0DFA42F}" type="presOf" srcId="{33771ECA-44EA-40E2-8419-3B9B268FAB49}" destId="{4CF9D8F8-341B-4225-9639-8B61E6BA5EB3}" srcOrd="1" destOrd="0" presId="urn:microsoft.com/office/officeart/2005/8/layout/list1"/>
    <dgm:cxn modelId="{202891F8-1DF8-40F4-AF4C-4BDAF8FEF5B6}" type="presParOf" srcId="{18033472-3435-40A2-971C-B436DD70F9BB}" destId="{529C847E-984E-4BBE-B6E3-98FF83CA1C6D}" srcOrd="0" destOrd="0" presId="urn:microsoft.com/office/officeart/2005/8/layout/list1"/>
    <dgm:cxn modelId="{345E39A3-472C-4109-9B43-F7496F767CEF}" type="presParOf" srcId="{529C847E-984E-4BBE-B6E3-98FF83CA1C6D}" destId="{EA6D22D8-FC87-4E5F-80F6-F37BC1BE921D}" srcOrd="0" destOrd="0" presId="urn:microsoft.com/office/officeart/2005/8/layout/list1"/>
    <dgm:cxn modelId="{EDD29B68-21C6-4F7E-927A-34B912733445}" type="presParOf" srcId="{529C847E-984E-4BBE-B6E3-98FF83CA1C6D}" destId="{08400D20-1506-4C9B-8594-FF25212AF789}" srcOrd="1" destOrd="0" presId="urn:microsoft.com/office/officeart/2005/8/layout/list1"/>
    <dgm:cxn modelId="{22322876-9A85-49AF-BC55-FFA0FFBA5A99}" type="presParOf" srcId="{18033472-3435-40A2-971C-B436DD70F9BB}" destId="{1341AC71-4EDE-4179-BD9D-1CC53096AF26}" srcOrd="1" destOrd="0" presId="urn:microsoft.com/office/officeart/2005/8/layout/list1"/>
    <dgm:cxn modelId="{D1B32B5D-D8C6-422D-B54F-D72DB5CE9FB5}" type="presParOf" srcId="{18033472-3435-40A2-971C-B436DD70F9BB}" destId="{3196AE6F-7E20-4CD5-A88B-77CF4D7E01CA}" srcOrd="2" destOrd="0" presId="urn:microsoft.com/office/officeart/2005/8/layout/list1"/>
    <dgm:cxn modelId="{5EC82567-FBFA-4C24-B96C-8724481ECC64}" type="presParOf" srcId="{18033472-3435-40A2-971C-B436DD70F9BB}" destId="{362F4CC5-AACD-4C65-AF4D-475924E5E60E}" srcOrd="3" destOrd="0" presId="urn:microsoft.com/office/officeart/2005/8/layout/list1"/>
    <dgm:cxn modelId="{C5F1BA7B-5BA5-4837-A49F-C6FBA86EF53D}" type="presParOf" srcId="{18033472-3435-40A2-971C-B436DD70F9BB}" destId="{1BFA2C0A-D97F-49D6-A6BE-708329455EB4}" srcOrd="4" destOrd="0" presId="urn:microsoft.com/office/officeart/2005/8/layout/list1"/>
    <dgm:cxn modelId="{55ECE589-1AD7-4198-BBC5-640992EE8F67}" type="presParOf" srcId="{1BFA2C0A-D97F-49D6-A6BE-708329455EB4}" destId="{A8D590C7-9AA9-459A-A841-41CD5BC673CF}" srcOrd="0" destOrd="0" presId="urn:microsoft.com/office/officeart/2005/8/layout/list1"/>
    <dgm:cxn modelId="{FDE635A9-1220-4558-8F1C-1F7F0F31F94A}" type="presParOf" srcId="{1BFA2C0A-D97F-49D6-A6BE-708329455EB4}" destId="{723AC499-FCD3-4A6E-98DC-B5D0CF69CB81}" srcOrd="1" destOrd="0" presId="urn:microsoft.com/office/officeart/2005/8/layout/list1"/>
    <dgm:cxn modelId="{A1154F38-CD06-4CB2-9C12-44EC13AC1DEE}" type="presParOf" srcId="{18033472-3435-40A2-971C-B436DD70F9BB}" destId="{89FDE22B-3FD0-4052-8E0F-699E66277948}" srcOrd="5" destOrd="0" presId="urn:microsoft.com/office/officeart/2005/8/layout/list1"/>
    <dgm:cxn modelId="{54CF4145-1E7A-4767-8E5E-EAFD1253B83F}" type="presParOf" srcId="{18033472-3435-40A2-971C-B436DD70F9BB}" destId="{B31DA976-EA7C-4740-8B4F-B2F7500D273F}" srcOrd="6" destOrd="0" presId="urn:microsoft.com/office/officeart/2005/8/layout/list1"/>
    <dgm:cxn modelId="{1E0888E0-F059-47A6-9293-B2B72644CF63}" type="presParOf" srcId="{18033472-3435-40A2-971C-B436DD70F9BB}" destId="{14AD2E0D-3692-4466-A52F-359C21DA2F13}" srcOrd="7" destOrd="0" presId="urn:microsoft.com/office/officeart/2005/8/layout/list1"/>
    <dgm:cxn modelId="{29455429-5C72-4A66-8371-7A57AA508465}" type="presParOf" srcId="{18033472-3435-40A2-971C-B436DD70F9BB}" destId="{F20666C6-CF1A-409E-80AA-6A3A47CB400E}" srcOrd="8" destOrd="0" presId="urn:microsoft.com/office/officeart/2005/8/layout/list1"/>
    <dgm:cxn modelId="{1EA880EB-8E09-4FE4-9AED-34887822F246}" type="presParOf" srcId="{F20666C6-CF1A-409E-80AA-6A3A47CB400E}" destId="{1EDE268A-0F47-4818-BBDB-C628D6E334A7}" srcOrd="0" destOrd="0" presId="urn:microsoft.com/office/officeart/2005/8/layout/list1"/>
    <dgm:cxn modelId="{3EB337DB-0AC5-4EFE-B5FF-B681BC48C21D}" type="presParOf" srcId="{F20666C6-CF1A-409E-80AA-6A3A47CB400E}" destId="{5912D56E-07A0-41D9-87D8-C906DBF69589}" srcOrd="1" destOrd="0" presId="urn:microsoft.com/office/officeart/2005/8/layout/list1"/>
    <dgm:cxn modelId="{6E0EC65D-D21D-4368-86E4-035C273539F5}" type="presParOf" srcId="{18033472-3435-40A2-971C-B436DD70F9BB}" destId="{9CAA0768-1A46-4D4D-88E8-756219B7CE81}" srcOrd="9" destOrd="0" presId="urn:microsoft.com/office/officeart/2005/8/layout/list1"/>
    <dgm:cxn modelId="{6770CE37-1724-4BD2-B12E-2AA1F3300E40}" type="presParOf" srcId="{18033472-3435-40A2-971C-B436DD70F9BB}" destId="{43511CEC-327B-414E-9BBA-A5834447900B}" srcOrd="10" destOrd="0" presId="urn:microsoft.com/office/officeart/2005/8/layout/list1"/>
    <dgm:cxn modelId="{6B00377E-8233-4987-A641-9A68D8EAD338}" type="presParOf" srcId="{18033472-3435-40A2-971C-B436DD70F9BB}" destId="{9EDE0EAC-04F5-47BC-A8BC-846A09BEF9E4}" srcOrd="11" destOrd="0" presId="urn:microsoft.com/office/officeart/2005/8/layout/list1"/>
    <dgm:cxn modelId="{FCD12A4A-AA49-4D92-AC0D-3F14C1D35088}" type="presParOf" srcId="{18033472-3435-40A2-971C-B436DD70F9BB}" destId="{5B2749EE-D000-4004-9D42-BFCD6F466EF5}" srcOrd="12" destOrd="0" presId="urn:microsoft.com/office/officeart/2005/8/layout/list1"/>
    <dgm:cxn modelId="{315976D5-80E2-47DE-9220-E9696EB39061}" type="presParOf" srcId="{5B2749EE-D000-4004-9D42-BFCD6F466EF5}" destId="{05C4EE5D-92C2-4A61-92F1-79D677D3EB7B}" srcOrd="0" destOrd="0" presId="urn:microsoft.com/office/officeart/2005/8/layout/list1"/>
    <dgm:cxn modelId="{29F6401D-FE85-4FC8-808A-775705EE4771}" type="presParOf" srcId="{5B2749EE-D000-4004-9D42-BFCD6F466EF5}" destId="{4CF9D8F8-341B-4225-9639-8B61E6BA5EB3}" srcOrd="1" destOrd="0" presId="urn:microsoft.com/office/officeart/2005/8/layout/list1"/>
    <dgm:cxn modelId="{DD2A27A7-A083-449E-8DB5-F0DDC8596E3D}" type="presParOf" srcId="{18033472-3435-40A2-971C-B436DD70F9BB}" destId="{646CEB2C-3FB7-441F-AE25-D6560F23D468}" srcOrd="13" destOrd="0" presId="urn:microsoft.com/office/officeart/2005/8/layout/list1"/>
    <dgm:cxn modelId="{340D233D-2625-4D47-8EFE-1EC431137A19}" type="presParOf" srcId="{18033472-3435-40A2-971C-B436DD70F9BB}" destId="{0CCE4CE2-5FEC-40BB-B083-0A8A67447DF6}"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4400" b="1" dirty="0"/>
            <a:t>Multithreading in C++ 11</a:t>
          </a:r>
        </a:p>
      </dgm:t>
    </dgm:pt>
    <dgm:pt modelId="{BBA31A04-3DBE-4C5F-8AC0-05C2070BE703}" type="parTrans" cxnId="{F0DF1367-BB75-4194-855F-236CC03A3C85}">
      <dgm:prSet/>
      <dgm:spPr/>
      <dgm:t>
        <a:bodyPr/>
        <a:lstStyle/>
        <a:p>
          <a:pPr algn="ctr"/>
          <a:endParaRPr lang="en-IN" sz="4400"/>
        </a:p>
      </dgm:t>
    </dgm:pt>
    <dgm:pt modelId="{BBCEAD6B-B850-471D-A759-FA19A324D66E}" type="sibTrans" cxnId="{F0DF1367-BB75-4194-855F-236CC03A3C85}">
      <dgm:prSet/>
      <dgm:spPr/>
      <dgm:t>
        <a:bodyPr/>
        <a:lstStyle/>
        <a:p>
          <a:pPr algn="ctr"/>
          <a:endParaRPr lang="en-IN" sz="44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BE993D3F-87F0-412A-8E3A-5877892AEE61}" type="presOf" srcId="{39DE3ACC-F631-432E-963A-857AE3BC9679}" destId="{CB2C0BD3-48D5-4ECA-8703-45F1DF9ED57B}"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236328C3-287A-43EC-BF09-B13E6CD71A4E}" type="presOf" srcId="{DD0B4728-9D96-450B-BE6A-334940CC29C0}" destId="{622A42A3-B605-4AF7-843C-0079C4E88486}" srcOrd="0" destOrd="0" presId="urn:microsoft.com/office/officeart/2005/8/layout/vList2"/>
    <dgm:cxn modelId="{E34CDF3F-BD5E-408D-86B2-3E35605E9E1E}"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C9048F0-8AFE-48D8-90DA-AE58D86FC21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23CC62F0-A4C5-4E4D-AAF3-7E979FB060C0}">
      <dgm:prSet custT="1"/>
      <dgm:spPr/>
      <dgm:t>
        <a:bodyPr/>
        <a:lstStyle/>
        <a:p>
          <a:pPr rtl="0"/>
          <a:r>
            <a:rPr lang="en-IN" sz="1050" dirty="0"/>
            <a:t>The application starts, and the main thread runs at </a:t>
          </a:r>
          <a:r>
            <a:rPr lang="en-IN" sz="1050" b="1" dirty="0"/>
            <a:t>(a)</a:t>
          </a:r>
          <a:r>
            <a:rPr lang="en-IN" sz="1050" dirty="0"/>
            <a:t>. </a:t>
          </a:r>
        </a:p>
      </dgm:t>
    </dgm:pt>
    <dgm:pt modelId="{B226063D-5604-417B-B6F7-3AFBCAC60EFC}" type="parTrans" cxnId="{0E38AAAE-B9B2-49C9-B663-E95349FBF09B}">
      <dgm:prSet/>
      <dgm:spPr/>
      <dgm:t>
        <a:bodyPr/>
        <a:lstStyle/>
        <a:p>
          <a:endParaRPr lang="en-IN" sz="1050"/>
        </a:p>
      </dgm:t>
    </dgm:pt>
    <dgm:pt modelId="{03F85E28-D2C5-4B22-8D75-10AA23FCDAE4}" type="sibTrans" cxnId="{0E38AAAE-B9B2-49C9-B663-E95349FBF09B}">
      <dgm:prSet/>
      <dgm:spPr/>
      <dgm:t>
        <a:bodyPr/>
        <a:lstStyle/>
        <a:p>
          <a:endParaRPr lang="en-IN" sz="1050"/>
        </a:p>
      </dgm:t>
    </dgm:pt>
    <dgm:pt modelId="{B4DD2894-EE2F-4B1F-B153-8E7181EE7A48}">
      <dgm:prSet custT="1"/>
      <dgm:spPr/>
      <dgm:t>
        <a:bodyPr/>
        <a:lstStyle/>
        <a:p>
          <a:pPr rtl="0"/>
          <a:r>
            <a:rPr lang="en-IN" sz="1050" dirty="0"/>
            <a:t>Then at </a:t>
          </a:r>
          <a:r>
            <a:rPr lang="en-IN" sz="1050" b="1" dirty="0"/>
            <a:t>(b)</a:t>
          </a:r>
          <a:r>
            <a:rPr lang="en-IN" sz="1050" dirty="0"/>
            <a:t>, the main thread spawns the worker thread by constructing a thread object with the worker function. </a:t>
          </a:r>
        </a:p>
      </dgm:t>
    </dgm:pt>
    <dgm:pt modelId="{08BA66D8-C9EF-4421-BD0E-F4E05F2EDC84}" type="parTrans" cxnId="{124760E0-54A1-4478-BA5E-9EBA4E5BA8DA}">
      <dgm:prSet/>
      <dgm:spPr/>
      <dgm:t>
        <a:bodyPr/>
        <a:lstStyle/>
        <a:p>
          <a:endParaRPr lang="en-IN" sz="1050"/>
        </a:p>
      </dgm:t>
    </dgm:pt>
    <dgm:pt modelId="{B7DE8345-FC29-44EA-BD87-D5BF649DD5C6}" type="sibTrans" cxnId="{124760E0-54A1-4478-BA5E-9EBA4E5BA8DA}">
      <dgm:prSet/>
      <dgm:spPr/>
      <dgm:t>
        <a:bodyPr/>
        <a:lstStyle/>
        <a:p>
          <a:endParaRPr lang="en-IN" sz="1050"/>
        </a:p>
      </dgm:t>
    </dgm:pt>
    <dgm:pt modelId="{D3D5DE22-4A0C-4E1C-91F7-C86F8F703184}">
      <dgm:prSet custT="1"/>
      <dgm:spPr/>
      <dgm:t>
        <a:bodyPr/>
        <a:lstStyle/>
        <a:p>
          <a:pPr rtl="0"/>
          <a:r>
            <a:rPr lang="en-IN" sz="1050" dirty="0"/>
            <a:t>Right after, at </a:t>
          </a:r>
          <a:r>
            <a:rPr lang="en-IN" sz="1050" b="1" dirty="0"/>
            <a:t>(c)</a:t>
          </a:r>
          <a:r>
            <a:rPr lang="en-IN" sz="1050" dirty="0"/>
            <a:t>, the main thread calls join on the thread, which means it will go to sleep (and not consume any CPU time) until the worker thread has completed. </a:t>
          </a:r>
        </a:p>
      </dgm:t>
    </dgm:pt>
    <dgm:pt modelId="{580547F9-3718-4625-8FB2-C4F7F9237BDE}" type="parTrans" cxnId="{3996326E-528B-4BBA-A5D5-22F3FF0E7B9E}">
      <dgm:prSet/>
      <dgm:spPr/>
      <dgm:t>
        <a:bodyPr/>
        <a:lstStyle/>
        <a:p>
          <a:endParaRPr lang="en-IN" sz="1050"/>
        </a:p>
      </dgm:t>
    </dgm:pt>
    <dgm:pt modelId="{944B7C1A-D2DF-4796-B5E3-370C2E66A487}" type="sibTrans" cxnId="{3996326E-528B-4BBA-A5D5-22F3FF0E7B9E}">
      <dgm:prSet/>
      <dgm:spPr/>
      <dgm:t>
        <a:bodyPr/>
        <a:lstStyle/>
        <a:p>
          <a:endParaRPr lang="en-IN" sz="1050"/>
        </a:p>
      </dgm:t>
    </dgm:pt>
    <dgm:pt modelId="{1B3EDEB0-DAE5-461F-90B9-FE653CEE1A53}">
      <dgm:prSet custT="1"/>
      <dgm:spPr/>
      <dgm:t>
        <a:bodyPr/>
        <a:lstStyle/>
        <a:p>
          <a:pPr rtl="0"/>
          <a:r>
            <a:rPr lang="en-IN" sz="1050" dirty="0"/>
            <a:t>As soon as the worker thread is created at </a:t>
          </a:r>
          <a:r>
            <a:rPr lang="en-IN" sz="1050" b="1" dirty="0"/>
            <a:t>(b)</a:t>
          </a:r>
          <a:r>
            <a:rPr lang="en-IN" sz="1050" dirty="0"/>
            <a:t>, it will start execution. </a:t>
          </a:r>
        </a:p>
      </dgm:t>
    </dgm:pt>
    <dgm:pt modelId="{90472046-09B2-4E8D-A222-BF61990C915E}" type="parTrans" cxnId="{805DCAE6-E542-4DD6-A209-394BD5CE5440}">
      <dgm:prSet/>
      <dgm:spPr/>
      <dgm:t>
        <a:bodyPr/>
        <a:lstStyle/>
        <a:p>
          <a:endParaRPr lang="en-IN" sz="1050"/>
        </a:p>
      </dgm:t>
    </dgm:pt>
    <dgm:pt modelId="{DC769FE9-330F-4993-92B5-8A4FB9394EC7}" type="sibTrans" cxnId="{805DCAE6-E542-4DD6-A209-394BD5CE5440}">
      <dgm:prSet/>
      <dgm:spPr/>
      <dgm:t>
        <a:bodyPr/>
        <a:lstStyle/>
        <a:p>
          <a:endParaRPr lang="en-IN" sz="1050"/>
        </a:p>
      </dgm:t>
    </dgm:pt>
    <dgm:pt modelId="{01725713-744B-45A8-94C4-1EB564D4AF98}">
      <dgm:prSet custT="1"/>
      <dgm:spPr/>
      <dgm:t>
        <a:bodyPr/>
        <a:lstStyle/>
        <a:p>
          <a:pPr rtl="0"/>
          <a:r>
            <a:rPr lang="en-IN" sz="1050" dirty="0"/>
            <a:t>At some point later at </a:t>
          </a:r>
          <a:r>
            <a:rPr lang="en-IN" sz="1050" b="1" dirty="0"/>
            <a:t>(d)</a:t>
          </a:r>
          <a:r>
            <a:rPr lang="en-IN" sz="1050" dirty="0"/>
            <a:t>, the worker completes. </a:t>
          </a:r>
        </a:p>
      </dgm:t>
    </dgm:pt>
    <dgm:pt modelId="{94F8850A-D5DB-4CB2-9C0A-1793AA08B780}" type="parTrans" cxnId="{26EC5EB2-A9CD-4711-B871-8FCC551C57C2}">
      <dgm:prSet/>
      <dgm:spPr/>
      <dgm:t>
        <a:bodyPr/>
        <a:lstStyle/>
        <a:p>
          <a:endParaRPr lang="en-IN" sz="1050"/>
        </a:p>
      </dgm:t>
    </dgm:pt>
    <dgm:pt modelId="{E2B25557-B1C9-4A86-83DE-73212A40F3DA}" type="sibTrans" cxnId="{26EC5EB2-A9CD-4711-B871-8FCC551C57C2}">
      <dgm:prSet/>
      <dgm:spPr/>
      <dgm:t>
        <a:bodyPr/>
        <a:lstStyle/>
        <a:p>
          <a:endParaRPr lang="en-IN" sz="1050"/>
        </a:p>
      </dgm:t>
    </dgm:pt>
    <dgm:pt modelId="{2E3CE8EA-8C0E-4131-9024-54DA153491B3}">
      <dgm:prSet custT="1"/>
      <dgm:spPr/>
      <dgm:t>
        <a:bodyPr/>
        <a:lstStyle/>
        <a:p>
          <a:pPr rtl="0"/>
          <a:r>
            <a:rPr lang="en-IN" sz="1050" dirty="0"/>
            <a:t>Since the main thread was joining on its completion, main wakes up and continues running. </a:t>
          </a:r>
        </a:p>
      </dgm:t>
    </dgm:pt>
    <dgm:pt modelId="{85EA8AE9-F92E-4B55-A8C0-FA52A34EF76C}" type="parTrans" cxnId="{E2ACE060-F988-4FF4-9206-3288A7F4FA13}">
      <dgm:prSet/>
      <dgm:spPr/>
      <dgm:t>
        <a:bodyPr/>
        <a:lstStyle/>
        <a:p>
          <a:endParaRPr lang="en-IN" sz="1050"/>
        </a:p>
      </dgm:t>
    </dgm:pt>
    <dgm:pt modelId="{39ED0B5D-4B32-4943-8CC9-8118F38C2BE4}" type="sibTrans" cxnId="{E2ACE060-F988-4FF4-9206-3288A7F4FA13}">
      <dgm:prSet/>
      <dgm:spPr/>
      <dgm:t>
        <a:bodyPr/>
        <a:lstStyle/>
        <a:p>
          <a:endParaRPr lang="en-IN" sz="1050"/>
        </a:p>
      </dgm:t>
    </dgm:pt>
    <dgm:pt modelId="{222A486E-5107-4066-8B8A-79C7EA8389F3}">
      <dgm:prSet custT="1"/>
      <dgm:spPr/>
      <dgm:t>
        <a:bodyPr/>
        <a:lstStyle/>
        <a:p>
          <a:pPr rtl="0"/>
          <a:r>
            <a:rPr lang="en-IN" sz="1050" dirty="0"/>
            <a:t>It finishes at </a:t>
          </a:r>
          <a:r>
            <a:rPr lang="en-IN" sz="1050" b="1" dirty="0"/>
            <a:t>(e)</a:t>
          </a:r>
          <a:r>
            <a:rPr lang="en-IN" sz="1050" dirty="0"/>
            <a:t> and the process terminates. </a:t>
          </a:r>
        </a:p>
      </dgm:t>
    </dgm:pt>
    <dgm:pt modelId="{801182A9-B554-410B-AB17-1EE20A0AA654}" type="parTrans" cxnId="{2A2E1C62-C692-4451-9FB1-AB8B7210EC32}">
      <dgm:prSet/>
      <dgm:spPr/>
      <dgm:t>
        <a:bodyPr/>
        <a:lstStyle/>
        <a:p>
          <a:endParaRPr lang="en-IN" sz="1050"/>
        </a:p>
      </dgm:t>
    </dgm:pt>
    <dgm:pt modelId="{ACB900EC-8C6B-45A8-8956-46BC39E56CE9}" type="sibTrans" cxnId="{2A2E1C62-C692-4451-9FB1-AB8B7210EC32}">
      <dgm:prSet/>
      <dgm:spPr/>
      <dgm:t>
        <a:bodyPr/>
        <a:lstStyle/>
        <a:p>
          <a:endParaRPr lang="en-IN" sz="1050"/>
        </a:p>
      </dgm:t>
    </dgm:pt>
    <dgm:pt modelId="{D3610C86-467E-4474-A513-98D275B1F92E}" type="pres">
      <dgm:prSet presAssocID="{7C9048F0-8AFE-48D8-90DA-AE58D86FC21A}" presName="linear" presStyleCnt="0">
        <dgm:presLayoutVars>
          <dgm:dir/>
          <dgm:animLvl val="lvl"/>
          <dgm:resizeHandles val="exact"/>
        </dgm:presLayoutVars>
      </dgm:prSet>
      <dgm:spPr/>
    </dgm:pt>
    <dgm:pt modelId="{8BC99A81-26FF-44BC-AFCD-809B705E1DBD}" type="pres">
      <dgm:prSet presAssocID="{23CC62F0-A4C5-4E4D-AAF3-7E979FB060C0}" presName="parentLin" presStyleCnt="0"/>
      <dgm:spPr/>
    </dgm:pt>
    <dgm:pt modelId="{B3A51E37-38CB-43FB-9EBC-6F71EEB9E2ED}" type="pres">
      <dgm:prSet presAssocID="{23CC62F0-A4C5-4E4D-AAF3-7E979FB060C0}" presName="parentLeftMargin" presStyleLbl="node1" presStyleIdx="0" presStyleCnt="7"/>
      <dgm:spPr/>
    </dgm:pt>
    <dgm:pt modelId="{CD0EB8DF-1479-4BDB-8C9B-7B0EA53ED38A}" type="pres">
      <dgm:prSet presAssocID="{23CC62F0-A4C5-4E4D-AAF3-7E979FB060C0}" presName="parentText" presStyleLbl="node1" presStyleIdx="0" presStyleCnt="7" custScaleX="130476" custScaleY="149328">
        <dgm:presLayoutVars>
          <dgm:chMax val="0"/>
          <dgm:bulletEnabled val="1"/>
        </dgm:presLayoutVars>
      </dgm:prSet>
      <dgm:spPr/>
    </dgm:pt>
    <dgm:pt modelId="{9007C751-5948-4007-85FF-B553810132B7}" type="pres">
      <dgm:prSet presAssocID="{23CC62F0-A4C5-4E4D-AAF3-7E979FB060C0}" presName="negativeSpace" presStyleCnt="0"/>
      <dgm:spPr/>
    </dgm:pt>
    <dgm:pt modelId="{4B122C4A-1549-49E0-A8E5-95F824A4C9C2}" type="pres">
      <dgm:prSet presAssocID="{23CC62F0-A4C5-4E4D-AAF3-7E979FB060C0}" presName="childText" presStyleLbl="conFgAcc1" presStyleIdx="0" presStyleCnt="7">
        <dgm:presLayoutVars>
          <dgm:bulletEnabled val="1"/>
        </dgm:presLayoutVars>
      </dgm:prSet>
      <dgm:spPr/>
    </dgm:pt>
    <dgm:pt modelId="{6D186FF7-60EF-4789-9764-CF8A1E797240}" type="pres">
      <dgm:prSet presAssocID="{03F85E28-D2C5-4B22-8D75-10AA23FCDAE4}" presName="spaceBetweenRectangles" presStyleCnt="0"/>
      <dgm:spPr/>
    </dgm:pt>
    <dgm:pt modelId="{8B5FA407-175A-46DF-B213-3704E08601D8}" type="pres">
      <dgm:prSet presAssocID="{B4DD2894-EE2F-4B1F-B153-8E7181EE7A48}" presName="parentLin" presStyleCnt="0"/>
      <dgm:spPr/>
    </dgm:pt>
    <dgm:pt modelId="{F907EB9B-BDE1-4C59-A129-DDAF9C58F82D}" type="pres">
      <dgm:prSet presAssocID="{B4DD2894-EE2F-4B1F-B153-8E7181EE7A48}" presName="parentLeftMargin" presStyleLbl="node1" presStyleIdx="0" presStyleCnt="7"/>
      <dgm:spPr/>
    </dgm:pt>
    <dgm:pt modelId="{27C2CB4D-8EF3-4947-BA52-D9CBDFFB6A6C}" type="pres">
      <dgm:prSet presAssocID="{B4DD2894-EE2F-4B1F-B153-8E7181EE7A48}" presName="parentText" presStyleLbl="node1" presStyleIdx="1" presStyleCnt="7" custScaleX="130476" custScaleY="149328">
        <dgm:presLayoutVars>
          <dgm:chMax val="0"/>
          <dgm:bulletEnabled val="1"/>
        </dgm:presLayoutVars>
      </dgm:prSet>
      <dgm:spPr/>
    </dgm:pt>
    <dgm:pt modelId="{1C537008-AAB0-4100-B53A-3F0F3611CB00}" type="pres">
      <dgm:prSet presAssocID="{B4DD2894-EE2F-4B1F-B153-8E7181EE7A48}" presName="negativeSpace" presStyleCnt="0"/>
      <dgm:spPr/>
    </dgm:pt>
    <dgm:pt modelId="{DC809D8C-7B88-4D12-8BEB-8928ACB57D66}" type="pres">
      <dgm:prSet presAssocID="{B4DD2894-EE2F-4B1F-B153-8E7181EE7A48}" presName="childText" presStyleLbl="conFgAcc1" presStyleIdx="1" presStyleCnt="7">
        <dgm:presLayoutVars>
          <dgm:bulletEnabled val="1"/>
        </dgm:presLayoutVars>
      </dgm:prSet>
      <dgm:spPr/>
    </dgm:pt>
    <dgm:pt modelId="{4E070DAD-14B7-4CBE-8F1C-EF1078466E0F}" type="pres">
      <dgm:prSet presAssocID="{B7DE8345-FC29-44EA-BD87-D5BF649DD5C6}" presName="spaceBetweenRectangles" presStyleCnt="0"/>
      <dgm:spPr/>
    </dgm:pt>
    <dgm:pt modelId="{7F45FE6C-57DA-4446-9BE6-7C9E5BEE10CA}" type="pres">
      <dgm:prSet presAssocID="{D3D5DE22-4A0C-4E1C-91F7-C86F8F703184}" presName="parentLin" presStyleCnt="0"/>
      <dgm:spPr/>
    </dgm:pt>
    <dgm:pt modelId="{BACD6038-2259-4D53-91FA-033FE360AF94}" type="pres">
      <dgm:prSet presAssocID="{D3D5DE22-4A0C-4E1C-91F7-C86F8F703184}" presName="parentLeftMargin" presStyleLbl="node1" presStyleIdx="1" presStyleCnt="7"/>
      <dgm:spPr/>
    </dgm:pt>
    <dgm:pt modelId="{59C49C64-77DB-424C-A2B6-B03A065DCDA6}" type="pres">
      <dgm:prSet presAssocID="{D3D5DE22-4A0C-4E1C-91F7-C86F8F703184}" presName="parentText" presStyleLbl="node1" presStyleIdx="2" presStyleCnt="7" custScaleX="130476" custScaleY="149328">
        <dgm:presLayoutVars>
          <dgm:chMax val="0"/>
          <dgm:bulletEnabled val="1"/>
        </dgm:presLayoutVars>
      </dgm:prSet>
      <dgm:spPr/>
    </dgm:pt>
    <dgm:pt modelId="{EC134F96-7B2C-4A78-9139-EF089D91139C}" type="pres">
      <dgm:prSet presAssocID="{D3D5DE22-4A0C-4E1C-91F7-C86F8F703184}" presName="negativeSpace" presStyleCnt="0"/>
      <dgm:spPr/>
    </dgm:pt>
    <dgm:pt modelId="{26D7E9AB-BB73-47E4-9167-55AE2AABE8AF}" type="pres">
      <dgm:prSet presAssocID="{D3D5DE22-4A0C-4E1C-91F7-C86F8F703184}" presName="childText" presStyleLbl="conFgAcc1" presStyleIdx="2" presStyleCnt="7">
        <dgm:presLayoutVars>
          <dgm:bulletEnabled val="1"/>
        </dgm:presLayoutVars>
      </dgm:prSet>
      <dgm:spPr/>
    </dgm:pt>
    <dgm:pt modelId="{8B3AF0F6-D80D-49B4-B819-B17A89960882}" type="pres">
      <dgm:prSet presAssocID="{944B7C1A-D2DF-4796-B5E3-370C2E66A487}" presName="spaceBetweenRectangles" presStyleCnt="0"/>
      <dgm:spPr/>
    </dgm:pt>
    <dgm:pt modelId="{B90B2D74-859C-427D-B1E0-F7101A2DE6B2}" type="pres">
      <dgm:prSet presAssocID="{1B3EDEB0-DAE5-461F-90B9-FE653CEE1A53}" presName="parentLin" presStyleCnt="0"/>
      <dgm:spPr/>
    </dgm:pt>
    <dgm:pt modelId="{FC0D5D73-E8F1-4E3C-AAD1-C744DE3B5B63}" type="pres">
      <dgm:prSet presAssocID="{1B3EDEB0-DAE5-461F-90B9-FE653CEE1A53}" presName="parentLeftMargin" presStyleLbl="node1" presStyleIdx="2" presStyleCnt="7"/>
      <dgm:spPr/>
    </dgm:pt>
    <dgm:pt modelId="{91F0AC31-F292-429C-934C-BF6FC08BAAC8}" type="pres">
      <dgm:prSet presAssocID="{1B3EDEB0-DAE5-461F-90B9-FE653CEE1A53}" presName="parentText" presStyleLbl="node1" presStyleIdx="3" presStyleCnt="7" custScaleX="130476" custScaleY="149328">
        <dgm:presLayoutVars>
          <dgm:chMax val="0"/>
          <dgm:bulletEnabled val="1"/>
        </dgm:presLayoutVars>
      </dgm:prSet>
      <dgm:spPr/>
    </dgm:pt>
    <dgm:pt modelId="{5FFF92FA-2BE9-4BCA-AEAF-198BDD74CC6D}" type="pres">
      <dgm:prSet presAssocID="{1B3EDEB0-DAE5-461F-90B9-FE653CEE1A53}" presName="negativeSpace" presStyleCnt="0"/>
      <dgm:spPr/>
    </dgm:pt>
    <dgm:pt modelId="{CCE1C574-C009-48F7-BBD6-E0BA12771787}" type="pres">
      <dgm:prSet presAssocID="{1B3EDEB0-DAE5-461F-90B9-FE653CEE1A53}" presName="childText" presStyleLbl="conFgAcc1" presStyleIdx="3" presStyleCnt="7">
        <dgm:presLayoutVars>
          <dgm:bulletEnabled val="1"/>
        </dgm:presLayoutVars>
      </dgm:prSet>
      <dgm:spPr/>
    </dgm:pt>
    <dgm:pt modelId="{5D87E7BB-5B77-4FC3-A724-8735E30C8F67}" type="pres">
      <dgm:prSet presAssocID="{DC769FE9-330F-4993-92B5-8A4FB9394EC7}" presName="spaceBetweenRectangles" presStyleCnt="0"/>
      <dgm:spPr/>
    </dgm:pt>
    <dgm:pt modelId="{43E1A840-C412-4FE0-AC81-29307A85F79C}" type="pres">
      <dgm:prSet presAssocID="{01725713-744B-45A8-94C4-1EB564D4AF98}" presName="parentLin" presStyleCnt="0"/>
      <dgm:spPr/>
    </dgm:pt>
    <dgm:pt modelId="{B32CE25D-A5D7-45CA-A8B0-84896F580814}" type="pres">
      <dgm:prSet presAssocID="{01725713-744B-45A8-94C4-1EB564D4AF98}" presName="parentLeftMargin" presStyleLbl="node1" presStyleIdx="3" presStyleCnt="7"/>
      <dgm:spPr/>
    </dgm:pt>
    <dgm:pt modelId="{2CC08D8F-F3C0-4431-9557-4291F4A56E4B}" type="pres">
      <dgm:prSet presAssocID="{01725713-744B-45A8-94C4-1EB564D4AF98}" presName="parentText" presStyleLbl="node1" presStyleIdx="4" presStyleCnt="7" custScaleX="130476" custScaleY="149328">
        <dgm:presLayoutVars>
          <dgm:chMax val="0"/>
          <dgm:bulletEnabled val="1"/>
        </dgm:presLayoutVars>
      </dgm:prSet>
      <dgm:spPr/>
    </dgm:pt>
    <dgm:pt modelId="{AF091AEA-60AE-431A-80E3-C8CFE89FF77E}" type="pres">
      <dgm:prSet presAssocID="{01725713-744B-45A8-94C4-1EB564D4AF98}" presName="negativeSpace" presStyleCnt="0"/>
      <dgm:spPr/>
    </dgm:pt>
    <dgm:pt modelId="{5AB75CD8-7898-4C52-96C8-F56C21376693}" type="pres">
      <dgm:prSet presAssocID="{01725713-744B-45A8-94C4-1EB564D4AF98}" presName="childText" presStyleLbl="conFgAcc1" presStyleIdx="4" presStyleCnt="7">
        <dgm:presLayoutVars>
          <dgm:bulletEnabled val="1"/>
        </dgm:presLayoutVars>
      </dgm:prSet>
      <dgm:spPr/>
    </dgm:pt>
    <dgm:pt modelId="{EE945F65-ECB5-4C12-ABB2-470D99C48F2E}" type="pres">
      <dgm:prSet presAssocID="{E2B25557-B1C9-4A86-83DE-73212A40F3DA}" presName="spaceBetweenRectangles" presStyleCnt="0"/>
      <dgm:spPr/>
    </dgm:pt>
    <dgm:pt modelId="{9709BDCC-8772-4082-AA09-3F4C32899BD9}" type="pres">
      <dgm:prSet presAssocID="{2E3CE8EA-8C0E-4131-9024-54DA153491B3}" presName="parentLin" presStyleCnt="0"/>
      <dgm:spPr/>
    </dgm:pt>
    <dgm:pt modelId="{8A206067-752D-4BF5-9E78-0BD777FDD766}" type="pres">
      <dgm:prSet presAssocID="{2E3CE8EA-8C0E-4131-9024-54DA153491B3}" presName="parentLeftMargin" presStyleLbl="node1" presStyleIdx="4" presStyleCnt="7"/>
      <dgm:spPr/>
    </dgm:pt>
    <dgm:pt modelId="{01C4C6C1-8749-4926-8CB3-90E015B5F777}" type="pres">
      <dgm:prSet presAssocID="{2E3CE8EA-8C0E-4131-9024-54DA153491B3}" presName="parentText" presStyleLbl="node1" presStyleIdx="5" presStyleCnt="7" custScaleX="130476" custScaleY="149328">
        <dgm:presLayoutVars>
          <dgm:chMax val="0"/>
          <dgm:bulletEnabled val="1"/>
        </dgm:presLayoutVars>
      </dgm:prSet>
      <dgm:spPr/>
    </dgm:pt>
    <dgm:pt modelId="{C10F1CF9-BCB2-4ECD-A136-FF36C2BD9D8A}" type="pres">
      <dgm:prSet presAssocID="{2E3CE8EA-8C0E-4131-9024-54DA153491B3}" presName="negativeSpace" presStyleCnt="0"/>
      <dgm:spPr/>
    </dgm:pt>
    <dgm:pt modelId="{9A711D45-A148-42A9-8B83-2E631C240284}" type="pres">
      <dgm:prSet presAssocID="{2E3CE8EA-8C0E-4131-9024-54DA153491B3}" presName="childText" presStyleLbl="conFgAcc1" presStyleIdx="5" presStyleCnt="7">
        <dgm:presLayoutVars>
          <dgm:bulletEnabled val="1"/>
        </dgm:presLayoutVars>
      </dgm:prSet>
      <dgm:spPr/>
    </dgm:pt>
    <dgm:pt modelId="{3F1246C3-8554-4D08-9273-22019500F8E7}" type="pres">
      <dgm:prSet presAssocID="{39ED0B5D-4B32-4943-8CC9-8118F38C2BE4}" presName="spaceBetweenRectangles" presStyleCnt="0"/>
      <dgm:spPr/>
    </dgm:pt>
    <dgm:pt modelId="{CEA14E68-2765-4C4E-B886-9365096BE099}" type="pres">
      <dgm:prSet presAssocID="{222A486E-5107-4066-8B8A-79C7EA8389F3}" presName="parentLin" presStyleCnt="0"/>
      <dgm:spPr/>
    </dgm:pt>
    <dgm:pt modelId="{2DCA04E2-24B3-436C-B410-8CC7DB2F129D}" type="pres">
      <dgm:prSet presAssocID="{222A486E-5107-4066-8B8A-79C7EA8389F3}" presName="parentLeftMargin" presStyleLbl="node1" presStyleIdx="5" presStyleCnt="7"/>
      <dgm:spPr/>
    </dgm:pt>
    <dgm:pt modelId="{DA75CD37-F3D5-422E-AD8F-0AA28B3FD2A0}" type="pres">
      <dgm:prSet presAssocID="{222A486E-5107-4066-8B8A-79C7EA8389F3}" presName="parentText" presStyleLbl="node1" presStyleIdx="6" presStyleCnt="7" custScaleX="130476" custScaleY="149328">
        <dgm:presLayoutVars>
          <dgm:chMax val="0"/>
          <dgm:bulletEnabled val="1"/>
        </dgm:presLayoutVars>
      </dgm:prSet>
      <dgm:spPr/>
    </dgm:pt>
    <dgm:pt modelId="{89CD859C-8935-46B7-A9F1-1E5E98A71B1D}" type="pres">
      <dgm:prSet presAssocID="{222A486E-5107-4066-8B8A-79C7EA8389F3}" presName="negativeSpace" presStyleCnt="0"/>
      <dgm:spPr/>
    </dgm:pt>
    <dgm:pt modelId="{CA8716A9-6AB8-4272-B5D2-0582FECC64C2}" type="pres">
      <dgm:prSet presAssocID="{222A486E-5107-4066-8B8A-79C7EA8389F3}" presName="childText" presStyleLbl="conFgAcc1" presStyleIdx="6" presStyleCnt="7">
        <dgm:presLayoutVars>
          <dgm:bulletEnabled val="1"/>
        </dgm:presLayoutVars>
      </dgm:prSet>
      <dgm:spPr/>
    </dgm:pt>
  </dgm:ptLst>
  <dgm:cxnLst>
    <dgm:cxn modelId="{CFF26F0C-C462-49BF-B7F4-2668E35EE208}" type="presOf" srcId="{B4DD2894-EE2F-4B1F-B153-8E7181EE7A48}" destId="{27C2CB4D-8EF3-4947-BA52-D9CBDFFB6A6C}" srcOrd="1" destOrd="0" presId="urn:microsoft.com/office/officeart/2005/8/layout/list1"/>
    <dgm:cxn modelId="{4987432E-AFDE-4F72-B2D9-3F543EDCCD33}" type="presOf" srcId="{D3D5DE22-4A0C-4E1C-91F7-C86F8F703184}" destId="{59C49C64-77DB-424C-A2B6-B03A065DCDA6}" srcOrd="1" destOrd="0" presId="urn:microsoft.com/office/officeart/2005/8/layout/list1"/>
    <dgm:cxn modelId="{278A342F-B148-4C9E-9D92-1B9D2FAF745B}" type="presOf" srcId="{D3D5DE22-4A0C-4E1C-91F7-C86F8F703184}" destId="{BACD6038-2259-4D53-91FA-033FE360AF94}" srcOrd="0" destOrd="0" presId="urn:microsoft.com/office/officeart/2005/8/layout/list1"/>
    <dgm:cxn modelId="{9C00A130-73C8-4CF3-9C43-9A384FBB3E0C}" type="presOf" srcId="{222A486E-5107-4066-8B8A-79C7EA8389F3}" destId="{DA75CD37-F3D5-422E-AD8F-0AA28B3FD2A0}" srcOrd="1" destOrd="0" presId="urn:microsoft.com/office/officeart/2005/8/layout/list1"/>
    <dgm:cxn modelId="{E2ACE060-F988-4FF4-9206-3288A7F4FA13}" srcId="{7C9048F0-8AFE-48D8-90DA-AE58D86FC21A}" destId="{2E3CE8EA-8C0E-4131-9024-54DA153491B3}" srcOrd="5" destOrd="0" parTransId="{85EA8AE9-F92E-4B55-A8C0-FA52A34EF76C}" sibTransId="{39ED0B5D-4B32-4943-8CC9-8118F38C2BE4}"/>
    <dgm:cxn modelId="{2A2E1C62-C692-4451-9FB1-AB8B7210EC32}" srcId="{7C9048F0-8AFE-48D8-90DA-AE58D86FC21A}" destId="{222A486E-5107-4066-8B8A-79C7EA8389F3}" srcOrd="6" destOrd="0" parTransId="{801182A9-B554-410B-AB17-1EE20A0AA654}" sibTransId="{ACB900EC-8C6B-45A8-8956-46BC39E56CE9}"/>
    <dgm:cxn modelId="{544C5D68-1EB2-448A-933F-2A5C6F4CFB54}" type="presOf" srcId="{01725713-744B-45A8-94C4-1EB564D4AF98}" destId="{B32CE25D-A5D7-45CA-A8B0-84896F580814}" srcOrd="0" destOrd="0" presId="urn:microsoft.com/office/officeart/2005/8/layout/list1"/>
    <dgm:cxn modelId="{3996326E-528B-4BBA-A5D5-22F3FF0E7B9E}" srcId="{7C9048F0-8AFE-48D8-90DA-AE58D86FC21A}" destId="{D3D5DE22-4A0C-4E1C-91F7-C86F8F703184}" srcOrd="2" destOrd="0" parTransId="{580547F9-3718-4625-8FB2-C4F7F9237BDE}" sibTransId="{944B7C1A-D2DF-4796-B5E3-370C2E66A487}"/>
    <dgm:cxn modelId="{518B0452-8D76-4D61-88CB-B53D0A56E4D9}" type="presOf" srcId="{B4DD2894-EE2F-4B1F-B153-8E7181EE7A48}" destId="{F907EB9B-BDE1-4C59-A129-DDAF9C58F82D}" srcOrd="0" destOrd="0" presId="urn:microsoft.com/office/officeart/2005/8/layout/list1"/>
    <dgm:cxn modelId="{277A9487-C2DA-42C5-BEF1-43748E398BBA}" type="presOf" srcId="{222A486E-5107-4066-8B8A-79C7EA8389F3}" destId="{2DCA04E2-24B3-436C-B410-8CC7DB2F129D}" srcOrd="0" destOrd="0" presId="urn:microsoft.com/office/officeart/2005/8/layout/list1"/>
    <dgm:cxn modelId="{2A0A93A1-D6AF-47C8-A12C-EE3A8215571F}" type="presOf" srcId="{23CC62F0-A4C5-4E4D-AAF3-7E979FB060C0}" destId="{CD0EB8DF-1479-4BDB-8C9B-7B0EA53ED38A}" srcOrd="1" destOrd="0" presId="urn:microsoft.com/office/officeart/2005/8/layout/list1"/>
    <dgm:cxn modelId="{718A2BA3-B103-49C5-BCD2-7CE8910F11CF}" type="presOf" srcId="{7C9048F0-8AFE-48D8-90DA-AE58D86FC21A}" destId="{D3610C86-467E-4474-A513-98D275B1F92E}" srcOrd="0" destOrd="0" presId="urn:microsoft.com/office/officeart/2005/8/layout/list1"/>
    <dgm:cxn modelId="{54342CAA-7EB2-412F-9F37-0D9532EE3F36}" type="presOf" srcId="{23CC62F0-A4C5-4E4D-AAF3-7E979FB060C0}" destId="{B3A51E37-38CB-43FB-9EBC-6F71EEB9E2ED}" srcOrd="0" destOrd="0" presId="urn:microsoft.com/office/officeart/2005/8/layout/list1"/>
    <dgm:cxn modelId="{0E38AAAE-B9B2-49C9-B663-E95349FBF09B}" srcId="{7C9048F0-8AFE-48D8-90DA-AE58D86FC21A}" destId="{23CC62F0-A4C5-4E4D-AAF3-7E979FB060C0}" srcOrd="0" destOrd="0" parTransId="{B226063D-5604-417B-B6F7-3AFBCAC60EFC}" sibTransId="{03F85E28-D2C5-4B22-8D75-10AA23FCDAE4}"/>
    <dgm:cxn modelId="{26EC5EB2-A9CD-4711-B871-8FCC551C57C2}" srcId="{7C9048F0-8AFE-48D8-90DA-AE58D86FC21A}" destId="{01725713-744B-45A8-94C4-1EB564D4AF98}" srcOrd="4" destOrd="0" parTransId="{94F8850A-D5DB-4CB2-9C0A-1793AA08B780}" sibTransId="{E2B25557-B1C9-4A86-83DE-73212A40F3DA}"/>
    <dgm:cxn modelId="{1034DBBC-C943-4B60-9C06-3BFE23645919}" type="presOf" srcId="{2E3CE8EA-8C0E-4131-9024-54DA153491B3}" destId="{8A206067-752D-4BF5-9E78-0BD777FDD766}" srcOrd="0" destOrd="0" presId="urn:microsoft.com/office/officeart/2005/8/layout/list1"/>
    <dgm:cxn modelId="{B7DE40BE-A09B-4948-9EAC-A44B76606F8A}" type="presOf" srcId="{1B3EDEB0-DAE5-461F-90B9-FE653CEE1A53}" destId="{FC0D5D73-E8F1-4E3C-AAD1-C744DE3B5B63}" srcOrd="0" destOrd="0" presId="urn:microsoft.com/office/officeart/2005/8/layout/list1"/>
    <dgm:cxn modelId="{549404C8-A2D1-4CB3-B3B1-A77D69566B16}" type="presOf" srcId="{01725713-744B-45A8-94C4-1EB564D4AF98}" destId="{2CC08D8F-F3C0-4431-9557-4291F4A56E4B}" srcOrd="1" destOrd="0" presId="urn:microsoft.com/office/officeart/2005/8/layout/list1"/>
    <dgm:cxn modelId="{124760E0-54A1-4478-BA5E-9EBA4E5BA8DA}" srcId="{7C9048F0-8AFE-48D8-90DA-AE58D86FC21A}" destId="{B4DD2894-EE2F-4B1F-B153-8E7181EE7A48}" srcOrd="1" destOrd="0" parTransId="{08BA66D8-C9EF-4421-BD0E-F4E05F2EDC84}" sibTransId="{B7DE8345-FC29-44EA-BD87-D5BF649DD5C6}"/>
    <dgm:cxn modelId="{805DCAE6-E542-4DD6-A209-394BD5CE5440}" srcId="{7C9048F0-8AFE-48D8-90DA-AE58D86FC21A}" destId="{1B3EDEB0-DAE5-461F-90B9-FE653CEE1A53}" srcOrd="3" destOrd="0" parTransId="{90472046-09B2-4E8D-A222-BF61990C915E}" sibTransId="{DC769FE9-330F-4993-92B5-8A4FB9394EC7}"/>
    <dgm:cxn modelId="{4A6DD7ED-D655-4970-BC3F-A4A858E8F467}" type="presOf" srcId="{1B3EDEB0-DAE5-461F-90B9-FE653CEE1A53}" destId="{91F0AC31-F292-429C-934C-BF6FC08BAAC8}" srcOrd="1" destOrd="0" presId="urn:microsoft.com/office/officeart/2005/8/layout/list1"/>
    <dgm:cxn modelId="{9240C8FF-A6BE-4060-A4BD-348BBADA7CA8}" type="presOf" srcId="{2E3CE8EA-8C0E-4131-9024-54DA153491B3}" destId="{01C4C6C1-8749-4926-8CB3-90E015B5F777}" srcOrd="1" destOrd="0" presId="urn:microsoft.com/office/officeart/2005/8/layout/list1"/>
    <dgm:cxn modelId="{D8214C82-8F75-434E-9AFB-B362896F99BF}" type="presParOf" srcId="{D3610C86-467E-4474-A513-98D275B1F92E}" destId="{8BC99A81-26FF-44BC-AFCD-809B705E1DBD}" srcOrd="0" destOrd="0" presId="urn:microsoft.com/office/officeart/2005/8/layout/list1"/>
    <dgm:cxn modelId="{A0EAEA7C-313C-41BD-A4E9-8817A4ED68E0}" type="presParOf" srcId="{8BC99A81-26FF-44BC-AFCD-809B705E1DBD}" destId="{B3A51E37-38CB-43FB-9EBC-6F71EEB9E2ED}" srcOrd="0" destOrd="0" presId="urn:microsoft.com/office/officeart/2005/8/layout/list1"/>
    <dgm:cxn modelId="{DBFE7C00-7CF7-4A3D-9EB6-9EF0A1268598}" type="presParOf" srcId="{8BC99A81-26FF-44BC-AFCD-809B705E1DBD}" destId="{CD0EB8DF-1479-4BDB-8C9B-7B0EA53ED38A}" srcOrd="1" destOrd="0" presId="urn:microsoft.com/office/officeart/2005/8/layout/list1"/>
    <dgm:cxn modelId="{7A2E5C3A-7163-459C-AC1B-743EF897E4AB}" type="presParOf" srcId="{D3610C86-467E-4474-A513-98D275B1F92E}" destId="{9007C751-5948-4007-85FF-B553810132B7}" srcOrd="1" destOrd="0" presId="urn:microsoft.com/office/officeart/2005/8/layout/list1"/>
    <dgm:cxn modelId="{D479D390-D9AE-4CD0-9BB7-FDB657280992}" type="presParOf" srcId="{D3610C86-467E-4474-A513-98D275B1F92E}" destId="{4B122C4A-1549-49E0-A8E5-95F824A4C9C2}" srcOrd="2" destOrd="0" presId="urn:microsoft.com/office/officeart/2005/8/layout/list1"/>
    <dgm:cxn modelId="{E06C2702-5365-4A04-A55A-EFE0A90A1FD4}" type="presParOf" srcId="{D3610C86-467E-4474-A513-98D275B1F92E}" destId="{6D186FF7-60EF-4789-9764-CF8A1E797240}" srcOrd="3" destOrd="0" presId="urn:microsoft.com/office/officeart/2005/8/layout/list1"/>
    <dgm:cxn modelId="{83173420-75CF-49B9-BA2F-93DC8F5390B6}" type="presParOf" srcId="{D3610C86-467E-4474-A513-98D275B1F92E}" destId="{8B5FA407-175A-46DF-B213-3704E08601D8}" srcOrd="4" destOrd="0" presId="urn:microsoft.com/office/officeart/2005/8/layout/list1"/>
    <dgm:cxn modelId="{6AEBE007-EDC6-4E77-AD97-43D0D77D3B10}" type="presParOf" srcId="{8B5FA407-175A-46DF-B213-3704E08601D8}" destId="{F907EB9B-BDE1-4C59-A129-DDAF9C58F82D}" srcOrd="0" destOrd="0" presId="urn:microsoft.com/office/officeart/2005/8/layout/list1"/>
    <dgm:cxn modelId="{5996C3FB-D165-474E-B573-692156013B0E}" type="presParOf" srcId="{8B5FA407-175A-46DF-B213-3704E08601D8}" destId="{27C2CB4D-8EF3-4947-BA52-D9CBDFFB6A6C}" srcOrd="1" destOrd="0" presId="urn:microsoft.com/office/officeart/2005/8/layout/list1"/>
    <dgm:cxn modelId="{79CC868E-D438-4731-9C23-E77FAE29B746}" type="presParOf" srcId="{D3610C86-467E-4474-A513-98D275B1F92E}" destId="{1C537008-AAB0-4100-B53A-3F0F3611CB00}" srcOrd="5" destOrd="0" presId="urn:microsoft.com/office/officeart/2005/8/layout/list1"/>
    <dgm:cxn modelId="{A8C0C457-6F25-40C3-B839-D33A8485D197}" type="presParOf" srcId="{D3610C86-467E-4474-A513-98D275B1F92E}" destId="{DC809D8C-7B88-4D12-8BEB-8928ACB57D66}" srcOrd="6" destOrd="0" presId="urn:microsoft.com/office/officeart/2005/8/layout/list1"/>
    <dgm:cxn modelId="{502CDA51-C36A-4E92-AC92-C89AD4D10404}" type="presParOf" srcId="{D3610C86-467E-4474-A513-98D275B1F92E}" destId="{4E070DAD-14B7-4CBE-8F1C-EF1078466E0F}" srcOrd="7" destOrd="0" presId="urn:microsoft.com/office/officeart/2005/8/layout/list1"/>
    <dgm:cxn modelId="{12801FFD-8C3B-4A61-A2F4-D4DE331B257B}" type="presParOf" srcId="{D3610C86-467E-4474-A513-98D275B1F92E}" destId="{7F45FE6C-57DA-4446-9BE6-7C9E5BEE10CA}" srcOrd="8" destOrd="0" presId="urn:microsoft.com/office/officeart/2005/8/layout/list1"/>
    <dgm:cxn modelId="{5B3BDB41-5570-4EBE-9E5E-A764825296C2}" type="presParOf" srcId="{7F45FE6C-57DA-4446-9BE6-7C9E5BEE10CA}" destId="{BACD6038-2259-4D53-91FA-033FE360AF94}" srcOrd="0" destOrd="0" presId="urn:microsoft.com/office/officeart/2005/8/layout/list1"/>
    <dgm:cxn modelId="{3E98BAD5-DBC7-4E58-9FAB-03BE136580B7}" type="presParOf" srcId="{7F45FE6C-57DA-4446-9BE6-7C9E5BEE10CA}" destId="{59C49C64-77DB-424C-A2B6-B03A065DCDA6}" srcOrd="1" destOrd="0" presId="urn:microsoft.com/office/officeart/2005/8/layout/list1"/>
    <dgm:cxn modelId="{4DCA19D9-433D-495E-9306-09831144602C}" type="presParOf" srcId="{D3610C86-467E-4474-A513-98D275B1F92E}" destId="{EC134F96-7B2C-4A78-9139-EF089D91139C}" srcOrd="9" destOrd="0" presId="urn:microsoft.com/office/officeart/2005/8/layout/list1"/>
    <dgm:cxn modelId="{52877192-F848-430A-A9B7-71AB48393AC0}" type="presParOf" srcId="{D3610C86-467E-4474-A513-98D275B1F92E}" destId="{26D7E9AB-BB73-47E4-9167-55AE2AABE8AF}" srcOrd="10" destOrd="0" presId="urn:microsoft.com/office/officeart/2005/8/layout/list1"/>
    <dgm:cxn modelId="{EBCDB6C9-CB2A-417E-AD06-686D9EEBB35F}" type="presParOf" srcId="{D3610C86-467E-4474-A513-98D275B1F92E}" destId="{8B3AF0F6-D80D-49B4-B819-B17A89960882}" srcOrd="11" destOrd="0" presId="urn:microsoft.com/office/officeart/2005/8/layout/list1"/>
    <dgm:cxn modelId="{F6D063EA-8461-4EE2-A5F7-7C4EA09DBEA7}" type="presParOf" srcId="{D3610C86-467E-4474-A513-98D275B1F92E}" destId="{B90B2D74-859C-427D-B1E0-F7101A2DE6B2}" srcOrd="12" destOrd="0" presId="urn:microsoft.com/office/officeart/2005/8/layout/list1"/>
    <dgm:cxn modelId="{0294872D-9090-4C8C-AA55-04D70E7E3603}" type="presParOf" srcId="{B90B2D74-859C-427D-B1E0-F7101A2DE6B2}" destId="{FC0D5D73-E8F1-4E3C-AAD1-C744DE3B5B63}" srcOrd="0" destOrd="0" presId="urn:microsoft.com/office/officeart/2005/8/layout/list1"/>
    <dgm:cxn modelId="{0B081746-DBD7-4F46-8F3C-205B957CF69D}" type="presParOf" srcId="{B90B2D74-859C-427D-B1E0-F7101A2DE6B2}" destId="{91F0AC31-F292-429C-934C-BF6FC08BAAC8}" srcOrd="1" destOrd="0" presId="urn:microsoft.com/office/officeart/2005/8/layout/list1"/>
    <dgm:cxn modelId="{B27F1AA1-DBB1-4ECC-9FA6-8A65D85E25DC}" type="presParOf" srcId="{D3610C86-467E-4474-A513-98D275B1F92E}" destId="{5FFF92FA-2BE9-4BCA-AEAF-198BDD74CC6D}" srcOrd="13" destOrd="0" presId="urn:microsoft.com/office/officeart/2005/8/layout/list1"/>
    <dgm:cxn modelId="{64F901F7-47E5-44E2-B7B1-95AD8C178EF0}" type="presParOf" srcId="{D3610C86-467E-4474-A513-98D275B1F92E}" destId="{CCE1C574-C009-48F7-BBD6-E0BA12771787}" srcOrd="14" destOrd="0" presId="urn:microsoft.com/office/officeart/2005/8/layout/list1"/>
    <dgm:cxn modelId="{423DECBA-7836-4EBD-867F-CF8F49AF4112}" type="presParOf" srcId="{D3610C86-467E-4474-A513-98D275B1F92E}" destId="{5D87E7BB-5B77-4FC3-A724-8735E30C8F67}" srcOrd="15" destOrd="0" presId="urn:microsoft.com/office/officeart/2005/8/layout/list1"/>
    <dgm:cxn modelId="{D30175E8-8BED-4CD6-85B6-EE255D6462A6}" type="presParOf" srcId="{D3610C86-467E-4474-A513-98D275B1F92E}" destId="{43E1A840-C412-4FE0-AC81-29307A85F79C}" srcOrd="16" destOrd="0" presId="urn:microsoft.com/office/officeart/2005/8/layout/list1"/>
    <dgm:cxn modelId="{CF9D6797-78C9-44B9-BE4A-DC3B84B34E76}" type="presParOf" srcId="{43E1A840-C412-4FE0-AC81-29307A85F79C}" destId="{B32CE25D-A5D7-45CA-A8B0-84896F580814}" srcOrd="0" destOrd="0" presId="urn:microsoft.com/office/officeart/2005/8/layout/list1"/>
    <dgm:cxn modelId="{307A3988-B662-4366-9708-56F0CF1FD51A}" type="presParOf" srcId="{43E1A840-C412-4FE0-AC81-29307A85F79C}" destId="{2CC08D8F-F3C0-4431-9557-4291F4A56E4B}" srcOrd="1" destOrd="0" presId="urn:microsoft.com/office/officeart/2005/8/layout/list1"/>
    <dgm:cxn modelId="{6889B92D-C411-4E18-8CAD-DD7891AD8325}" type="presParOf" srcId="{D3610C86-467E-4474-A513-98D275B1F92E}" destId="{AF091AEA-60AE-431A-80E3-C8CFE89FF77E}" srcOrd="17" destOrd="0" presId="urn:microsoft.com/office/officeart/2005/8/layout/list1"/>
    <dgm:cxn modelId="{3358C0C9-45AA-4100-961B-B9F6B47B91DD}" type="presParOf" srcId="{D3610C86-467E-4474-A513-98D275B1F92E}" destId="{5AB75CD8-7898-4C52-96C8-F56C21376693}" srcOrd="18" destOrd="0" presId="urn:microsoft.com/office/officeart/2005/8/layout/list1"/>
    <dgm:cxn modelId="{C640EB93-1E8C-4C63-A3FB-CEC545F5D9E1}" type="presParOf" srcId="{D3610C86-467E-4474-A513-98D275B1F92E}" destId="{EE945F65-ECB5-4C12-ABB2-470D99C48F2E}" srcOrd="19" destOrd="0" presId="urn:microsoft.com/office/officeart/2005/8/layout/list1"/>
    <dgm:cxn modelId="{C9A30AA5-0399-4C12-975A-A3DB0D27FEC0}" type="presParOf" srcId="{D3610C86-467E-4474-A513-98D275B1F92E}" destId="{9709BDCC-8772-4082-AA09-3F4C32899BD9}" srcOrd="20" destOrd="0" presId="urn:microsoft.com/office/officeart/2005/8/layout/list1"/>
    <dgm:cxn modelId="{774817FA-4A21-427C-BC9F-1B8620E09340}" type="presParOf" srcId="{9709BDCC-8772-4082-AA09-3F4C32899BD9}" destId="{8A206067-752D-4BF5-9E78-0BD777FDD766}" srcOrd="0" destOrd="0" presId="urn:microsoft.com/office/officeart/2005/8/layout/list1"/>
    <dgm:cxn modelId="{CAE0E2C1-692B-4A55-B62B-E95136A2167A}" type="presParOf" srcId="{9709BDCC-8772-4082-AA09-3F4C32899BD9}" destId="{01C4C6C1-8749-4926-8CB3-90E015B5F777}" srcOrd="1" destOrd="0" presId="urn:microsoft.com/office/officeart/2005/8/layout/list1"/>
    <dgm:cxn modelId="{42B9AD8C-852C-4598-B4FB-7487B2521BF4}" type="presParOf" srcId="{D3610C86-467E-4474-A513-98D275B1F92E}" destId="{C10F1CF9-BCB2-4ECD-A136-FF36C2BD9D8A}" srcOrd="21" destOrd="0" presId="urn:microsoft.com/office/officeart/2005/8/layout/list1"/>
    <dgm:cxn modelId="{97580117-0B4C-4EFA-8FFA-3EEF99AE5205}" type="presParOf" srcId="{D3610C86-467E-4474-A513-98D275B1F92E}" destId="{9A711D45-A148-42A9-8B83-2E631C240284}" srcOrd="22" destOrd="0" presId="urn:microsoft.com/office/officeart/2005/8/layout/list1"/>
    <dgm:cxn modelId="{DB0DD302-4A8E-4458-9861-641775C0CADC}" type="presParOf" srcId="{D3610C86-467E-4474-A513-98D275B1F92E}" destId="{3F1246C3-8554-4D08-9273-22019500F8E7}" srcOrd="23" destOrd="0" presId="urn:microsoft.com/office/officeart/2005/8/layout/list1"/>
    <dgm:cxn modelId="{25AF32E0-0E23-47FC-96F4-ABD61941EAC0}" type="presParOf" srcId="{D3610C86-467E-4474-A513-98D275B1F92E}" destId="{CEA14E68-2765-4C4E-B886-9365096BE099}" srcOrd="24" destOrd="0" presId="urn:microsoft.com/office/officeart/2005/8/layout/list1"/>
    <dgm:cxn modelId="{AD359C1B-823B-43B1-9C85-D1B327F41922}" type="presParOf" srcId="{CEA14E68-2765-4C4E-B886-9365096BE099}" destId="{2DCA04E2-24B3-436C-B410-8CC7DB2F129D}" srcOrd="0" destOrd="0" presId="urn:microsoft.com/office/officeart/2005/8/layout/list1"/>
    <dgm:cxn modelId="{196BA8D9-37A3-4A1E-B630-43210E9E8DCE}" type="presParOf" srcId="{CEA14E68-2765-4C4E-B886-9365096BE099}" destId="{DA75CD37-F3D5-422E-AD8F-0AA28B3FD2A0}" srcOrd="1" destOrd="0" presId="urn:microsoft.com/office/officeart/2005/8/layout/list1"/>
    <dgm:cxn modelId="{A29C1F77-EB8D-4A41-92F0-F833C12E0BED}" type="presParOf" srcId="{D3610C86-467E-4474-A513-98D275B1F92E}" destId="{89CD859C-8935-46B7-A9F1-1E5E98A71B1D}" srcOrd="25" destOrd="0" presId="urn:microsoft.com/office/officeart/2005/8/layout/list1"/>
    <dgm:cxn modelId="{83A78ED5-16BE-4E71-B452-EED8039550DB}" type="presParOf" srcId="{D3610C86-467E-4474-A513-98D275B1F92E}" destId="{CA8716A9-6AB8-4272-B5D2-0582FECC64C2}" srcOrd="26" destOrd="0" presId="urn:microsoft.com/office/officeart/2005/8/layout/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600" b="1" dirty="0"/>
            <a:t>Thread creation</a:t>
          </a:r>
        </a:p>
      </dgm:t>
    </dgm:pt>
    <dgm:pt modelId="{BBA31A04-3DBE-4C5F-8AC0-05C2070BE703}" type="parTrans" cxnId="{F0DF1367-BB75-4194-855F-236CC03A3C85}">
      <dgm:prSet/>
      <dgm:spPr/>
      <dgm:t>
        <a:bodyPr/>
        <a:lstStyle/>
        <a:p>
          <a:pPr algn="ctr"/>
          <a:endParaRPr lang="en-IN" sz="3600"/>
        </a:p>
      </dgm:t>
    </dgm:pt>
    <dgm:pt modelId="{BBCEAD6B-B850-471D-A759-FA19A324D66E}" type="sibTrans" cxnId="{F0DF1367-BB75-4194-855F-236CC03A3C85}">
      <dgm:prSet/>
      <dgm:spPr/>
      <dgm:t>
        <a:bodyPr/>
        <a:lstStyle/>
        <a:p>
          <a:pPr algn="ctr"/>
          <a:endParaRPr lang="en-IN" sz="36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F0DF1367-BB75-4194-855F-236CC03A3C85}" srcId="{DD0B4728-9D96-450B-BE6A-334940CC29C0}" destId="{39DE3ACC-F631-432E-963A-857AE3BC9679}" srcOrd="0" destOrd="0" parTransId="{BBA31A04-3DBE-4C5F-8AC0-05C2070BE703}" sibTransId="{BBCEAD6B-B850-471D-A759-FA19A324D66E}"/>
    <dgm:cxn modelId="{F443EB73-0EB2-4F9F-910D-01C0E0FB27CC}" type="presOf" srcId="{DD0B4728-9D96-450B-BE6A-334940CC29C0}" destId="{622A42A3-B605-4AF7-843C-0079C4E88486}" srcOrd="0" destOrd="0" presId="urn:microsoft.com/office/officeart/2005/8/layout/vList2"/>
    <dgm:cxn modelId="{6981A0F1-87DF-497E-94C2-488FF74F12FA}" type="presOf" srcId="{39DE3ACC-F631-432E-963A-857AE3BC9679}" destId="{CB2C0BD3-48D5-4ECA-8703-45F1DF9ED57B}" srcOrd="0" destOrd="0" presId="urn:microsoft.com/office/officeart/2005/8/layout/vList2"/>
    <dgm:cxn modelId="{DA01CD14-7012-4905-9FF7-D756FE2AC0E7}"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748E26C-DD2A-4935-9451-2FCE235D99FB}" type="doc">
      <dgm:prSet loTypeId="urn:microsoft.com/office/officeart/2005/8/layout/list1" loCatId="list" qsTypeId="urn:microsoft.com/office/officeart/2005/8/quickstyle/simple4" qsCatId="simple" csTypeId="urn:microsoft.com/office/officeart/2005/8/colors/accent3_2" csCatId="accent3"/>
      <dgm:spPr/>
      <dgm:t>
        <a:bodyPr/>
        <a:lstStyle/>
        <a:p>
          <a:endParaRPr lang="en-IN"/>
        </a:p>
      </dgm:t>
    </dgm:pt>
    <dgm:pt modelId="{3F114993-FFF5-4277-84F4-A3FB20D24B8C}">
      <dgm:prSet/>
      <dgm:spPr/>
      <dgm:t>
        <a:bodyPr/>
        <a:lstStyle/>
        <a:p>
          <a:pPr rtl="0"/>
          <a:r>
            <a:rPr lang="en-IN" b="1" dirty="0"/>
            <a:t>Type 1: A Thread Function</a:t>
          </a:r>
        </a:p>
      </dgm:t>
    </dgm:pt>
    <dgm:pt modelId="{023C1C01-9773-4264-9CC8-41684C3891A8}" type="parTrans" cxnId="{0A940F6A-BBFC-4A74-B61C-712DC67F62ED}">
      <dgm:prSet/>
      <dgm:spPr/>
      <dgm:t>
        <a:bodyPr/>
        <a:lstStyle/>
        <a:p>
          <a:endParaRPr lang="en-IN"/>
        </a:p>
      </dgm:t>
    </dgm:pt>
    <dgm:pt modelId="{07508A15-C441-4FD8-A10E-512FA7BCB52E}" type="sibTrans" cxnId="{0A940F6A-BBFC-4A74-B61C-712DC67F62ED}">
      <dgm:prSet/>
      <dgm:spPr/>
      <dgm:t>
        <a:bodyPr/>
        <a:lstStyle/>
        <a:p>
          <a:endParaRPr lang="en-IN"/>
        </a:p>
      </dgm:t>
    </dgm:pt>
    <dgm:pt modelId="{F9572A4D-2E5F-4FA8-8F81-71A9AAABD66E}" type="pres">
      <dgm:prSet presAssocID="{3748E26C-DD2A-4935-9451-2FCE235D99FB}" presName="linear" presStyleCnt="0">
        <dgm:presLayoutVars>
          <dgm:dir/>
          <dgm:animLvl val="lvl"/>
          <dgm:resizeHandles val="exact"/>
        </dgm:presLayoutVars>
      </dgm:prSet>
      <dgm:spPr/>
    </dgm:pt>
    <dgm:pt modelId="{2E436E24-11FD-4A76-BA56-6410BAA38746}" type="pres">
      <dgm:prSet presAssocID="{3F114993-FFF5-4277-84F4-A3FB20D24B8C}" presName="parentLin" presStyleCnt="0"/>
      <dgm:spPr/>
    </dgm:pt>
    <dgm:pt modelId="{0E47EF78-FFB4-49D8-95AD-25A7B570EB1B}" type="pres">
      <dgm:prSet presAssocID="{3F114993-FFF5-4277-84F4-A3FB20D24B8C}" presName="parentLeftMargin" presStyleLbl="node1" presStyleIdx="0" presStyleCnt="1"/>
      <dgm:spPr/>
    </dgm:pt>
    <dgm:pt modelId="{90A8D29B-CEE4-43AF-BA2D-7DFC85FA467D}" type="pres">
      <dgm:prSet presAssocID="{3F114993-FFF5-4277-84F4-A3FB20D24B8C}" presName="parentText" presStyleLbl="node1" presStyleIdx="0" presStyleCnt="1">
        <dgm:presLayoutVars>
          <dgm:chMax val="0"/>
          <dgm:bulletEnabled val="1"/>
        </dgm:presLayoutVars>
      </dgm:prSet>
      <dgm:spPr/>
    </dgm:pt>
    <dgm:pt modelId="{11501656-4FE6-4296-B134-55E2F4B52D54}" type="pres">
      <dgm:prSet presAssocID="{3F114993-FFF5-4277-84F4-A3FB20D24B8C}" presName="negativeSpace" presStyleCnt="0"/>
      <dgm:spPr/>
    </dgm:pt>
    <dgm:pt modelId="{0C01C249-87B8-4479-BA37-181F1643FD6C}" type="pres">
      <dgm:prSet presAssocID="{3F114993-FFF5-4277-84F4-A3FB20D24B8C}" presName="childText" presStyleLbl="conFgAcc1" presStyleIdx="0" presStyleCnt="1">
        <dgm:presLayoutVars>
          <dgm:bulletEnabled val="1"/>
        </dgm:presLayoutVars>
      </dgm:prSet>
      <dgm:spPr/>
    </dgm:pt>
  </dgm:ptLst>
  <dgm:cxnLst>
    <dgm:cxn modelId="{CDD0B461-15E1-409C-AFF6-EE6BB590D693}" type="presOf" srcId="{3748E26C-DD2A-4935-9451-2FCE235D99FB}" destId="{F9572A4D-2E5F-4FA8-8F81-71A9AAABD66E}" srcOrd="0" destOrd="0" presId="urn:microsoft.com/office/officeart/2005/8/layout/list1"/>
    <dgm:cxn modelId="{0A940F6A-BBFC-4A74-B61C-712DC67F62ED}" srcId="{3748E26C-DD2A-4935-9451-2FCE235D99FB}" destId="{3F114993-FFF5-4277-84F4-A3FB20D24B8C}" srcOrd="0" destOrd="0" parTransId="{023C1C01-9773-4264-9CC8-41684C3891A8}" sibTransId="{07508A15-C441-4FD8-A10E-512FA7BCB52E}"/>
    <dgm:cxn modelId="{F4CF6657-E69E-413C-847E-316C7CBE65C6}" type="presOf" srcId="{3F114993-FFF5-4277-84F4-A3FB20D24B8C}" destId="{0E47EF78-FFB4-49D8-95AD-25A7B570EB1B}" srcOrd="0" destOrd="0" presId="urn:microsoft.com/office/officeart/2005/8/layout/list1"/>
    <dgm:cxn modelId="{3DAA7ED0-312A-4E44-8F96-13BBC6F4A2E3}" type="presOf" srcId="{3F114993-FFF5-4277-84F4-A3FB20D24B8C}" destId="{90A8D29B-CEE4-43AF-BA2D-7DFC85FA467D}" srcOrd="1" destOrd="0" presId="urn:microsoft.com/office/officeart/2005/8/layout/list1"/>
    <dgm:cxn modelId="{8324DA2F-A2E2-4834-B2A8-C33148996171}" type="presParOf" srcId="{F9572A4D-2E5F-4FA8-8F81-71A9AAABD66E}" destId="{2E436E24-11FD-4A76-BA56-6410BAA38746}" srcOrd="0" destOrd="0" presId="urn:microsoft.com/office/officeart/2005/8/layout/list1"/>
    <dgm:cxn modelId="{BFD56ED4-5182-4E79-9E44-9F95CE1FD3E3}" type="presParOf" srcId="{2E436E24-11FD-4A76-BA56-6410BAA38746}" destId="{0E47EF78-FFB4-49D8-95AD-25A7B570EB1B}" srcOrd="0" destOrd="0" presId="urn:microsoft.com/office/officeart/2005/8/layout/list1"/>
    <dgm:cxn modelId="{D959AD74-BE7A-44FD-B549-0325F14C5832}" type="presParOf" srcId="{2E436E24-11FD-4A76-BA56-6410BAA38746}" destId="{90A8D29B-CEE4-43AF-BA2D-7DFC85FA467D}" srcOrd="1" destOrd="0" presId="urn:microsoft.com/office/officeart/2005/8/layout/list1"/>
    <dgm:cxn modelId="{7E749B74-60CD-414D-B25A-69423D850C21}" type="presParOf" srcId="{F9572A4D-2E5F-4FA8-8F81-71A9AAABD66E}" destId="{11501656-4FE6-4296-B134-55E2F4B52D54}" srcOrd="1" destOrd="0" presId="urn:microsoft.com/office/officeart/2005/8/layout/list1"/>
    <dgm:cxn modelId="{D3AE6C78-6643-479E-B67C-3A923E3FCF9D}" type="presParOf" srcId="{F9572A4D-2E5F-4FA8-8F81-71A9AAABD66E}" destId="{0C01C249-87B8-4479-BA37-181F1643FD6C}"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4400" b="1" dirty="0"/>
            <a:t>Concurrent Models</a:t>
          </a:r>
        </a:p>
      </dgm:t>
    </dgm:pt>
    <dgm:pt modelId="{BBA31A04-3DBE-4C5F-8AC0-05C2070BE703}" type="parTrans" cxnId="{F0DF1367-BB75-4194-855F-236CC03A3C85}">
      <dgm:prSet/>
      <dgm:spPr/>
      <dgm:t>
        <a:bodyPr/>
        <a:lstStyle/>
        <a:p>
          <a:pPr algn="ctr"/>
          <a:endParaRPr lang="en-IN" sz="4400"/>
        </a:p>
      </dgm:t>
    </dgm:pt>
    <dgm:pt modelId="{BBCEAD6B-B850-471D-A759-FA19A324D66E}" type="sibTrans" cxnId="{F0DF1367-BB75-4194-855F-236CC03A3C85}">
      <dgm:prSet/>
      <dgm:spPr/>
      <dgm:t>
        <a:bodyPr/>
        <a:lstStyle/>
        <a:p>
          <a:pPr algn="ctr"/>
          <a:endParaRPr lang="en-IN" sz="44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custLinFactNeighborX="-209">
        <dgm:presLayoutVars>
          <dgm:chMax val="0"/>
          <dgm:bulletEnabled val="1"/>
        </dgm:presLayoutVars>
      </dgm:prSet>
      <dgm:spPr/>
    </dgm:pt>
  </dgm:ptLst>
  <dgm:cxnLst>
    <dgm:cxn modelId="{55A32241-9A76-4735-A46E-5182D41553D4}"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564A34E9-CE59-48CD-949E-92F9FE1763E4}" type="presOf" srcId="{39DE3ACC-F631-432E-963A-857AE3BC9679}" destId="{CB2C0BD3-48D5-4ECA-8703-45F1DF9ED57B}" srcOrd="0" destOrd="0" presId="urn:microsoft.com/office/officeart/2005/8/layout/vList2"/>
    <dgm:cxn modelId="{226DF981-7E2B-4E04-A2FC-D11A5BA0EFF7}"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5C9C9A3-5779-461A-AFE3-121F9D0B36CA}"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IN"/>
        </a:p>
      </dgm:t>
    </dgm:pt>
    <dgm:pt modelId="{82D7E272-267D-456C-B302-445DA498E5AD}">
      <dgm:prSet/>
      <dgm:spPr/>
      <dgm:t>
        <a:bodyPr/>
        <a:lstStyle/>
        <a:p>
          <a:pPr rtl="0"/>
          <a:r>
            <a:rPr lang="en-IN" b="1" dirty="0"/>
            <a:t>Type 2: Function with Arguments</a:t>
          </a:r>
        </a:p>
      </dgm:t>
    </dgm:pt>
    <dgm:pt modelId="{9D205D5D-A975-4C3E-99E5-C0B2C4EB5365}" type="parTrans" cxnId="{53BDC986-F435-44FE-AC29-7B39B7D88B90}">
      <dgm:prSet/>
      <dgm:spPr/>
      <dgm:t>
        <a:bodyPr/>
        <a:lstStyle/>
        <a:p>
          <a:endParaRPr lang="en-IN"/>
        </a:p>
      </dgm:t>
    </dgm:pt>
    <dgm:pt modelId="{9D127420-8A8E-4B10-A9F9-F5DAF7A4CC1E}" type="sibTrans" cxnId="{53BDC986-F435-44FE-AC29-7B39B7D88B90}">
      <dgm:prSet/>
      <dgm:spPr/>
      <dgm:t>
        <a:bodyPr/>
        <a:lstStyle/>
        <a:p>
          <a:endParaRPr lang="en-IN"/>
        </a:p>
      </dgm:t>
    </dgm:pt>
    <dgm:pt modelId="{10668BBE-15E0-49DE-A38E-194F2B22717C}" type="pres">
      <dgm:prSet presAssocID="{35C9C9A3-5779-461A-AFE3-121F9D0B36CA}" presName="linear" presStyleCnt="0">
        <dgm:presLayoutVars>
          <dgm:dir/>
          <dgm:animLvl val="lvl"/>
          <dgm:resizeHandles val="exact"/>
        </dgm:presLayoutVars>
      </dgm:prSet>
      <dgm:spPr/>
    </dgm:pt>
    <dgm:pt modelId="{2253E74E-4A22-4A49-9881-4CD0DEC55DFC}" type="pres">
      <dgm:prSet presAssocID="{82D7E272-267D-456C-B302-445DA498E5AD}" presName="parentLin" presStyleCnt="0"/>
      <dgm:spPr/>
    </dgm:pt>
    <dgm:pt modelId="{096E341D-9E0D-42CD-BCED-6664A5E070D6}" type="pres">
      <dgm:prSet presAssocID="{82D7E272-267D-456C-B302-445DA498E5AD}" presName="parentLeftMargin" presStyleLbl="node1" presStyleIdx="0" presStyleCnt="1"/>
      <dgm:spPr/>
    </dgm:pt>
    <dgm:pt modelId="{6C101F94-8355-4B66-B835-A00857069DC8}" type="pres">
      <dgm:prSet presAssocID="{82D7E272-267D-456C-B302-445DA498E5AD}" presName="parentText" presStyleLbl="node1" presStyleIdx="0" presStyleCnt="1">
        <dgm:presLayoutVars>
          <dgm:chMax val="0"/>
          <dgm:bulletEnabled val="1"/>
        </dgm:presLayoutVars>
      </dgm:prSet>
      <dgm:spPr/>
    </dgm:pt>
    <dgm:pt modelId="{B1FFB077-D525-4E28-A87B-CF656E2EB59D}" type="pres">
      <dgm:prSet presAssocID="{82D7E272-267D-456C-B302-445DA498E5AD}" presName="negativeSpace" presStyleCnt="0"/>
      <dgm:spPr/>
    </dgm:pt>
    <dgm:pt modelId="{896BC229-D98A-4709-8F8C-39064A424B3B}" type="pres">
      <dgm:prSet presAssocID="{82D7E272-267D-456C-B302-445DA498E5AD}" presName="childText" presStyleLbl="conFgAcc1" presStyleIdx="0" presStyleCnt="1" custLinFactNeighborX="-2704" custLinFactNeighborY="27076">
        <dgm:presLayoutVars>
          <dgm:bulletEnabled val="1"/>
        </dgm:presLayoutVars>
      </dgm:prSet>
      <dgm:spPr/>
    </dgm:pt>
  </dgm:ptLst>
  <dgm:cxnLst>
    <dgm:cxn modelId="{93F88155-A37E-437F-AE14-9DEB24835504}" type="presOf" srcId="{82D7E272-267D-456C-B302-445DA498E5AD}" destId="{096E341D-9E0D-42CD-BCED-6664A5E070D6}" srcOrd="0" destOrd="0" presId="urn:microsoft.com/office/officeart/2005/8/layout/list1"/>
    <dgm:cxn modelId="{53BDC986-F435-44FE-AC29-7B39B7D88B90}" srcId="{35C9C9A3-5779-461A-AFE3-121F9D0B36CA}" destId="{82D7E272-267D-456C-B302-445DA498E5AD}" srcOrd="0" destOrd="0" parTransId="{9D205D5D-A975-4C3E-99E5-C0B2C4EB5365}" sibTransId="{9D127420-8A8E-4B10-A9F9-F5DAF7A4CC1E}"/>
    <dgm:cxn modelId="{613F5FA4-EDBD-4011-AC93-B544E4ECE1A8}" type="presOf" srcId="{35C9C9A3-5779-461A-AFE3-121F9D0B36CA}" destId="{10668BBE-15E0-49DE-A38E-194F2B22717C}" srcOrd="0" destOrd="0" presId="urn:microsoft.com/office/officeart/2005/8/layout/list1"/>
    <dgm:cxn modelId="{32E35ED5-A9C9-420A-BB32-48780FD02AB5}" type="presOf" srcId="{82D7E272-267D-456C-B302-445DA498E5AD}" destId="{6C101F94-8355-4B66-B835-A00857069DC8}" srcOrd="1" destOrd="0" presId="urn:microsoft.com/office/officeart/2005/8/layout/list1"/>
    <dgm:cxn modelId="{E09A26B4-2959-4FB7-8362-A7F34F50A113}" type="presParOf" srcId="{10668BBE-15E0-49DE-A38E-194F2B22717C}" destId="{2253E74E-4A22-4A49-9881-4CD0DEC55DFC}" srcOrd="0" destOrd="0" presId="urn:microsoft.com/office/officeart/2005/8/layout/list1"/>
    <dgm:cxn modelId="{3C83319D-3818-4AEE-9426-C751845C27E7}" type="presParOf" srcId="{2253E74E-4A22-4A49-9881-4CD0DEC55DFC}" destId="{096E341D-9E0D-42CD-BCED-6664A5E070D6}" srcOrd="0" destOrd="0" presId="urn:microsoft.com/office/officeart/2005/8/layout/list1"/>
    <dgm:cxn modelId="{09EA41C9-A2DE-4306-AA5A-3893C1C65EBB}" type="presParOf" srcId="{2253E74E-4A22-4A49-9881-4CD0DEC55DFC}" destId="{6C101F94-8355-4B66-B835-A00857069DC8}" srcOrd="1" destOrd="0" presId="urn:microsoft.com/office/officeart/2005/8/layout/list1"/>
    <dgm:cxn modelId="{97914FD5-5915-491C-85FE-D1F2CAD0DAAB}" type="presParOf" srcId="{10668BBE-15E0-49DE-A38E-194F2B22717C}" destId="{B1FFB077-D525-4E28-A87B-CF656E2EB59D}" srcOrd="1" destOrd="0" presId="urn:microsoft.com/office/officeart/2005/8/layout/list1"/>
    <dgm:cxn modelId="{2F7CCF18-E73A-4708-8B0D-14688BE0AF52}" type="presParOf" srcId="{10668BBE-15E0-49DE-A38E-194F2B22717C}" destId="{896BC229-D98A-4709-8F8C-39064A424B3B}" srcOrd="2"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ED591A1-AF50-4D38-B8C4-90AC6E71C6DD}" type="doc">
      <dgm:prSet loTypeId="urn:microsoft.com/office/officeart/2005/8/layout/list1" loCatId="list" qsTypeId="urn:microsoft.com/office/officeart/2005/8/quickstyle/simple4" qsCatId="simple" csTypeId="urn:microsoft.com/office/officeart/2005/8/colors/accent2_2" csCatId="accent2"/>
      <dgm:spPr/>
      <dgm:t>
        <a:bodyPr/>
        <a:lstStyle/>
        <a:p>
          <a:endParaRPr lang="en-IN"/>
        </a:p>
      </dgm:t>
    </dgm:pt>
    <dgm:pt modelId="{7ECE4765-7EFD-4C5E-BA39-304F6CD24100}">
      <dgm:prSet/>
      <dgm:spPr/>
      <dgm:t>
        <a:bodyPr/>
        <a:lstStyle/>
        <a:p>
          <a:pPr rtl="0"/>
          <a:r>
            <a:rPr lang="en-IN" b="1" dirty="0"/>
            <a:t>Type 3: </a:t>
          </a:r>
          <a:r>
            <a:rPr lang="en-IN" b="1" dirty="0" err="1"/>
            <a:t>Functor</a:t>
          </a:r>
          <a:endParaRPr lang="en-IN" b="1" dirty="0"/>
        </a:p>
      </dgm:t>
    </dgm:pt>
    <dgm:pt modelId="{C53E58A7-0BE8-41F6-BAE8-6065383AECE0}" type="parTrans" cxnId="{EE5D0CBD-097F-4226-B48D-E9CCC05E5AB5}">
      <dgm:prSet/>
      <dgm:spPr/>
      <dgm:t>
        <a:bodyPr/>
        <a:lstStyle/>
        <a:p>
          <a:endParaRPr lang="en-IN"/>
        </a:p>
      </dgm:t>
    </dgm:pt>
    <dgm:pt modelId="{73B0D26D-6FEE-41F3-9B64-67256BCE6358}" type="sibTrans" cxnId="{EE5D0CBD-097F-4226-B48D-E9CCC05E5AB5}">
      <dgm:prSet/>
      <dgm:spPr/>
      <dgm:t>
        <a:bodyPr/>
        <a:lstStyle/>
        <a:p>
          <a:endParaRPr lang="en-IN"/>
        </a:p>
      </dgm:t>
    </dgm:pt>
    <dgm:pt modelId="{DF8F9DB3-4DD7-4341-8ACF-84413DC31798}" type="pres">
      <dgm:prSet presAssocID="{9ED591A1-AF50-4D38-B8C4-90AC6E71C6DD}" presName="linear" presStyleCnt="0">
        <dgm:presLayoutVars>
          <dgm:dir/>
          <dgm:animLvl val="lvl"/>
          <dgm:resizeHandles val="exact"/>
        </dgm:presLayoutVars>
      </dgm:prSet>
      <dgm:spPr/>
    </dgm:pt>
    <dgm:pt modelId="{737F184F-6DBC-466C-94DA-F247C72EE28D}" type="pres">
      <dgm:prSet presAssocID="{7ECE4765-7EFD-4C5E-BA39-304F6CD24100}" presName="parentLin" presStyleCnt="0"/>
      <dgm:spPr/>
    </dgm:pt>
    <dgm:pt modelId="{16E1B486-4D68-47E3-BB2B-9D3A01843FEE}" type="pres">
      <dgm:prSet presAssocID="{7ECE4765-7EFD-4C5E-BA39-304F6CD24100}" presName="parentLeftMargin" presStyleLbl="node1" presStyleIdx="0" presStyleCnt="1"/>
      <dgm:spPr/>
    </dgm:pt>
    <dgm:pt modelId="{7DD54EFB-2628-4B5E-AEE7-A2B0F694F60B}" type="pres">
      <dgm:prSet presAssocID="{7ECE4765-7EFD-4C5E-BA39-304F6CD24100}" presName="parentText" presStyleLbl="node1" presStyleIdx="0" presStyleCnt="1">
        <dgm:presLayoutVars>
          <dgm:chMax val="0"/>
          <dgm:bulletEnabled val="1"/>
        </dgm:presLayoutVars>
      </dgm:prSet>
      <dgm:spPr/>
    </dgm:pt>
    <dgm:pt modelId="{E512F2A6-4E02-4619-ACD4-2C28D4B51D47}" type="pres">
      <dgm:prSet presAssocID="{7ECE4765-7EFD-4C5E-BA39-304F6CD24100}" presName="negativeSpace" presStyleCnt="0"/>
      <dgm:spPr/>
    </dgm:pt>
    <dgm:pt modelId="{79925EE4-BAFE-4D91-B4C8-EAFD1832450C}" type="pres">
      <dgm:prSet presAssocID="{7ECE4765-7EFD-4C5E-BA39-304F6CD24100}" presName="childText" presStyleLbl="conFgAcc1" presStyleIdx="0" presStyleCnt="1">
        <dgm:presLayoutVars>
          <dgm:bulletEnabled val="1"/>
        </dgm:presLayoutVars>
      </dgm:prSet>
      <dgm:spPr/>
    </dgm:pt>
  </dgm:ptLst>
  <dgm:cxnLst>
    <dgm:cxn modelId="{03176210-03F3-42E8-A87B-BA5837E09D2F}" type="presOf" srcId="{7ECE4765-7EFD-4C5E-BA39-304F6CD24100}" destId="{7DD54EFB-2628-4B5E-AEE7-A2B0F694F60B}" srcOrd="1" destOrd="0" presId="urn:microsoft.com/office/officeart/2005/8/layout/list1"/>
    <dgm:cxn modelId="{3F1B5A45-1792-44CC-B108-D0C8BC313454}" type="presOf" srcId="{7ECE4765-7EFD-4C5E-BA39-304F6CD24100}" destId="{16E1B486-4D68-47E3-BB2B-9D3A01843FEE}" srcOrd="0" destOrd="0" presId="urn:microsoft.com/office/officeart/2005/8/layout/list1"/>
    <dgm:cxn modelId="{EE5D0CBD-097F-4226-B48D-E9CCC05E5AB5}" srcId="{9ED591A1-AF50-4D38-B8C4-90AC6E71C6DD}" destId="{7ECE4765-7EFD-4C5E-BA39-304F6CD24100}" srcOrd="0" destOrd="0" parTransId="{C53E58A7-0BE8-41F6-BAE8-6065383AECE0}" sibTransId="{73B0D26D-6FEE-41F3-9B64-67256BCE6358}"/>
    <dgm:cxn modelId="{E46E3ED2-6670-405A-A826-FF0348CDBC18}" type="presOf" srcId="{9ED591A1-AF50-4D38-B8C4-90AC6E71C6DD}" destId="{DF8F9DB3-4DD7-4341-8ACF-84413DC31798}" srcOrd="0" destOrd="0" presId="urn:microsoft.com/office/officeart/2005/8/layout/list1"/>
    <dgm:cxn modelId="{D712FEBA-564C-4644-A618-23FA588069BD}" type="presParOf" srcId="{DF8F9DB3-4DD7-4341-8ACF-84413DC31798}" destId="{737F184F-6DBC-466C-94DA-F247C72EE28D}" srcOrd="0" destOrd="0" presId="urn:microsoft.com/office/officeart/2005/8/layout/list1"/>
    <dgm:cxn modelId="{275882CC-74A6-4616-9E8B-E8BB5FA2AD58}" type="presParOf" srcId="{737F184F-6DBC-466C-94DA-F247C72EE28D}" destId="{16E1B486-4D68-47E3-BB2B-9D3A01843FEE}" srcOrd="0" destOrd="0" presId="urn:microsoft.com/office/officeart/2005/8/layout/list1"/>
    <dgm:cxn modelId="{20EA46FE-8DCA-4545-86C9-FA340E6184F5}" type="presParOf" srcId="{737F184F-6DBC-466C-94DA-F247C72EE28D}" destId="{7DD54EFB-2628-4B5E-AEE7-A2B0F694F60B}" srcOrd="1" destOrd="0" presId="urn:microsoft.com/office/officeart/2005/8/layout/list1"/>
    <dgm:cxn modelId="{2DCB7D00-0B0A-479D-B9AF-1195C3B85FE3}" type="presParOf" srcId="{DF8F9DB3-4DD7-4341-8ACF-84413DC31798}" destId="{E512F2A6-4E02-4619-ACD4-2C28D4B51D47}" srcOrd="1" destOrd="0" presId="urn:microsoft.com/office/officeart/2005/8/layout/list1"/>
    <dgm:cxn modelId="{0545A725-BF17-43B6-B39F-5E47F54893CB}" type="presParOf" srcId="{DF8F9DB3-4DD7-4341-8ACF-84413DC31798}" destId="{79925EE4-BAFE-4D91-B4C8-EAFD1832450C}" srcOrd="2" destOrd="0" presId="urn:microsoft.com/office/officeart/2005/8/layout/lis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727DB52B-C88B-474D-940F-D77F3BAABB09}" type="doc">
      <dgm:prSet loTypeId="urn:microsoft.com/office/officeart/2005/8/layout/list1" loCatId="list" qsTypeId="urn:microsoft.com/office/officeart/2005/8/quickstyle/simple4" qsCatId="simple" csTypeId="urn:microsoft.com/office/officeart/2005/8/colors/accent4_2" csCatId="accent4"/>
      <dgm:spPr/>
      <dgm:t>
        <a:bodyPr/>
        <a:lstStyle/>
        <a:p>
          <a:endParaRPr lang="en-IN"/>
        </a:p>
      </dgm:t>
    </dgm:pt>
    <dgm:pt modelId="{0F33F843-DFFF-4EF3-B325-CAD93EACD9F5}">
      <dgm:prSet custT="1"/>
      <dgm:spPr/>
      <dgm:t>
        <a:bodyPr/>
        <a:lstStyle/>
        <a:p>
          <a:pPr rtl="0"/>
          <a:r>
            <a:rPr lang="en-IN" sz="1200" b="1" dirty="0"/>
            <a:t>Type 4: Object method</a:t>
          </a:r>
        </a:p>
      </dgm:t>
    </dgm:pt>
    <dgm:pt modelId="{634E163D-1F93-406C-839B-C9991D808A70}" type="parTrans" cxnId="{C00C4F9F-03B4-4AE7-8413-61E97C618BDA}">
      <dgm:prSet/>
      <dgm:spPr/>
      <dgm:t>
        <a:bodyPr/>
        <a:lstStyle/>
        <a:p>
          <a:endParaRPr lang="en-IN" sz="1200"/>
        </a:p>
      </dgm:t>
    </dgm:pt>
    <dgm:pt modelId="{E7B30A54-367D-442E-BC16-98DB7D506723}" type="sibTrans" cxnId="{C00C4F9F-03B4-4AE7-8413-61E97C618BDA}">
      <dgm:prSet/>
      <dgm:spPr/>
      <dgm:t>
        <a:bodyPr/>
        <a:lstStyle/>
        <a:p>
          <a:endParaRPr lang="en-IN" sz="1200"/>
        </a:p>
      </dgm:t>
    </dgm:pt>
    <dgm:pt modelId="{AE86372F-3B41-4AFF-BC67-3D79443FCC99}" type="pres">
      <dgm:prSet presAssocID="{727DB52B-C88B-474D-940F-D77F3BAABB09}" presName="linear" presStyleCnt="0">
        <dgm:presLayoutVars>
          <dgm:dir/>
          <dgm:animLvl val="lvl"/>
          <dgm:resizeHandles val="exact"/>
        </dgm:presLayoutVars>
      </dgm:prSet>
      <dgm:spPr/>
    </dgm:pt>
    <dgm:pt modelId="{FC6FAB93-62B4-44A8-BF5A-7C294B2AFEE1}" type="pres">
      <dgm:prSet presAssocID="{0F33F843-DFFF-4EF3-B325-CAD93EACD9F5}" presName="parentLin" presStyleCnt="0"/>
      <dgm:spPr/>
    </dgm:pt>
    <dgm:pt modelId="{9C23A0B4-AE5E-42D9-A699-4B77C03168F1}" type="pres">
      <dgm:prSet presAssocID="{0F33F843-DFFF-4EF3-B325-CAD93EACD9F5}" presName="parentLeftMargin" presStyleLbl="node1" presStyleIdx="0" presStyleCnt="1"/>
      <dgm:spPr/>
    </dgm:pt>
    <dgm:pt modelId="{4D6A4438-FD49-4E82-AD89-1328ED3E2550}" type="pres">
      <dgm:prSet presAssocID="{0F33F843-DFFF-4EF3-B325-CAD93EACD9F5}" presName="parentText" presStyleLbl="node1" presStyleIdx="0" presStyleCnt="1">
        <dgm:presLayoutVars>
          <dgm:chMax val="0"/>
          <dgm:bulletEnabled val="1"/>
        </dgm:presLayoutVars>
      </dgm:prSet>
      <dgm:spPr/>
    </dgm:pt>
    <dgm:pt modelId="{023B909F-172F-4D08-A605-7910B492B7F4}" type="pres">
      <dgm:prSet presAssocID="{0F33F843-DFFF-4EF3-B325-CAD93EACD9F5}" presName="negativeSpace" presStyleCnt="0"/>
      <dgm:spPr/>
    </dgm:pt>
    <dgm:pt modelId="{A4046C50-B94A-4752-8226-2867894D186C}" type="pres">
      <dgm:prSet presAssocID="{0F33F843-DFFF-4EF3-B325-CAD93EACD9F5}" presName="childText" presStyleLbl="conFgAcc1" presStyleIdx="0" presStyleCnt="1">
        <dgm:presLayoutVars>
          <dgm:bulletEnabled val="1"/>
        </dgm:presLayoutVars>
      </dgm:prSet>
      <dgm:spPr/>
    </dgm:pt>
  </dgm:ptLst>
  <dgm:cxnLst>
    <dgm:cxn modelId="{76E5BE74-C571-4F5C-8CA9-38B81404D5C2}" type="presOf" srcId="{0F33F843-DFFF-4EF3-B325-CAD93EACD9F5}" destId="{4D6A4438-FD49-4E82-AD89-1328ED3E2550}" srcOrd="1" destOrd="0" presId="urn:microsoft.com/office/officeart/2005/8/layout/list1"/>
    <dgm:cxn modelId="{1AC7FA55-B34C-4BDF-99C7-E751579C8945}" type="presOf" srcId="{727DB52B-C88B-474D-940F-D77F3BAABB09}" destId="{AE86372F-3B41-4AFF-BC67-3D79443FCC99}" srcOrd="0" destOrd="0" presId="urn:microsoft.com/office/officeart/2005/8/layout/list1"/>
    <dgm:cxn modelId="{C00C4F9F-03B4-4AE7-8413-61E97C618BDA}" srcId="{727DB52B-C88B-474D-940F-D77F3BAABB09}" destId="{0F33F843-DFFF-4EF3-B325-CAD93EACD9F5}" srcOrd="0" destOrd="0" parTransId="{634E163D-1F93-406C-839B-C9991D808A70}" sibTransId="{E7B30A54-367D-442E-BC16-98DB7D506723}"/>
    <dgm:cxn modelId="{1EFDCBEB-9111-4CCE-ADE3-1F0EC85AC593}" type="presOf" srcId="{0F33F843-DFFF-4EF3-B325-CAD93EACD9F5}" destId="{9C23A0B4-AE5E-42D9-A699-4B77C03168F1}" srcOrd="0" destOrd="0" presId="urn:microsoft.com/office/officeart/2005/8/layout/list1"/>
    <dgm:cxn modelId="{C870763B-1E0A-4A35-B175-7BFF6A95B205}" type="presParOf" srcId="{AE86372F-3B41-4AFF-BC67-3D79443FCC99}" destId="{FC6FAB93-62B4-44A8-BF5A-7C294B2AFEE1}" srcOrd="0" destOrd="0" presId="urn:microsoft.com/office/officeart/2005/8/layout/list1"/>
    <dgm:cxn modelId="{6BFC60F5-390A-445F-9318-5697E5081568}" type="presParOf" srcId="{FC6FAB93-62B4-44A8-BF5A-7C294B2AFEE1}" destId="{9C23A0B4-AE5E-42D9-A699-4B77C03168F1}" srcOrd="0" destOrd="0" presId="urn:microsoft.com/office/officeart/2005/8/layout/list1"/>
    <dgm:cxn modelId="{9BDA66FD-4EFA-423E-AF81-B593A81146CF}" type="presParOf" srcId="{FC6FAB93-62B4-44A8-BF5A-7C294B2AFEE1}" destId="{4D6A4438-FD49-4E82-AD89-1328ED3E2550}" srcOrd="1" destOrd="0" presId="urn:microsoft.com/office/officeart/2005/8/layout/list1"/>
    <dgm:cxn modelId="{61222FA0-7064-4509-8E92-C1E37221751F}" type="presParOf" srcId="{AE86372F-3B41-4AFF-BC67-3D79443FCC99}" destId="{023B909F-172F-4D08-A605-7910B492B7F4}" srcOrd="1" destOrd="0" presId="urn:microsoft.com/office/officeart/2005/8/layout/list1"/>
    <dgm:cxn modelId="{B24ADE26-6E02-44F4-984D-81A8A06437B6}" type="presParOf" srcId="{AE86372F-3B41-4AFF-BC67-3D79443FCC99}" destId="{A4046C50-B94A-4752-8226-2867894D186C}" srcOrd="2" destOrd="0" presId="urn:microsoft.com/office/officeart/2005/8/layout/list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4A4D9B48-A03C-4DBE-836A-5D242D782934}">
      <dgm:prSet custT="1"/>
      <dgm:spPr/>
      <dgm:t>
        <a:bodyPr/>
        <a:lstStyle/>
        <a:p>
          <a:pPr algn="just" rtl="0"/>
          <a:r>
            <a:rPr lang="en-IN" sz="1200" dirty="0"/>
            <a:t>One of the attention points when writing multi-threaded code is to determine how to organise threads in such a way that access to shared data is done in a controlled manner.</a:t>
          </a:r>
        </a:p>
      </dgm:t>
    </dgm:pt>
    <dgm:pt modelId="{46D76D27-3B91-4040-AD52-A34ACBCF4D49}" type="parTrans" cxnId="{95BF36F4-1190-47AF-B522-5E4D71430CB0}">
      <dgm:prSet/>
      <dgm:spPr/>
      <dgm:t>
        <a:bodyPr/>
        <a:lstStyle/>
        <a:p>
          <a:pPr algn="just"/>
          <a:endParaRPr lang="en-IN" sz="1200"/>
        </a:p>
      </dgm:t>
    </dgm:pt>
    <dgm:pt modelId="{97EB52F8-B804-4E39-A439-8D2D813AE1EC}" type="sibTrans" cxnId="{95BF36F4-1190-47AF-B522-5E4D71430CB0}">
      <dgm:prSet/>
      <dgm:spPr/>
      <dgm:t>
        <a:bodyPr/>
        <a:lstStyle/>
        <a:p>
          <a:pPr algn="just"/>
          <a:endParaRPr lang="en-IN" sz="1200"/>
        </a:p>
      </dgm:t>
    </dgm:pt>
    <dgm:pt modelId="{71FAE667-7758-4216-B779-837C5BBB4A56}">
      <dgm:prSet custT="1"/>
      <dgm:spPr/>
      <dgm:t>
        <a:bodyPr/>
        <a:lstStyle/>
        <a:p>
          <a:pPr algn="just" rtl="0"/>
          <a:r>
            <a:rPr lang="en-IN" sz="1200" dirty="0"/>
            <a:t>This is because the order in which threads access data is non-deterministic and this can lead to inconsistent results; called race conditions. A classic example is when two threads attempt to withdraw funds from an account at the same time. The steps in a sequential program to perform this transaction are:</a:t>
          </a:r>
        </a:p>
      </dgm:t>
    </dgm:pt>
    <dgm:pt modelId="{C6BB6D9B-6D1F-4D5A-AA82-9B75E73BD3FA}" type="parTrans" cxnId="{FD6D4113-0354-457A-BD0C-55E6A0E5BC63}">
      <dgm:prSet/>
      <dgm:spPr/>
      <dgm:t>
        <a:bodyPr/>
        <a:lstStyle/>
        <a:p>
          <a:pPr algn="just"/>
          <a:endParaRPr lang="en-IN" sz="1200"/>
        </a:p>
      </dgm:t>
    </dgm:pt>
    <dgm:pt modelId="{6DB2733E-A138-4E1E-8B49-A86EBB65B800}" type="sibTrans" cxnId="{FD6D4113-0354-457A-BD0C-55E6A0E5BC63}">
      <dgm:prSet/>
      <dgm:spPr/>
      <dgm:t>
        <a:bodyPr/>
        <a:lstStyle/>
        <a:p>
          <a:pPr algn="just"/>
          <a:endParaRPr lang="en-IN" sz="1200"/>
        </a:p>
      </dgm:t>
    </dgm:pt>
    <dgm:pt modelId="{24852869-11D7-4CBE-9BD3-A3B00C46F072}">
      <dgm:prSet custT="1"/>
      <dgm:spPr/>
      <dgm:t>
        <a:bodyPr/>
        <a:lstStyle/>
        <a:p>
          <a:pPr algn="just" rtl="0"/>
          <a:r>
            <a:rPr lang="en-IN" sz="1200" dirty="0"/>
            <a:t>Check the balance (are there enough funds in the account?).</a:t>
          </a:r>
        </a:p>
      </dgm:t>
    </dgm:pt>
    <dgm:pt modelId="{CF2AD703-2A03-48E8-9168-03B5E8F747DC}" type="parTrans" cxnId="{4F2FE481-C218-413A-9F37-6C6606591080}">
      <dgm:prSet/>
      <dgm:spPr/>
      <dgm:t>
        <a:bodyPr/>
        <a:lstStyle/>
        <a:p>
          <a:pPr algn="just"/>
          <a:endParaRPr lang="en-IN" sz="1200"/>
        </a:p>
      </dgm:t>
    </dgm:pt>
    <dgm:pt modelId="{A74A6356-602D-4F64-A2C7-BE18904F873B}" type="sibTrans" cxnId="{4F2FE481-C218-413A-9F37-6C6606591080}">
      <dgm:prSet/>
      <dgm:spPr/>
      <dgm:t>
        <a:bodyPr/>
        <a:lstStyle/>
        <a:p>
          <a:pPr algn="just"/>
          <a:endParaRPr lang="en-IN" sz="1200"/>
        </a:p>
      </dgm:t>
    </dgm:pt>
    <dgm:pt modelId="{77AAC154-38A9-49BB-9F1F-F89349E66508}">
      <dgm:prSet custT="1"/>
      <dgm:spPr/>
      <dgm:t>
        <a:bodyPr/>
        <a:lstStyle/>
        <a:p>
          <a:pPr algn="just" rtl="0"/>
          <a:r>
            <a:rPr lang="en-IN" sz="1200" dirty="0"/>
            <a:t>Give the amount to withdraw.</a:t>
          </a:r>
        </a:p>
      </dgm:t>
    </dgm:pt>
    <dgm:pt modelId="{697FBC50-7D07-4608-8418-F392D7CEE190}" type="parTrans" cxnId="{38A8A573-D7A7-4653-AF2F-77B7AC3AC449}">
      <dgm:prSet/>
      <dgm:spPr/>
      <dgm:t>
        <a:bodyPr/>
        <a:lstStyle/>
        <a:p>
          <a:pPr algn="just"/>
          <a:endParaRPr lang="en-IN" sz="1200"/>
        </a:p>
      </dgm:t>
    </dgm:pt>
    <dgm:pt modelId="{A4060819-CF7D-4207-B278-E592BE1D2C8A}" type="sibTrans" cxnId="{38A8A573-D7A7-4653-AF2F-77B7AC3AC449}">
      <dgm:prSet/>
      <dgm:spPr/>
      <dgm:t>
        <a:bodyPr/>
        <a:lstStyle/>
        <a:p>
          <a:pPr algn="just"/>
          <a:endParaRPr lang="en-IN" sz="1200"/>
        </a:p>
      </dgm:t>
    </dgm:pt>
    <dgm:pt modelId="{FF9D196F-FB73-4E05-AFCC-7928C20509CE}">
      <dgm:prSet custT="1"/>
      <dgm:spPr/>
      <dgm:t>
        <a:bodyPr/>
        <a:lstStyle/>
        <a:p>
          <a:pPr algn="just" rtl="0"/>
          <a:r>
            <a:rPr lang="en-IN" sz="1200" dirty="0"/>
            <a:t>Commit the transaction and update the account.</a:t>
          </a:r>
        </a:p>
      </dgm:t>
    </dgm:pt>
    <dgm:pt modelId="{4CD9C194-1948-4CDC-9FC7-4AFC495510EA}" type="parTrans" cxnId="{62487DA8-714A-4341-B60C-B95977CF3048}">
      <dgm:prSet/>
      <dgm:spPr/>
      <dgm:t>
        <a:bodyPr/>
        <a:lstStyle/>
        <a:p>
          <a:pPr algn="just"/>
          <a:endParaRPr lang="en-IN" sz="1200"/>
        </a:p>
      </dgm:t>
    </dgm:pt>
    <dgm:pt modelId="{5E36114C-F330-473D-97F1-5DDAD0EB0C43}" type="sibTrans" cxnId="{62487DA8-714A-4341-B60C-B95977CF3048}">
      <dgm:prSet/>
      <dgm:spPr/>
      <dgm:t>
        <a:bodyPr/>
        <a:lstStyle/>
        <a:p>
          <a:pPr algn="just"/>
          <a:endParaRPr lang="en-IN" sz="1200"/>
        </a:p>
      </dgm:t>
    </dgm:pt>
    <dgm:pt modelId="{A7B08C7A-334C-4624-90AB-30D2EC5A87FE}">
      <dgm:prSet custT="1"/>
      <dgm:spPr/>
      <dgm:t>
        <a:bodyPr/>
        <a:lstStyle/>
        <a:p>
          <a:pPr algn="just" rtl="0"/>
          <a:r>
            <a:rPr lang="en-IN" sz="1200" dirty="0"/>
            <a:t>When there are two threads involved then steps 1, 2 and 3 will be interleaved which means the threads can update data in a non-deterministic way. For example, the scenario in following table shows that after withdrawing 70 and 90 money units the balance is -60 money units which destroys the invariant condition. </a:t>
          </a:r>
        </a:p>
      </dgm:t>
    </dgm:pt>
    <dgm:pt modelId="{42CEFCCC-36A3-4A33-8A52-70A2BEBE1A7A}" type="parTrans" cxnId="{4F3CC070-993F-40F8-BD24-2A9534F281E3}">
      <dgm:prSet/>
      <dgm:spPr/>
      <dgm:t>
        <a:bodyPr/>
        <a:lstStyle/>
        <a:p>
          <a:pPr algn="just"/>
          <a:endParaRPr lang="en-IN" sz="1200"/>
        </a:p>
      </dgm:t>
    </dgm:pt>
    <dgm:pt modelId="{EF4B179E-2316-4002-9EF8-EB038FCBB38F}" type="sibTrans" cxnId="{4F3CC070-993F-40F8-BD24-2A9534F281E3}">
      <dgm:prSet/>
      <dgm:spPr/>
      <dgm:t>
        <a:bodyPr/>
        <a:lstStyle/>
        <a:p>
          <a:pPr algn="just"/>
          <a:endParaRPr lang="en-IN" sz="1200"/>
        </a:p>
      </dgm:t>
    </dgm:pt>
    <dgm:pt modelId="{238B2CDE-042D-4231-941E-8F17F106A728}" type="pres">
      <dgm:prSet presAssocID="{B2EA54DC-F228-48D3-9997-04BE02D3592A}" presName="linear" presStyleCnt="0">
        <dgm:presLayoutVars>
          <dgm:dir/>
          <dgm:animLvl val="lvl"/>
          <dgm:resizeHandles val="exact"/>
        </dgm:presLayoutVars>
      </dgm:prSet>
      <dgm:spPr/>
    </dgm:pt>
    <dgm:pt modelId="{39C4148A-4373-4755-9071-A601C52B8E05}" type="pres">
      <dgm:prSet presAssocID="{4A4D9B48-A03C-4DBE-836A-5D242D782934}" presName="parentLin" presStyleCnt="0"/>
      <dgm:spPr/>
    </dgm:pt>
    <dgm:pt modelId="{FABE132A-66B1-4F4F-86DD-1A988A853F24}" type="pres">
      <dgm:prSet presAssocID="{4A4D9B48-A03C-4DBE-836A-5D242D782934}" presName="parentLeftMargin" presStyleLbl="node1" presStyleIdx="0" presStyleCnt="3"/>
      <dgm:spPr/>
    </dgm:pt>
    <dgm:pt modelId="{FB3FAA1D-DB6C-4567-9922-8FA179009B68}" type="pres">
      <dgm:prSet presAssocID="{4A4D9B48-A03C-4DBE-836A-5D242D782934}" presName="parentText" presStyleLbl="node1" presStyleIdx="0" presStyleCnt="3" custScaleX="127094">
        <dgm:presLayoutVars>
          <dgm:chMax val="0"/>
          <dgm:bulletEnabled val="1"/>
        </dgm:presLayoutVars>
      </dgm:prSet>
      <dgm:spPr/>
    </dgm:pt>
    <dgm:pt modelId="{91E4457B-8388-4CB4-B857-DBA05396E676}" type="pres">
      <dgm:prSet presAssocID="{4A4D9B48-A03C-4DBE-836A-5D242D782934}" presName="negativeSpace" presStyleCnt="0"/>
      <dgm:spPr/>
    </dgm:pt>
    <dgm:pt modelId="{FA1AE62B-B185-43BA-BB68-B357910EFD2A}" type="pres">
      <dgm:prSet presAssocID="{4A4D9B48-A03C-4DBE-836A-5D242D782934}" presName="childText" presStyleLbl="conFgAcc1" presStyleIdx="0" presStyleCnt="3">
        <dgm:presLayoutVars>
          <dgm:bulletEnabled val="1"/>
        </dgm:presLayoutVars>
      </dgm:prSet>
      <dgm:spPr/>
    </dgm:pt>
    <dgm:pt modelId="{274DD867-538C-41AE-9D44-FDED5B44EC58}" type="pres">
      <dgm:prSet presAssocID="{97EB52F8-B804-4E39-A439-8D2D813AE1EC}" presName="spaceBetweenRectangles" presStyleCnt="0"/>
      <dgm:spPr/>
    </dgm:pt>
    <dgm:pt modelId="{479AA93A-F2B8-4BC5-9887-B4B0EF38672B}" type="pres">
      <dgm:prSet presAssocID="{71FAE667-7758-4216-B779-837C5BBB4A56}" presName="parentLin" presStyleCnt="0"/>
      <dgm:spPr/>
    </dgm:pt>
    <dgm:pt modelId="{DFE4C31D-96A3-4FC1-8329-C92E34580C2E}" type="pres">
      <dgm:prSet presAssocID="{71FAE667-7758-4216-B779-837C5BBB4A56}" presName="parentLeftMargin" presStyleLbl="node1" presStyleIdx="0" presStyleCnt="3"/>
      <dgm:spPr/>
    </dgm:pt>
    <dgm:pt modelId="{0078A455-78CC-4471-BD08-5A5BE21D2A24}" type="pres">
      <dgm:prSet presAssocID="{71FAE667-7758-4216-B779-837C5BBB4A56}" presName="parentText" presStyleLbl="node1" presStyleIdx="1" presStyleCnt="3" custScaleX="127094">
        <dgm:presLayoutVars>
          <dgm:chMax val="0"/>
          <dgm:bulletEnabled val="1"/>
        </dgm:presLayoutVars>
      </dgm:prSet>
      <dgm:spPr/>
    </dgm:pt>
    <dgm:pt modelId="{15F3895C-6917-4025-BB9D-6BC356DABB7D}" type="pres">
      <dgm:prSet presAssocID="{71FAE667-7758-4216-B779-837C5BBB4A56}" presName="negativeSpace" presStyleCnt="0"/>
      <dgm:spPr/>
    </dgm:pt>
    <dgm:pt modelId="{855B5D09-5F4E-463B-B2D1-B93E67DC0237}" type="pres">
      <dgm:prSet presAssocID="{71FAE667-7758-4216-B779-837C5BBB4A56}" presName="childText" presStyleLbl="conFgAcc1" presStyleIdx="1" presStyleCnt="3">
        <dgm:presLayoutVars>
          <dgm:bulletEnabled val="1"/>
        </dgm:presLayoutVars>
      </dgm:prSet>
      <dgm:spPr/>
    </dgm:pt>
    <dgm:pt modelId="{6EB3B26F-4C21-4F0D-A1FC-343571DD6CD5}" type="pres">
      <dgm:prSet presAssocID="{6DB2733E-A138-4E1E-8B49-A86EBB65B800}" presName="spaceBetweenRectangles" presStyleCnt="0"/>
      <dgm:spPr/>
    </dgm:pt>
    <dgm:pt modelId="{D17B4A97-9252-450A-B1F3-DD12EB2F0400}" type="pres">
      <dgm:prSet presAssocID="{A7B08C7A-334C-4624-90AB-30D2EC5A87FE}" presName="parentLin" presStyleCnt="0"/>
      <dgm:spPr/>
    </dgm:pt>
    <dgm:pt modelId="{9089AB7C-FECE-46CD-85B9-9F6062B6BEBB}" type="pres">
      <dgm:prSet presAssocID="{A7B08C7A-334C-4624-90AB-30D2EC5A87FE}" presName="parentLeftMargin" presStyleLbl="node1" presStyleIdx="1" presStyleCnt="3"/>
      <dgm:spPr/>
    </dgm:pt>
    <dgm:pt modelId="{9C733AF3-8FDA-4B10-A0DF-3A36DE411118}" type="pres">
      <dgm:prSet presAssocID="{A7B08C7A-334C-4624-90AB-30D2EC5A87FE}" presName="parentText" presStyleLbl="node1" presStyleIdx="2" presStyleCnt="3" custScaleX="127094">
        <dgm:presLayoutVars>
          <dgm:chMax val="0"/>
          <dgm:bulletEnabled val="1"/>
        </dgm:presLayoutVars>
      </dgm:prSet>
      <dgm:spPr/>
    </dgm:pt>
    <dgm:pt modelId="{2071702D-D5C8-419E-82D0-E9099DE4B2FE}" type="pres">
      <dgm:prSet presAssocID="{A7B08C7A-334C-4624-90AB-30D2EC5A87FE}" presName="negativeSpace" presStyleCnt="0"/>
      <dgm:spPr/>
    </dgm:pt>
    <dgm:pt modelId="{3D91BD62-5992-4A4A-871E-6087EBA7E7B4}" type="pres">
      <dgm:prSet presAssocID="{A7B08C7A-334C-4624-90AB-30D2EC5A87FE}" presName="childText" presStyleLbl="conFgAcc1" presStyleIdx="2" presStyleCnt="3">
        <dgm:presLayoutVars>
          <dgm:bulletEnabled val="1"/>
        </dgm:presLayoutVars>
      </dgm:prSet>
      <dgm:spPr/>
    </dgm:pt>
  </dgm:ptLst>
  <dgm:cxnLst>
    <dgm:cxn modelId="{FD6D4113-0354-457A-BD0C-55E6A0E5BC63}" srcId="{B2EA54DC-F228-48D3-9997-04BE02D3592A}" destId="{71FAE667-7758-4216-B779-837C5BBB4A56}" srcOrd="1" destOrd="0" parTransId="{C6BB6D9B-6D1F-4D5A-AA82-9B75E73BD3FA}" sibTransId="{6DB2733E-A138-4E1E-8B49-A86EBB65B800}"/>
    <dgm:cxn modelId="{12DCD61C-F27A-4245-86B1-E86C85FFC946}" type="presOf" srcId="{A7B08C7A-334C-4624-90AB-30D2EC5A87FE}" destId="{9C733AF3-8FDA-4B10-A0DF-3A36DE411118}" srcOrd="1" destOrd="0" presId="urn:microsoft.com/office/officeart/2005/8/layout/list1"/>
    <dgm:cxn modelId="{EEE4E25B-7C1F-4AF3-9E10-067C263C6E6B}" type="presOf" srcId="{B2EA54DC-F228-48D3-9997-04BE02D3592A}" destId="{238B2CDE-042D-4231-941E-8F17F106A728}" srcOrd="0" destOrd="0" presId="urn:microsoft.com/office/officeart/2005/8/layout/list1"/>
    <dgm:cxn modelId="{F970185C-7286-4BB5-9A21-367DF8B77A4D}" type="presOf" srcId="{4A4D9B48-A03C-4DBE-836A-5D242D782934}" destId="{FB3FAA1D-DB6C-4567-9922-8FA179009B68}" srcOrd="1" destOrd="0" presId="urn:microsoft.com/office/officeart/2005/8/layout/list1"/>
    <dgm:cxn modelId="{4F3CC070-993F-40F8-BD24-2A9534F281E3}" srcId="{B2EA54DC-F228-48D3-9997-04BE02D3592A}" destId="{A7B08C7A-334C-4624-90AB-30D2EC5A87FE}" srcOrd="2" destOrd="0" parTransId="{42CEFCCC-36A3-4A33-8A52-70A2BEBE1A7A}" sibTransId="{EF4B179E-2316-4002-9EF8-EB038FCBB38F}"/>
    <dgm:cxn modelId="{4EBB7E51-5588-45D8-B10A-6F88B6638945}" type="presOf" srcId="{4A4D9B48-A03C-4DBE-836A-5D242D782934}" destId="{FABE132A-66B1-4F4F-86DD-1A988A853F24}" srcOrd="0" destOrd="0" presId="urn:microsoft.com/office/officeart/2005/8/layout/list1"/>
    <dgm:cxn modelId="{38A8A573-D7A7-4653-AF2F-77B7AC3AC449}" srcId="{71FAE667-7758-4216-B779-837C5BBB4A56}" destId="{77AAC154-38A9-49BB-9F1F-F89349E66508}" srcOrd="1" destOrd="0" parTransId="{697FBC50-7D07-4608-8418-F392D7CEE190}" sibTransId="{A4060819-CF7D-4207-B278-E592BE1D2C8A}"/>
    <dgm:cxn modelId="{4F2FE481-C218-413A-9F37-6C6606591080}" srcId="{71FAE667-7758-4216-B779-837C5BBB4A56}" destId="{24852869-11D7-4CBE-9BD3-A3B00C46F072}" srcOrd="0" destOrd="0" parTransId="{CF2AD703-2A03-48E8-9168-03B5E8F747DC}" sibTransId="{A74A6356-602D-4F64-A2C7-BE18904F873B}"/>
    <dgm:cxn modelId="{ABF16484-143E-4013-ADFE-5E8F9D5A8AC8}" type="presOf" srcId="{71FAE667-7758-4216-B779-837C5BBB4A56}" destId="{DFE4C31D-96A3-4FC1-8329-C92E34580C2E}" srcOrd="0" destOrd="0" presId="urn:microsoft.com/office/officeart/2005/8/layout/list1"/>
    <dgm:cxn modelId="{BB73DBA1-E482-4181-BEA5-2AC33A3E3CEE}" type="presOf" srcId="{FF9D196F-FB73-4E05-AFCC-7928C20509CE}" destId="{855B5D09-5F4E-463B-B2D1-B93E67DC0237}" srcOrd="0" destOrd="2" presId="urn:microsoft.com/office/officeart/2005/8/layout/list1"/>
    <dgm:cxn modelId="{0CC547A5-BBF7-45EC-A6F8-7B139E0DABE5}" type="presOf" srcId="{71FAE667-7758-4216-B779-837C5BBB4A56}" destId="{0078A455-78CC-4471-BD08-5A5BE21D2A24}" srcOrd="1" destOrd="0" presId="urn:microsoft.com/office/officeart/2005/8/layout/list1"/>
    <dgm:cxn modelId="{62487DA8-714A-4341-B60C-B95977CF3048}" srcId="{71FAE667-7758-4216-B779-837C5BBB4A56}" destId="{FF9D196F-FB73-4E05-AFCC-7928C20509CE}" srcOrd="2" destOrd="0" parTransId="{4CD9C194-1948-4CDC-9FC7-4AFC495510EA}" sibTransId="{5E36114C-F330-473D-97F1-5DDAD0EB0C43}"/>
    <dgm:cxn modelId="{87B558D2-095B-43E2-9C9A-D7E58EA2EA69}" type="presOf" srcId="{24852869-11D7-4CBE-9BD3-A3B00C46F072}" destId="{855B5D09-5F4E-463B-B2D1-B93E67DC0237}" srcOrd="0" destOrd="0" presId="urn:microsoft.com/office/officeart/2005/8/layout/list1"/>
    <dgm:cxn modelId="{1DB09DE0-0AFE-4D26-9857-E7BD95FA35F7}" type="presOf" srcId="{77AAC154-38A9-49BB-9F1F-F89349E66508}" destId="{855B5D09-5F4E-463B-B2D1-B93E67DC0237}" srcOrd="0" destOrd="1" presId="urn:microsoft.com/office/officeart/2005/8/layout/list1"/>
    <dgm:cxn modelId="{7DFE92F0-F423-444B-B414-6799C02B25B2}" type="presOf" srcId="{A7B08C7A-334C-4624-90AB-30D2EC5A87FE}" destId="{9089AB7C-FECE-46CD-85B9-9F6062B6BEBB}" srcOrd="0" destOrd="0" presId="urn:microsoft.com/office/officeart/2005/8/layout/list1"/>
    <dgm:cxn modelId="{95BF36F4-1190-47AF-B522-5E4D71430CB0}" srcId="{B2EA54DC-F228-48D3-9997-04BE02D3592A}" destId="{4A4D9B48-A03C-4DBE-836A-5D242D782934}" srcOrd="0" destOrd="0" parTransId="{46D76D27-3B91-4040-AD52-A34ACBCF4D49}" sibTransId="{97EB52F8-B804-4E39-A439-8D2D813AE1EC}"/>
    <dgm:cxn modelId="{13D4DC5A-48DD-4F2B-A9F5-D9659989C18C}" type="presParOf" srcId="{238B2CDE-042D-4231-941E-8F17F106A728}" destId="{39C4148A-4373-4755-9071-A601C52B8E05}" srcOrd="0" destOrd="0" presId="urn:microsoft.com/office/officeart/2005/8/layout/list1"/>
    <dgm:cxn modelId="{C330BAB1-C4C3-4C8E-BEE0-EC02A2192B34}" type="presParOf" srcId="{39C4148A-4373-4755-9071-A601C52B8E05}" destId="{FABE132A-66B1-4F4F-86DD-1A988A853F24}" srcOrd="0" destOrd="0" presId="urn:microsoft.com/office/officeart/2005/8/layout/list1"/>
    <dgm:cxn modelId="{F7A0E261-75E1-43EA-BD52-B7CEFA608467}" type="presParOf" srcId="{39C4148A-4373-4755-9071-A601C52B8E05}" destId="{FB3FAA1D-DB6C-4567-9922-8FA179009B68}" srcOrd="1" destOrd="0" presId="urn:microsoft.com/office/officeart/2005/8/layout/list1"/>
    <dgm:cxn modelId="{18C38D91-D242-4CF0-A4E9-75CBDD0168D5}" type="presParOf" srcId="{238B2CDE-042D-4231-941E-8F17F106A728}" destId="{91E4457B-8388-4CB4-B857-DBA05396E676}" srcOrd="1" destOrd="0" presId="urn:microsoft.com/office/officeart/2005/8/layout/list1"/>
    <dgm:cxn modelId="{4DD37F74-6E0D-49E7-A621-C64AB6569F98}" type="presParOf" srcId="{238B2CDE-042D-4231-941E-8F17F106A728}" destId="{FA1AE62B-B185-43BA-BB68-B357910EFD2A}" srcOrd="2" destOrd="0" presId="urn:microsoft.com/office/officeart/2005/8/layout/list1"/>
    <dgm:cxn modelId="{BDBF0327-269C-4059-950B-B8DB9FDCD07F}" type="presParOf" srcId="{238B2CDE-042D-4231-941E-8F17F106A728}" destId="{274DD867-538C-41AE-9D44-FDED5B44EC58}" srcOrd="3" destOrd="0" presId="urn:microsoft.com/office/officeart/2005/8/layout/list1"/>
    <dgm:cxn modelId="{912D9671-B137-4A10-866F-2F2DED17E175}" type="presParOf" srcId="{238B2CDE-042D-4231-941E-8F17F106A728}" destId="{479AA93A-F2B8-4BC5-9887-B4B0EF38672B}" srcOrd="4" destOrd="0" presId="urn:microsoft.com/office/officeart/2005/8/layout/list1"/>
    <dgm:cxn modelId="{9BD5D7E1-202A-437C-B6F8-99769AA14168}" type="presParOf" srcId="{479AA93A-F2B8-4BC5-9887-B4B0EF38672B}" destId="{DFE4C31D-96A3-4FC1-8329-C92E34580C2E}" srcOrd="0" destOrd="0" presId="urn:microsoft.com/office/officeart/2005/8/layout/list1"/>
    <dgm:cxn modelId="{C414501B-05B0-49AD-AE57-C7AC0E8AD96F}" type="presParOf" srcId="{479AA93A-F2B8-4BC5-9887-B4B0EF38672B}" destId="{0078A455-78CC-4471-BD08-5A5BE21D2A24}" srcOrd="1" destOrd="0" presId="urn:microsoft.com/office/officeart/2005/8/layout/list1"/>
    <dgm:cxn modelId="{9B52A09D-9D07-42B7-8C27-08FCEDC9EA4B}" type="presParOf" srcId="{238B2CDE-042D-4231-941E-8F17F106A728}" destId="{15F3895C-6917-4025-BB9D-6BC356DABB7D}" srcOrd="5" destOrd="0" presId="urn:microsoft.com/office/officeart/2005/8/layout/list1"/>
    <dgm:cxn modelId="{075B4A89-A1DC-4C53-81CF-8077A709B365}" type="presParOf" srcId="{238B2CDE-042D-4231-941E-8F17F106A728}" destId="{855B5D09-5F4E-463B-B2D1-B93E67DC0237}" srcOrd="6" destOrd="0" presId="urn:microsoft.com/office/officeart/2005/8/layout/list1"/>
    <dgm:cxn modelId="{B0BC5DE1-1D6E-4D28-BE33-77646D8C74A8}" type="presParOf" srcId="{238B2CDE-042D-4231-941E-8F17F106A728}" destId="{6EB3B26F-4C21-4F0D-A1FC-343571DD6CD5}" srcOrd="7" destOrd="0" presId="urn:microsoft.com/office/officeart/2005/8/layout/list1"/>
    <dgm:cxn modelId="{C24FE975-E6C3-48A5-B560-916BD99D54AA}" type="presParOf" srcId="{238B2CDE-042D-4231-941E-8F17F106A728}" destId="{D17B4A97-9252-450A-B1F3-DD12EB2F0400}" srcOrd="8" destOrd="0" presId="urn:microsoft.com/office/officeart/2005/8/layout/list1"/>
    <dgm:cxn modelId="{E2578591-146C-45A0-94EF-0456D3EA6C47}" type="presParOf" srcId="{D17B4A97-9252-450A-B1F3-DD12EB2F0400}" destId="{9089AB7C-FECE-46CD-85B9-9F6062B6BEBB}" srcOrd="0" destOrd="0" presId="urn:microsoft.com/office/officeart/2005/8/layout/list1"/>
    <dgm:cxn modelId="{59538CA0-BB50-4EEA-A0C4-0B8FF14ED25A}" type="presParOf" srcId="{D17B4A97-9252-450A-B1F3-DD12EB2F0400}" destId="{9C733AF3-8FDA-4B10-A0DF-3A36DE411118}" srcOrd="1" destOrd="0" presId="urn:microsoft.com/office/officeart/2005/8/layout/list1"/>
    <dgm:cxn modelId="{DEA7D90F-86EE-4AAA-BDC3-7BF08D2F634B}" type="presParOf" srcId="{238B2CDE-042D-4231-941E-8F17F106A728}" destId="{2071702D-D5C8-419E-82D0-E9099DE4B2FE}" srcOrd="9" destOrd="0" presId="urn:microsoft.com/office/officeart/2005/8/layout/list1"/>
    <dgm:cxn modelId="{69CB125B-BAC2-44D2-B8A9-2BD8D2403928}" type="presParOf" srcId="{238B2CDE-042D-4231-941E-8F17F106A728}" destId="{3D91BD62-5992-4A4A-871E-6087EBA7E7B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a:t>Thread synchronization</a:t>
          </a:r>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3447B11E-58A6-48AD-B087-C0B60276848C}"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7DB68F69-BC40-4936-AAE8-AE9E23FCF864}" type="presOf" srcId="{39DE3ACC-F631-432E-963A-857AE3BC9679}" destId="{CB2C0BD3-48D5-4ECA-8703-45F1DF9ED57B}" srcOrd="0" destOrd="0" presId="urn:microsoft.com/office/officeart/2005/8/layout/vList2"/>
    <dgm:cxn modelId="{6CEDF292-FDE1-4D7E-91D7-4A2C17B3D8C7}"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4FB22BA2-AC0B-49B6-8F9A-8F1730BA3349}">
      <dgm:prSet custT="1"/>
      <dgm:spPr/>
      <dgm:t>
        <a:bodyPr/>
        <a:lstStyle/>
        <a:p>
          <a:r>
            <a:rPr lang="en-IN" sz="1400"/>
            <a:t>Helps in synchronization of accessing a common resource.</a:t>
          </a:r>
        </a:p>
      </dgm:t>
    </dgm:pt>
    <dgm:pt modelId="{8EF05EAF-7E03-4690-9B1C-424701876989}" type="parTrans" cxnId="{49F475D5-A189-49A5-9370-F6AE66056CE0}">
      <dgm:prSet/>
      <dgm:spPr/>
      <dgm:t>
        <a:bodyPr/>
        <a:lstStyle/>
        <a:p>
          <a:endParaRPr lang="en-IN" sz="1400"/>
        </a:p>
      </dgm:t>
    </dgm:pt>
    <dgm:pt modelId="{1DF427C5-84E7-4023-9AB5-6FB2E5464E48}" type="sibTrans" cxnId="{49F475D5-A189-49A5-9370-F6AE66056CE0}">
      <dgm:prSet/>
      <dgm:spPr/>
      <dgm:t>
        <a:bodyPr/>
        <a:lstStyle/>
        <a:p>
          <a:endParaRPr lang="en-IN" sz="1400"/>
        </a:p>
      </dgm:t>
    </dgm:pt>
    <dgm:pt modelId="{D0C36814-1154-46E5-91AC-4E5F9E79936D}">
      <dgm:prSet custT="1"/>
      <dgm:spPr/>
      <dgm:t>
        <a:bodyPr/>
        <a:lstStyle/>
        <a:p>
          <a:r>
            <a:rPr lang="en-IN" sz="1400"/>
            <a:t>In general any global resource under a lock can still be accessed by a some other thread by by-passing the lock.</a:t>
          </a:r>
        </a:p>
      </dgm:t>
    </dgm:pt>
    <dgm:pt modelId="{7147E582-05CA-4591-B0A2-6AF054BCA04A}" type="parTrans" cxnId="{7F21CF73-5AB9-47C0-8050-639DFBA1057D}">
      <dgm:prSet/>
      <dgm:spPr/>
      <dgm:t>
        <a:bodyPr/>
        <a:lstStyle/>
        <a:p>
          <a:endParaRPr lang="en-IN" sz="1400"/>
        </a:p>
      </dgm:t>
    </dgm:pt>
    <dgm:pt modelId="{4CF15A31-153B-41C3-B753-A725E8DDBCAE}" type="sibTrans" cxnId="{7F21CF73-5AB9-47C0-8050-639DFBA1057D}">
      <dgm:prSet/>
      <dgm:spPr/>
      <dgm:t>
        <a:bodyPr/>
        <a:lstStyle/>
        <a:p>
          <a:endParaRPr lang="en-IN" sz="1400"/>
        </a:p>
      </dgm:t>
    </dgm:pt>
    <dgm:pt modelId="{06264DFA-3607-445A-9C19-867A861E20B2}">
      <dgm:prSet custT="1"/>
      <dgm:spPr/>
      <dgm:t>
        <a:bodyPr/>
        <a:lstStyle/>
        <a:p>
          <a:r>
            <a:rPr lang="en-IN" sz="1400" dirty="0"/>
            <a:t>Any global resource if it has to be totally protected by an </a:t>
          </a:r>
          <a:r>
            <a:rPr lang="en-IN" sz="1400" dirty="0" err="1"/>
            <a:t>mutex</a:t>
          </a:r>
          <a:r>
            <a:rPr lang="en-IN" sz="1400" dirty="0"/>
            <a:t> completely, a </a:t>
          </a:r>
          <a:r>
            <a:rPr lang="en-IN" sz="1400" dirty="0" err="1"/>
            <a:t>mutex</a:t>
          </a:r>
          <a:r>
            <a:rPr lang="en-IN" sz="1400" dirty="0"/>
            <a:t> must be completely bounded to the resource it is protecting.</a:t>
          </a:r>
        </a:p>
      </dgm:t>
    </dgm:pt>
    <dgm:pt modelId="{8385B114-D78D-4383-98C7-75487A4A2AE2}" type="parTrans" cxnId="{0E3F94A9-5DD8-4E34-9497-5CFF043DBABF}">
      <dgm:prSet/>
      <dgm:spPr/>
      <dgm:t>
        <a:bodyPr/>
        <a:lstStyle/>
        <a:p>
          <a:endParaRPr lang="en-IN" sz="1400"/>
        </a:p>
      </dgm:t>
    </dgm:pt>
    <dgm:pt modelId="{4A6390C3-8787-4C1F-AA2C-C570AC80B725}" type="sibTrans" cxnId="{0E3F94A9-5DD8-4E34-9497-5CFF043DBABF}">
      <dgm:prSet/>
      <dgm:spPr/>
      <dgm:t>
        <a:bodyPr/>
        <a:lstStyle/>
        <a:p>
          <a:endParaRPr lang="en-IN" sz="1400"/>
        </a:p>
      </dgm:t>
    </dgm:pt>
    <dgm:pt modelId="{3995A494-1BAC-4E13-870C-A06AB9B54E15}">
      <dgm:prSet custT="1"/>
      <dgm:spPr/>
      <dgm:t>
        <a:bodyPr/>
        <a:lstStyle/>
        <a:p>
          <a:r>
            <a:rPr lang="en-IN" sz="1400"/>
            <a:t>Design interface appropriately such that the data is thread safe.</a:t>
          </a:r>
        </a:p>
      </dgm:t>
    </dgm:pt>
    <dgm:pt modelId="{1F3E58F3-7208-4A4D-A91D-41B67F7C1FDE}" type="parTrans" cxnId="{5F0081B8-8369-4237-833B-FAA9468E394C}">
      <dgm:prSet/>
      <dgm:spPr/>
      <dgm:t>
        <a:bodyPr/>
        <a:lstStyle/>
        <a:p>
          <a:endParaRPr lang="en-IN" sz="1400"/>
        </a:p>
      </dgm:t>
    </dgm:pt>
    <dgm:pt modelId="{75F49EC5-D840-40B7-AFC5-1150E65A423B}" type="sibTrans" cxnId="{5F0081B8-8369-4237-833B-FAA9468E394C}">
      <dgm:prSet/>
      <dgm:spPr/>
      <dgm:t>
        <a:bodyPr/>
        <a:lstStyle/>
        <a:p>
          <a:endParaRPr lang="en-IN" sz="1400"/>
        </a:p>
      </dgm:t>
    </dgm:pt>
    <dgm:pt modelId="{F2C22D9C-FA3A-4BD9-88EA-85AC9C97863D}">
      <dgm:prSet custT="1"/>
      <dgm:spPr/>
      <dgm:t>
        <a:bodyPr/>
        <a:lstStyle/>
        <a:p>
          <a:r>
            <a:rPr lang="en-IN" sz="1400"/>
            <a:t>It is a good idea to lock mutexes in the same order across functions, failing which it could lead to situation called dead-lock.</a:t>
          </a:r>
        </a:p>
      </dgm:t>
    </dgm:pt>
    <dgm:pt modelId="{F1C99E8E-6141-475D-A818-20E237C356D5}" type="parTrans" cxnId="{AA6330B3-3C54-43DB-896F-82DA6235766A}">
      <dgm:prSet/>
      <dgm:spPr/>
      <dgm:t>
        <a:bodyPr/>
        <a:lstStyle/>
        <a:p>
          <a:endParaRPr lang="en-IN" sz="1400"/>
        </a:p>
      </dgm:t>
    </dgm:pt>
    <dgm:pt modelId="{570BE8C9-4B91-4187-A4EE-34515844B445}" type="sibTrans" cxnId="{AA6330B3-3C54-43DB-896F-82DA6235766A}">
      <dgm:prSet/>
      <dgm:spPr/>
      <dgm:t>
        <a:bodyPr/>
        <a:lstStyle/>
        <a:p>
          <a:endParaRPr lang="en-IN" sz="1400"/>
        </a:p>
      </dgm:t>
    </dgm:pt>
    <dgm:pt modelId="{9CA6B7B2-0B8B-48B9-A22A-DFC7CFD7E785}">
      <dgm:prSet custT="1"/>
      <dgm:spPr/>
      <dgm:t>
        <a:bodyPr/>
        <a:lstStyle/>
        <a:p>
          <a:r>
            <a:rPr lang="en-IN" sz="1400"/>
            <a:t> </a:t>
          </a:r>
          <a:r>
            <a:rPr lang="en-IN" sz="1400" dirty="0"/>
            <a:t>In other words encapsulate the resource, that is make both the resource as well as the </a:t>
          </a:r>
          <a:r>
            <a:rPr lang="en-IN" sz="1400" dirty="0" err="1"/>
            <a:t>mutex</a:t>
          </a:r>
          <a:r>
            <a:rPr lang="en-IN" sz="1400" dirty="0"/>
            <a:t> object as class data member.</a:t>
          </a:r>
        </a:p>
      </dgm:t>
    </dgm:pt>
    <dgm:pt modelId="{308A7B96-9CB1-4BAE-9A6E-8E5577B6DCF3}" type="parTrans" cxnId="{1D6A0851-AB79-48C9-B25B-EBC7C44A3484}">
      <dgm:prSet/>
      <dgm:spPr/>
      <dgm:t>
        <a:bodyPr/>
        <a:lstStyle/>
        <a:p>
          <a:endParaRPr lang="en-IN"/>
        </a:p>
      </dgm:t>
    </dgm:pt>
    <dgm:pt modelId="{E71C28E9-48C1-48DC-A0D4-4742104E9243}" type="sibTrans" cxnId="{1D6A0851-AB79-48C9-B25B-EBC7C44A3484}">
      <dgm:prSet/>
      <dgm:spPr/>
      <dgm:t>
        <a:bodyPr/>
        <a:lstStyle/>
        <a:p>
          <a:endParaRPr lang="en-IN"/>
        </a:p>
      </dgm:t>
    </dgm:pt>
    <dgm:pt modelId="{238B2CDE-042D-4231-941E-8F17F106A728}" type="pres">
      <dgm:prSet presAssocID="{B2EA54DC-F228-48D3-9997-04BE02D3592A}" presName="linear" presStyleCnt="0">
        <dgm:presLayoutVars>
          <dgm:dir/>
          <dgm:animLvl val="lvl"/>
          <dgm:resizeHandles val="exact"/>
        </dgm:presLayoutVars>
      </dgm:prSet>
      <dgm:spPr/>
    </dgm:pt>
    <dgm:pt modelId="{9E06FD67-8422-4E83-A873-1ED222A67858}" type="pres">
      <dgm:prSet presAssocID="{4FB22BA2-AC0B-49B6-8F9A-8F1730BA3349}" presName="parentLin" presStyleCnt="0"/>
      <dgm:spPr/>
    </dgm:pt>
    <dgm:pt modelId="{5673DBD8-8850-4F77-8103-A1E573C33AF1}" type="pres">
      <dgm:prSet presAssocID="{4FB22BA2-AC0B-49B6-8F9A-8F1730BA3349}" presName="parentLeftMargin" presStyleLbl="node1" presStyleIdx="0" presStyleCnt="6"/>
      <dgm:spPr/>
    </dgm:pt>
    <dgm:pt modelId="{19CBFB27-CE05-46FF-8C95-A0ACA57CA399}" type="pres">
      <dgm:prSet presAssocID="{4FB22BA2-AC0B-49B6-8F9A-8F1730BA3349}" presName="parentText" presStyleLbl="node1" presStyleIdx="0" presStyleCnt="6">
        <dgm:presLayoutVars>
          <dgm:chMax val="0"/>
          <dgm:bulletEnabled val="1"/>
        </dgm:presLayoutVars>
      </dgm:prSet>
      <dgm:spPr/>
    </dgm:pt>
    <dgm:pt modelId="{414A2149-2B49-4098-8DE8-BA519F17ADC6}" type="pres">
      <dgm:prSet presAssocID="{4FB22BA2-AC0B-49B6-8F9A-8F1730BA3349}" presName="negativeSpace" presStyleCnt="0"/>
      <dgm:spPr/>
    </dgm:pt>
    <dgm:pt modelId="{2BFBE701-B027-4209-9D06-5417695A4E2C}" type="pres">
      <dgm:prSet presAssocID="{4FB22BA2-AC0B-49B6-8F9A-8F1730BA3349}" presName="childText" presStyleLbl="conFgAcc1" presStyleIdx="0" presStyleCnt="6">
        <dgm:presLayoutVars>
          <dgm:bulletEnabled val="1"/>
        </dgm:presLayoutVars>
      </dgm:prSet>
      <dgm:spPr/>
    </dgm:pt>
    <dgm:pt modelId="{E2180E77-B04D-4150-9AE1-3A1E3AA8E49B}" type="pres">
      <dgm:prSet presAssocID="{1DF427C5-84E7-4023-9AB5-6FB2E5464E48}" presName="spaceBetweenRectangles" presStyleCnt="0"/>
      <dgm:spPr/>
    </dgm:pt>
    <dgm:pt modelId="{D7F7D4D3-C751-4ECE-AD57-A90D103EFDFD}" type="pres">
      <dgm:prSet presAssocID="{D0C36814-1154-46E5-91AC-4E5F9E79936D}" presName="parentLin" presStyleCnt="0"/>
      <dgm:spPr/>
    </dgm:pt>
    <dgm:pt modelId="{62123654-6A85-43B2-9CF7-C013E76BA4C2}" type="pres">
      <dgm:prSet presAssocID="{D0C36814-1154-46E5-91AC-4E5F9E79936D}" presName="parentLeftMargin" presStyleLbl="node1" presStyleIdx="0" presStyleCnt="6"/>
      <dgm:spPr/>
    </dgm:pt>
    <dgm:pt modelId="{301B0612-1794-4BB8-B8A9-50DA7574A871}" type="pres">
      <dgm:prSet presAssocID="{D0C36814-1154-46E5-91AC-4E5F9E79936D}" presName="parentText" presStyleLbl="node1" presStyleIdx="1" presStyleCnt="6">
        <dgm:presLayoutVars>
          <dgm:chMax val="0"/>
          <dgm:bulletEnabled val="1"/>
        </dgm:presLayoutVars>
      </dgm:prSet>
      <dgm:spPr/>
    </dgm:pt>
    <dgm:pt modelId="{0618D3B7-610D-4597-B383-DBE5001A3BB0}" type="pres">
      <dgm:prSet presAssocID="{D0C36814-1154-46E5-91AC-4E5F9E79936D}" presName="negativeSpace" presStyleCnt="0"/>
      <dgm:spPr/>
    </dgm:pt>
    <dgm:pt modelId="{FDC85D0D-B9BE-4832-9C43-FFCCC21ABE1C}" type="pres">
      <dgm:prSet presAssocID="{D0C36814-1154-46E5-91AC-4E5F9E79936D}" presName="childText" presStyleLbl="conFgAcc1" presStyleIdx="1" presStyleCnt="6">
        <dgm:presLayoutVars>
          <dgm:bulletEnabled val="1"/>
        </dgm:presLayoutVars>
      </dgm:prSet>
      <dgm:spPr/>
    </dgm:pt>
    <dgm:pt modelId="{558CBFDB-3CD2-46F3-B1B4-2263C4D5A043}" type="pres">
      <dgm:prSet presAssocID="{4CF15A31-153B-41C3-B753-A725E8DDBCAE}" presName="spaceBetweenRectangles" presStyleCnt="0"/>
      <dgm:spPr/>
    </dgm:pt>
    <dgm:pt modelId="{DD7D0931-08A8-460A-AAE3-7C65BF410939}" type="pres">
      <dgm:prSet presAssocID="{06264DFA-3607-445A-9C19-867A861E20B2}" presName="parentLin" presStyleCnt="0"/>
      <dgm:spPr/>
    </dgm:pt>
    <dgm:pt modelId="{EAF11385-AD7F-4EBB-BD8A-529CAB3678D6}" type="pres">
      <dgm:prSet presAssocID="{06264DFA-3607-445A-9C19-867A861E20B2}" presName="parentLeftMargin" presStyleLbl="node1" presStyleIdx="1" presStyleCnt="6"/>
      <dgm:spPr/>
    </dgm:pt>
    <dgm:pt modelId="{43462142-5356-4470-A94A-D93ADBDEFEF5}" type="pres">
      <dgm:prSet presAssocID="{06264DFA-3607-445A-9C19-867A861E20B2}" presName="parentText" presStyleLbl="node1" presStyleIdx="2" presStyleCnt="6">
        <dgm:presLayoutVars>
          <dgm:chMax val="0"/>
          <dgm:bulletEnabled val="1"/>
        </dgm:presLayoutVars>
      </dgm:prSet>
      <dgm:spPr/>
    </dgm:pt>
    <dgm:pt modelId="{E1EE27EC-DCA4-4796-A997-AC80386BCBCE}" type="pres">
      <dgm:prSet presAssocID="{06264DFA-3607-445A-9C19-867A861E20B2}" presName="negativeSpace" presStyleCnt="0"/>
      <dgm:spPr/>
    </dgm:pt>
    <dgm:pt modelId="{5DD85E74-187F-4189-812D-043751233923}" type="pres">
      <dgm:prSet presAssocID="{06264DFA-3607-445A-9C19-867A861E20B2}" presName="childText" presStyleLbl="conFgAcc1" presStyleIdx="2" presStyleCnt="6">
        <dgm:presLayoutVars>
          <dgm:bulletEnabled val="1"/>
        </dgm:presLayoutVars>
      </dgm:prSet>
      <dgm:spPr/>
    </dgm:pt>
    <dgm:pt modelId="{E4CE599D-B415-47F6-8B24-BCB5D0446AE7}" type="pres">
      <dgm:prSet presAssocID="{4A6390C3-8787-4C1F-AA2C-C570AC80B725}" presName="spaceBetweenRectangles" presStyleCnt="0"/>
      <dgm:spPr/>
    </dgm:pt>
    <dgm:pt modelId="{F6110602-8511-4EAF-B3B8-48028534F01B}" type="pres">
      <dgm:prSet presAssocID="{9CA6B7B2-0B8B-48B9-A22A-DFC7CFD7E785}" presName="parentLin" presStyleCnt="0"/>
      <dgm:spPr/>
    </dgm:pt>
    <dgm:pt modelId="{EDCAA5CD-E403-4AB2-91AF-152F34148F91}" type="pres">
      <dgm:prSet presAssocID="{9CA6B7B2-0B8B-48B9-A22A-DFC7CFD7E785}" presName="parentLeftMargin" presStyleLbl="node1" presStyleIdx="2" presStyleCnt="6"/>
      <dgm:spPr/>
    </dgm:pt>
    <dgm:pt modelId="{492CBA63-7622-4CC0-8848-509BF272BA30}" type="pres">
      <dgm:prSet presAssocID="{9CA6B7B2-0B8B-48B9-A22A-DFC7CFD7E785}" presName="parentText" presStyleLbl="node1" presStyleIdx="3" presStyleCnt="6">
        <dgm:presLayoutVars>
          <dgm:chMax val="0"/>
          <dgm:bulletEnabled val="1"/>
        </dgm:presLayoutVars>
      </dgm:prSet>
      <dgm:spPr/>
    </dgm:pt>
    <dgm:pt modelId="{42DDAA29-280C-43A4-AF15-379039A7E30C}" type="pres">
      <dgm:prSet presAssocID="{9CA6B7B2-0B8B-48B9-A22A-DFC7CFD7E785}" presName="negativeSpace" presStyleCnt="0"/>
      <dgm:spPr/>
    </dgm:pt>
    <dgm:pt modelId="{088B402C-AE0E-4B68-BABB-24D931AEEF79}" type="pres">
      <dgm:prSet presAssocID="{9CA6B7B2-0B8B-48B9-A22A-DFC7CFD7E785}" presName="childText" presStyleLbl="conFgAcc1" presStyleIdx="3" presStyleCnt="6">
        <dgm:presLayoutVars>
          <dgm:bulletEnabled val="1"/>
        </dgm:presLayoutVars>
      </dgm:prSet>
      <dgm:spPr/>
    </dgm:pt>
    <dgm:pt modelId="{52D00F88-796F-453C-82EE-5440DAA8E75A}" type="pres">
      <dgm:prSet presAssocID="{E71C28E9-48C1-48DC-A0D4-4742104E9243}" presName="spaceBetweenRectangles" presStyleCnt="0"/>
      <dgm:spPr/>
    </dgm:pt>
    <dgm:pt modelId="{8503DC4F-827B-45B8-948D-3CE5043F1C6D}" type="pres">
      <dgm:prSet presAssocID="{3995A494-1BAC-4E13-870C-A06AB9B54E15}" presName="parentLin" presStyleCnt="0"/>
      <dgm:spPr/>
    </dgm:pt>
    <dgm:pt modelId="{FE13F6BE-FB14-4A88-9727-490E15230CD4}" type="pres">
      <dgm:prSet presAssocID="{3995A494-1BAC-4E13-870C-A06AB9B54E15}" presName="parentLeftMargin" presStyleLbl="node1" presStyleIdx="3" presStyleCnt="6"/>
      <dgm:spPr/>
    </dgm:pt>
    <dgm:pt modelId="{98C0CF64-4FF9-4A7A-BCD2-5D843BD925EC}" type="pres">
      <dgm:prSet presAssocID="{3995A494-1BAC-4E13-870C-A06AB9B54E15}" presName="parentText" presStyleLbl="node1" presStyleIdx="4" presStyleCnt="6">
        <dgm:presLayoutVars>
          <dgm:chMax val="0"/>
          <dgm:bulletEnabled val="1"/>
        </dgm:presLayoutVars>
      </dgm:prSet>
      <dgm:spPr/>
    </dgm:pt>
    <dgm:pt modelId="{2D61D91C-E074-4A5A-B9F7-CEB701A9E8CD}" type="pres">
      <dgm:prSet presAssocID="{3995A494-1BAC-4E13-870C-A06AB9B54E15}" presName="negativeSpace" presStyleCnt="0"/>
      <dgm:spPr/>
    </dgm:pt>
    <dgm:pt modelId="{ACDFA769-C9E2-468C-B911-A39954372BBD}" type="pres">
      <dgm:prSet presAssocID="{3995A494-1BAC-4E13-870C-A06AB9B54E15}" presName="childText" presStyleLbl="conFgAcc1" presStyleIdx="4" presStyleCnt="6">
        <dgm:presLayoutVars>
          <dgm:bulletEnabled val="1"/>
        </dgm:presLayoutVars>
      </dgm:prSet>
      <dgm:spPr/>
    </dgm:pt>
    <dgm:pt modelId="{E9B6156D-CA9F-4DDF-A531-F127F85F6D24}" type="pres">
      <dgm:prSet presAssocID="{75F49EC5-D840-40B7-AFC5-1150E65A423B}" presName="spaceBetweenRectangles" presStyleCnt="0"/>
      <dgm:spPr/>
    </dgm:pt>
    <dgm:pt modelId="{4967CD93-93F6-4619-90CA-5AC9F7E4D86A}" type="pres">
      <dgm:prSet presAssocID="{F2C22D9C-FA3A-4BD9-88EA-85AC9C97863D}" presName="parentLin" presStyleCnt="0"/>
      <dgm:spPr/>
    </dgm:pt>
    <dgm:pt modelId="{09D13FC7-7113-4FBC-BEE0-6FC2083CD4FD}" type="pres">
      <dgm:prSet presAssocID="{F2C22D9C-FA3A-4BD9-88EA-85AC9C97863D}" presName="parentLeftMargin" presStyleLbl="node1" presStyleIdx="4" presStyleCnt="6"/>
      <dgm:spPr/>
    </dgm:pt>
    <dgm:pt modelId="{905BB83A-FCEC-4150-957E-8F4ED7E3666E}" type="pres">
      <dgm:prSet presAssocID="{F2C22D9C-FA3A-4BD9-88EA-85AC9C97863D}" presName="parentText" presStyleLbl="node1" presStyleIdx="5" presStyleCnt="6">
        <dgm:presLayoutVars>
          <dgm:chMax val="0"/>
          <dgm:bulletEnabled val="1"/>
        </dgm:presLayoutVars>
      </dgm:prSet>
      <dgm:spPr/>
    </dgm:pt>
    <dgm:pt modelId="{C489799F-24AF-4A0B-9BF1-22DF47F0337F}" type="pres">
      <dgm:prSet presAssocID="{F2C22D9C-FA3A-4BD9-88EA-85AC9C97863D}" presName="negativeSpace" presStyleCnt="0"/>
      <dgm:spPr/>
    </dgm:pt>
    <dgm:pt modelId="{67BA0ED5-F635-409E-9A5B-3D6B72F9A81F}" type="pres">
      <dgm:prSet presAssocID="{F2C22D9C-FA3A-4BD9-88EA-85AC9C97863D}" presName="childText" presStyleLbl="conFgAcc1" presStyleIdx="5" presStyleCnt="6">
        <dgm:presLayoutVars>
          <dgm:bulletEnabled val="1"/>
        </dgm:presLayoutVars>
      </dgm:prSet>
      <dgm:spPr/>
    </dgm:pt>
  </dgm:ptLst>
  <dgm:cxnLst>
    <dgm:cxn modelId="{3322952C-D8A1-42D8-BE54-7B4B15582337}" type="presOf" srcId="{D0C36814-1154-46E5-91AC-4E5F9E79936D}" destId="{301B0612-1794-4BB8-B8A9-50DA7574A871}" srcOrd="1" destOrd="0" presId="urn:microsoft.com/office/officeart/2005/8/layout/list1"/>
    <dgm:cxn modelId="{AD16D230-0526-43A8-BF1B-5959DA8FE99D}" type="presOf" srcId="{4FB22BA2-AC0B-49B6-8F9A-8F1730BA3349}" destId="{5673DBD8-8850-4F77-8103-A1E573C33AF1}" srcOrd="0" destOrd="0" presId="urn:microsoft.com/office/officeart/2005/8/layout/list1"/>
    <dgm:cxn modelId="{F2B0D66C-3D08-44AD-BFE9-E63D22E79655}" type="presOf" srcId="{D0C36814-1154-46E5-91AC-4E5F9E79936D}" destId="{62123654-6A85-43B2-9CF7-C013E76BA4C2}" srcOrd="0" destOrd="0" presId="urn:microsoft.com/office/officeart/2005/8/layout/list1"/>
    <dgm:cxn modelId="{F74AA46E-740F-4110-AC42-26958195BEF4}" type="presOf" srcId="{3995A494-1BAC-4E13-870C-A06AB9B54E15}" destId="{98C0CF64-4FF9-4A7A-BCD2-5D843BD925EC}" srcOrd="1" destOrd="0" presId="urn:microsoft.com/office/officeart/2005/8/layout/list1"/>
    <dgm:cxn modelId="{E437C84F-7EF9-4DF6-9A80-27DCB383A648}" type="presOf" srcId="{3995A494-1BAC-4E13-870C-A06AB9B54E15}" destId="{FE13F6BE-FB14-4A88-9727-490E15230CD4}" srcOrd="0" destOrd="0" presId="urn:microsoft.com/office/officeart/2005/8/layout/list1"/>
    <dgm:cxn modelId="{71CDF450-4F70-43F0-A5D3-AC99FFA31145}" type="presOf" srcId="{06264DFA-3607-445A-9C19-867A861E20B2}" destId="{EAF11385-AD7F-4EBB-BD8A-529CAB3678D6}" srcOrd="0" destOrd="0" presId="urn:microsoft.com/office/officeart/2005/8/layout/list1"/>
    <dgm:cxn modelId="{1D6A0851-AB79-48C9-B25B-EBC7C44A3484}" srcId="{B2EA54DC-F228-48D3-9997-04BE02D3592A}" destId="{9CA6B7B2-0B8B-48B9-A22A-DFC7CFD7E785}" srcOrd="3" destOrd="0" parTransId="{308A7B96-9CB1-4BAE-9A6E-8E5577B6DCF3}" sibTransId="{E71C28E9-48C1-48DC-A0D4-4742104E9243}"/>
    <dgm:cxn modelId="{19D0A771-F75D-4A6E-AABD-0EB44D4F4236}" type="presOf" srcId="{9CA6B7B2-0B8B-48B9-A22A-DFC7CFD7E785}" destId="{EDCAA5CD-E403-4AB2-91AF-152F34148F91}" srcOrd="0" destOrd="0" presId="urn:microsoft.com/office/officeart/2005/8/layout/list1"/>
    <dgm:cxn modelId="{7F21CF73-5AB9-47C0-8050-639DFBA1057D}" srcId="{B2EA54DC-F228-48D3-9997-04BE02D3592A}" destId="{D0C36814-1154-46E5-91AC-4E5F9E79936D}" srcOrd="1" destOrd="0" parTransId="{7147E582-05CA-4591-B0A2-6AF054BCA04A}" sibTransId="{4CF15A31-153B-41C3-B753-A725E8DDBCAE}"/>
    <dgm:cxn modelId="{5C8D538A-7A49-4D88-BC05-6797F99168B0}" type="presOf" srcId="{06264DFA-3607-445A-9C19-867A861E20B2}" destId="{43462142-5356-4470-A94A-D93ADBDEFEF5}" srcOrd="1" destOrd="0" presId="urn:microsoft.com/office/officeart/2005/8/layout/list1"/>
    <dgm:cxn modelId="{0E3F94A9-5DD8-4E34-9497-5CFF043DBABF}" srcId="{B2EA54DC-F228-48D3-9997-04BE02D3592A}" destId="{06264DFA-3607-445A-9C19-867A861E20B2}" srcOrd="2" destOrd="0" parTransId="{8385B114-D78D-4383-98C7-75487A4A2AE2}" sibTransId="{4A6390C3-8787-4C1F-AA2C-C570AC80B725}"/>
    <dgm:cxn modelId="{A47696B2-1706-40E8-B147-92B821FF03AF}" type="presOf" srcId="{F2C22D9C-FA3A-4BD9-88EA-85AC9C97863D}" destId="{09D13FC7-7113-4FBC-BEE0-6FC2083CD4FD}" srcOrd="0" destOrd="0" presId="urn:microsoft.com/office/officeart/2005/8/layout/list1"/>
    <dgm:cxn modelId="{AA6330B3-3C54-43DB-896F-82DA6235766A}" srcId="{B2EA54DC-F228-48D3-9997-04BE02D3592A}" destId="{F2C22D9C-FA3A-4BD9-88EA-85AC9C97863D}" srcOrd="5" destOrd="0" parTransId="{F1C99E8E-6141-475D-A818-20E237C356D5}" sibTransId="{570BE8C9-4B91-4187-A4EE-34515844B445}"/>
    <dgm:cxn modelId="{5F0081B8-8369-4237-833B-FAA9468E394C}" srcId="{B2EA54DC-F228-48D3-9997-04BE02D3592A}" destId="{3995A494-1BAC-4E13-870C-A06AB9B54E15}" srcOrd="4" destOrd="0" parTransId="{1F3E58F3-7208-4A4D-A91D-41B67F7C1FDE}" sibTransId="{75F49EC5-D840-40B7-AFC5-1150E65A423B}"/>
    <dgm:cxn modelId="{5FB3BBBF-4A6F-4584-94FC-13FD713235AF}" type="presOf" srcId="{F2C22D9C-FA3A-4BD9-88EA-85AC9C97863D}" destId="{905BB83A-FCEC-4150-957E-8F4ED7E3666E}" srcOrd="1" destOrd="0" presId="urn:microsoft.com/office/officeart/2005/8/layout/list1"/>
    <dgm:cxn modelId="{89F42FC4-3E9B-4A14-9F36-0F15577F7CA3}" type="presOf" srcId="{B2EA54DC-F228-48D3-9997-04BE02D3592A}" destId="{238B2CDE-042D-4231-941E-8F17F106A728}" srcOrd="0" destOrd="0" presId="urn:microsoft.com/office/officeart/2005/8/layout/list1"/>
    <dgm:cxn modelId="{7E68B1C8-9A67-4A87-B160-55A3D29F476B}" type="presOf" srcId="{9CA6B7B2-0B8B-48B9-A22A-DFC7CFD7E785}" destId="{492CBA63-7622-4CC0-8848-509BF272BA30}" srcOrd="1" destOrd="0" presId="urn:microsoft.com/office/officeart/2005/8/layout/list1"/>
    <dgm:cxn modelId="{49F475D5-A189-49A5-9370-F6AE66056CE0}" srcId="{B2EA54DC-F228-48D3-9997-04BE02D3592A}" destId="{4FB22BA2-AC0B-49B6-8F9A-8F1730BA3349}" srcOrd="0" destOrd="0" parTransId="{8EF05EAF-7E03-4690-9B1C-424701876989}" sibTransId="{1DF427C5-84E7-4023-9AB5-6FB2E5464E48}"/>
    <dgm:cxn modelId="{2AA773FC-FB4D-4558-9BAD-8A3192787514}" type="presOf" srcId="{4FB22BA2-AC0B-49B6-8F9A-8F1730BA3349}" destId="{19CBFB27-CE05-46FF-8C95-A0ACA57CA399}" srcOrd="1" destOrd="0" presId="urn:microsoft.com/office/officeart/2005/8/layout/list1"/>
    <dgm:cxn modelId="{4448A8C5-7BB6-4FD1-9ADC-9E90D583E091}" type="presParOf" srcId="{238B2CDE-042D-4231-941E-8F17F106A728}" destId="{9E06FD67-8422-4E83-A873-1ED222A67858}" srcOrd="0" destOrd="0" presId="urn:microsoft.com/office/officeart/2005/8/layout/list1"/>
    <dgm:cxn modelId="{50F2E3ED-6D80-48E5-BAFD-8ACBBCB0F351}" type="presParOf" srcId="{9E06FD67-8422-4E83-A873-1ED222A67858}" destId="{5673DBD8-8850-4F77-8103-A1E573C33AF1}" srcOrd="0" destOrd="0" presId="urn:microsoft.com/office/officeart/2005/8/layout/list1"/>
    <dgm:cxn modelId="{CE758BFF-27CE-42BD-8DEC-61D7FC27394F}" type="presParOf" srcId="{9E06FD67-8422-4E83-A873-1ED222A67858}" destId="{19CBFB27-CE05-46FF-8C95-A0ACA57CA399}" srcOrd="1" destOrd="0" presId="urn:microsoft.com/office/officeart/2005/8/layout/list1"/>
    <dgm:cxn modelId="{A8A841EB-3702-4CB8-A09B-E84F9D504662}" type="presParOf" srcId="{238B2CDE-042D-4231-941E-8F17F106A728}" destId="{414A2149-2B49-4098-8DE8-BA519F17ADC6}" srcOrd="1" destOrd="0" presId="urn:microsoft.com/office/officeart/2005/8/layout/list1"/>
    <dgm:cxn modelId="{1B167E69-8402-4357-A3AF-8250642E6A61}" type="presParOf" srcId="{238B2CDE-042D-4231-941E-8F17F106A728}" destId="{2BFBE701-B027-4209-9D06-5417695A4E2C}" srcOrd="2" destOrd="0" presId="urn:microsoft.com/office/officeart/2005/8/layout/list1"/>
    <dgm:cxn modelId="{6412758A-492E-409F-88EF-2A87D746B38F}" type="presParOf" srcId="{238B2CDE-042D-4231-941E-8F17F106A728}" destId="{E2180E77-B04D-4150-9AE1-3A1E3AA8E49B}" srcOrd="3" destOrd="0" presId="urn:microsoft.com/office/officeart/2005/8/layout/list1"/>
    <dgm:cxn modelId="{530F5EAF-93F0-4CBD-9753-BA0C7EB64FE7}" type="presParOf" srcId="{238B2CDE-042D-4231-941E-8F17F106A728}" destId="{D7F7D4D3-C751-4ECE-AD57-A90D103EFDFD}" srcOrd="4" destOrd="0" presId="urn:microsoft.com/office/officeart/2005/8/layout/list1"/>
    <dgm:cxn modelId="{384D1E36-DA20-4844-A6D2-CFC15C8CB01C}" type="presParOf" srcId="{D7F7D4D3-C751-4ECE-AD57-A90D103EFDFD}" destId="{62123654-6A85-43B2-9CF7-C013E76BA4C2}" srcOrd="0" destOrd="0" presId="urn:microsoft.com/office/officeart/2005/8/layout/list1"/>
    <dgm:cxn modelId="{64680ACF-2D57-40C0-A4EF-C9E222C70AC3}" type="presParOf" srcId="{D7F7D4D3-C751-4ECE-AD57-A90D103EFDFD}" destId="{301B0612-1794-4BB8-B8A9-50DA7574A871}" srcOrd="1" destOrd="0" presId="urn:microsoft.com/office/officeart/2005/8/layout/list1"/>
    <dgm:cxn modelId="{EF388877-B2A5-4E1D-B9CC-DB8C3F05FE59}" type="presParOf" srcId="{238B2CDE-042D-4231-941E-8F17F106A728}" destId="{0618D3B7-610D-4597-B383-DBE5001A3BB0}" srcOrd="5" destOrd="0" presId="urn:microsoft.com/office/officeart/2005/8/layout/list1"/>
    <dgm:cxn modelId="{2A8E1CE8-C95F-4696-B0C0-C8BA86999805}" type="presParOf" srcId="{238B2CDE-042D-4231-941E-8F17F106A728}" destId="{FDC85D0D-B9BE-4832-9C43-FFCCC21ABE1C}" srcOrd="6" destOrd="0" presId="urn:microsoft.com/office/officeart/2005/8/layout/list1"/>
    <dgm:cxn modelId="{672D04D7-750D-42EB-B576-3FF5F8625F50}" type="presParOf" srcId="{238B2CDE-042D-4231-941E-8F17F106A728}" destId="{558CBFDB-3CD2-46F3-B1B4-2263C4D5A043}" srcOrd="7" destOrd="0" presId="urn:microsoft.com/office/officeart/2005/8/layout/list1"/>
    <dgm:cxn modelId="{8BF2E5AF-4C14-4268-A65E-24529D64112F}" type="presParOf" srcId="{238B2CDE-042D-4231-941E-8F17F106A728}" destId="{DD7D0931-08A8-460A-AAE3-7C65BF410939}" srcOrd="8" destOrd="0" presId="urn:microsoft.com/office/officeart/2005/8/layout/list1"/>
    <dgm:cxn modelId="{1D481058-E3DF-490B-8407-55AD95E8DC70}" type="presParOf" srcId="{DD7D0931-08A8-460A-AAE3-7C65BF410939}" destId="{EAF11385-AD7F-4EBB-BD8A-529CAB3678D6}" srcOrd="0" destOrd="0" presId="urn:microsoft.com/office/officeart/2005/8/layout/list1"/>
    <dgm:cxn modelId="{E73DF7C8-C293-436F-BADE-CD3E7872A52C}" type="presParOf" srcId="{DD7D0931-08A8-460A-AAE3-7C65BF410939}" destId="{43462142-5356-4470-A94A-D93ADBDEFEF5}" srcOrd="1" destOrd="0" presId="urn:microsoft.com/office/officeart/2005/8/layout/list1"/>
    <dgm:cxn modelId="{D92F0767-2055-4724-A305-4D91B959FEAE}" type="presParOf" srcId="{238B2CDE-042D-4231-941E-8F17F106A728}" destId="{E1EE27EC-DCA4-4796-A997-AC80386BCBCE}" srcOrd="9" destOrd="0" presId="urn:microsoft.com/office/officeart/2005/8/layout/list1"/>
    <dgm:cxn modelId="{15D4AB42-5732-4443-9EC8-A3BAC21966D0}" type="presParOf" srcId="{238B2CDE-042D-4231-941E-8F17F106A728}" destId="{5DD85E74-187F-4189-812D-043751233923}" srcOrd="10" destOrd="0" presId="urn:microsoft.com/office/officeart/2005/8/layout/list1"/>
    <dgm:cxn modelId="{E8B6C0C1-AD81-4DA4-92EA-A2CBAD9D0244}" type="presParOf" srcId="{238B2CDE-042D-4231-941E-8F17F106A728}" destId="{E4CE599D-B415-47F6-8B24-BCB5D0446AE7}" srcOrd="11" destOrd="0" presId="urn:microsoft.com/office/officeart/2005/8/layout/list1"/>
    <dgm:cxn modelId="{7FEAD2C0-C113-41E3-8A52-2C0D87FE7597}" type="presParOf" srcId="{238B2CDE-042D-4231-941E-8F17F106A728}" destId="{F6110602-8511-4EAF-B3B8-48028534F01B}" srcOrd="12" destOrd="0" presId="urn:microsoft.com/office/officeart/2005/8/layout/list1"/>
    <dgm:cxn modelId="{7E465487-F30E-4640-92C3-35403F8D9ECF}" type="presParOf" srcId="{F6110602-8511-4EAF-B3B8-48028534F01B}" destId="{EDCAA5CD-E403-4AB2-91AF-152F34148F91}" srcOrd="0" destOrd="0" presId="urn:microsoft.com/office/officeart/2005/8/layout/list1"/>
    <dgm:cxn modelId="{C2094F80-4371-41CF-A89F-7726AF3A9BCB}" type="presParOf" srcId="{F6110602-8511-4EAF-B3B8-48028534F01B}" destId="{492CBA63-7622-4CC0-8848-509BF272BA30}" srcOrd="1" destOrd="0" presId="urn:microsoft.com/office/officeart/2005/8/layout/list1"/>
    <dgm:cxn modelId="{E91E0905-D7D2-4027-8A0D-BDD079039067}" type="presParOf" srcId="{238B2CDE-042D-4231-941E-8F17F106A728}" destId="{42DDAA29-280C-43A4-AF15-379039A7E30C}" srcOrd="13" destOrd="0" presId="urn:microsoft.com/office/officeart/2005/8/layout/list1"/>
    <dgm:cxn modelId="{B595D2D1-CF75-4BD3-AB07-E19132267601}" type="presParOf" srcId="{238B2CDE-042D-4231-941E-8F17F106A728}" destId="{088B402C-AE0E-4B68-BABB-24D931AEEF79}" srcOrd="14" destOrd="0" presId="urn:microsoft.com/office/officeart/2005/8/layout/list1"/>
    <dgm:cxn modelId="{1B342917-A843-404B-8FBE-293AFB9D55EB}" type="presParOf" srcId="{238B2CDE-042D-4231-941E-8F17F106A728}" destId="{52D00F88-796F-453C-82EE-5440DAA8E75A}" srcOrd="15" destOrd="0" presId="urn:microsoft.com/office/officeart/2005/8/layout/list1"/>
    <dgm:cxn modelId="{3B7BDCE1-29F1-485C-8AFC-5C78F7709FE6}" type="presParOf" srcId="{238B2CDE-042D-4231-941E-8F17F106A728}" destId="{8503DC4F-827B-45B8-948D-3CE5043F1C6D}" srcOrd="16" destOrd="0" presId="urn:microsoft.com/office/officeart/2005/8/layout/list1"/>
    <dgm:cxn modelId="{F57C884F-382F-47CE-91F0-EA92F9098DD4}" type="presParOf" srcId="{8503DC4F-827B-45B8-948D-3CE5043F1C6D}" destId="{FE13F6BE-FB14-4A88-9727-490E15230CD4}" srcOrd="0" destOrd="0" presId="urn:microsoft.com/office/officeart/2005/8/layout/list1"/>
    <dgm:cxn modelId="{D8E8F5E3-6135-4A60-AF66-25909350FDBF}" type="presParOf" srcId="{8503DC4F-827B-45B8-948D-3CE5043F1C6D}" destId="{98C0CF64-4FF9-4A7A-BCD2-5D843BD925EC}" srcOrd="1" destOrd="0" presId="urn:microsoft.com/office/officeart/2005/8/layout/list1"/>
    <dgm:cxn modelId="{9D6B1C6E-63BE-4C08-B799-11969E2BB05B}" type="presParOf" srcId="{238B2CDE-042D-4231-941E-8F17F106A728}" destId="{2D61D91C-E074-4A5A-B9F7-CEB701A9E8CD}" srcOrd="17" destOrd="0" presId="urn:microsoft.com/office/officeart/2005/8/layout/list1"/>
    <dgm:cxn modelId="{92E715CF-6A36-404B-A4E2-AB7FB4501B6C}" type="presParOf" srcId="{238B2CDE-042D-4231-941E-8F17F106A728}" destId="{ACDFA769-C9E2-468C-B911-A39954372BBD}" srcOrd="18" destOrd="0" presId="urn:microsoft.com/office/officeart/2005/8/layout/list1"/>
    <dgm:cxn modelId="{F74E0ACD-6F30-4E35-8375-73C0B156D639}" type="presParOf" srcId="{238B2CDE-042D-4231-941E-8F17F106A728}" destId="{E9B6156D-CA9F-4DDF-A531-F127F85F6D24}" srcOrd="19" destOrd="0" presId="urn:microsoft.com/office/officeart/2005/8/layout/list1"/>
    <dgm:cxn modelId="{20B4844C-9B10-4CCA-AD83-54FF98E69B75}" type="presParOf" srcId="{238B2CDE-042D-4231-941E-8F17F106A728}" destId="{4967CD93-93F6-4619-90CA-5AC9F7E4D86A}" srcOrd="20" destOrd="0" presId="urn:microsoft.com/office/officeart/2005/8/layout/list1"/>
    <dgm:cxn modelId="{B43910A3-D5A9-45BC-B185-86C0522C95A9}" type="presParOf" srcId="{4967CD93-93F6-4619-90CA-5AC9F7E4D86A}" destId="{09D13FC7-7113-4FBC-BEE0-6FC2083CD4FD}" srcOrd="0" destOrd="0" presId="urn:microsoft.com/office/officeart/2005/8/layout/list1"/>
    <dgm:cxn modelId="{36ABEC18-251E-4049-97AB-1EB10DC5C575}" type="presParOf" srcId="{4967CD93-93F6-4619-90CA-5AC9F7E4D86A}" destId="{905BB83A-FCEC-4150-957E-8F4ED7E3666E}" srcOrd="1" destOrd="0" presId="urn:microsoft.com/office/officeart/2005/8/layout/list1"/>
    <dgm:cxn modelId="{ABAB5933-7533-4327-96D3-2B6DF9F0B1B7}" type="presParOf" srcId="{238B2CDE-042D-4231-941E-8F17F106A728}" destId="{C489799F-24AF-4A0B-9BF1-22DF47F0337F}" srcOrd="21" destOrd="0" presId="urn:microsoft.com/office/officeart/2005/8/layout/list1"/>
    <dgm:cxn modelId="{2103F2D8-00B4-4036-8C6A-B235A1DE5FA5}" type="presParOf" srcId="{238B2CDE-042D-4231-941E-8F17F106A728}" destId="{67BA0ED5-F635-409E-9A5B-3D6B72F9A81F}"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err="1"/>
            <a:t>Mutex</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97CF3029-E8C8-47A5-9FF3-54E848A871FD}"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28E1F191-9BFB-4336-816C-8E191D0A20BF}" type="presOf" srcId="{39DE3ACC-F631-432E-963A-857AE3BC9679}" destId="{CB2C0BD3-48D5-4ECA-8703-45F1DF9ED57B}" srcOrd="0" destOrd="0" presId="urn:microsoft.com/office/officeart/2005/8/layout/vList2"/>
    <dgm:cxn modelId="{0EBB7B8F-6709-4EAA-9DE6-47231224F8A7}"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BBB7E0DB-F8C2-473C-A9F1-459A7E54D8FD}">
      <dgm:prSet custT="1"/>
      <dgm:spPr/>
      <dgm:t>
        <a:bodyPr/>
        <a:lstStyle/>
        <a:p>
          <a:r>
            <a:rPr lang="en-IN" sz="1400" dirty="0"/>
            <a:t>The simplest form of </a:t>
          </a:r>
          <a:r>
            <a:rPr lang="en-IN" sz="1400" dirty="0" err="1"/>
            <a:t>mutex</a:t>
          </a:r>
          <a:r>
            <a:rPr lang="en-IN" sz="1400" dirty="0"/>
            <a:t> is a regular </a:t>
          </a:r>
          <a:r>
            <a:rPr lang="en-IN" sz="1400" dirty="0">
              <a:latin typeface="Courier New" pitchFamily="49" charset="0"/>
              <a:cs typeface="Courier New" pitchFamily="49" charset="0"/>
            </a:rPr>
            <a:t>std::</a:t>
          </a:r>
          <a:r>
            <a:rPr lang="en-IN" sz="1400" dirty="0" err="1">
              <a:latin typeface="Courier New" pitchFamily="49" charset="0"/>
              <a:cs typeface="Courier New" pitchFamily="49" charset="0"/>
            </a:rPr>
            <a:t>mutex</a:t>
          </a:r>
          <a:r>
            <a:rPr lang="en-IN" sz="1400" dirty="0">
              <a:latin typeface="Courier New" pitchFamily="49" charset="0"/>
              <a:cs typeface="Courier New" pitchFamily="49" charset="0"/>
            </a:rPr>
            <a:t>. </a:t>
          </a:r>
        </a:p>
      </dgm:t>
    </dgm:pt>
    <dgm:pt modelId="{5A5579DD-ABF6-4370-BC33-357188078205}" type="parTrans" cxnId="{9B201585-D741-4B87-B8DB-94CB7FE4035F}">
      <dgm:prSet/>
      <dgm:spPr/>
      <dgm:t>
        <a:bodyPr/>
        <a:lstStyle/>
        <a:p>
          <a:endParaRPr lang="en-IN" sz="1400"/>
        </a:p>
      </dgm:t>
    </dgm:pt>
    <dgm:pt modelId="{028595A7-1753-4916-AF35-D7C65519EEF7}" type="sibTrans" cxnId="{9B201585-D741-4B87-B8DB-94CB7FE4035F}">
      <dgm:prSet/>
      <dgm:spPr/>
      <dgm:t>
        <a:bodyPr/>
        <a:lstStyle/>
        <a:p>
          <a:endParaRPr lang="en-IN" sz="1400"/>
        </a:p>
      </dgm:t>
    </dgm:pt>
    <dgm:pt modelId="{EB557D09-1CA6-46CB-B930-5CFF72EA61DC}">
      <dgm:prSet custT="1"/>
      <dgm:spPr/>
      <dgm:t>
        <a:bodyPr/>
        <a:lstStyle/>
        <a:p>
          <a:r>
            <a:rPr lang="en-IN" sz="1400"/>
            <a:t>You lock and unlock it, and only one thread can lock the mutex at a time. </a:t>
          </a:r>
        </a:p>
      </dgm:t>
    </dgm:pt>
    <dgm:pt modelId="{816B61BF-D445-4DFD-A4CE-82AAEC323D81}" type="parTrans" cxnId="{A5BB3C9A-60F1-4773-86F3-34DDECCBF4F9}">
      <dgm:prSet/>
      <dgm:spPr/>
      <dgm:t>
        <a:bodyPr/>
        <a:lstStyle/>
        <a:p>
          <a:endParaRPr lang="en-IN" sz="1400"/>
        </a:p>
      </dgm:t>
    </dgm:pt>
    <dgm:pt modelId="{AE52E315-2C2A-4020-96C9-EFDD649A8B72}" type="sibTrans" cxnId="{A5BB3C9A-60F1-4773-86F3-34DDECCBF4F9}">
      <dgm:prSet/>
      <dgm:spPr/>
      <dgm:t>
        <a:bodyPr/>
        <a:lstStyle/>
        <a:p>
          <a:endParaRPr lang="en-IN" sz="1400"/>
        </a:p>
      </dgm:t>
    </dgm:pt>
    <dgm:pt modelId="{4ABD03E1-FDFD-4FC5-905B-61B6A80C70F9}">
      <dgm:prSet custT="1"/>
      <dgm:spPr/>
      <dgm:t>
        <a:bodyPr/>
        <a:lstStyle/>
        <a:p>
          <a:r>
            <a:rPr lang="en-IN" sz="1400"/>
            <a:t>Any thread that calls lock() on a mutex held by another thread will block indefinitely (an important factor when considering synchronisation).</a:t>
          </a:r>
        </a:p>
      </dgm:t>
    </dgm:pt>
    <dgm:pt modelId="{A5E06634-BFA5-4B50-8371-ADA547FE6041}" type="parTrans" cxnId="{6E62928C-3704-47AA-827F-87AC20FFEA5A}">
      <dgm:prSet/>
      <dgm:spPr/>
      <dgm:t>
        <a:bodyPr/>
        <a:lstStyle/>
        <a:p>
          <a:endParaRPr lang="en-IN" sz="1400"/>
        </a:p>
      </dgm:t>
    </dgm:pt>
    <dgm:pt modelId="{DEE17053-8274-4600-8C0B-E77302B091EA}" type="sibTrans" cxnId="{6E62928C-3704-47AA-827F-87AC20FFEA5A}">
      <dgm:prSet/>
      <dgm:spPr/>
      <dgm:t>
        <a:bodyPr/>
        <a:lstStyle/>
        <a:p>
          <a:endParaRPr lang="en-IN" sz="1400"/>
        </a:p>
      </dgm:t>
    </dgm:pt>
    <dgm:pt modelId="{238B2CDE-042D-4231-941E-8F17F106A728}" type="pres">
      <dgm:prSet presAssocID="{B2EA54DC-F228-48D3-9997-04BE02D3592A}" presName="linear" presStyleCnt="0">
        <dgm:presLayoutVars>
          <dgm:dir/>
          <dgm:animLvl val="lvl"/>
          <dgm:resizeHandles val="exact"/>
        </dgm:presLayoutVars>
      </dgm:prSet>
      <dgm:spPr/>
    </dgm:pt>
    <dgm:pt modelId="{C4B027EF-A750-41EC-A3A3-18F76AB2AE99}" type="pres">
      <dgm:prSet presAssocID="{BBB7E0DB-F8C2-473C-A9F1-459A7E54D8FD}" presName="parentLin" presStyleCnt="0"/>
      <dgm:spPr/>
    </dgm:pt>
    <dgm:pt modelId="{A465F7E5-83EE-4E70-B9D6-B61F1E03BC8B}" type="pres">
      <dgm:prSet presAssocID="{BBB7E0DB-F8C2-473C-A9F1-459A7E54D8FD}" presName="parentLeftMargin" presStyleLbl="node1" presStyleIdx="0" presStyleCnt="3"/>
      <dgm:spPr/>
    </dgm:pt>
    <dgm:pt modelId="{87DAAF0C-C582-4048-9BBE-67BFFFB2501D}" type="pres">
      <dgm:prSet presAssocID="{BBB7E0DB-F8C2-473C-A9F1-459A7E54D8FD}" presName="parentText" presStyleLbl="node1" presStyleIdx="0" presStyleCnt="3">
        <dgm:presLayoutVars>
          <dgm:chMax val="0"/>
          <dgm:bulletEnabled val="1"/>
        </dgm:presLayoutVars>
      </dgm:prSet>
      <dgm:spPr/>
    </dgm:pt>
    <dgm:pt modelId="{CAF38671-CD4A-45E5-B5A1-695C898CE23F}" type="pres">
      <dgm:prSet presAssocID="{BBB7E0DB-F8C2-473C-A9F1-459A7E54D8FD}" presName="negativeSpace" presStyleCnt="0"/>
      <dgm:spPr/>
    </dgm:pt>
    <dgm:pt modelId="{4C14E7E4-F3F5-407C-9487-2AA411ACC6F6}" type="pres">
      <dgm:prSet presAssocID="{BBB7E0DB-F8C2-473C-A9F1-459A7E54D8FD}" presName="childText" presStyleLbl="conFgAcc1" presStyleIdx="0" presStyleCnt="3">
        <dgm:presLayoutVars>
          <dgm:bulletEnabled val="1"/>
        </dgm:presLayoutVars>
      </dgm:prSet>
      <dgm:spPr/>
    </dgm:pt>
    <dgm:pt modelId="{7C2A5047-4B35-4824-AEA4-929C3617F60A}" type="pres">
      <dgm:prSet presAssocID="{028595A7-1753-4916-AF35-D7C65519EEF7}" presName="spaceBetweenRectangles" presStyleCnt="0"/>
      <dgm:spPr/>
    </dgm:pt>
    <dgm:pt modelId="{0ED188C7-E180-4EEB-A6B9-7283FDAD2071}" type="pres">
      <dgm:prSet presAssocID="{EB557D09-1CA6-46CB-B930-5CFF72EA61DC}" presName="parentLin" presStyleCnt="0"/>
      <dgm:spPr/>
    </dgm:pt>
    <dgm:pt modelId="{C4E06F8A-DAAA-488C-B0FB-ECCB2988D6CD}" type="pres">
      <dgm:prSet presAssocID="{EB557D09-1CA6-46CB-B930-5CFF72EA61DC}" presName="parentLeftMargin" presStyleLbl="node1" presStyleIdx="0" presStyleCnt="3"/>
      <dgm:spPr/>
    </dgm:pt>
    <dgm:pt modelId="{C9D8189C-0C09-45FD-BABB-389C60534487}" type="pres">
      <dgm:prSet presAssocID="{EB557D09-1CA6-46CB-B930-5CFF72EA61DC}" presName="parentText" presStyleLbl="node1" presStyleIdx="1" presStyleCnt="3">
        <dgm:presLayoutVars>
          <dgm:chMax val="0"/>
          <dgm:bulletEnabled val="1"/>
        </dgm:presLayoutVars>
      </dgm:prSet>
      <dgm:spPr/>
    </dgm:pt>
    <dgm:pt modelId="{3CC06F02-7E78-452F-A652-83252D44AA73}" type="pres">
      <dgm:prSet presAssocID="{EB557D09-1CA6-46CB-B930-5CFF72EA61DC}" presName="negativeSpace" presStyleCnt="0"/>
      <dgm:spPr/>
    </dgm:pt>
    <dgm:pt modelId="{18CE5A51-C286-4FB1-A6D6-219CA572B18E}" type="pres">
      <dgm:prSet presAssocID="{EB557D09-1CA6-46CB-B930-5CFF72EA61DC}" presName="childText" presStyleLbl="conFgAcc1" presStyleIdx="1" presStyleCnt="3">
        <dgm:presLayoutVars>
          <dgm:bulletEnabled val="1"/>
        </dgm:presLayoutVars>
      </dgm:prSet>
      <dgm:spPr/>
    </dgm:pt>
    <dgm:pt modelId="{A9CC667F-11A1-4EA5-B6AA-73F665BB22E2}" type="pres">
      <dgm:prSet presAssocID="{AE52E315-2C2A-4020-96C9-EFDD649A8B72}" presName="spaceBetweenRectangles" presStyleCnt="0"/>
      <dgm:spPr/>
    </dgm:pt>
    <dgm:pt modelId="{8CC2355A-207C-44BB-933A-830C4E2EB528}" type="pres">
      <dgm:prSet presAssocID="{4ABD03E1-FDFD-4FC5-905B-61B6A80C70F9}" presName="parentLin" presStyleCnt="0"/>
      <dgm:spPr/>
    </dgm:pt>
    <dgm:pt modelId="{D2512741-4196-4C36-929D-F25F059A3084}" type="pres">
      <dgm:prSet presAssocID="{4ABD03E1-FDFD-4FC5-905B-61B6A80C70F9}" presName="parentLeftMargin" presStyleLbl="node1" presStyleIdx="1" presStyleCnt="3"/>
      <dgm:spPr/>
    </dgm:pt>
    <dgm:pt modelId="{2E8FD177-6A1F-44AF-97A5-2C18253DAF64}" type="pres">
      <dgm:prSet presAssocID="{4ABD03E1-FDFD-4FC5-905B-61B6A80C70F9}" presName="parentText" presStyleLbl="node1" presStyleIdx="2" presStyleCnt="3">
        <dgm:presLayoutVars>
          <dgm:chMax val="0"/>
          <dgm:bulletEnabled val="1"/>
        </dgm:presLayoutVars>
      </dgm:prSet>
      <dgm:spPr/>
    </dgm:pt>
    <dgm:pt modelId="{73A2F386-24AA-4050-B3D5-ABAD2250EBB0}" type="pres">
      <dgm:prSet presAssocID="{4ABD03E1-FDFD-4FC5-905B-61B6A80C70F9}" presName="negativeSpace" presStyleCnt="0"/>
      <dgm:spPr/>
    </dgm:pt>
    <dgm:pt modelId="{DF22A197-9048-4C7F-9D69-35BC92A81222}" type="pres">
      <dgm:prSet presAssocID="{4ABD03E1-FDFD-4FC5-905B-61B6A80C70F9}" presName="childText" presStyleLbl="conFgAcc1" presStyleIdx="2" presStyleCnt="3">
        <dgm:presLayoutVars>
          <dgm:bulletEnabled val="1"/>
        </dgm:presLayoutVars>
      </dgm:prSet>
      <dgm:spPr/>
    </dgm:pt>
  </dgm:ptLst>
  <dgm:cxnLst>
    <dgm:cxn modelId="{470B8443-4051-4106-A843-8726BA77E62E}" type="presOf" srcId="{4ABD03E1-FDFD-4FC5-905B-61B6A80C70F9}" destId="{2E8FD177-6A1F-44AF-97A5-2C18253DAF64}" srcOrd="1" destOrd="0" presId="urn:microsoft.com/office/officeart/2005/8/layout/list1"/>
    <dgm:cxn modelId="{AA6D0C50-2AF7-4B1B-AD82-B90A47F9C6A2}" type="presOf" srcId="{BBB7E0DB-F8C2-473C-A9F1-459A7E54D8FD}" destId="{A465F7E5-83EE-4E70-B9D6-B61F1E03BC8B}" srcOrd="0" destOrd="0" presId="urn:microsoft.com/office/officeart/2005/8/layout/list1"/>
    <dgm:cxn modelId="{ED689272-AF1F-47E8-82FE-E8045EF2F0FD}" type="presOf" srcId="{BBB7E0DB-F8C2-473C-A9F1-459A7E54D8FD}" destId="{87DAAF0C-C582-4048-9BBE-67BFFFB2501D}" srcOrd="1" destOrd="0" presId="urn:microsoft.com/office/officeart/2005/8/layout/list1"/>
    <dgm:cxn modelId="{9B201585-D741-4B87-B8DB-94CB7FE4035F}" srcId="{B2EA54DC-F228-48D3-9997-04BE02D3592A}" destId="{BBB7E0DB-F8C2-473C-A9F1-459A7E54D8FD}" srcOrd="0" destOrd="0" parTransId="{5A5579DD-ABF6-4370-BC33-357188078205}" sibTransId="{028595A7-1753-4916-AF35-D7C65519EEF7}"/>
    <dgm:cxn modelId="{6E62928C-3704-47AA-827F-87AC20FFEA5A}" srcId="{B2EA54DC-F228-48D3-9997-04BE02D3592A}" destId="{4ABD03E1-FDFD-4FC5-905B-61B6A80C70F9}" srcOrd="2" destOrd="0" parTransId="{A5E06634-BFA5-4B50-8371-ADA547FE6041}" sibTransId="{DEE17053-8274-4600-8C0B-E77302B091EA}"/>
    <dgm:cxn modelId="{A5BB3C9A-60F1-4773-86F3-34DDECCBF4F9}" srcId="{B2EA54DC-F228-48D3-9997-04BE02D3592A}" destId="{EB557D09-1CA6-46CB-B930-5CFF72EA61DC}" srcOrd="1" destOrd="0" parTransId="{816B61BF-D445-4DFD-A4CE-82AAEC323D81}" sibTransId="{AE52E315-2C2A-4020-96C9-EFDD649A8B72}"/>
    <dgm:cxn modelId="{BC5F9DB1-5040-405D-995D-F0924DD56BFC}" type="presOf" srcId="{4ABD03E1-FDFD-4FC5-905B-61B6A80C70F9}" destId="{D2512741-4196-4C36-929D-F25F059A3084}" srcOrd="0" destOrd="0" presId="urn:microsoft.com/office/officeart/2005/8/layout/list1"/>
    <dgm:cxn modelId="{CF8DFCDD-0A6F-47FF-89EF-233280C6253C}" type="presOf" srcId="{EB557D09-1CA6-46CB-B930-5CFF72EA61DC}" destId="{C9D8189C-0C09-45FD-BABB-389C60534487}" srcOrd="1" destOrd="0" presId="urn:microsoft.com/office/officeart/2005/8/layout/list1"/>
    <dgm:cxn modelId="{A6F092F4-4A4C-433F-966E-4129F91FF9C7}" type="presOf" srcId="{B2EA54DC-F228-48D3-9997-04BE02D3592A}" destId="{238B2CDE-042D-4231-941E-8F17F106A728}" srcOrd="0" destOrd="0" presId="urn:microsoft.com/office/officeart/2005/8/layout/list1"/>
    <dgm:cxn modelId="{A847B5F9-CCB8-4B18-8C8C-7E3D61118229}" type="presOf" srcId="{EB557D09-1CA6-46CB-B930-5CFF72EA61DC}" destId="{C4E06F8A-DAAA-488C-B0FB-ECCB2988D6CD}" srcOrd="0" destOrd="0" presId="urn:microsoft.com/office/officeart/2005/8/layout/list1"/>
    <dgm:cxn modelId="{0C9B05D5-6966-44B6-B6C3-9C608A407327}" type="presParOf" srcId="{238B2CDE-042D-4231-941E-8F17F106A728}" destId="{C4B027EF-A750-41EC-A3A3-18F76AB2AE99}" srcOrd="0" destOrd="0" presId="urn:microsoft.com/office/officeart/2005/8/layout/list1"/>
    <dgm:cxn modelId="{ACA6E021-D3DD-41D8-8BF8-84FBE4D63521}" type="presParOf" srcId="{C4B027EF-A750-41EC-A3A3-18F76AB2AE99}" destId="{A465F7E5-83EE-4E70-B9D6-B61F1E03BC8B}" srcOrd="0" destOrd="0" presId="urn:microsoft.com/office/officeart/2005/8/layout/list1"/>
    <dgm:cxn modelId="{D837F3D6-55CA-4B11-8DF0-789FE69F96D3}" type="presParOf" srcId="{C4B027EF-A750-41EC-A3A3-18F76AB2AE99}" destId="{87DAAF0C-C582-4048-9BBE-67BFFFB2501D}" srcOrd="1" destOrd="0" presId="urn:microsoft.com/office/officeart/2005/8/layout/list1"/>
    <dgm:cxn modelId="{3E35EA4D-38D9-4ACD-9FA5-D52046875131}" type="presParOf" srcId="{238B2CDE-042D-4231-941E-8F17F106A728}" destId="{CAF38671-CD4A-45E5-B5A1-695C898CE23F}" srcOrd="1" destOrd="0" presId="urn:microsoft.com/office/officeart/2005/8/layout/list1"/>
    <dgm:cxn modelId="{BD5CD746-AC2C-41DD-A3EF-AE4469A55F5E}" type="presParOf" srcId="{238B2CDE-042D-4231-941E-8F17F106A728}" destId="{4C14E7E4-F3F5-407C-9487-2AA411ACC6F6}" srcOrd="2" destOrd="0" presId="urn:microsoft.com/office/officeart/2005/8/layout/list1"/>
    <dgm:cxn modelId="{0918FCC2-66F0-4006-9AD6-10922EE0313E}" type="presParOf" srcId="{238B2CDE-042D-4231-941E-8F17F106A728}" destId="{7C2A5047-4B35-4824-AEA4-929C3617F60A}" srcOrd="3" destOrd="0" presId="urn:microsoft.com/office/officeart/2005/8/layout/list1"/>
    <dgm:cxn modelId="{3F736BC1-523F-47C8-8661-CFF9C33C8608}" type="presParOf" srcId="{238B2CDE-042D-4231-941E-8F17F106A728}" destId="{0ED188C7-E180-4EEB-A6B9-7283FDAD2071}" srcOrd="4" destOrd="0" presId="urn:microsoft.com/office/officeart/2005/8/layout/list1"/>
    <dgm:cxn modelId="{F530CBCF-9213-4682-BE30-0BE94E720D07}" type="presParOf" srcId="{0ED188C7-E180-4EEB-A6B9-7283FDAD2071}" destId="{C4E06F8A-DAAA-488C-B0FB-ECCB2988D6CD}" srcOrd="0" destOrd="0" presId="urn:microsoft.com/office/officeart/2005/8/layout/list1"/>
    <dgm:cxn modelId="{624C4604-4E40-437D-BD0E-93A18AE6DDFF}" type="presParOf" srcId="{0ED188C7-E180-4EEB-A6B9-7283FDAD2071}" destId="{C9D8189C-0C09-45FD-BABB-389C60534487}" srcOrd="1" destOrd="0" presId="urn:microsoft.com/office/officeart/2005/8/layout/list1"/>
    <dgm:cxn modelId="{5A3D44FE-2548-4CBD-823B-A939CECDE24D}" type="presParOf" srcId="{238B2CDE-042D-4231-941E-8F17F106A728}" destId="{3CC06F02-7E78-452F-A652-83252D44AA73}" srcOrd="5" destOrd="0" presId="urn:microsoft.com/office/officeart/2005/8/layout/list1"/>
    <dgm:cxn modelId="{6ED9D321-4FB7-4585-89F9-99FBF901C414}" type="presParOf" srcId="{238B2CDE-042D-4231-941E-8F17F106A728}" destId="{18CE5A51-C286-4FB1-A6D6-219CA572B18E}" srcOrd="6" destOrd="0" presId="urn:microsoft.com/office/officeart/2005/8/layout/list1"/>
    <dgm:cxn modelId="{0CB7E3E1-63B6-4A36-8BE0-6B1F9BD3B0D0}" type="presParOf" srcId="{238B2CDE-042D-4231-941E-8F17F106A728}" destId="{A9CC667F-11A1-4EA5-B6AA-73F665BB22E2}" srcOrd="7" destOrd="0" presId="urn:microsoft.com/office/officeart/2005/8/layout/list1"/>
    <dgm:cxn modelId="{9A652B9B-A43C-4C94-87F7-4A3CCDF924F1}" type="presParOf" srcId="{238B2CDE-042D-4231-941E-8F17F106A728}" destId="{8CC2355A-207C-44BB-933A-830C4E2EB528}" srcOrd="8" destOrd="0" presId="urn:microsoft.com/office/officeart/2005/8/layout/list1"/>
    <dgm:cxn modelId="{98B0EE86-70D3-44A5-AE66-675F55791011}" type="presParOf" srcId="{8CC2355A-207C-44BB-933A-830C4E2EB528}" destId="{D2512741-4196-4C36-929D-F25F059A3084}" srcOrd="0" destOrd="0" presId="urn:microsoft.com/office/officeart/2005/8/layout/list1"/>
    <dgm:cxn modelId="{B79C5B0B-1539-4856-9D6D-6FEBF0A08FB7}" type="presParOf" srcId="{8CC2355A-207C-44BB-933A-830C4E2EB528}" destId="{2E8FD177-6A1F-44AF-97A5-2C18253DAF64}" srcOrd="1" destOrd="0" presId="urn:microsoft.com/office/officeart/2005/8/layout/list1"/>
    <dgm:cxn modelId="{0B0DDCFE-7EDA-41A5-ABC8-F0799BA0D51A}" type="presParOf" srcId="{238B2CDE-042D-4231-941E-8F17F106A728}" destId="{73A2F386-24AA-4050-B3D5-ABAD2250EBB0}" srcOrd="9" destOrd="0" presId="urn:microsoft.com/office/officeart/2005/8/layout/list1"/>
    <dgm:cxn modelId="{47F2875C-986A-4648-AE31-2DAA85577164}" type="presParOf" srcId="{238B2CDE-042D-4231-941E-8F17F106A728}" destId="{DF22A197-9048-4C7F-9D69-35BC92A8122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a:t>Regular </a:t>
          </a:r>
          <a:r>
            <a:rPr lang="en-IN" sz="3200" b="1" dirty="0" err="1"/>
            <a:t>Mutex</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9F69C310-67CB-4BC3-A9AD-D57A43930586}"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C263B3C2-00E7-454D-A12F-6DAE70D8CA6A}" type="presOf" srcId="{39DE3ACC-F631-432E-963A-857AE3BC9679}" destId="{CB2C0BD3-48D5-4ECA-8703-45F1DF9ED57B}" srcOrd="0" destOrd="0" presId="urn:microsoft.com/office/officeart/2005/8/layout/vList2"/>
    <dgm:cxn modelId="{15C7044F-C803-4FDB-ABDD-342AF17C576B}"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506B303E-17FD-40D1-A95C-C7189AEB93E2}">
      <dgm:prSet custT="1"/>
      <dgm:spPr/>
      <dgm:t>
        <a:bodyPr/>
        <a:lstStyle/>
        <a:p>
          <a:r>
            <a:rPr lang="en-IN" sz="1400" dirty="0"/>
            <a:t>The </a:t>
          </a:r>
          <a:r>
            <a:rPr lang="en-IN" sz="1400" dirty="0" err="1"/>
            <a:t>std</a:t>
          </a:r>
          <a:r>
            <a:rPr lang="en-IN" sz="1400" dirty="0"/>
            <a:t>::</a:t>
          </a:r>
          <a:r>
            <a:rPr lang="en-IN" sz="1400" dirty="0" err="1"/>
            <a:t>timed_mutex</a:t>
          </a:r>
          <a:r>
            <a:rPr lang="en-IN" sz="1400" dirty="0"/>
            <a:t> class is a subtype of </a:t>
          </a:r>
          <a:r>
            <a:rPr lang="en-IN" sz="1400" dirty="0" err="1"/>
            <a:t>std</a:t>
          </a:r>
          <a:r>
            <a:rPr lang="en-IN" sz="1400" dirty="0"/>
            <a:t>::</a:t>
          </a:r>
          <a:r>
            <a:rPr lang="en-IN" sz="1400" dirty="0" err="1"/>
            <a:t>mutex</a:t>
          </a:r>
          <a:r>
            <a:rPr lang="en-IN" sz="1400" dirty="0"/>
            <a:t>, which adds the ability to specify a timeout. </a:t>
          </a:r>
        </a:p>
      </dgm:t>
    </dgm:pt>
    <dgm:pt modelId="{A301AC22-2D1D-4427-B5BC-42C7F6A1DCCD}" type="parTrans" cxnId="{1516C226-87B8-4CFD-A55E-617E14B0F9E6}">
      <dgm:prSet/>
      <dgm:spPr/>
      <dgm:t>
        <a:bodyPr/>
        <a:lstStyle/>
        <a:p>
          <a:endParaRPr lang="en-IN" sz="1400"/>
        </a:p>
      </dgm:t>
    </dgm:pt>
    <dgm:pt modelId="{883D50EB-98D6-41E4-AD51-E6920156C88B}" type="sibTrans" cxnId="{1516C226-87B8-4CFD-A55E-617E14B0F9E6}">
      <dgm:prSet/>
      <dgm:spPr/>
      <dgm:t>
        <a:bodyPr/>
        <a:lstStyle/>
        <a:p>
          <a:endParaRPr lang="en-IN" sz="1400"/>
        </a:p>
      </dgm:t>
    </dgm:pt>
    <dgm:pt modelId="{649707CB-C248-4483-8D1F-DC887BF2835A}">
      <dgm:prSet custT="1"/>
      <dgm:spPr/>
      <dgm:t>
        <a:bodyPr/>
        <a:lstStyle/>
        <a:p>
          <a:r>
            <a:rPr lang="en-IN" sz="1400"/>
            <a:t>For example, you may wish to try to lock the mutex but give up after a certain time if you cannot obtain a lock. </a:t>
          </a:r>
        </a:p>
      </dgm:t>
    </dgm:pt>
    <dgm:pt modelId="{1B6EBC91-F04C-4893-9D7A-45A009345B5E}" type="parTrans" cxnId="{07757DBA-A636-4B39-B436-E69C71B1EC70}">
      <dgm:prSet/>
      <dgm:spPr/>
      <dgm:t>
        <a:bodyPr/>
        <a:lstStyle/>
        <a:p>
          <a:endParaRPr lang="en-IN" sz="1400"/>
        </a:p>
      </dgm:t>
    </dgm:pt>
    <dgm:pt modelId="{BF82FD62-E9ED-4C56-84B7-ADFE29044B7B}" type="sibTrans" cxnId="{07757DBA-A636-4B39-B436-E69C71B1EC70}">
      <dgm:prSet/>
      <dgm:spPr/>
      <dgm:t>
        <a:bodyPr/>
        <a:lstStyle/>
        <a:p>
          <a:endParaRPr lang="en-IN" sz="1400"/>
        </a:p>
      </dgm:t>
    </dgm:pt>
    <dgm:pt modelId="{B25185A6-C95A-41E0-878E-7FB2BCA50BB2}">
      <dgm:prSet custT="1"/>
      <dgm:spPr/>
      <dgm:t>
        <a:bodyPr/>
        <a:lstStyle/>
        <a:p>
          <a:r>
            <a:rPr lang="en-IN" sz="1400"/>
            <a:t>This takes either an absolute time, or a relative time. </a:t>
          </a:r>
        </a:p>
      </dgm:t>
    </dgm:pt>
    <dgm:pt modelId="{EFFBBC82-DE52-4F63-9F1F-26500450931F}" type="parTrans" cxnId="{D1EBE669-872B-4A9C-94E7-70D54A5D15FD}">
      <dgm:prSet/>
      <dgm:spPr/>
      <dgm:t>
        <a:bodyPr/>
        <a:lstStyle/>
        <a:p>
          <a:endParaRPr lang="en-IN" sz="1400"/>
        </a:p>
      </dgm:t>
    </dgm:pt>
    <dgm:pt modelId="{12F20830-A14A-4295-AB64-24B4106A3A5C}" type="sibTrans" cxnId="{D1EBE669-872B-4A9C-94E7-70D54A5D15FD}">
      <dgm:prSet/>
      <dgm:spPr/>
      <dgm:t>
        <a:bodyPr/>
        <a:lstStyle/>
        <a:p>
          <a:endParaRPr lang="en-IN" sz="1400"/>
        </a:p>
      </dgm:t>
    </dgm:pt>
    <dgm:pt modelId="{D55A0363-7AF9-45EF-8260-A1DA858D58A3}">
      <dgm:prSet custT="1"/>
      <dgm:spPr/>
      <dgm:t>
        <a:bodyPr/>
        <a:lstStyle/>
        <a:p>
          <a:r>
            <a:rPr lang="en-IN" sz="1400"/>
            <a:t>If the mutex cannot be obtained within the time specified, the call will return false and the mutex is not held. </a:t>
          </a:r>
        </a:p>
      </dgm:t>
    </dgm:pt>
    <dgm:pt modelId="{D0BD1F0A-0DB3-49B7-9765-E5FE3CE84489}" type="parTrans" cxnId="{E7CCDAB1-A5D1-494D-A9C9-360B618DA28D}">
      <dgm:prSet/>
      <dgm:spPr/>
      <dgm:t>
        <a:bodyPr/>
        <a:lstStyle/>
        <a:p>
          <a:endParaRPr lang="en-IN" sz="1400"/>
        </a:p>
      </dgm:t>
    </dgm:pt>
    <dgm:pt modelId="{1CFB5B89-5E52-48D3-B135-F51002FEBA0B}" type="sibTrans" cxnId="{E7CCDAB1-A5D1-494D-A9C9-360B618DA28D}">
      <dgm:prSet/>
      <dgm:spPr/>
      <dgm:t>
        <a:bodyPr/>
        <a:lstStyle/>
        <a:p>
          <a:endParaRPr lang="en-IN" sz="1400"/>
        </a:p>
      </dgm:t>
    </dgm:pt>
    <dgm:pt modelId="{0FB9744F-3DF6-4419-A71D-9FA779252B58}">
      <dgm:prSet custT="1"/>
      <dgm:spPr/>
      <dgm:t>
        <a:bodyPr/>
        <a:lstStyle/>
        <a:p>
          <a:r>
            <a:rPr lang="en-IN" sz="1400"/>
            <a:t>If the mutex is locked within the timeout period, it returns true.</a:t>
          </a:r>
        </a:p>
      </dgm:t>
    </dgm:pt>
    <dgm:pt modelId="{F591564D-3DBC-46BF-877A-05FD4E430CF8}" type="parTrans" cxnId="{BF3B0432-ACE5-4968-B990-9C59F0CCB907}">
      <dgm:prSet/>
      <dgm:spPr/>
      <dgm:t>
        <a:bodyPr/>
        <a:lstStyle/>
        <a:p>
          <a:endParaRPr lang="en-IN" sz="1400"/>
        </a:p>
      </dgm:t>
    </dgm:pt>
    <dgm:pt modelId="{F6F74992-4908-46A1-953F-682577020237}" type="sibTrans" cxnId="{BF3B0432-ACE5-4968-B990-9C59F0CCB907}">
      <dgm:prSet/>
      <dgm:spPr/>
      <dgm:t>
        <a:bodyPr/>
        <a:lstStyle/>
        <a:p>
          <a:endParaRPr lang="en-IN" sz="1400"/>
        </a:p>
      </dgm:t>
    </dgm:pt>
    <dgm:pt modelId="{238B2CDE-042D-4231-941E-8F17F106A728}" type="pres">
      <dgm:prSet presAssocID="{B2EA54DC-F228-48D3-9997-04BE02D3592A}" presName="linear" presStyleCnt="0">
        <dgm:presLayoutVars>
          <dgm:dir/>
          <dgm:animLvl val="lvl"/>
          <dgm:resizeHandles val="exact"/>
        </dgm:presLayoutVars>
      </dgm:prSet>
      <dgm:spPr/>
    </dgm:pt>
    <dgm:pt modelId="{E02D12AB-5B75-43E8-B2A6-B4BC423AC191}" type="pres">
      <dgm:prSet presAssocID="{506B303E-17FD-40D1-A95C-C7189AEB93E2}" presName="parentLin" presStyleCnt="0"/>
      <dgm:spPr/>
    </dgm:pt>
    <dgm:pt modelId="{67234DEE-82B9-4321-8D49-68E008540ACE}" type="pres">
      <dgm:prSet presAssocID="{506B303E-17FD-40D1-A95C-C7189AEB93E2}" presName="parentLeftMargin" presStyleLbl="node1" presStyleIdx="0" presStyleCnt="5"/>
      <dgm:spPr/>
    </dgm:pt>
    <dgm:pt modelId="{CD9F7399-7152-48A5-ACC0-B000AC2668E4}" type="pres">
      <dgm:prSet presAssocID="{506B303E-17FD-40D1-A95C-C7189AEB93E2}" presName="parentText" presStyleLbl="node1" presStyleIdx="0" presStyleCnt="5">
        <dgm:presLayoutVars>
          <dgm:chMax val="0"/>
          <dgm:bulletEnabled val="1"/>
        </dgm:presLayoutVars>
      </dgm:prSet>
      <dgm:spPr/>
    </dgm:pt>
    <dgm:pt modelId="{7BDF8783-4F05-4CE3-8D56-3AD2E1499CF5}" type="pres">
      <dgm:prSet presAssocID="{506B303E-17FD-40D1-A95C-C7189AEB93E2}" presName="negativeSpace" presStyleCnt="0"/>
      <dgm:spPr/>
    </dgm:pt>
    <dgm:pt modelId="{31A5E83D-52A8-4E9F-8D94-D62AAEBBC0E1}" type="pres">
      <dgm:prSet presAssocID="{506B303E-17FD-40D1-A95C-C7189AEB93E2}" presName="childText" presStyleLbl="conFgAcc1" presStyleIdx="0" presStyleCnt="5">
        <dgm:presLayoutVars>
          <dgm:bulletEnabled val="1"/>
        </dgm:presLayoutVars>
      </dgm:prSet>
      <dgm:spPr/>
    </dgm:pt>
    <dgm:pt modelId="{FBCC5157-A72D-45A7-AFE9-899241FE43A8}" type="pres">
      <dgm:prSet presAssocID="{883D50EB-98D6-41E4-AD51-E6920156C88B}" presName="spaceBetweenRectangles" presStyleCnt="0"/>
      <dgm:spPr/>
    </dgm:pt>
    <dgm:pt modelId="{28B55580-3388-4B3E-9D96-0D59E55FF34D}" type="pres">
      <dgm:prSet presAssocID="{649707CB-C248-4483-8D1F-DC887BF2835A}" presName="parentLin" presStyleCnt="0"/>
      <dgm:spPr/>
    </dgm:pt>
    <dgm:pt modelId="{0FD8F4F6-B0F0-4257-BCA5-FDE22806C10A}" type="pres">
      <dgm:prSet presAssocID="{649707CB-C248-4483-8D1F-DC887BF2835A}" presName="parentLeftMargin" presStyleLbl="node1" presStyleIdx="0" presStyleCnt="5"/>
      <dgm:spPr/>
    </dgm:pt>
    <dgm:pt modelId="{2CF34A8F-88FD-4A02-977B-2437EC5AF7F8}" type="pres">
      <dgm:prSet presAssocID="{649707CB-C248-4483-8D1F-DC887BF2835A}" presName="parentText" presStyleLbl="node1" presStyleIdx="1" presStyleCnt="5">
        <dgm:presLayoutVars>
          <dgm:chMax val="0"/>
          <dgm:bulletEnabled val="1"/>
        </dgm:presLayoutVars>
      </dgm:prSet>
      <dgm:spPr/>
    </dgm:pt>
    <dgm:pt modelId="{A39A5000-DB37-425C-AD34-B9FCA6527C52}" type="pres">
      <dgm:prSet presAssocID="{649707CB-C248-4483-8D1F-DC887BF2835A}" presName="negativeSpace" presStyleCnt="0"/>
      <dgm:spPr/>
    </dgm:pt>
    <dgm:pt modelId="{F746EAE2-093F-475C-BA7B-76D05AE95C53}" type="pres">
      <dgm:prSet presAssocID="{649707CB-C248-4483-8D1F-DC887BF2835A}" presName="childText" presStyleLbl="conFgAcc1" presStyleIdx="1" presStyleCnt="5">
        <dgm:presLayoutVars>
          <dgm:bulletEnabled val="1"/>
        </dgm:presLayoutVars>
      </dgm:prSet>
      <dgm:spPr/>
    </dgm:pt>
    <dgm:pt modelId="{0A8CDD77-07CE-4769-AE1D-6A21FE1F1109}" type="pres">
      <dgm:prSet presAssocID="{BF82FD62-E9ED-4C56-84B7-ADFE29044B7B}" presName="spaceBetweenRectangles" presStyleCnt="0"/>
      <dgm:spPr/>
    </dgm:pt>
    <dgm:pt modelId="{21C6653B-8B86-4564-878F-F2E3B522F2D3}" type="pres">
      <dgm:prSet presAssocID="{B25185A6-C95A-41E0-878E-7FB2BCA50BB2}" presName="parentLin" presStyleCnt="0"/>
      <dgm:spPr/>
    </dgm:pt>
    <dgm:pt modelId="{DF5BA938-2844-4969-9F1B-31D1D6D834BA}" type="pres">
      <dgm:prSet presAssocID="{B25185A6-C95A-41E0-878E-7FB2BCA50BB2}" presName="parentLeftMargin" presStyleLbl="node1" presStyleIdx="1" presStyleCnt="5"/>
      <dgm:spPr/>
    </dgm:pt>
    <dgm:pt modelId="{667D4409-08DD-4CAF-8BDB-5852628FE45D}" type="pres">
      <dgm:prSet presAssocID="{B25185A6-C95A-41E0-878E-7FB2BCA50BB2}" presName="parentText" presStyleLbl="node1" presStyleIdx="2" presStyleCnt="5">
        <dgm:presLayoutVars>
          <dgm:chMax val="0"/>
          <dgm:bulletEnabled val="1"/>
        </dgm:presLayoutVars>
      </dgm:prSet>
      <dgm:spPr/>
    </dgm:pt>
    <dgm:pt modelId="{D4C272FF-C51B-401F-B6EA-E1784A01F54B}" type="pres">
      <dgm:prSet presAssocID="{B25185A6-C95A-41E0-878E-7FB2BCA50BB2}" presName="negativeSpace" presStyleCnt="0"/>
      <dgm:spPr/>
    </dgm:pt>
    <dgm:pt modelId="{28A0EAA3-8B6F-415D-8297-21C5CF3DBA0F}" type="pres">
      <dgm:prSet presAssocID="{B25185A6-C95A-41E0-878E-7FB2BCA50BB2}" presName="childText" presStyleLbl="conFgAcc1" presStyleIdx="2" presStyleCnt="5">
        <dgm:presLayoutVars>
          <dgm:bulletEnabled val="1"/>
        </dgm:presLayoutVars>
      </dgm:prSet>
      <dgm:spPr/>
    </dgm:pt>
    <dgm:pt modelId="{5A21BB3F-ED52-408D-BB2C-FDC748BC6315}" type="pres">
      <dgm:prSet presAssocID="{12F20830-A14A-4295-AB64-24B4106A3A5C}" presName="spaceBetweenRectangles" presStyleCnt="0"/>
      <dgm:spPr/>
    </dgm:pt>
    <dgm:pt modelId="{7F5B7E30-8EE3-4DAF-BE53-ABC8597C46CA}" type="pres">
      <dgm:prSet presAssocID="{D55A0363-7AF9-45EF-8260-A1DA858D58A3}" presName="parentLin" presStyleCnt="0"/>
      <dgm:spPr/>
    </dgm:pt>
    <dgm:pt modelId="{78FF5B1E-04AD-4E2E-88A9-57CB1840D144}" type="pres">
      <dgm:prSet presAssocID="{D55A0363-7AF9-45EF-8260-A1DA858D58A3}" presName="parentLeftMargin" presStyleLbl="node1" presStyleIdx="2" presStyleCnt="5"/>
      <dgm:spPr/>
    </dgm:pt>
    <dgm:pt modelId="{2290335F-FA59-4C87-AB49-4E3F80FEDCF2}" type="pres">
      <dgm:prSet presAssocID="{D55A0363-7AF9-45EF-8260-A1DA858D58A3}" presName="parentText" presStyleLbl="node1" presStyleIdx="3" presStyleCnt="5">
        <dgm:presLayoutVars>
          <dgm:chMax val="0"/>
          <dgm:bulletEnabled val="1"/>
        </dgm:presLayoutVars>
      </dgm:prSet>
      <dgm:spPr/>
    </dgm:pt>
    <dgm:pt modelId="{C951FCE3-5FD5-4919-A4EC-B9ECE72F120A}" type="pres">
      <dgm:prSet presAssocID="{D55A0363-7AF9-45EF-8260-A1DA858D58A3}" presName="negativeSpace" presStyleCnt="0"/>
      <dgm:spPr/>
    </dgm:pt>
    <dgm:pt modelId="{FA03EE1D-5F54-4481-9882-0BE0CECBA850}" type="pres">
      <dgm:prSet presAssocID="{D55A0363-7AF9-45EF-8260-A1DA858D58A3}" presName="childText" presStyleLbl="conFgAcc1" presStyleIdx="3" presStyleCnt="5">
        <dgm:presLayoutVars>
          <dgm:bulletEnabled val="1"/>
        </dgm:presLayoutVars>
      </dgm:prSet>
      <dgm:spPr/>
    </dgm:pt>
    <dgm:pt modelId="{6F260589-036B-4F4D-BD09-BCB370A30507}" type="pres">
      <dgm:prSet presAssocID="{1CFB5B89-5E52-48D3-B135-F51002FEBA0B}" presName="spaceBetweenRectangles" presStyleCnt="0"/>
      <dgm:spPr/>
    </dgm:pt>
    <dgm:pt modelId="{3268B87F-A268-442F-BC77-8DA0F445BC05}" type="pres">
      <dgm:prSet presAssocID="{0FB9744F-3DF6-4419-A71D-9FA779252B58}" presName="parentLin" presStyleCnt="0"/>
      <dgm:spPr/>
    </dgm:pt>
    <dgm:pt modelId="{1770D1A6-E03F-4B5C-8473-0D43DD1118F5}" type="pres">
      <dgm:prSet presAssocID="{0FB9744F-3DF6-4419-A71D-9FA779252B58}" presName="parentLeftMargin" presStyleLbl="node1" presStyleIdx="3" presStyleCnt="5"/>
      <dgm:spPr/>
    </dgm:pt>
    <dgm:pt modelId="{8298B38A-9FDB-4A0B-B21E-7D7684C16E3A}" type="pres">
      <dgm:prSet presAssocID="{0FB9744F-3DF6-4419-A71D-9FA779252B58}" presName="parentText" presStyleLbl="node1" presStyleIdx="4" presStyleCnt="5">
        <dgm:presLayoutVars>
          <dgm:chMax val="0"/>
          <dgm:bulletEnabled val="1"/>
        </dgm:presLayoutVars>
      </dgm:prSet>
      <dgm:spPr/>
    </dgm:pt>
    <dgm:pt modelId="{A5436DED-2E9F-4591-B383-F7C0E966BD98}" type="pres">
      <dgm:prSet presAssocID="{0FB9744F-3DF6-4419-A71D-9FA779252B58}" presName="negativeSpace" presStyleCnt="0"/>
      <dgm:spPr/>
    </dgm:pt>
    <dgm:pt modelId="{2769B68F-CF61-427D-B5CD-BB13F090439A}" type="pres">
      <dgm:prSet presAssocID="{0FB9744F-3DF6-4419-A71D-9FA779252B58}" presName="childText" presStyleLbl="conFgAcc1" presStyleIdx="4" presStyleCnt="5">
        <dgm:presLayoutVars>
          <dgm:bulletEnabled val="1"/>
        </dgm:presLayoutVars>
      </dgm:prSet>
      <dgm:spPr/>
    </dgm:pt>
  </dgm:ptLst>
  <dgm:cxnLst>
    <dgm:cxn modelId="{9A756B18-8E6C-4FF6-B7FD-AE475E7AE585}" type="presOf" srcId="{B25185A6-C95A-41E0-878E-7FB2BCA50BB2}" destId="{DF5BA938-2844-4969-9F1B-31D1D6D834BA}" srcOrd="0" destOrd="0" presId="urn:microsoft.com/office/officeart/2005/8/layout/list1"/>
    <dgm:cxn modelId="{278CA51B-7C3E-48E5-B64B-0EAC563C7D8C}" type="presOf" srcId="{D55A0363-7AF9-45EF-8260-A1DA858D58A3}" destId="{2290335F-FA59-4C87-AB49-4E3F80FEDCF2}" srcOrd="1" destOrd="0" presId="urn:microsoft.com/office/officeart/2005/8/layout/list1"/>
    <dgm:cxn modelId="{ECC92F1D-AC22-4AA6-8072-567F09B67970}" type="presOf" srcId="{D55A0363-7AF9-45EF-8260-A1DA858D58A3}" destId="{78FF5B1E-04AD-4E2E-88A9-57CB1840D144}" srcOrd="0" destOrd="0" presId="urn:microsoft.com/office/officeart/2005/8/layout/list1"/>
    <dgm:cxn modelId="{1B3D7624-1365-4BCC-966F-9560D74E6394}" type="presOf" srcId="{506B303E-17FD-40D1-A95C-C7189AEB93E2}" destId="{67234DEE-82B9-4321-8D49-68E008540ACE}" srcOrd="0" destOrd="0" presId="urn:microsoft.com/office/officeart/2005/8/layout/list1"/>
    <dgm:cxn modelId="{1516C226-87B8-4CFD-A55E-617E14B0F9E6}" srcId="{B2EA54DC-F228-48D3-9997-04BE02D3592A}" destId="{506B303E-17FD-40D1-A95C-C7189AEB93E2}" srcOrd="0" destOrd="0" parTransId="{A301AC22-2D1D-4427-B5BC-42C7F6A1DCCD}" sibTransId="{883D50EB-98D6-41E4-AD51-E6920156C88B}"/>
    <dgm:cxn modelId="{BF3B0432-ACE5-4968-B990-9C59F0CCB907}" srcId="{B2EA54DC-F228-48D3-9997-04BE02D3592A}" destId="{0FB9744F-3DF6-4419-A71D-9FA779252B58}" srcOrd="4" destOrd="0" parTransId="{F591564D-3DBC-46BF-877A-05FD4E430CF8}" sibTransId="{F6F74992-4908-46A1-953F-682577020237}"/>
    <dgm:cxn modelId="{B055E95C-0207-4E02-8650-2487B70882E2}" type="presOf" srcId="{0FB9744F-3DF6-4419-A71D-9FA779252B58}" destId="{8298B38A-9FDB-4A0B-B21E-7D7684C16E3A}" srcOrd="1" destOrd="0" presId="urn:microsoft.com/office/officeart/2005/8/layout/list1"/>
    <dgm:cxn modelId="{D1EBE669-872B-4A9C-94E7-70D54A5D15FD}" srcId="{B2EA54DC-F228-48D3-9997-04BE02D3592A}" destId="{B25185A6-C95A-41E0-878E-7FB2BCA50BB2}" srcOrd="2" destOrd="0" parTransId="{EFFBBC82-DE52-4F63-9F1F-26500450931F}" sibTransId="{12F20830-A14A-4295-AB64-24B4106A3A5C}"/>
    <dgm:cxn modelId="{0A8E317D-5691-48E5-B09E-719CDD16AC25}" type="presOf" srcId="{649707CB-C248-4483-8D1F-DC887BF2835A}" destId="{0FD8F4F6-B0F0-4257-BCA5-FDE22806C10A}" srcOrd="0" destOrd="0" presId="urn:microsoft.com/office/officeart/2005/8/layout/list1"/>
    <dgm:cxn modelId="{B9366B89-21B1-474D-8ED1-12681FC5243D}" type="presOf" srcId="{B25185A6-C95A-41E0-878E-7FB2BCA50BB2}" destId="{667D4409-08DD-4CAF-8BDB-5852628FE45D}" srcOrd="1" destOrd="0" presId="urn:microsoft.com/office/officeart/2005/8/layout/list1"/>
    <dgm:cxn modelId="{9549B39B-B8A8-4B2C-9D85-77FF2053331D}" type="presOf" srcId="{0FB9744F-3DF6-4419-A71D-9FA779252B58}" destId="{1770D1A6-E03F-4B5C-8473-0D43DD1118F5}" srcOrd="0" destOrd="0" presId="urn:microsoft.com/office/officeart/2005/8/layout/list1"/>
    <dgm:cxn modelId="{970A18B1-889A-4C46-9AB2-8B959C5A70F6}" type="presOf" srcId="{B2EA54DC-F228-48D3-9997-04BE02D3592A}" destId="{238B2CDE-042D-4231-941E-8F17F106A728}" srcOrd="0" destOrd="0" presId="urn:microsoft.com/office/officeart/2005/8/layout/list1"/>
    <dgm:cxn modelId="{E7CCDAB1-A5D1-494D-A9C9-360B618DA28D}" srcId="{B2EA54DC-F228-48D3-9997-04BE02D3592A}" destId="{D55A0363-7AF9-45EF-8260-A1DA858D58A3}" srcOrd="3" destOrd="0" parTransId="{D0BD1F0A-0DB3-49B7-9765-E5FE3CE84489}" sibTransId="{1CFB5B89-5E52-48D3-B135-F51002FEBA0B}"/>
    <dgm:cxn modelId="{07757DBA-A636-4B39-B436-E69C71B1EC70}" srcId="{B2EA54DC-F228-48D3-9997-04BE02D3592A}" destId="{649707CB-C248-4483-8D1F-DC887BF2835A}" srcOrd="1" destOrd="0" parTransId="{1B6EBC91-F04C-4893-9D7A-45A009345B5E}" sibTransId="{BF82FD62-E9ED-4C56-84B7-ADFE29044B7B}"/>
    <dgm:cxn modelId="{F21ECBBD-F9E6-4F72-B85C-8CCBBD974FB6}" type="presOf" srcId="{506B303E-17FD-40D1-A95C-C7189AEB93E2}" destId="{CD9F7399-7152-48A5-ACC0-B000AC2668E4}" srcOrd="1" destOrd="0" presId="urn:microsoft.com/office/officeart/2005/8/layout/list1"/>
    <dgm:cxn modelId="{3F9ECACE-C052-44DB-B06D-188B2F78DE26}" type="presOf" srcId="{649707CB-C248-4483-8D1F-DC887BF2835A}" destId="{2CF34A8F-88FD-4A02-977B-2437EC5AF7F8}" srcOrd="1" destOrd="0" presId="urn:microsoft.com/office/officeart/2005/8/layout/list1"/>
    <dgm:cxn modelId="{D9C39180-CBDC-4671-9F4C-17DCAD737A51}" type="presParOf" srcId="{238B2CDE-042D-4231-941E-8F17F106A728}" destId="{E02D12AB-5B75-43E8-B2A6-B4BC423AC191}" srcOrd="0" destOrd="0" presId="urn:microsoft.com/office/officeart/2005/8/layout/list1"/>
    <dgm:cxn modelId="{BE062514-DA78-46D5-A3AC-FFEA95708F4A}" type="presParOf" srcId="{E02D12AB-5B75-43E8-B2A6-B4BC423AC191}" destId="{67234DEE-82B9-4321-8D49-68E008540ACE}" srcOrd="0" destOrd="0" presId="urn:microsoft.com/office/officeart/2005/8/layout/list1"/>
    <dgm:cxn modelId="{5058F3D9-D2F7-418C-A348-0C69AB9A91B1}" type="presParOf" srcId="{E02D12AB-5B75-43E8-B2A6-B4BC423AC191}" destId="{CD9F7399-7152-48A5-ACC0-B000AC2668E4}" srcOrd="1" destOrd="0" presId="urn:microsoft.com/office/officeart/2005/8/layout/list1"/>
    <dgm:cxn modelId="{FB547C38-E5F5-4EE9-A286-DA8764210105}" type="presParOf" srcId="{238B2CDE-042D-4231-941E-8F17F106A728}" destId="{7BDF8783-4F05-4CE3-8D56-3AD2E1499CF5}" srcOrd="1" destOrd="0" presId="urn:microsoft.com/office/officeart/2005/8/layout/list1"/>
    <dgm:cxn modelId="{79BC5910-D467-4608-9234-E62119F7694A}" type="presParOf" srcId="{238B2CDE-042D-4231-941E-8F17F106A728}" destId="{31A5E83D-52A8-4E9F-8D94-D62AAEBBC0E1}" srcOrd="2" destOrd="0" presId="urn:microsoft.com/office/officeart/2005/8/layout/list1"/>
    <dgm:cxn modelId="{4E970169-BF2E-47D8-B966-0BA2F09D2FE8}" type="presParOf" srcId="{238B2CDE-042D-4231-941E-8F17F106A728}" destId="{FBCC5157-A72D-45A7-AFE9-899241FE43A8}" srcOrd="3" destOrd="0" presId="urn:microsoft.com/office/officeart/2005/8/layout/list1"/>
    <dgm:cxn modelId="{CD4AD588-4539-4FD5-96B4-44BD20F237A1}" type="presParOf" srcId="{238B2CDE-042D-4231-941E-8F17F106A728}" destId="{28B55580-3388-4B3E-9D96-0D59E55FF34D}" srcOrd="4" destOrd="0" presId="urn:microsoft.com/office/officeart/2005/8/layout/list1"/>
    <dgm:cxn modelId="{653877E3-B616-4EB6-B1A9-D1A0BDD1FFEE}" type="presParOf" srcId="{28B55580-3388-4B3E-9D96-0D59E55FF34D}" destId="{0FD8F4F6-B0F0-4257-BCA5-FDE22806C10A}" srcOrd="0" destOrd="0" presId="urn:microsoft.com/office/officeart/2005/8/layout/list1"/>
    <dgm:cxn modelId="{A2845604-2B8A-422A-A1C3-B0205FCC8283}" type="presParOf" srcId="{28B55580-3388-4B3E-9D96-0D59E55FF34D}" destId="{2CF34A8F-88FD-4A02-977B-2437EC5AF7F8}" srcOrd="1" destOrd="0" presId="urn:microsoft.com/office/officeart/2005/8/layout/list1"/>
    <dgm:cxn modelId="{A2A67671-6747-4652-9AED-22F69EF4E08C}" type="presParOf" srcId="{238B2CDE-042D-4231-941E-8F17F106A728}" destId="{A39A5000-DB37-425C-AD34-B9FCA6527C52}" srcOrd="5" destOrd="0" presId="urn:microsoft.com/office/officeart/2005/8/layout/list1"/>
    <dgm:cxn modelId="{E8295A7F-6D9F-4019-83CD-1B46570FB0FE}" type="presParOf" srcId="{238B2CDE-042D-4231-941E-8F17F106A728}" destId="{F746EAE2-093F-475C-BA7B-76D05AE95C53}" srcOrd="6" destOrd="0" presId="urn:microsoft.com/office/officeart/2005/8/layout/list1"/>
    <dgm:cxn modelId="{E6DC5761-A6D2-463C-8503-82668F72D12F}" type="presParOf" srcId="{238B2CDE-042D-4231-941E-8F17F106A728}" destId="{0A8CDD77-07CE-4769-AE1D-6A21FE1F1109}" srcOrd="7" destOrd="0" presId="urn:microsoft.com/office/officeart/2005/8/layout/list1"/>
    <dgm:cxn modelId="{E1879393-26AD-4D44-8224-9A7FD2A9415C}" type="presParOf" srcId="{238B2CDE-042D-4231-941E-8F17F106A728}" destId="{21C6653B-8B86-4564-878F-F2E3B522F2D3}" srcOrd="8" destOrd="0" presId="urn:microsoft.com/office/officeart/2005/8/layout/list1"/>
    <dgm:cxn modelId="{12320563-5BD6-49FC-ACEE-27909E55AA28}" type="presParOf" srcId="{21C6653B-8B86-4564-878F-F2E3B522F2D3}" destId="{DF5BA938-2844-4969-9F1B-31D1D6D834BA}" srcOrd="0" destOrd="0" presId="urn:microsoft.com/office/officeart/2005/8/layout/list1"/>
    <dgm:cxn modelId="{DD8EF0A2-6143-49BB-99EA-9CF6C01DAECD}" type="presParOf" srcId="{21C6653B-8B86-4564-878F-F2E3B522F2D3}" destId="{667D4409-08DD-4CAF-8BDB-5852628FE45D}" srcOrd="1" destOrd="0" presId="urn:microsoft.com/office/officeart/2005/8/layout/list1"/>
    <dgm:cxn modelId="{184C4B4B-24F8-43E5-9046-B6D52E44EC5E}" type="presParOf" srcId="{238B2CDE-042D-4231-941E-8F17F106A728}" destId="{D4C272FF-C51B-401F-B6EA-E1784A01F54B}" srcOrd="9" destOrd="0" presId="urn:microsoft.com/office/officeart/2005/8/layout/list1"/>
    <dgm:cxn modelId="{0CAFEC44-DD92-40CF-B584-69409EA27ED9}" type="presParOf" srcId="{238B2CDE-042D-4231-941E-8F17F106A728}" destId="{28A0EAA3-8B6F-415D-8297-21C5CF3DBA0F}" srcOrd="10" destOrd="0" presId="urn:microsoft.com/office/officeart/2005/8/layout/list1"/>
    <dgm:cxn modelId="{8413D70D-7768-45DE-9D6F-8BEB6A774DC1}" type="presParOf" srcId="{238B2CDE-042D-4231-941E-8F17F106A728}" destId="{5A21BB3F-ED52-408D-BB2C-FDC748BC6315}" srcOrd="11" destOrd="0" presId="urn:microsoft.com/office/officeart/2005/8/layout/list1"/>
    <dgm:cxn modelId="{567A4C7C-F524-4C3F-8F11-DBE3E84E919D}" type="presParOf" srcId="{238B2CDE-042D-4231-941E-8F17F106A728}" destId="{7F5B7E30-8EE3-4DAF-BE53-ABC8597C46CA}" srcOrd="12" destOrd="0" presId="urn:microsoft.com/office/officeart/2005/8/layout/list1"/>
    <dgm:cxn modelId="{603F2762-303C-4EC5-AFA2-6954EBAB9BB6}" type="presParOf" srcId="{7F5B7E30-8EE3-4DAF-BE53-ABC8597C46CA}" destId="{78FF5B1E-04AD-4E2E-88A9-57CB1840D144}" srcOrd="0" destOrd="0" presId="urn:microsoft.com/office/officeart/2005/8/layout/list1"/>
    <dgm:cxn modelId="{B43148C6-B954-4A0F-9332-DA8C1BD89A5F}" type="presParOf" srcId="{7F5B7E30-8EE3-4DAF-BE53-ABC8597C46CA}" destId="{2290335F-FA59-4C87-AB49-4E3F80FEDCF2}" srcOrd="1" destOrd="0" presId="urn:microsoft.com/office/officeart/2005/8/layout/list1"/>
    <dgm:cxn modelId="{02141EC8-17A3-4088-8157-D969DF5AC6DF}" type="presParOf" srcId="{238B2CDE-042D-4231-941E-8F17F106A728}" destId="{C951FCE3-5FD5-4919-A4EC-B9ECE72F120A}" srcOrd="13" destOrd="0" presId="urn:microsoft.com/office/officeart/2005/8/layout/list1"/>
    <dgm:cxn modelId="{EDF216D8-E3D4-4B6D-ABCF-0D21C57AE580}" type="presParOf" srcId="{238B2CDE-042D-4231-941E-8F17F106A728}" destId="{FA03EE1D-5F54-4481-9882-0BE0CECBA850}" srcOrd="14" destOrd="0" presId="urn:microsoft.com/office/officeart/2005/8/layout/list1"/>
    <dgm:cxn modelId="{EC643136-4F6C-4018-8B1E-3095CEFF2895}" type="presParOf" srcId="{238B2CDE-042D-4231-941E-8F17F106A728}" destId="{6F260589-036B-4F4D-BD09-BCB370A30507}" srcOrd="15" destOrd="0" presId="urn:microsoft.com/office/officeart/2005/8/layout/list1"/>
    <dgm:cxn modelId="{99FC18E2-84B8-4A9D-A2D0-14681928E912}" type="presParOf" srcId="{238B2CDE-042D-4231-941E-8F17F106A728}" destId="{3268B87F-A268-442F-BC77-8DA0F445BC05}" srcOrd="16" destOrd="0" presId="urn:microsoft.com/office/officeart/2005/8/layout/list1"/>
    <dgm:cxn modelId="{CFBD2AE0-E87D-47A5-8672-03AAFFD8C4FA}" type="presParOf" srcId="{3268B87F-A268-442F-BC77-8DA0F445BC05}" destId="{1770D1A6-E03F-4B5C-8473-0D43DD1118F5}" srcOrd="0" destOrd="0" presId="urn:microsoft.com/office/officeart/2005/8/layout/list1"/>
    <dgm:cxn modelId="{978387D3-0A02-4A03-82AF-C4D249D6B886}" type="presParOf" srcId="{3268B87F-A268-442F-BC77-8DA0F445BC05}" destId="{8298B38A-9FDB-4A0B-B21E-7D7684C16E3A}" srcOrd="1" destOrd="0" presId="urn:microsoft.com/office/officeart/2005/8/layout/list1"/>
    <dgm:cxn modelId="{591B83C1-6A88-4338-BE57-CDD7B9B075F8}" type="presParOf" srcId="{238B2CDE-042D-4231-941E-8F17F106A728}" destId="{A5436DED-2E9F-4591-B383-F7C0E966BD98}" srcOrd="17" destOrd="0" presId="urn:microsoft.com/office/officeart/2005/8/layout/list1"/>
    <dgm:cxn modelId="{7DA6EF48-749F-4E7D-9032-E56ECA090F54}" type="presParOf" srcId="{238B2CDE-042D-4231-941E-8F17F106A728}" destId="{2769B68F-CF61-427D-B5CD-BB13F090439A}"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839D17-1FB9-4238-9220-5EB072829A24}"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2E789B4D-29B7-431A-B448-56D5814DDFBC}">
      <dgm:prSet custT="1"/>
      <dgm:spPr/>
      <dgm:t>
        <a:bodyPr/>
        <a:lstStyle/>
        <a:p>
          <a:pPr algn="just"/>
          <a:r>
            <a:rPr lang="en-IN" sz="1400"/>
            <a:t>Generally there are 2 types of concurrent programming models</a:t>
          </a:r>
        </a:p>
      </dgm:t>
    </dgm:pt>
    <dgm:pt modelId="{3EE66EE2-B06C-46F3-8CB2-2846E34EA91E}" type="parTrans" cxnId="{7373F21A-80E0-43D8-86D3-F89085C2BFBE}">
      <dgm:prSet/>
      <dgm:spPr/>
      <dgm:t>
        <a:bodyPr/>
        <a:lstStyle/>
        <a:p>
          <a:pPr algn="just"/>
          <a:endParaRPr lang="en-IN" sz="1400"/>
        </a:p>
      </dgm:t>
    </dgm:pt>
    <dgm:pt modelId="{7846614C-3AA7-49E8-9A79-D91211E5A862}" type="sibTrans" cxnId="{7373F21A-80E0-43D8-86D3-F89085C2BFBE}">
      <dgm:prSet/>
      <dgm:spPr/>
      <dgm:t>
        <a:bodyPr/>
        <a:lstStyle/>
        <a:p>
          <a:pPr algn="just"/>
          <a:endParaRPr lang="en-IN" sz="1400"/>
        </a:p>
      </dgm:t>
    </dgm:pt>
    <dgm:pt modelId="{F3B00A70-46FE-43F6-A79C-147ADA88844F}">
      <dgm:prSet custT="1"/>
      <dgm:spPr/>
      <dgm:t>
        <a:bodyPr/>
        <a:lstStyle/>
        <a:p>
          <a:pPr algn="just"/>
          <a:r>
            <a:rPr lang="en-IN" sz="1200" dirty="0"/>
            <a:t>Multiprocessing</a:t>
          </a:r>
        </a:p>
      </dgm:t>
    </dgm:pt>
    <dgm:pt modelId="{9AB24A2A-81FD-4321-86AA-5AD9BA76835E}" type="parTrans" cxnId="{A24BF7EE-2702-4506-B0A9-0B42CE850C9B}">
      <dgm:prSet/>
      <dgm:spPr/>
      <dgm:t>
        <a:bodyPr/>
        <a:lstStyle/>
        <a:p>
          <a:pPr algn="just"/>
          <a:endParaRPr lang="en-IN" sz="1400"/>
        </a:p>
      </dgm:t>
    </dgm:pt>
    <dgm:pt modelId="{37F45086-E48F-4D31-AA43-2718FD0193D1}" type="sibTrans" cxnId="{A24BF7EE-2702-4506-B0A9-0B42CE850C9B}">
      <dgm:prSet/>
      <dgm:spPr/>
      <dgm:t>
        <a:bodyPr/>
        <a:lstStyle/>
        <a:p>
          <a:pPr algn="just"/>
          <a:endParaRPr lang="en-IN" sz="1400"/>
        </a:p>
      </dgm:t>
    </dgm:pt>
    <dgm:pt modelId="{4E9407CC-E5C2-416F-8FCF-80AA7CCF1B87}">
      <dgm:prSet custT="1"/>
      <dgm:spPr/>
      <dgm:t>
        <a:bodyPr/>
        <a:lstStyle/>
        <a:p>
          <a:pPr algn="just"/>
          <a:r>
            <a:rPr lang="en-IN" sz="1200" dirty="0"/>
            <a:t>Multithreading</a:t>
          </a:r>
        </a:p>
      </dgm:t>
    </dgm:pt>
    <dgm:pt modelId="{E1C65D52-9012-4734-AE6D-4651546330B0}" type="parTrans" cxnId="{9CF802BD-9D8C-4759-8881-FB186241C24A}">
      <dgm:prSet/>
      <dgm:spPr/>
      <dgm:t>
        <a:bodyPr/>
        <a:lstStyle/>
        <a:p>
          <a:pPr algn="just"/>
          <a:endParaRPr lang="en-IN" sz="1400"/>
        </a:p>
      </dgm:t>
    </dgm:pt>
    <dgm:pt modelId="{377E632F-E724-4802-8D0A-BA624869E3AC}" type="sibTrans" cxnId="{9CF802BD-9D8C-4759-8881-FB186241C24A}">
      <dgm:prSet/>
      <dgm:spPr/>
      <dgm:t>
        <a:bodyPr/>
        <a:lstStyle/>
        <a:p>
          <a:pPr algn="just"/>
          <a:endParaRPr lang="en-IN" sz="1400"/>
        </a:p>
      </dgm:t>
    </dgm:pt>
    <dgm:pt modelId="{AEE87BE8-3882-45CA-8F5F-281EAE919456}">
      <dgm:prSet custT="1"/>
      <dgm:spPr/>
      <dgm:t>
        <a:bodyPr/>
        <a:lstStyle/>
        <a:p>
          <a:pPr algn="just"/>
          <a:r>
            <a:rPr lang="en-IN" sz="1400" b="1" dirty="0"/>
            <a:t>Multiprocessing</a:t>
          </a:r>
        </a:p>
      </dgm:t>
    </dgm:pt>
    <dgm:pt modelId="{1A05B849-AC91-4808-B380-6B8049E5FF29}" type="parTrans" cxnId="{2ACDC4A7-BE0F-404E-AC26-A8D72B06308C}">
      <dgm:prSet/>
      <dgm:spPr/>
      <dgm:t>
        <a:bodyPr/>
        <a:lstStyle/>
        <a:p>
          <a:pPr algn="just"/>
          <a:endParaRPr lang="en-IN" sz="1400"/>
        </a:p>
      </dgm:t>
    </dgm:pt>
    <dgm:pt modelId="{5626538F-3E11-458B-A794-47FA332CDD8D}" type="sibTrans" cxnId="{2ACDC4A7-BE0F-404E-AC26-A8D72B06308C}">
      <dgm:prSet/>
      <dgm:spPr/>
      <dgm:t>
        <a:bodyPr/>
        <a:lstStyle/>
        <a:p>
          <a:pPr algn="just"/>
          <a:endParaRPr lang="en-IN" sz="1400"/>
        </a:p>
      </dgm:t>
    </dgm:pt>
    <dgm:pt modelId="{6286649D-2C50-4A02-A21B-C7C2B89A28CC}">
      <dgm:prSet custT="1"/>
      <dgm:spPr/>
      <dgm:t>
        <a:bodyPr/>
        <a:lstStyle/>
        <a:p>
          <a:pPr algn="just"/>
          <a:r>
            <a:rPr lang="en-IN" sz="1200" dirty="0"/>
            <a:t>Each process has only one thread running.</a:t>
          </a:r>
        </a:p>
      </dgm:t>
    </dgm:pt>
    <dgm:pt modelId="{96DC7B28-2B73-48B9-B568-CEF0E617767D}" type="parTrans" cxnId="{D52F0CF3-D5C9-4BAB-BBCD-D37259D3F9D9}">
      <dgm:prSet/>
      <dgm:spPr/>
      <dgm:t>
        <a:bodyPr/>
        <a:lstStyle/>
        <a:p>
          <a:pPr algn="just"/>
          <a:endParaRPr lang="en-IN" sz="1400"/>
        </a:p>
      </dgm:t>
    </dgm:pt>
    <dgm:pt modelId="{F0C5A74A-B196-43F7-A519-93327712E155}" type="sibTrans" cxnId="{D52F0CF3-D5C9-4BAB-BBCD-D37259D3F9D9}">
      <dgm:prSet/>
      <dgm:spPr/>
      <dgm:t>
        <a:bodyPr/>
        <a:lstStyle/>
        <a:p>
          <a:pPr algn="just"/>
          <a:endParaRPr lang="en-IN" sz="1400"/>
        </a:p>
      </dgm:t>
    </dgm:pt>
    <dgm:pt modelId="{03D22505-6CC7-48D0-A3EA-D825A4604CD6}">
      <dgm:prSet custT="1"/>
      <dgm:spPr/>
      <dgm:t>
        <a:bodyPr/>
        <a:lstStyle/>
        <a:p>
          <a:pPr algn="just"/>
          <a:r>
            <a:rPr lang="en-IN" sz="1200" dirty="0"/>
            <a:t>All the processes communicate with each other thru a inter-process communication channel, such as files, pipes, message queues etc.,</a:t>
          </a:r>
        </a:p>
      </dgm:t>
    </dgm:pt>
    <dgm:pt modelId="{D19BF306-79C2-4DD6-9569-2C5084E77278}" type="parTrans" cxnId="{B9446CB1-1E3D-4D7D-860E-552977C71D83}">
      <dgm:prSet/>
      <dgm:spPr/>
      <dgm:t>
        <a:bodyPr/>
        <a:lstStyle/>
        <a:p>
          <a:pPr algn="just"/>
          <a:endParaRPr lang="en-IN" sz="1400"/>
        </a:p>
      </dgm:t>
    </dgm:pt>
    <dgm:pt modelId="{0897BFC4-5DC6-41C9-8D81-F983132F184D}" type="sibTrans" cxnId="{B9446CB1-1E3D-4D7D-860E-552977C71D83}">
      <dgm:prSet/>
      <dgm:spPr/>
      <dgm:t>
        <a:bodyPr/>
        <a:lstStyle/>
        <a:p>
          <a:pPr algn="just"/>
          <a:endParaRPr lang="en-IN" sz="1400"/>
        </a:p>
      </dgm:t>
    </dgm:pt>
    <dgm:pt modelId="{1AE3271E-F52A-401D-8AE4-10D29B42A91C}">
      <dgm:prSet custT="1"/>
      <dgm:spPr/>
      <dgm:t>
        <a:bodyPr/>
        <a:lstStyle/>
        <a:p>
          <a:pPr algn="just"/>
          <a:r>
            <a:rPr lang="en-IN" sz="1200" b="1" dirty="0"/>
            <a:t>Advantage</a:t>
          </a:r>
          <a:r>
            <a:rPr lang="en-IN" sz="1200" dirty="0"/>
            <a:t>: Can be run on distributed system</a:t>
          </a:r>
        </a:p>
      </dgm:t>
    </dgm:pt>
    <dgm:pt modelId="{8C4F3B56-0C44-4045-A93F-F208744ECA44}" type="parTrans" cxnId="{636BCAF4-5631-42B9-8E13-6157707D2E60}">
      <dgm:prSet/>
      <dgm:spPr/>
      <dgm:t>
        <a:bodyPr/>
        <a:lstStyle/>
        <a:p>
          <a:pPr algn="just"/>
          <a:endParaRPr lang="en-IN" sz="1400"/>
        </a:p>
      </dgm:t>
    </dgm:pt>
    <dgm:pt modelId="{585F2C9F-7C1B-41C3-B8E4-19C88B158F3E}" type="sibTrans" cxnId="{636BCAF4-5631-42B9-8E13-6157707D2E60}">
      <dgm:prSet/>
      <dgm:spPr/>
      <dgm:t>
        <a:bodyPr/>
        <a:lstStyle/>
        <a:p>
          <a:pPr algn="just"/>
          <a:endParaRPr lang="en-IN" sz="1400"/>
        </a:p>
      </dgm:t>
    </dgm:pt>
    <dgm:pt modelId="{9DE21F55-81DF-42EE-8887-59F70DCA8D9C}">
      <dgm:prSet custT="1"/>
      <dgm:spPr/>
      <dgm:t>
        <a:bodyPr/>
        <a:lstStyle/>
        <a:p>
          <a:pPr algn="just"/>
          <a:r>
            <a:rPr lang="en-IN" sz="1200" b="1" dirty="0" err="1"/>
            <a:t>Dis-advantage</a:t>
          </a:r>
          <a:r>
            <a:rPr lang="en-IN" sz="1200" dirty="0" err="1"/>
            <a:t>:Slow</a:t>
          </a:r>
          <a:r>
            <a:rPr lang="en-IN" sz="1200" dirty="0"/>
            <a:t> to start and involves a lot of overheads.</a:t>
          </a:r>
        </a:p>
      </dgm:t>
    </dgm:pt>
    <dgm:pt modelId="{C796DF7E-94B2-4828-907F-47319DFDA713}" type="parTrans" cxnId="{AF22BE82-4C14-4864-8908-A42766624252}">
      <dgm:prSet/>
      <dgm:spPr/>
      <dgm:t>
        <a:bodyPr/>
        <a:lstStyle/>
        <a:p>
          <a:pPr algn="just"/>
          <a:endParaRPr lang="en-IN" sz="1400"/>
        </a:p>
      </dgm:t>
    </dgm:pt>
    <dgm:pt modelId="{53C690F5-325C-488A-814E-E2201E72C0A0}" type="sibTrans" cxnId="{AF22BE82-4C14-4864-8908-A42766624252}">
      <dgm:prSet/>
      <dgm:spPr/>
      <dgm:t>
        <a:bodyPr/>
        <a:lstStyle/>
        <a:p>
          <a:pPr algn="just"/>
          <a:endParaRPr lang="en-IN" sz="1400"/>
        </a:p>
      </dgm:t>
    </dgm:pt>
    <dgm:pt modelId="{F3F6F8B9-E9A8-4738-AF47-2368CF58BA98}">
      <dgm:prSet custT="1"/>
      <dgm:spPr/>
      <dgm:t>
        <a:bodyPr/>
        <a:lstStyle/>
        <a:p>
          <a:pPr algn="just"/>
          <a:r>
            <a:rPr lang="en-IN" sz="1400" b="1" dirty="0"/>
            <a:t>Multithreading</a:t>
          </a:r>
        </a:p>
      </dgm:t>
    </dgm:pt>
    <dgm:pt modelId="{4DB35247-0EAC-474B-97BF-1B1859BC7C2C}" type="parTrans" cxnId="{0A7E5F78-16F9-4248-95B7-3E8CDBECADF1}">
      <dgm:prSet/>
      <dgm:spPr/>
      <dgm:t>
        <a:bodyPr/>
        <a:lstStyle/>
        <a:p>
          <a:pPr algn="just"/>
          <a:endParaRPr lang="en-IN" sz="1400"/>
        </a:p>
      </dgm:t>
    </dgm:pt>
    <dgm:pt modelId="{B5CBD475-22A6-4352-AF7E-2C908BECB7BE}" type="sibTrans" cxnId="{0A7E5F78-16F9-4248-95B7-3E8CDBECADF1}">
      <dgm:prSet/>
      <dgm:spPr/>
      <dgm:t>
        <a:bodyPr/>
        <a:lstStyle/>
        <a:p>
          <a:pPr algn="just"/>
          <a:endParaRPr lang="en-IN" sz="1400"/>
        </a:p>
      </dgm:t>
    </dgm:pt>
    <dgm:pt modelId="{D1FBC6C2-968B-4931-96D1-382F5D8B3CB9}">
      <dgm:prSet custT="1"/>
      <dgm:spPr/>
      <dgm:t>
        <a:bodyPr/>
        <a:lstStyle/>
        <a:p>
          <a:pPr algn="just"/>
          <a:r>
            <a:rPr lang="en-IN" sz="1200" dirty="0"/>
            <a:t>A single process may contain two or more threads .</a:t>
          </a:r>
        </a:p>
      </dgm:t>
    </dgm:pt>
    <dgm:pt modelId="{E008888C-B848-424C-9184-92B6490F835F}" type="parTrans" cxnId="{6C939CA5-2572-44D3-8D51-E368A323C553}">
      <dgm:prSet/>
      <dgm:spPr/>
      <dgm:t>
        <a:bodyPr/>
        <a:lstStyle/>
        <a:p>
          <a:pPr algn="just"/>
          <a:endParaRPr lang="en-IN" sz="1400"/>
        </a:p>
      </dgm:t>
    </dgm:pt>
    <dgm:pt modelId="{468E25AB-D95F-4530-A016-31E703514B0A}" type="sibTrans" cxnId="{6C939CA5-2572-44D3-8D51-E368A323C553}">
      <dgm:prSet/>
      <dgm:spPr/>
      <dgm:t>
        <a:bodyPr/>
        <a:lstStyle/>
        <a:p>
          <a:pPr algn="just"/>
          <a:endParaRPr lang="en-IN" sz="1400"/>
        </a:p>
      </dgm:t>
    </dgm:pt>
    <dgm:pt modelId="{0EA7BC67-093B-4DDC-91C3-FAAEE8CB5F61}">
      <dgm:prSet custT="1"/>
      <dgm:spPr/>
      <dgm:t>
        <a:bodyPr/>
        <a:lstStyle/>
        <a:p>
          <a:pPr algn="just"/>
          <a:r>
            <a:rPr lang="en-IN" sz="1200" dirty="0"/>
            <a:t>Each of these threads communicate with each other thru a shared memory.</a:t>
          </a:r>
        </a:p>
      </dgm:t>
    </dgm:pt>
    <dgm:pt modelId="{F54B33AD-D16B-4F8F-8268-A1C3C877C31A}" type="parTrans" cxnId="{0ABCD5D8-8FE1-4CDE-A6B5-481407B85ED8}">
      <dgm:prSet/>
      <dgm:spPr/>
      <dgm:t>
        <a:bodyPr/>
        <a:lstStyle/>
        <a:p>
          <a:pPr algn="just"/>
          <a:endParaRPr lang="en-IN" sz="1400"/>
        </a:p>
      </dgm:t>
    </dgm:pt>
    <dgm:pt modelId="{3BAA7FFA-77A8-40FF-ACC6-C5F131D270A6}" type="sibTrans" cxnId="{0ABCD5D8-8FE1-4CDE-A6B5-481407B85ED8}">
      <dgm:prSet/>
      <dgm:spPr/>
      <dgm:t>
        <a:bodyPr/>
        <a:lstStyle/>
        <a:p>
          <a:pPr algn="just"/>
          <a:endParaRPr lang="en-IN" sz="1400"/>
        </a:p>
      </dgm:t>
    </dgm:pt>
    <dgm:pt modelId="{6367022C-8557-424E-8D63-1B9ED45B787C}">
      <dgm:prSet custT="1"/>
      <dgm:spPr/>
      <dgm:t>
        <a:bodyPr/>
        <a:lstStyle/>
        <a:p>
          <a:pPr algn="just"/>
          <a:r>
            <a:rPr lang="en-IN" sz="1200" b="1" dirty="0"/>
            <a:t>Advantage</a:t>
          </a:r>
          <a:r>
            <a:rPr lang="en-IN" sz="1200" dirty="0"/>
            <a:t>: Very fast to start and low overhead.</a:t>
          </a:r>
        </a:p>
      </dgm:t>
    </dgm:pt>
    <dgm:pt modelId="{3848A4AC-D559-4E43-8AE4-C0A3445B72DF}" type="parTrans" cxnId="{E28635AA-4626-4B86-A368-9EC1DB544F2E}">
      <dgm:prSet/>
      <dgm:spPr/>
      <dgm:t>
        <a:bodyPr/>
        <a:lstStyle/>
        <a:p>
          <a:pPr algn="just"/>
          <a:endParaRPr lang="en-IN" sz="1400"/>
        </a:p>
      </dgm:t>
    </dgm:pt>
    <dgm:pt modelId="{0FAB23AD-73EC-4351-80D5-44364CBB8A3C}" type="sibTrans" cxnId="{E28635AA-4626-4B86-A368-9EC1DB544F2E}">
      <dgm:prSet/>
      <dgm:spPr/>
      <dgm:t>
        <a:bodyPr/>
        <a:lstStyle/>
        <a:p>
          <a:pPr algn="just"/>
          <a:endParaRPr lang="en-IN" sz="1400"/>
        </a:p>
      </dgm:t>
    </dgm:pt>
    <dgm:pt modelId="{958B3333-F129-428A-B9E6-CE8F3197E401}">
      <dgm:prSet custT="1"/>
      <dgm:spPr/>
      <dgm:t>
        <a:bodyPr/>
        <a:lstStyle/>
        <a:p>
          <a:pPr algn="just"/>
          <a:r>
            <a:rPr lang="en-IN" sz="1200" b="1" dirty="0" err="1"/>
            <a:t>Dis</a:t>
          </a:r>
          <a:r>
            <a:rPr lang="en-IN" sz="1200" b="1" dirty="0"/>
            <a:t>-advantage</a:t>
          </a:r>
          <a:r>
            <a:rPr lang="en-IN" sz="1200" dirty="0"/>
            <a:t>: Cannot be run on distributed system &amp; difficult to implement.</a:t>
          </a:r>
        </a:p>
      </dgm:t>
    </dgm:pt>
    <dgm:pt modelId="{CE0917BB-40B7-48AC-B69B-F31310783019}" type="parTrans" cxnId="{620CE5C3-245F-492E-A226-F31C5B4C7201}">
      <dgm:prSet/>
      <dgm:spPr/>
      <dgm:t>
        <a:bodyPr/>
        <a:lstStyle/>
        <a:p>
          <a:pPr algn="just"/>
          <a:endParaRPr lang="en-IN" sz="1400"/>
        </a:p>
      </dgm:t>
    </dgm:pt>
    <dgm:pt modelId="{D02D7167-51F3-41C9-B10F-8E6AF6E75B80}" type="sibTrans" cxnId="{620CE5C3-245F-492E-A226-F31C5B4C7201}">
      <dgm:prSet/>
      <dgm:spPr/>
      <dgm:t>
        <a:bodyPr/>
        <a:lstStyle/>
        <a:p>
          <a:pPr algn="just"/>
          <a:endParaRPr lang="en-IN" sz="1400"/>
        </a:p>
      </dgm:t>
    </dgm:pt>
    <dgm:pt modelId="{C2B628E1-4D4C-4D3B-B907-53F74225FAC1}" type="pres">
      <dgm:prSet presAssocID="{BE839D17-1FB9-4238-9220-5EB072829A24}" presName="linear" presStyleCnt="0">
        <dgm:presLayoutVars>
          <dgm:dir/>
          <dgm:animLvl val="lvl"/>
          <dgm:resizeHandles val="exact"/>
        </dgm:presLayoutVars>
      </dgm:prSet>
      <dgm:spPr/>
    </dgm:pt>
    <dgm:pt modelId="{EA677FBC-E61C-4803-8101-1DF14159AAE7}" type="pres">
      <dgm:prSet presAssocID="{2E789B4D-29B7-431A-B448-56D5814DDFBC}" presName="parentLin" presStyleCnt="0"/>
      <dgm:spPr/>
    </dgm:pt>
    <dgm:pt modelId="{2C98E7EC-D929-44E0-BF73-6230711E0A03}" type="pres">
      <dgm:prSet presAssocID="{2E789B4D-29B7-431A-B448-56D5814DDFBC}" presName="parentLeftMargin" presStyleLbl="node1" presStyleIdx="0" presStyleCnt="3"/>
      <dgm:spPr/>
    </dgm:pt>
    <dgm:pt modelId="{3432C03C-DD72-4113-A253-EDAAE768236D}" type="pres">
      <dgm:prSet presAssocID="{2E789B4D-29B7-431A-B448-56D5814DDFBC}" presName="parentText" presStyleLbl="node1" presStyleIdx="0" presStyleCnt="3">
        <dgm:presLayoutVars>
          <dgm:chMax val="0"/>
          <dgm:bulletEnabled val="1"/>
        </dgm:presLayoutVars>
      </dgm:prSet>
      <dgm:spPr/>
    </dgm:pt>
    <dgm:pt modelId="{D09381A6-D8A2-4F37-9E44-21B31DD43B59}" type="pres">
      <dgm:prSet presAssocID="{2E789B4D-29B7-431A-B448-56D5814DDFBC}" presName="negativeSpace" presStyleCnt="0"/>
      <dgm:spPr/>
    </dgm:pt>
    <dgm:pt modelId="{2D2FD40F-C2B5-4DBA-B1BC-13AFCB4F0E76}" type="pres">
      <dgm:prSet presAssocID="{2E789B4D-29B7-431A-B448-56D5814DDFBC}" presName="childText" presStyleLbl="conFgAcc1" presStyleIdx="0" presStyleCnt="3">
        <dgm:presLayoutVars>
          <dgm:bulletEnabled val="1"/>
        </dgm:presLayoutVars>
      </dgm:prSet>
      <dgm:spPr/>
    </dgm:pt>
    <dgm:pt modelId="{6EF48AB8-C1EC-4997-9744-FBB7BD83A79E}" type="pres">
      <dgm:prSet presAssocID="{7846614C-3AA7-49E8-9A79-D91211E5A862}" presName="spaceBetweenRectangles" presStyleCnt="0"/>
      <dgm:spPr/>
    </dgm:pt>
    <dgm:pt modelId="{B459458E-2634-42BC-BF5B-EB71547B4184}" type="pres">
      <dgm:prSet presAssocID="{AEE87BE8-3882-45CA-8F5F-281EAE919456}" presName="parentLin" presStyleCnt="0"/>
      <dgm:spPr/>
    </dgm:pt>
    <dgm:pt modelId="{30398410-0CAA-4E00-9CC9-429263CCCC28}" type="pres">
      <dgm:prSet presAssocID="{AEE87BE8-3882-45CA-8F5F-281EAE919456}" presName="parentLeftMargin" presStyleLbl="node1" presStyleIdx="0" presStyleCnt="3"/>
      <dgm:spPr/>
    </dgm:pt>
    <dgm:pt modelId="{A24C2E8C-E574-41B1-A521-8C9783C6931B}" type="pres">
      <dgm:prSet presAssocID="{AEE87BE8-3882-45CA-8F5F-281EAE919456}" presName="parentText" presStyleLbl="node1" presStyleIdx="1" presStyleCnt="3">
        <dgm:presLayoutVars>
          <dgm:chMax val="0"/>
          <dgm:bulletEnabled val="1"/>
        </dgm:presLayoutVars>
      </dgm:prSet>
      <dgm:spPr/>
    </dgm:pt>
    <dgm:pt modelId="{66CC891A-3B6C-4C94-B107-1B60FF777049}" type="pres">
      <dgm:prSet presAssocID="{AEE87BE8-3882-45CA-8F5F-281EAE919456}" presName="negativeSpace" presStyleCnt="0"/>
      <dgm:spPr/>
    </dgm:pt>
    <dgm:pt modelId="{F0DB4396-C979-4C02-85EF-1C6B5081404B}" type="pres">
      <dgm:prSet presAssocID="{AEE87BE8-3882-45CA-8F5F-281EAE919456}" presName="childText" presStyleLbl="conFgAcc1" presStyleIdx="1" presStyleCnt="3">
        <dgm:presLayoutVars>
          <dgm:bulletEnabled val="1"/>
        </dgm:presLayoutVars>
      </dgm:prSet>
      <dgm:spPr/>
    </dgm:pt>
    <dgm:pt modelId="{200A9259-63A8-441F-A7C3-01C0994F5C6B}" type="pres">
      <dgm:prSet presAssocID="{5626538F-3E11-458B-A794-47FA332CDD8D}" presName="spaceBetweenRectangles" presStyleCnt="0"/>
      <dgm:spPr/>
    </dgm:pt>
    <dgm:pt modelId="{F746846B-3E13-4C4A-BCB9-0F1EE95753E4}" type="pres">
      <dgm:prSet presAssocID="{F3F6F8B9-E9A8-4738-AF47-2368CF58BA98}" presName="parentLin" presStyleCnt="0"/>
      <dgm:spPr/>
    </dgm:pt>
    <dgm:pt modelId="{5A56C93E-27DC-480C-9DD2-87ECB4AFDD05}" type="pres">
      <dgm:prSet presAssocID="{F3F6F8B9-E9A8-4738-AF47-2368CF58BA98}" presName="parentLeftMargin" presStyleLbl="node1" presStyleIdx="1" presStyleCnt="3"/>
      <dgm:spPr/>
    </dgm:pt>
    <dgm:pt modelId="{31FEC4BE-DCE7-48CC-B00A-BFC28D93AC21}" type="pres">
      <dgm:prSet presAssocID="{F3F6F8B9-E9A8-4738-AF47-2368CF58BA98}" presName="parentText" presStyleLbl="node1" presStyleIdx="2" presStyleCnt="3">
        <dgm:presLayoutVars>
          <dgm:chMax val="0"/>
          <dgm:bulletEnabled val="1"/>
        </dgm:presLayoutVars>
      </dgm:prSet>
      <dgm:spPr/>
    </dgm:pt>
    <dgm:pt modelId="{B0BCA495-EBBB-4D20-8ADA-5BE47AEA8F9A}" type="pres">
      <dgm:prSet presAssocID="{F3F6F8B9-E9A8-4738-AF47-2368CF58BA98}" presName="negativeSpace" presStyleCnt="0"/>
      <dgm:spPr/>
    </dgm:pt>
    <dgm:pt modelId="{B89FD141-D8EA-4090-AEF3-0F6288D77ED2}" type="pres">
      <dgm:prSet presAssocID="{F3F6F8B9-E9A8-4738-AF47-2368CF58BA98}" presName="childText" presStyleLbl="conFgAcc1" presStyleIdx="2" presStyleCnt="3">
        <dgm:presLayoutVars>
          <dgm:bulletEnabled val="1"/>
        </dgm:presLayoutVars>
      </dgm:prSet>
      <dgm:spPr/>
    </dgm:pt>
  </dgm:ptLst>
  <dgm:cxnLst>
    <dgm:cxn modelId="{6180270B-4267-4E8D-BD6F-57A8A71EEC13}" type="presOf" srcId="{AEE87BE8-3882-45CA-8F5F-281EAE919456}" destId="{30398410-0CAA-4E00-9CC9-429263CCCC28}" srcOrd="0" destOrd="0" presId="urn:microsoft.com/office/officeart/2005/8/layout/list1"/>
    <dgm:cxn modelId="{7373F21A-80E0-43D8-86D3-F89085C2BFBE}" srcId="{BE839D17-1FB9-4238-9220-5EB072829A24}" destId="{2E789B4D-29B7-431A-B448-56D5814DDFBC}" srcOrd="0" destOrd="0" parTransId="{3EE66EE2-B06C-46F3-8CB2-2846E34EA91E}" sibTransId="{7846614C-3AA7-49E8-9A79-D91211E5A862}"/>
    <dgm:cxn modelId="{40D5BA1E-CD46-432C-A386-C5D6108A4043}" type="presOf" srcId="{9DE21F55-81DF-42EE-8887-59F70DCA8D9C}" destId="{F0DB4396-C979-4C02-85EF-1C6B5081404B}" srcOrd="0" destOrd="3" presId="urn:microsoft.com/office/officeart/2005/8/layout/list1"/>
    <dgm:cxn modelId="{73220B38-724B-4D49-93EE-98CB88696282}" type="presOf" srcId="{0EA7BC67-093B-4DDC-91C3-FAAEE8CB5F61}" destId="{B89FD141-D8EA-4090-AEF3-0F6288D77ED2}" srcOrd="0" destOrd="1" presId="urn:microsoft.com/office/officeart/2005/8/layout/list1"/>
    <dgm:cxn modelId="{C560203B-2C35-4B84-BB2D-51A7039C7BCD}" type="presOf" srcId="{1AE3271E-F52A-401D-8AE4-10D29B42A91C}" destId="{F0DB4396-C979-4C02-85EF-1C6B5081404B}" srcOrd="0" destOrd="2" presId="urn:microsoft.com/office/officeart/2005/8/layout/list1"/>
    <dgm:cxn modelId="{50295D47-C7D4-427B-9650-DE7F9149A4C7}" type="presOf" srcId="{2E789B4D-29B7-431A-B448-56D5814DDFBC}" destId="{3432C03C-DD72-4113-A253-EDAAE768236D}" srcOrd="1" destOrd="0" presId="urn:microsoft.com/office/officeart/2005/8/layout/list1"/>
    <dgm:cxn modelId="{C9284348-6B07-49B4-92BD-635964C9ECC8}" type="presOf" srcId="{F3B00A70-46FE-43F6-A79C-147ADA88844F}" destId="{2D2FD40F-C2B5-4DBA-B1BC-13AFCB4F0E76}" srcOrd="0" destOrd="0" presId="urn:microsoft.com/office/officeart/2005/8/layout/list1"/>
    <dgm:cxn modelId="{BAA7F54A-B015-46B0-B3C3-0E8A452B6FC4}" type="presOf" srcId="{F3F6F8B9-E9A8-4738-AF47-2368CF58BA98}" destId="{5A56C93E-27DC-480C-9DD2-87ECB4AFDD05}" srcOrd="0" destOrd="0" presId="urn:microsoft.com/office/officeart/2005/8/layout/list1"/>
    <dgm:cxn modelId="{0A7E5F78-16F9-4248-95B7-3E8CDBECADF1}" srcId="{BE839D17-1FB9-4238-9220-5EB072829A24}" destId="{F3F6F8B9-E9A8-4738-AF47-2368CF58BA98}" srcOrd="2" destOrd="0" parTransId="{4DB35247-0EAC-474B-97BF-1B1859BC7C2C}" sibTransId="{B5CBD475-22A6-4352-AF7E-2C908BECB7BE}"/>
    <dgm:cxn modelId="{922ADE80-806A-4F24-9CC0-1B941D57202E}" type="presOf" srcId="{958B3333-F129-428A-B9E6-CE8F3197E401}" destId="{B89FD141-D8EA-4090-AEF3-0F6288D77ED2}" srcOrd="0" destOrd="3" presId="urn:microsoft.com/office/officeart/2005/8/layout/list1"/>
    <dgm:cxn modelId="{AF22BE82-4C14-4864-8908-A42766624252}" srcId="{AEE87BE8-3882-45CA-8F5F-281EAE919456}" destId="{9DE21F55-81DF-42EE-8887-59F70DCA8D9C}" srcOrd="3" destOrd="0" parTransId="{C796DF7E-94B2-4828-907F-47319DFDA713}" sibTransId="{53C690F5-325C-488A-814E-E2201E72C0A0}"/>
    <dgm:cxn modelId="{9700149C-043C-47B3-A5CF-B13F892F65C1}" type="presOf" srcId="{6367022C-8557-424E-8D63-1B9ED45B787C}" destId="{B89FD141-D8EA-4090-AEF3-0F6288D77ED2}" srcOrd="0" destOrd="2" presId="urn:microsoft.com/office/officeart/2005/8/layout/list1"/>
    <dgm:cxn modelId="{6C939CA5-2572-44D3-8D51-E368A323C553}" srcId="{F3F6F8B9-E9A8-4738-AF47-2368CF58BA98}" destId="{D1FBC6C2-968B-4931-96D1-382F5D8B3CB9}" srcOrd="0" destOrd="0" parTransId="{E008888C-B848-424C-9184-92B6490F835F}" sibTransId="{468E25AB-D95F-4530-A016-31E703514B0A}"/>
    <dgm:cxn modelId="{2ACDC4A7-BE0F-404E-AC26-A8D72B06308C}" srcId="{BE839D17-1FB9-4238-9220-5EB072829A24}" destId="{AEE87BE8-3882-45CA-8F5F-281EAE919456}" srcOrd="1" destOrd="0" parTransId="{1A05B849-AC91-4808-B380-6B8049E5FF29}" sibTransId="{5626538F-3E11-458B-A794-47FA332CDD8D}"/>
    <dgm:cxn modelId="{E28635AA-4626-4B86-A368-9EC1DB544F2E}" srcId="{F3F6F8B9-E9A8-4738-AF47-2368CF58BA98}" destId="{6367022C-8557-424E-8D63-1B9ED45B787C}" srcOrd="2" destOrd="0" parTransId="{3848A4AC-D559-4E43-8AE4-C0A3445B72DF}" sibTransId="{0FAB23AD-73EC-4351-80D5-44364CBB8A3C}"/>
    <dgm:cxn modelId="{F91874AB-892A-4837-9DCB-0EEC0568A40A}" type="presOf" srcId="{4E9407CC-E5C2-416F-8FCF-80AA7CCF1B87}" destId="{2D2FD40F-C2B5-4DBA-B1BC-13AFCB4F0E76}" srcOrd="0" destOrd="1" presId="urn:microsoft.com/office/officeart/2005/8/layout/list1"/>
    <dgm:cxn modelId="{B9446CB1-1E3D-4D7D-860E-552977C71D83}" srcId="{AEE87BE8-3882-45CA-8F5F-281EAE919456}" destId="{03D22505-6CC7-48D0-A3EA-D825A4604CD6}" srcOrd="1" destOrd="0" parTransId="{D19BF306-79C2-4DD6-9569-2C5084E77278}" sibTransId="{0897BFC4-5DC6-41C9-8D81-F983132F184D}"/>
    <dgm:cxn modelId="{D3D332B2-6BD3-4289-991B-CE0ACF9F2326}" type="presOf" srcId="{6286649D-2C50-4A02-A21B-C7C2B89A28CC}" destId="{F0DB4396-C979-4C02-85EF-1C6B5081404B}" srcOrd="0" destOrd="0" presId="urn:microsoft.com/office/officeart/2005/8/layout/list1"/>
    <dgm:cxn modelId="{9CF802BD-9D8C-4759-8881-FB186241C24A}" srcId="{2E789B4D-29B7-431A-B448-56D5814DDFBC}" destId="{4E9407CC-E5C2-416F-8FCF-80AA7CCF1B87}" srcOrd="1" destOrd="0" parTransId="{E1C65D52-9012-4734-AE6D-4651546330B0}" sibTransId="{377E632F-E724-4802-8D0A-BA624869E3AC}"/>
    <dgm:cxn modelId="{620CE5C3-245F-492E-A226-F31C5B4C7201}" srcId="{F3F6F8B9-E9A8-4738-AF47-2368CF58BA98}" destId="{958B3333-F129-428A-B9E6-CE8F3197E401}" srcOrd="3" destOrd="0" parTransId="{CE0917BB-40B7-48AC-B69B-F31310783019}" sibTransId="{D02D7167-51F3-41C9-B10F-8E6AF6E75B80}"/>
    <dgm:cxn modelId="{FCD42EC6-36C6-4D79-96C9-81955F8D1467}" type="presOf" srcId="{F3F6F8B9-E9A8-4738-AF47-2368CF58BA98}" destId="{31FEC4BE-DCE7-48CC-B00A-BFC28D93AC21}" srcOrd="1" destOrd="0" presId="urn:microsoft.com/office/officeart/2005/8/layout/list1"/>
    <dgm:cxn modelId="{11FFD8D2-9F55-4BF8-997B-BA9E307FD3FC}" type="presOf" srcId="{D1FBC6C2-968B-4931-96D1-382F5D8B3CB9}" destId="{B89FD141-D8EA-4090-AEF3-0F6288D77ED2}" srcOrd="0" destOrd="0" presId="urn:microsoft.com/office/officeart/2005/8/layout/list1"/>
    <dgm:cxn modelId="{0ABCD5D8-8FE1-4CDE-A6B5-481407B85ED8}" srcId="{F3F6F8B9-E9A8-4738-AF47-2368CF58BA98}" destId="{0EA7BC67-093B-4DDC-91C3-FAAEE8CB5F61}" srcOrd="1" destOrd="0" parTransId="{F54B33AD-D16B-4F8F-8268-A1C3C877C31A}" sibTransId="{3BAA7FFA-77A8-40FF-ACC6-C5F131D270A6}"/>
    <dgm:cxn modelId="{AF2128E3-0611-40D8-808F-2DD5681106F3}" type="presOf" srcId="{BE839D17-1FB9-4238-9220-5EB072829A24}" destId="{C2B628E1-4D4C-4D3B-B907-53F74225FAC1}" srcOrd="0" destOrd="0" presId="urn:microsoft.com/office/officeart/2005/8/layout/list1"/>
    <dgm:cxn modelId="{EAFE5BE8-186E-4F22-A94B-14565C3A2EBB}" type="presOf" srcId="{AEE87BE8-3882-45CA-8F5F-281EAE919456}" destId="{A24C2E8C-E574-41B1-A521-8C9783C6931B}" srcOrd="1" destOrd="0" presId="urn:microsoft.com/office/officeart/2005/8/layout/list1"/>
    <dgm:cxn modelId="{A96467E9-DD64-45C7-B66E-D42B9073F90A}" type="presOf" srcId="{2E789B4D-29B7-431A-B448-56D5814DDFBC}" destId="{2C98E7EC-D929-44E0-BF73-6230711E0A03}" srcOrd="0" destOrd="0" presId="urn:microsoft.com/office/officeart/2005/8/layout/list1"/>
    <dgm:cxn modelId="{A24BF7EE-2702-4506-B0A9-0B42CE850C9B}" srcId="{2E789B4D-29B7-431A-B448-56D5814DDFBC}" destId="{F3B00A70-46FE-43F6-A79C-147ADA88844F}" srcOrd="0" destOrd="0" parTransId="{9AB24A2A-81FD-4321-86AA-5AD9BA76835E}" sibTransId="{37F45086-E48F-4D31-AA43-2718FD0193D1}"/>
    <dgm:cxn modelId="{6DE0DFF2-F5E4-46AB-8E19-93E00C993CFB}" type="presOf" srcId="{03D22505-6CC7-48D0-A3EA-D825A4604CD6}" destId="{F0DB4396-C979-4C02-85EF-1C6B5081404B}" srcOrd="0" destOrd="1" presId="urn:microsoft.com/office/officeart/2005/8/layout/list1"/>
    <dgm:cxn modelId="{D52F0CF3-D5C9-4BAB-BBCD-D37259D3F9D9}" srcId="{AEE87BE8-3882-45CA-8F5F-281EAE919456}" destId="{6286649D-2C50-4A02-A21B-C7C2B89A28CC}" srcOrd="0" destOrd="0" parTransId="{96DC7B28-2B73-48B9-B568-CEF0E617767D}" sibTransId="{F0C5A74A-B196-43F7-A519-93327712E155}"/>
    <dgm:cxn modelId="{636BCAF4-5631-42B9-8E13-6157707D2E60}" srcId="{AEE87BE8-3882-45CA-8F5F-281EAE919456}" destId="{1AE3271E-F52A-401D-8AE4-10D29B42A91C}" srcOrd="2" destOrd="0" parTransId="{8C4F3B56-0C44-4045-A93F-F208744ECA44}" sibTransId="{585F2C9F-7C1B-41C3-B8E4-19C88B158F3E}"/>
    <dgm:cxn modelId="{64FAB0CA-6DFD-446B-BFF5-2EC1311F4950}" type="presParOf" srcId="{C2B628E1-4D4C-4D3B-B907-53F74225FAC1}" destId="{EA677FBC-E61C-4803-8101-1DF14159AAE7}" srcOrd="0" destOrd="0" presId="urn:microsoft.com/office/officeart/2005/8/layout/list1"/>
    <dgm:cxn modelId="{3C778480-180C-4DF2-AEED-FD8482FD95B9}" type="presParOf" srcId="{EA677FBC-E61C-4803-8101-1DF14159AAE7}" destId="{2C98E7EC-D929-44E0-BF73-6230711E0A03}" srcOrd="0" destOrd="0" presId="urn:microsoft.com/office/officeart/2005/8/layout/list1"/>
    <dgm:cxn modelId="{196D63E5-2E1A-44FA-B7C1-2BB570EE492C}" type="presParOf" srcId="{EA677FBC-E61C-4803-8101-1DF14159AAE7}" destId="{3432C03C-DD72-4113-A253-EDAAE768236D}" srcOrd="1" destOrd="0" presId="urn:microsoft.com/office/officeart/2005/8/layout/list1"/>
    <dgm:cxn modelId="{BCE65C1F-539B-4936-8CB6-5D7F40C3A823}" type="presParOf" srcId="{C2B628E1-4D4C-4D3B-B907-53F74225FAC1}" destId="{D09381A6-D8A2-4F37-9E44-21B31DD43B59}" srcOrd="1" destOrd="0" presId="urn:microsoft.com/office/officeart/2005/8/layout/list1"/>
    <dgm:cxn modelId="{5BE84194-3655-4FDD-87AC-32C832FC5B41}" type="presParOf" srcId="{C2B628E1-4D4C-4D3B-B907-53F74225FAC1}" destId="{2D2FD40F-C2B5-4DBA-B1BC-13AFCB4F0E76}" srcOrd="2" destOrd="0" presId="urn:microsoft.com/office/officeart/2005/8/layout/list1"/>
    <dgm:cxn modelId="{53F607A7-5D53-4DD6-9CB1-A056F558E7EC}" type="presParOf" srcId="{C2B628E1-4D4C-4D3B-B907-53F74225FAC1}" destId="{6EF48AB8-C1EC-4997-9744-FBB7BD83A79E}" srcOrd="3" destOrd="0" presId="urn:microsoft.com/office/officeart/2005/8/layout/list1"/>
    <dgm:cxn modelId="{0D883AE1-947A-432F-9C10-165DD9813BDA}" type="presParOf" srcId="{C2B628E1-4D4C-4D3B-B907-53F74225FAC1}" destId="{B459458E-2634-42BC-BF5B-EB71547B4184}" srcOrd="4" destOrd="0" presId="urn:microsoft.com/office/officeart/2005/8/layout/list1"/>
    <dgm:cxn modelId="{EF03CD22-6FF8-4D5E-A52C-DC35DE69424E}" type="presParOf" srcId="{B459458E-2634-42BC-BF5B-EB71547B4184}" destId="{30398410-0CAA-4E00-9CC9-429263CCCC28}" srcOrd="0" destOrd="0" presId="urn:microsoft.com/office/officeart/2005/8/layout/list1"/>
    <dgm:cxn modelId="{75230627-058D-41A3-94CE-0298B5FD3EEE}" type="presParOf" srcId="{B459458E-2634-42BC-BF5B-EB71547B4184}" destId="{A24C2E8C-E574-41B1-A521-8C9783C6931B}" srcOrd="1" destOrd="0" presId="urn:microsoft.com/office/officeart/2005/8/layout/list1"/>
    <dgm:cxn modelId="{A3A60120-DDD0-43B2-8D10-E3116445558A}" type="presParOf" srcId="{C2B628E1-4D4C-4D3B-B907-53F74225FAC1}" destId="{66CC891A-3B6C-4C94-B107-1B60FF777049}" srcOrd="5" destOrd="0" presId="urn:microsoft.com/office/officeart/2005/8/layout/list1"/>
    <dgm:cxn modelId="{DFA0991D-F74E-4EFF-898A-BEC4B09C413B}" type="presParOf" srcId="{C2B628E1-4D4C-4D3B-B907-53F74225FAC1}" destId="{F0DB4396-C979-4C02-85EF-1C6B5081404B}" srcOrd="6" destOrd="0" presId="urn:microsoft.com/office/officeart/2005/8/layout/list1"/>
    <dgm:cxn modelId="{88FCBB17-6257-439B-A947-2B58C2138C7A}" type="presParOf" srcId="{C2B628E1-4D4C-4D3B-B907-53F74225FAC1}" destId="{200A9259-63A8-441F-A7C3-01C0994F5C6B}" srcOrd="7" destOrd="0" presId="urn:microsoft.com/office/officeart/2005/8/layout/list1"/>
    <dgm:cxn modelId="{FD4CBB81-CBD4-490F-8F59-97874AB70890}" type="presParOf" srcId="{C2B628E1-4D4C-4D3B-B907-53F74225FAC1}" destId="{F746846B-3E13-4C4A-BCB9-0F1EE95753E4}" srcOrd="8" destOrd="0" presId="urn:microsoft.com/office/officeart/2005/8/layout/list1"/>
    <dgm:cxn modelId="{CFA028E2-0298-436F-8D1D-2B989AFD2FCA}" type="presParOf" srcId="{F746846B-3E13-4C4A-BCB9-0F1EE95753E4}" destId="{5A56C93E-27DC-480C-9DD2-87ECB4AFDD05}" srcOrd="0" destOrd="0" presId="urn:microsoft.com/office/officeart/2005/8/layout/list1"/>
    <dgm:cxn modelId="{7908AF51-38EF-46E9-BD78-04AAA5287EC0}" type="presParOf" srcId="{F746846B-3E13-4C4A-BCB9-0F1EE95753E4}" destId="{31FEC4BE-DCE7-48CC-B00A-BFC28D93AC21}" srcOrd="1" destOrd="0" presId="urn:microsoft.com/office/officeart/2005/8/layout/list1"/>
    <dgm:cxn modelId="{5B493543-5F33-4088-9E83-AA1244E8E0FF}" type="presParOf" srcId="{C2B628E1-4D4C-4D3B-B907-53F74225FAC1}" destId="{B0BCA495-EBBB-4D20-8ADA-5BE47AEA8F9A}" srcOrd="9" destOrd="0" presId="urn:microsoft.com/office/officeart/2005/8/layout/list1"/>
    <dgm:cxn modelId="{C865BE5D-7F0D-4B0B-8C3B-BAF82B9D8EE6}" type="presParOf" srcId="{C2B628E1-4D4C-4D3B-B907-53F74225FAC1}" destId="{B89FD141-D8EA-4090-AEF3-0F6288D77ED2}"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a:t>Timed </a:t>
          </a:r>
          <a:r>
            <a:rPr lang="en-IN" sz="3200" b="1" dirty="0" err="1"/>
            <a:t>Mutex</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14CBA431-F530-4B3C-BC74-F6BAC202C4E5}" type="presOf" srcId="{39DE3ACC-F631-432E-963A-857AE3BC9679}" destId="{CB2C0BD3-48D5-4ECA-8703-45F1DF9ED57B}"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DEBF87D0-CC4C-4301-AEC6-A2C3BB038A42}" type="presOf" srcId="{DD0B4728-9D96-450B-BE6A-334940CC29C0}" destId="{622A42A3-B605-4AF7-843C-0079C4E88486}" srcOrd="0" destOrd="0" presId="urn:microsoft.com/office/officeart/2005/8/layout/vList2"/>
    <dgm:cxn modelId="{EA9FA84C-104C-43B7-9569-E9F78AA7EB0F}"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86A5B849-0B63-46B4-9188-C86CD9C53200}">
      <dgm:prSet custT="1"/>
      <dgm:spPr/>
      <dgm:t>
        <a:bodyPr/>
        <a:lstStyle/>
        <a:p>
          <a:pPr algn="just"/>
          <a:r>
            <a:rPr lang="en-IN" sz="1400"/>
            <a:t>Normally a mutex is locked only once, then unlocked. </a:t>
          </a:r>
        </a:p>
      </dgm:t>
    </dgm:pt>
    <dgm:pt modelId="{E25FA7CB-1D1D-4044-AB04-6092502BAA8F}" type="parTrans" cxnId="{951EFE05-74D5-4D45-8209-A86033512B6F}">
      <dgm:prSet/>
      <dgm:spPr/>
      <dgm:t>
        <a:bodyPr/>
        <a:lstStyle/>
        <a:p>
          <a:endParaRPr lang="en-IN" sz="1400"/>
        </a:p>
      </dgm:t>
    </dgm:pt>
    <dgm:pt modelId="{7F36DBF7-C913-4259-B057-98DA0504DEF8}" type="sibTrans" cxnId="{951EFE05-74D5-4D45-8209-A86033512B6F}">
      <dgm:prSet/>
      <dgm:spPr/>
      <dgm:t>
        <a:bodyPr/>
        <a:lstStyle/>
        <a:p>
          <a:endParaRPr lang="en-IN" sz="1400"/>
        </a:p>
      </dgm:t>
    </dgm:pt>
    <dgm:pt modelId="{4F1DCCB5-5776-4A5B-951A-EE52D9263393}">
      <dgm:prSet custT="1"/>
      <dgm:spPr/>
      <dgm:t>
        <a:bodyPr/>
        <a:lstStyle/>
        <a:p>
          <a:pPr algn="just"/>
          <a:r>
            <a:rPr lang="en-IN" sz="1400" dirty="0"/>
            <a:t>Depending on the structure of your application, there may be times when it would be useful to be able to lock a </a:t>
          </a:r>
          <a:r>
            <a:rPr lang="en-IN" sz="1400" dirty="0" err="1"/>
            <a:t>mutex</a:t>
          </a:r>
          <a:r>
            <a:rPr lang="en-IN" sz="1400" dirty="0"/>
            <a:t> multiple times on the  same thread (in very special circumstances, such as nested method calls).</a:t>
          </a:r>
        </a:p>
      </dgm:t>
    </dgm:pt>
    <dgm:pt modelId="{653923AC-FBF3-472B-A19F-3EEE3C10D891}" type="parTrans" cxnId="{27C0A74A-97A9-40F7-91B6-1FF5BD64316F}">
      <dgm:prSet/>
      <dgm:spPr/>
      <dgm:t>
        <a:bodyPr/>
        <a:lstStyle/>
        <a:p>
          <a:endParaRPr lang="en-IN" sz="1400"/>
        </a:p>
      </dgm:t>
    </dgm:pt>
    <dgm:pt modelId="{931F554D-3AC6-4E87-8914-F37B87E03F8A}" type="sibTrans" cxnId="{27C0A74A-97A9-40F7-91B6-1FF5BD64316F}">
      <dgm:prSet/>
      <dgm:spPr/>
      <dgm:t>
        <a:bodyPr/>
        <a:lstStyle/>
        <a:p>
          <a:endParaRPr lang="en-IN" sz="1400"/>
        </a:p>
      </dgm:t>
    </dgm:pt>
    <dgm:pt modelId="{7B793DEE-FAFC-4979-9CD8-71755D8907E8}">
      <dgm:prSet custT="1"/>
      <dgm:spPr/>
      <dgm:t>
        <a:bodyPr/>
        <a:lstStyle/>
        <a:p>
          <a:pPr algn="just"/>
          <a:r>
            <a:rPr lang="en-IN" sz="1400"/>
            <a:t>By using a recursive mutex, it can be locked as many times as necessary, provided it is unlocked the same number of times. </a:t>
          </a:r>
        </a:p>
      </dgm:t>
    </dgm:pt>
    <dgm:pt modelId="{03BA5724-C772-43F3-8A85-77DD7DFDBE37}" type="parTrans" cxnId="{9CB7EE7F-D8BF-4471-8903-A71D55191738}">
      <dgm:prSet/>
      <dgm:spPr/>
      <dgm:t>
        <a:bodyPr/>
        <a:lstStyle/>
        <a:p>
          <a:endParaRPr lang="en-IN" sz="1400"/>
        </a:p>
      </dgm:t>
    </dgm:pt>
    <dgm:pt modelId="{426DF2E8-5100-42BD-8BD2-632872EF4743}" type="sibTrans" cxnId="{9CB7EE7F-D8BF-4471-8903-A71D55191738}">
      <dgm:prSet/>
      <dgm:spPr/>
      <dgm:t>
        <a:bodyPr/>
        <a:lstStyle/>
        <a:p>
          <a:endParaRPr lang="en-IN" sz="1400"/>
        </a:p>
      </dgm:t>
    </dgm:pt>
    <dgm:pt modelId="{9BAD519D-DC2E-42F0-88B3-AC23D64F5498}">
      <dgm:prSet custT="1"/>
      <dgm:spPr/>
      <dgm:t>
        <a:bodyPr/>
        <a:lstStyle/>
        <a:p>
          <a:pPr algn="just"/>
          <a:r>
            <a:rPr lang="en-IN" sz="1400"/>
            <a:t>Thus all these methods can be called individually, as they all lock the resources, and in a nested fashion, as the mutex can be locked multiple times. </a:t>
          </a:r>
        </a:p>
      </dgm:t>
    </dgm:pt>
    <dgm:pt modelId="{22CE9AED-5C4F-4BA6-AD9D-94B4F53DBCAE}" type="parTrans" cxnId="{8452160B-766F-43CD-BA6B-8E201F404332}">
      <dgm:prSet/>
      <dgm:spPr/>
      <dgm:t>
        <a:bodyPr/>
        <a:lstStyle/>
        <a:p>
          <a:endParaRPr lang="en-IN" sz="1400"/>
        </a:p>
      </dgm:t>
    </dgm:pt>
    <dgm:pt modelId="{3BBFCAD4-E653-4C01-AE54-7D8859066F89}" type="sibTrans" cxnId="{8452160B-766F-43CD-BA6B-8E201F404332}">
      <dgm:prSet/>
      <dgm:spPr/>
      <dgm:t>
        <a:bodyPr/>
        <a:lstStyle/>
        <a:p>
          <a:endParaRPr lang="en-IN" sz="1400"/>
        </a:p>
      </dgm:t>
    </dgm:pt>
    <dgm:pt modelId="{2134C9FB-FCF1-45DB-A1BE-B1BEBFABB108}">
      <dgm:prSet custT="1"/>
      <dgm:spPr/>
      <dgm:t>
        <a:bodyPr/>
        <a:lstStyle/>
        <a:p>
          <a:pPr algn="just"/>
          <a:r>
            <a:rPr lang="en-IN" sz="1400"/>
            <a:t>Provided the mutex is unlocked the same number of times (which is a matter of care and thought), the mutex will be correctly released by the end of the nested operation.</a:t>
          </a:r>
        </a:p>
      </dgm:t>
    </dgm:pt>
    <dgm:pt modelId="{2AA2852E-F0C8-4C73-B977-44CEE63296AF}" type="parTrans" cxnId="{BDB661A6-CE32-420F-86E9-AEFCA3AC9907}">
      <dgm:prSet/>
      <dgm:spPr/>
      <dgm:t>
        <a:bodyPr/>
        <a:lstStyle/>
        <a:p>
          <a:endParaRPr lang="en-IN" sz="1400"/>
        </a:p>
      </dgm:t>
    </dgm:pt>
    <dgm:pt modelId="{0627487A-02DE-4C68-8CE8-E61F62810A39}" type="sibTrans" cxnId="{BDB661A6-CE32-420F-86E9-AEFCA3AC9907}">
      <dgm:prSet/>
      <dgm:spPr/>
      <dgm:t>
        <a:bodyPr/>
        <a:lstStyle/>
        <a:p>
          <a:endParaRPr lang="en-IN" sz="1400"/>
        </a:p>
      </dgm:t>
    </dgm:pt>
    <dgm:pt modelId="{238B2CDE-042D-4231-941E-8F17F106A728}" type="pres">
      <dgm:prSet presAssocID="{B2EA54DC-F228-48D3-9997-04BE02D3592A}" presName="linear" presStyleCnt="0">
        <dgm:presLayoutVars>
          <dgm:dir/>
          <dgm:animLvl val="lvl"/>
          <dgm:resizeHandles val="exact"/>
        </dgm:presLayoutVars>
      </dgm:prSet>
      <dgm:spPr/>
    </dgm:pt>
    <dgm:pt modelId="{818A32B0-8A40-4AC2-94B8-319D83BA154A}" type="pres">
      <dgm:prSet presAssocID="{86A5B849-0B63-46B4-9188-C86CD9C53200}" presName="parentLin" presStyleCnt="0"/>
      <dgm:spPr/>
    </dgm:pt>
    <dgm:pt modelId="{3CF21F32-56F3-4425-8B6C-37FD8AD4254F}" type="pres">
      <dgm:prSet presAssocID="{86A5B849-0B63-46B4-9188-C86CD9C53200}" presName="parentLeftMargin" presStyleLbl="node1" presStyleIdx="0" presStyleCnt="5"/>
      <dgm:spPr/>
    </dgm:pt>
    <dgm:pt modelId="{CB4AC5EB-B3A2-4B11-B41B-1FA4AC035254}" type="pres">
      <dgm:prSet presAssocID="{86A5B849-0B63-46B4-9188-C86CD9C53200}" presName="parentText" presStyleLbl="node1" presStyleIdx="0" presStyleCnt="5" custScaleX="117349">
        <dgm:presLayoutVars>
          <dgm:chMax val="0"/>
          <dgm:bulletEnabled val="1"/>
        </dgm:presLayoutVars>
      </dgm:prSet>
      <dgm:spPr/>
    </dgm:pt>
    <dgm:pt modelId="{5652727F-8282-4309-85B1-C46398149404}" type="pres">
      <dgm:prSet presAssocID="{86A5B849-0B63-46B4-9188-C86CD9C53200}" presName="negativeSpace" presStyleCnt="0"/>
      <dgm:spPr/>
    </dgm:pt>
    <dgm:pt modelId="{D304E83B-F7B6-44EA-AD47-E6C0D2565FE2}" type="pres">
      <dgm:prSet presAssocID="{86A5B849-0B63-46B4-9188-C86CD9C53200}" presName="childText" presStyleLbl="conFgAcc1" presStyleIdx="0" presStyleCnt="5">
        <dgm:presLayoutVars>
          <dgm:bulletEnabled val="1"/>
        </dgm:presLayoutVars>
      </dgm:prSet>
      <dgm:spPr/>
    </dgm:pt>
    <dgm:pt modelId="{749A500A-BB81-4A02-974E-A957215FE5E9}" type="pres">
      <dgm:prSet presAssocID="{7F36DBF7-C913-4259-B057-98DA0504DEF8}" presName="spaceBetweenRectangles" presStyleCnt="0"/>
      <dgm:spPr/>
    </dgm:pt>
    <dgm:pt modelId="{CF653DF0-2E4C-4449-9250-F5E01261279D}" type="pres">
      <dgm:prSet presAssocID="{4F1DCCB5-5776-4A5B-951A-EE52D9263393}" presName="parentLin" presStyleCnt="0"/>
      <dgm:spPr/>
    </dgm:pt>
    <dgm:pt modelId="{B2BB95B5-4A6A-4C9D-9691-4240895782AF}" type="pres">
      <dgm:prSet presAssocID="{4F1DCCB5-5776-4A5B-951A-EE52D9263393}" presName="parentLeftMargin" presStyleLbl="node1" presStyleIdx="0" presStyleCnt="5"/>
      <dgm:spPr/>
    </dgm:pt>
    <dgm:pt modelId="{1B19B9BA-6409-453B-8065-2ED82B038E1F}" type="pres">
      <dgm:prSet presAssocID="{4F1DCCB5-5776-4A5B-951A-EE52D9263393}" presName="parentText" presStyleLbl="node1" presStyleIdx="1" presStyleCnt="5" custScaleX="117349">
        <dgm:presLayoutVars>
          <dgm:chMax val="0"/>
          <dgm:bulletEnabled val="1"/>
        </dgm:presLayoutVars>
      </dgm:prSet>
      <dgm:spPr/>
    </dgm:pt>
    <dgm:pt modelId="{09D39A66-EC2C-4D73-BCAF-101B1DB2B6A6}" type="pres">
      <dgm:prSet presAssocID="{4F1DCCB5-5776-4A5B-951A-EE52D9263393}" presName="negativeSpace" presStyleCnt="0"/>
      <dgm:spPr/>
    </dgm:pt>
    <dgm:pt modelId="{7E0228E7-FEBF-46EE-97CE-10868095A403}" type="pres">
      <dgm:prSet presAssocID="{4F1DCCB5-5776-4A5B-951A-EE52D9263393}" presName="childText" presStyleLbl="conFgAcc1" presStyleIdx="1" presStyleCnt="5">
        <dgm:presLayoutVars>
          <dgm:bulletEnabled val="1"/>
        </dgm:presLayoutVars>
      </dgm:prSet>
      <dgm:spPr/>
    </dgm:pt>
    <dgm:pt modelId="{B4E41396-C7CB-4E91-A87D-4FB98F7E5302}" type="pres">
      <dgm:prSet presAssocID="{931F554D-3AC6-4E87-8914-F37B87E03F8A}" presName="spaceBetweenRectangles" presStyleCnt="0"/>
      <dgm:spPr/>
    </dgm:pt>
    <dgm:pt modelId="{16B4BE40-ED9F-4D9B-AAA6-717EEFD97103}" type="pres">
      <dgm:prSet presAssocID="{7B793DEE-FAFC-4979-9CD8-71755D8907E8}" presName="parentLin" presStyleCnt="0"/>
      <dgm:spPr/>
    </dgm:pt>
    <dgm:pt modelId="{25ABA498-B5C9-4051-BB0C-DD496637DB41}" type="pres">
      <dgm:prSet presAssocID="{7B793DEE-FAFC-4979-9CD8-71755D8907E8}" presName="parentLeftMargin" presStyleLbl="node1" presStyleIdx="1" presStyleCnt="5"/>
      <dgm:spPr/>
    </dgm:pt>
    <dgm:pt modelId="{E1778D91-DC9D-4ACD-8119-5940B99D8315}" type="pres">
      <dgm:prSet presAssocID="{7B793DEE-FAFC-4979-9CD8-71755D8907E8}" presName="parentText" presStyleLbl="node1" presStyleIdx="2" presStyleCnt="5" custScaleX="117349">
        <dgm:presLayoutVars>
          <dgm:chMax val="0"/>
          <dgm:bulletEnabled val="1"/>
        </dgm:presLayoutVars>
      </dgm:prSet>
      <dgm:spPr/>
    </dgm:pt>
    <dgm:pt modelId="{5C5D062B-DEC7-45B7-9A96-5BE7672F11D2}" type="pres">
      <dgm:prSet presAssocID="{7B793DEE-FAFC-4979-9CD8-71755D8907E8}" presName="negativeSpace" presStyleCnt="0"/>
      <dgm:spPr/>
    </dgm:pt>
    <dgm:pt modelId="{5A7301C0-816B-4F80-8687-992E6B71032A}" type="pres">
      <dgm:prSet presAssocID="{7B793DEE-FAFC-4979-9CD8-71755D8907E8}" presName="childText" presStyleLbl="conFgAcc1" presStyleIdx="2" presStyleCnt="5">
        <dgm:presLayoutVars>
          <dgm:bulletEnabled val="1"/>
        </dgm:presLayoutVars>
      </dgm:prSet>
      <dgm:spPr/>
    </dgm:pt>
    <dgm:pt modelId="{321A3F93-365C-49A5-A9D8-1C03836E109E}" type="pres">
      <dgm:prSet presAssocID="{426DF2E8-5100-42BD-8BD2-632872EF4743}" presName="spaceBetweenRectangles" presStyleCnt="0"/>
      <dgm:spPr/>
    </dgm:pt>
    <dgm:pt modelId="{ADD50701-E648-4C2E-8E99-3963585DF61F}" type="pres">
      <dgm:prSet presAssocID="{9BAD519D-DC2E-42F0-88B3-AC23D64F5498}" presName="parentLin" presStyleCnt="0"/>
      <dgm:spPr/>
    </dgm:pt>
    <dgm:pt modelId="{5A1E8EFD-FB16-47D7-AFBD-73BE2820FDC9}" type="pres">
      <dgm:prSet presAssocID="{9BAD519D-DC2E-42F0-88B3-AC23D64F5498}" presName="parentLeftMargin" presStyleLbl="node1" presStyleIdx="2" presStyleCnt="5"/>
      <dgm:spPr/>
    </dgm:pt>
    <dgm:pt modelId="{8256ED0C-594A-442D-B850-735FA980837B}" type="pres">
      <dgm:prSet presAssocID="{9BAD519D-DC2E-42F0-88B3-AC23D64F5498}" presName="parentText" presStyleLbl="node1" presStyleIdx="3" presStyleCnt="5" custScaleX="117349">
        <dgm:presLayoutVars>
          <dgm:chMax val="0"/>
          <dgm:bulletEnabled val="1"/>
        </dgm:presLayoutVars>
      </dgm:prSet>
      <dgm:spPr/>
    </dgm:pt>
    <dgm:pt modelId="{5DFF9F43-3708-44DB-A6AA-64DCD9B6D7E4}" type="pres">
      <dgm:prSet presAssocID="{9BAD519D-DC2E-42F0-88B3-AC23D64F5498}" presName="negativeSpace" presStyleCnt="0"/>
      <dgm:spPr/>
    </dgm:pt>
    <dgm:pt modelId="{1088D897-91C1-4338-B183-34E6B84FA4DF}" type="pres">
      <dgm:prSet presAssocID="{9BAD519D-DC2E-42F0-88B3-AC23D64F5498}" presName="childText" presStyleLbl="conFgAcc1" presStyleIdx="3" presStyleCnt="5">
        <dgm:presLayoutVars>
          <dgm:bulletEnabled val="1"/>
        </dgm:presLayoutVars>
      </dgm:prSet>
      <dgm:spPr/>
    </dgm:pt>
    <dgm:pt modelId="{A31D19E1-E9D3-4379-B8DD-587387F34DCE}" type="pres">
      <dgm:prSet presAssocID="{3BBFCAD4-E653-4C01-AE54-7D8859066F89}" presName="spaceBetweenRectangles" presStyleCnt="0"/>
      <dgm:spPr/>
    </dgm:pt>
    <dgm:pt modelId="{6109333A-DAA5-441A-A6CD-294444ADA409}" type="pres">
      <dgm:prSet presAssocID="{2134C9FB-FCF1-45DB-A1BE-B1BEBFABB108}" presName="parentLin" presStyleCnt="0"/>
      <dgm:spPr/>
    </dgm:pt>
    <dgm:pt modelId="{7C8A36EE-7574-4385-9470-C27D2F2B69EA}" type="pres">
      <dgm:prSet presAssocID="{2134C9FB-FCF1-45DB-A1BE-B1BEBFABB108}" presName="parentLeftMargin" presStyleLbl="node1" presStyleIdx="3" presStyleCnt="5"/>
      <dgm:spPr/>
    </dgm:pt>
    <dgm:pt modelId="{C9827713-E5E2-4EC3-8FEA-61820A6E6436}" type="pres">
      <dgm:prSet presAssocID="{2134C9FB-FCF1-45DB-A1BE-B1BEBFABB108}" presName="parentText" presStyleLbl="node1" presStyleIdx="4" presStyleCnt="5" custScaleX="117349">
        <dgm:presLayoutVars>
          <dgm:chMax val="0"/>
          <dgm:bulletEnabled val="1"/>
        </dgm:presLayoutVars>
      </dgm:prSet>
      <dgm:spPr/>
    </dgm:pt>
    <dgm:pt modelId="{717DB2F2-DFB1-474F-B6B3-FD38CA64FB2F}" type="pres">
      <dgm:prSet presAssocID="{2134C9FB-FCF1-45DB-A1BE-B1BEBFABB108}" presName="negativeSpace" presStyleCnt="0"/>
      <dgm:spPr/>
    </dgm:pt>
    <dgm:pt modelId="{1888CD91-3386-4F06-BC71-16F8F820E7E3}" type="pres">
      <dgm:prSet presAssocID="{2134C9FB-FCF1-45DB-A1BE-B1BEBFABB108}" presName="childText" presStyleLbl="conFgAcc1" presStyleIdx="4" presStyleCnt="5">
        <dgm:presLayoutVars>
          <dgm:bulletEnabled val="1"/>
        </dgm:presLayoutVars>
      </dgm:prSet>
      <dgm:spPr/>
    </dgm:pt>
  </dgm:ptLst>
  <dgm:cxnLst>
    <dgm:cxn modelId="{951EFE05-74D5-4D45-8209-A86033512B6F}" srcId="{B2EA54DC-F228-48D3-9997-04BE02D3592A}" destId="{86A5B849-0B63-46B4-9188-C86CD9C53200}" srcOrd="0" destOrd="0" parTransId="{E25FA7CB-1D1D-4044-AB04-6092502BAA8F}" sibTransId="{7F36DBF7-C913-4259-B057-98DA0504DEF8}"/>
    <dgm:cxn modelId="{8452160B-766F-43CD-BA6B-8E201F404332}" srcId="{B2EA54DC-F228-48D3-9997-04BE02D3592A}" destId="{9BAD519D-DC2E-42F0-88B3-AC23D64F5498}" srcOrd="3" destOrd="0" parTransId="{22CE9AED-5C4F-4BA6-AD9D-94B4F53DBCAE}" sibTransId="{3BBFCAD4-E653-4C01-AE54-7D8859066F89}"/>
    <dgm:cxn modelId="{AFF2720D-743C-42B4-A66E-432C10931E6E}" type="presOf" srcId="{2134C9FB-FCF1-45DB-A1BE-B1BEBFABB108}" destId="{C9827713-E5E2-4EC3-8FEA-61820A6E6436}" srcOrd="1" destOrd="0" presId="urn:microsoft.com/office/officeart/2005/8/layout/list1"/>
    <dgm:cxn modelId="{0DDFD232-F3F0-4DD5-9DA5-2131489885EE}" type="presOf" srcId="{86A5B849-0B63-46B4-9188-C86CD9C53200}" destId="{CB4AC5EB-B3A2-4B11-B41B-1FA4AC035254}" srcOrd="1" destOrd="0" presId="urn:microsoft.com/office/officeart/2005/8/layout/list1"/>
    <dgm:cxn modelId="{0B2AFB40-0307-4A34-B5CF-D7E4190CD2E1}" type="presOf" srcId="{7B793DEE-FAFC-4979-9CD8-71755D8907E8}" destId="{25ABA498-B5C9-4051-BB0C-DD496637DB41}" srcOrd="0" destOrd="0" presId="urn:microsoft.com/office/officeart/2005/8/layout/list1"/>
    <dgm:cxn modelId="{BBEA3441-2332-4B6B-88FC-DD1A94143009}" type="presOf" srcId="{7B793DEE-FAFC-4979-9CD8-71755D8907E8}" destId="{E1778D91-DC9D-4ACD-8119-5940B99D8315}" srcOrd="1" destOrd="0" presId="urn:microsoft.com/office/officeart/2005/8/layout/list1"/>
    <dgm:cxn modelId="{27C0A74A-97A9-40F7-91B6-1FF5BD64316F}" srcId="{B2EA54DC-F228-48D3-9997-04BE02D3592A}" destId="{4F1DCCB5-5776-4A5B-951A-EE52D9263393}" srcOrd="1" destOrd="0" parTransId="{653923AC-FBF3-472B-A19F-3EEE3C10D891}" sibTransId="{931F554D-3AC6-4E87-8914-F37B87E03F8A}"/>
    <dgm:cxn modelId="{742E2E4B-8343-47F9-ADDD-8F9F231396BC}" type="presOf" srcId="{86A5B849-0B63-46B4-9188-C86CD9C53200}" destId="{3CF21F32-56F3-4425-8B6C-37FD8AD4254F}" srcOrd="0" destOrd="0" presId="urn:microsoft.com/office/officeart/2005/8/layout/list1"/>
    <dgm:cxn modelId="{9CB7EE7F-D8BF-4471-8903-A71D55191738}" srcId="{B2EA54DC-F228-48D3-9997-04BE02D3592A}" destId="{7B793DEE-FAFC-4979-9CD8-71755D8907E8}" srcOrd="2" destOrd="0" parTransId="{03BA5724-C772-43F3-8A85-77DD7DFDBE37}" sibTransId="{426DF2E8-5100-42BD-8BD2-632872EF4743}"/>
    <dgm:cxn modelId="{23BD2396-8790-49A6-A78F-E36DAE8F6438}" type="presOf" srcId="{2134C9FB-FCF1-45DB-A1BE-B1BEBFABB108}" destId="{7C8A36EE-7574-4385-9470-C27D2F2B69EA}" srcOrd="0" destOrd="0" presId="urn:microsoft.com/office/officeart/2005/8/layout/list1"/>
    <dgm:cxn modelId="{69739F9A-C7F0-409A-8649-0BD8BB214122}" type="presOf" srcId="{4F1DCCB5-5776-4A5B-951A-EE52D9263393}" destId="{1B19B9BA-6409-453B-8065-2ED82B038E1F}" srcOrd="1" destOrd="0" presId="urn:microsoft.com/office/officeart/2005/8/layout/list1"/>
    <dgm:cxn modelId="{3329C99C-7466-49F6-B9DC-A95B45EA8394}" type="presOf" srcId="{9BAD519D-DC2E-42F0-88B3-AC23D64F5498}" destId="{5A1E8EFD-FB16-47D7-AFBD-73BE2820FDC9}" srcOrd="0" destOrd="0" presId="urn:microsoft.com/office/officeart/2005/8/layout/list1"/>
    <dgm:cxn modelId="{BDB661A6-CE32-420F-86E9-AEFCA3AC9907}" srcId="{B2EA54DC-F228-48D3-9997-04BE02D3592A}" destId="{2134C9FB-FCF1-45DB-A1BE-B1BEBFABB108}" srcOrd="4" destOrd="0" parTransId="{2AA2852E-F0C8-4C73-B977-44CEE63296AF}" sibTransId="{0627487A-02DE-4C68-8CE8-E61F62810A39}"/>
    <dgm:cxn modelId="{1DFDB5D4-2E77-4EE1-B575-476AC34421DA}" type="presOf" srcId="{4F1DCCB5-5776-4A5B-951A-EE52D9263393}" destId="{B2BB95B5-4A6A-4C9D-9691-4240895782AF}" srcOrd="0" destOrd="0" presId="urn:microsoft.com/office/officeart/2005/8/layout/list1"/>
    <dgm:cxn modelId="{F5F8D5EE-EDC4-43F8-A42D-2023869F222F}" type="presOf" srcId="{9BAD519D-DC2E-42F0-88B3-AC23D64F5498}" destId="{8256ED0C-594A-442D-B850-735FA980837B}" srcOrd="1" destOrd="0" presId="urn:microsoft.com/office/officeart/2005/8/layout/list1"/>
    <dgm:cxn modelId="{524FC8FE-C4F0-4596-9F52-010198610C20}" type="presOf" srcId="{B2EA54DC-F228-48D3-9997-04BE02D3592A}" destId="{238B2CDE-042D-4231-941E-8F17F106A728}" srcOrd="0" destOrd="0" presId="urn:microsoft.com/office/officeart/2005/8/layout/list1"/>
    <dgm:cxn modelId="{9372AE16-12FA-4B21-877C-BE5E62B459CD}" type="presParOf" srcId="{238B2CDE-042D-4231-941E-8F17F106A728}" destId="{818A32B0-8A40-4AC2-94B8-319D83BA154A}" srcOrd="0" destOrd="0" presId="urn:microsoft.com/office/officeart/2005/8/layout/list1"/>
    <dgm:cxn modelId="{69E2A69D-CD5B-4CB6-93E9-251569C84D24}" type="presParOf" srcId="{818A32B0-8A40-4AC2-94B8-319D83BA154A}" destId="{3CF21F32-56F3-4425-8B6C-37FD8AD4254F}" srcOrd="0" destOrd="0" presId="urn:microsoft.com/office/officeart/2005/8/layout/list1"/>
    <dgm:cxn modelId="{122EDA10-879C-4736-9E25-E906910F6E75}" type="presParOf" srcId="{818A32B0-8A40-4AC2-94B8-319D83BA154A}" destId="{CB4AC5EB-B3A2-4B11-B41B-1FA4AC035254}" srcOrd="1" destOrd="0" presId="urn:microsoft.com/office/officeart/2005/8/layout/list1"/>
    <dgm:cxn modelId="{50DC0A31-A3BD-41B3-91CF-86D9E585CD36}" type="presParOf" srcId="{238B2CDE-042D-4231-941E-8F17F106A728}" destId="{5652727F-8282-4309-85B1-C46398149404}" srcOrd="1" destOrd="0" presId="urn:microsoft.com/office/officeart/2005/8/layout/list1"/>
    <dgm:cxn modelId="{0F4D1CE3-3C10-4F5E-BDB3-2E5830E39AC0}" type="presParOf" srcId="{238B2CDE-042D-4231-941E-8F17F106A728}" destId="{D304E83B-F7B6-44EA-AD47-E6C0D2565FE2}" srcOrd="2" destOrd="0" presId="urn:microsoft.com/office/officeart/2005/8/layout/list1"/>
    <dgm:cxn modelId="{4D54B91E-6320-41A0-B73F-7548DAB3FA0F}" type="presParOf" srcId="{238B2CDE-042D-4231-941E-8F17F106A728}" destId="{749A500A-BB81-4A02-974E-A957215FE5E9}" srcOrd="3" destOrd="0" presId="urn:microsoft.com/office/officeart/2005/8/layout/list1"/>
    <dgm:cxn modelId="{994BFDEB-7BF1-4235-97AA-3A7CBFC97F94}" type="presParOf" srcId="{238B2CDE-042D-4231-941E-8F17F106A728}" destId="{CF653DF0-2E4C-4449-9250-F5E01261279D}" srcOrd="4" destOrd="0" presId="urn:microsoft.com/office/officeart/2005/8/layout/list1"/>
    <dgm:cxn modelId="{088400F2-251C-4429-B0D8-418D3E7D0161}" type="presParOf" srcId="{CF653DF0-2E4C-4449-9250-F5E01261279D}" destId="{B2BB95B5-4A6A-4C9D-9691-4240895782AF}" srcOrd="0" destOrd="0" presId="urn:microsoft.com/office/officeart/2005/8/layout/list1"/>
    <dgm:cxn modelId="{C7A394D4-6925-4755-9D0B-2F568848EC1C}" type="presParOf" srcId="{CF653DF0-2E4C-4449-9250-F5E01261279D}" destId="{1B19B9BA-6409-453B-8065-2ED82B038E1F}" srcOrd="1" destOrd="0" presId="urn:microsoft.com/office/officeart/2005/8/layout/list1"/>
    <dgm:cxn modelId="{FCB38B60-B0D0-4817-B933-481366ED8192}" type="presParOf" srcId="{238B2CDE-042D-4231-941E-8F17F106A728}" destId="{09D39A66-EC2C-4D73-BCAF-101B1DB2B6A6}" srcOrd="5" destOrd="0" presId="urn:microsoft.com/office/officeart/2005/8/layout/list1"/>
    <dgm:cxn modelId="{4E6B0705-3C25-45A5-90B3-5A6EBE2D6196}" type="presParOf" srcId="{238B2CDE-042D-4231-941E-8F17F106A728}" destId="{7E0228E7-FEBF-46EE-97CE-10868095A403}" srcOrd="6" destOrd="0" presId="urn:microsoft.com/office/officeart/2005/8/layout/list1"/>
    <dgm:cxn modelId="{9478DA50-825C-4D81-8AC8-E8F080A65A33}" type="presParOf" srcId="{238B2CDE-042D-4231-941E-8F17F106A728}" destId="{B4E41396-C7CB-4E91-A87D-4FB98F7E5302}" srcOrd="7" destOrd="0" presId="urn:microsoft.com/office/officeart/2005/8/layout/list1"/>
    <dgm:cxn modelId="{8DBA3DC3-EB39-475D-8B34-8BA253F0262C}" type="presParOf" srcId="{238B2CDE-042D-4231-941E-8F17F106A728}" destId="{16B4BE40-ED9F-4D9B-AAA6-717EEFD97103}" srcOrd="8" destOrd="0" presId="urn:microsoft.com/office/officeart/2005/8/layout/list1"/>
    <dgm:cxn modelId="{7BF05B36-AB5B-46B1-9C60-D43DA363B3F2}" type="presParOf" srcId="{16B4BE40-ED9F-4D9B-AAA6-717EEFD97103}" destId="{25ABA498-B5C9-4051-BB0C-DD496637DB41}" srcOrd="0" destOrd="0" presId="urn:microsoft.com/office/officeart/2005/8/layout/list1"/>
    <dgm:cxn modelId="{391EB0D0-B4B7-4FAC-ACF8-8E10C187B208}" type="presParOf" srcId="{16B4BE40-ED9F-4D9B-AAA6-717EEFD97103}" destId="{E1778D91-DC9D-4ACD-8119-5940B99D8315}" srcOrd="1" destOrd="0" presId="urn:microsoft.com/office/officeart/2005/8/layout/list1"/>
    <dgm:cxn modelId="{C9D94DBC-2E23-4452-8150-0E0F5163441C}" type="presParOf" srcId="{238B2CDE-042D-4231-941E-8F17F106A728}" destId="{5C5D062B-DEC7-45B7-9A96-5BE7672F11D2}" srcOrd="9" destOrd="0" presId="urn:microsoft.com/office/officeart/2005/8/layout/list1"/>
    <dgm:cxn modelId="{8AD1191A-254B-4F0B-BB62-7B69AE0DF2C9}" type="presParOf" srcId="{238B2CDE-042D-4231-941E-8F17F106A728}" destId="{5A7301C0-816B-4F80-8687-992E6B71032A}" srcOrd="10" destOrd="0" presId="urn:microsoft.com/office/officeart/2005/8/layout/list1"/>
    <dgm:cxn modelId="{05184640-FD73-43B4-8DA6-EFCECE962E11}" type="presParOf" srcId="{238B2CDE-042D-4231-941E-8F17F106A728}" destId="{321A3F93-365C-49A5-A9D8-1C03836E109E}" srcOrd="11" destOrd="0" presId="urn:microsoft.com/office/officeart/2005/8/layout/list1"/>
    <dgm:cxn modelId="{CCDC514A-7B68-4731-AF4A-00D96DA59069}" type="presParOf" srcId="{238B2CDE-042D-4231-941E-8F17F106A728}" destId="{ADD50701-E648-4C2E-8E99-3963585DF61F}" srcOrd="12" destOrd="0" presId="urn:microsoft.com/office/officeart/2005/8/layout/list1"/>
    <dgm:cxn modelId="{46FABD2D-E32E-434D-84A8-A53A63F4026A}" type="presParOf" srcId="{ADD50701-E648-4C2E-8E99-3963585DF61F}" destId="{5A1E8EFD-FB16-47D7-AFBD-73BE2820FDC9}" srcOrd="0" destOrd="0" presId="urn:microsoft.com/office/officeart/2005/8/layout/list1"/>
    <dgm:cxn modelId="{A18A1F7A-C44A-427B-AE6D-DA41B70832CD}" type="presParOf" srcId="{ADD50701-E648-4C2E-8E99-3963585DF61F}" destId="{8256ED0C-594A-442D-B850-735FA980837B}" srcOrd="1" destOrd="0" presId="urn:microsoft.com/office/officeart/2005/8/layout/list1"/>
    <dgm:cxn modelId="{9676928C-7F7D-460F-86DE-997BDB2DEE0E}" type="presParOf" srcId="{238B2CDE-042D-4231-941E-8F17F106A728}" destId="{5DFF9F43-3708-44DB-A6AA-64DCD9B6D7E4}" srcOrd="13" destOrd="0" presId="urn:microsoft.com/office/officeart/2005/8/layout/list1"/>
    <dgm:cxn modelId="{4A36BC9F-6B57-490C-98CB-BF27DD55A6DD}" type="presParOf" srcId="{238B2CDE-042D-4231-941E-8F17F106A728}" destId="{1088D897-91C1-4338-B183-34E6B84FA4DF}" srcOrd="14" destOrd="0" presId="urn:microsoft.com/office/officeart/2005/8/layout/list1"/>
    <dgm:cxn modelId="{7D913C83-8312-46A2-9E9F-773317E6BEBB}" type="presParOf" srcId="{238B2CDE-042D-4231-941E-8F17F106A728}" destId="{A31D19E1-E9D3-4379-B8DD-587387F34DCE}" srcOrd="15" destOrd="0" presId="urn:microsoft.com/office/officeart/2005/8/layout/list1"/>
    <dgm:cxn modelId="{09D0F9B4-E672-4CC3-AAD8-B44894B26853}" type="presParOf" srcId="{238B2CDE-042D-4231-941E-8F17F106A728}" destId="{6109333A-DAA5-441A-A6CD-294444ADA409}" srcOrd="16" destOrd="0" presId="urn:microsoft.com/office/officeart/2005/8/layout/list1"/>
    <dgm:cxn modelId="{B93727D9-C7D9-4641-B3FE-94C238380C8B}" type="presParOf" srcId="{6109333A-DAA5-441A-A6CD-294444ADA409}" destId="{7C8A36EE-7574-4385-9470-C27D2F2B69EA}" srcOrd="0" destOrd="0" presId="urn:microsoft.com/office/officeart/2005/8/layout/list1"/>
    <dgm:cxn modelId="{828EAC0B-ACC4-4552-B96D-DB97A5F4CB5E}" type="presParOf" srcId="{6109333A-DAA5-441A-A6CD-294444ADA409}" destId="{C9827713-E5E2-4EC3-8FEA-61820A6E6436}" srcOrd="1" destOrd="0" presId="urn:microsoft.com/office/officeart/2005/8/layout/list1"/>
    <dgm:cxn modelId="{E8245AB5-7E49-4CE8-BECD-37035E071C89}" type="presParOf" srcId="{238B2CDE-042D-4231-941E-8F17F106A728}" destId="{717DB2F2-DFB1-474F-B6B3-FD38CA64FB2F}" srcOrd="17" destOrd="0" presId="urn:microsoft.com/office/officeart/2005/8/layout/list1"/>
    <dgm:cxn modelId="{F8142035-FBB9-4E95-A565-ADCE191EFEFB}" type="presParOf" srcId="{238B2CDE-042D-4231-941E-8F17F106A728}" destId="{1888CD91-3386-4F06-BC71-16F8F820E7E3}"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a:t>Recursive </a:t>
          </a:r>
          <a:r>
            <a:rPr lang="en-IN" sz="3200" b="1" dirty="0" err="1"/>
            <a:t>Mutex</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F0DF1367-BB75-4194-855F-236CC03A3C85}" srcId="{DD0B4728-9D96-450B-BE6A-334940CC29C0}" destId="{39DE3ACC-F631-432E-963A-857AE3BC9679}" srcOrd="0" destOrd="0" parTransId="{BBA31A04-3DBE-4C5F-8AC0-05C2070BE703}" sibTransId="{BBCEAD6B-B850-471D-A759-FA19A324D66E}"/>
    <dgm:cxn modelId="{2BAFD07F-1DBD-4F18-ABB1-885AA80E844A}" type="presOf" srcId="{DD0B4728-9D96-450B-BE6A-334940CC29C0}" destId="{622A42A3-B605-4AF7-843C-0079C4E88486}" srcOrd="0" destOrd="0" presId="urn:microsoft.com/office/officeart/2005/8/layout/vList2"/>
    <dgm:cxn modelId="{11CB69E6-A5C6-4905-812A-BEA2EBCDF558}" type="presOf" srcId="{39DE3ACC-F631-432E-963A-857AE3BC9679}" destId="{CB2C0BD3-48D5-4ECA-8703-45F1DF9ED57B}" srcOrd="0" destOrd="0" presId="urn:microsoft.com/office/officeart/2005/8/layout/vList2"/>
    <dgm:cxn modelId="{1B090DB4-D9DD-453C-A274-A17B7186A3F5}"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7F04AFBB-9336-4034-B1DC-D11C16AA20B4}">
      <dgm:prSet custT="1"/>
      <dgm:spPr/>
      <dgm:t>
        <a:bodyPr/>
        <a:lstStyle/>
        <a:p>
          <a:r>
            <a:rPr lang="en-IN" sz="1400"/>
            <a:t>Some concurrency scenarios involve having one writer and many readers. </a:t>
          </a:r>
        </a:p>
      </dgm:t>
    </dgm:pt>
    <dgm:pt modelId="{27462316-BB69-43CC-AAC4-BE1BCA31B2DC}" type="parTrans" cxnId="{5DCB82FC-99F3-4CCE-B9FA-5E610C6F4B13}">
      <dgm:prSet/>
      <dgm:spPr/>
      <dgm:t>
        <a:bodyPr/>
        <a:lstStyle/>
        <a:p>
          <a:endParaRPr lang="en-IN" sz="1400"/>
        </a:p>
      </dgm:t>
    </dgm:pt>
    <dgm:pt modelId="{BC9B3605-278F-4D8D-872B-9DE37990AA9C}" type="sibTrans" cxnId="{5DCB82FC-99F3-4CCE-B9FA-5E610C6F4B13}">
      <dgm:prSet/>
      <dgm:spPr/>
      <dgm:t>
        <a:bodyPr/>
        <a:lstStyle/>
        <a:p>
          <a:endParaRPr lang="en-IN" sz="1400"/>
        </a:p>
      </dgm:t>
    </dgm:pt>
    <dgm:pt modelId="{522E0A1E-EC64-42AE-A4DB-8BCBABED6BAC}">
      <dgm:prSet custT="1"/>
      <dgm:spPr/>
      <dgm:t>
        <a:bodyPr/>
        <a:lstStyle/>
        <a:p>
          <a:r>
            <a:rPr lang="en-IN" sz="1400"/>
            <a:t>For example, one thread may be downloading data from the network, while another thread is displaying the data on the screen, and a third thread is saving the data to a database. </a:t>
          </a:r>
        </a:p>
      </dgm:t>
    </dgm:pt>
    <dgm:pt modelId="{08DF5408-96CD-4E91-8371-4DC3911C033C}" type="parTrans" cxnId="{6530A0CD-2387-447A-BBDD-C670C0B332A5}">
      <dgm:prSet/>
      <dgm:spPr/>
      <dgm:t>
        <a:bodyPr/>
        <a:lstStyle/>
        <a:p>
          <a:endParaRPr lang="en-IN" sz="1400"/>
        </a:p>
      </dgm:t>
    </dgm:pt>
    <dgm:pt modelId="{A0DA56E5-DF42-4C57-9DEC-E5F6DCBB824D}" type="sibTrans" cxnId="{6530A0CD-2387-447A-BBDD-C670C0B332A5}">
      <dgm:prSet/>
      <dgm:spPr/>
      <dgm:t>
        <a:bodyPr/>
        <a:lstStyle/>
        <a:p>
          <a:endParaRPr lang="en-IN" sz="1400"/>
        </a:p>
      </dgm:t>
    </dgm:pt>
    <dgm:pt modelId="{44DE8916-3C09-47ED-8A6E-244A31A823AF}">
      <dgm:prSet custT="1"/>
      <dgm:spPr/>
      <dgm:t>
        <a:bodyPr/>
        <a:lstStyle/>
        <a:p>
          <a:r>
            <a:rPr lang="en-IN" sz="1400" dirty="0"/>
            <a:t>So the downloading thread will be locking for writing, and the other two only for reading. </a:t>
          </a:r>
        </a:p>
      </dgm:t>
    </dgm:pt>
    <dgm:pt modelId="{DFEEA470-608A-4C88-8060-42613B4A88BF}" type="parTrans" cxnId="{01F5308F-7D1E-4CBF-984E-3FF5154F3C91}">
      <dgm:prSet/>
      <dgm:spPr/>
      <dgm:t>
        <a:bodyPr/>
        <a:lstStyle/>
        <a:p>
          <a:endParaRPr lang="en-IN" sz="1400"/>
        </a:p>
      </dgm:t>
    </dgm:pt>
    <dgm:pt modelId="{EF276DC3-8506-412B-AF16-CE2708CF7818}" type="sibTrans" cxnId="{01F5308F-7D1E-4CBF-984E-3FF5154F3C91}">
      <dgm:prSet/>
      <dgm:spPr/>
      <dgm:t>
        <a:bodyPr/>
        <a:lstStyle/>
        <a:p>
          <a:endParaRPr lang="en-IN" sz="1400"/>
        </a:p>
      </dgm:t>
    </dgm:pt>
    <dgm:pt modelId="{C7F75202-667A-4267-8BCD-73C080A284A7}">
      <dgm:prSet custT="1"/>
      <dgm:spPr/>
      <dgm:t>
        <a:bodyPr/>
        <a:lstStyle/>
        <a:p>
          <a:r>
            <a:rPr lang="en-IN" sz="1400"/>
            <a:t>There </a:t>
          </a:r>
          <a:r>
            <a:rPr lang="en-IN" sz="1400" dirty="0"/>
            <a:t>is therefore no reason why the display thread and the database thread (which both only read the shared resource) need to exclude the other; concurrent reading is perfectly safe.</a:t>
          </a:r>
        </a:p>
      </dgm:t>
    </dgm:pt>
    <dgm:pt modelId="{77C27BCA-8A72-4D25-90E0-2BDA67743EF6}" type="parTrans" cxnId="{9B9593EE-7614-47B1-A098-8802DF9E587C}">
      <dgm:prSet/>
      <dgm:spPr/>
      <dgm:t>
        <a:bodyPr/>
        <a:lstStyle/>
        <a:p>
          <a:endParaRPr lang="en-IN" sz="1400"/>
        </a:p>
      </dgm:t>
    </dgm:pt>
    <dgm:pt modelId="{0969DFC9-A972-49EB-A437-4CFF76E5A880}" type="sibTrans" cxnId="{9B9593EE-7614-47B1-A098-8802DF9E587C}">
      <dgm:prSet/>
      <dgm:spPr/>
      <dgm:t>
        <a:bodyPr/>
        <a:lstStyle/>
        <a:p>
          <a:endParaRPr lang="en-IN" sz="1400"/>
        </a:p>
      </dgm:t>
    </dgm:pt>
    <dgm:pt modelId="{238B2CDE-042D-4231-941E-8F17F106A728}" type="pres">
      <dgm:prSet presAssocID="{B2EA54DC-F228-48D3-9997-04BE02D3592A}" presName="linear" presStyleCnt="0">
        <dgm:presLayoutVars>
          <dgm:dir/>
          <dgm:animLvl val="lvl"/>
          <dgm:resizeHandles val="exact"/>
        </dgm:presLayoutVars>
      </dgm:prSet>
      <dgm:spPr/>
    </dgm:pt>
    <dgm:pt modelId="{92A90091-AD49-4960-8110-DA9B937E03BB}" type="pres">
      <dgm:prSet presAssocID="{7F04AFBB-9336-4034-B1DC-D11C16AA20B4}" presName="parentLin" presStyleCnt="0"/>
      <dgm:spPr/>
    </dgm:pt>
    <dgm:pt modelId="{91E325C9-551F-4D07-9DB0-C1D9B8256EE8}" type="pres">
      <dgm:prSet presAssocID="{7F04AFBB-9336-4034-B1DC-D11C16AA20B4}" presName="parentLeftMargin" presStyleLbl="node1" presStyleIdx="0" presStyleCnt="4"/>
      <dgm:spPr/>
    </dgm:pt>
    <dgm:pt modelId="{30EAD3AE-D455-4D0C-843D-997C5DE85D9A}" type="pres">
      <dgm:prSet presAssocID="{7F04AFBB-9336-4034-B1DC-D11C16AA20B4}" presName="parentText" presStyleLbl="node1" presStyleIdx="0" presStyleCnt="4">
        <dgm:presLayoutVars>
          <dgm:chMax val="0"/>
          <dgm:bulletEnabled val="1"/>
        </dgm:presLayoutVars>
      </dgm:prSet>
      <dgm:spPr/>
    </dgm:pt>
    <dgm:pt modelId="{C746D853-3C5E-46D2-9690-F6726B987648}" type="pres">
      <dgm:prSet presAssocID="{7F04AFBB-9336-4034-B1DC-D11C16AA20B4}" presName="negativeSpace" presStyleCnt="0"/>
      <dgm:spPr/>
    </dgm:pt>
    <dgm:pt modelId="{35786107-9EEE-4D28-8F24-F70C11AA60A0}" type="pres">
      <dgm:prSet presAssocID="{7F04AFBB-9336-4034-B1DC-D11C16AA20B4}" presName="childText" presStyleLbl="conFgAcc1" presStyleIdx="0" presStyleCnt="4">
        <dgm:presLayoutVars>
          <dgm:bulletEnabled val="1"/>
        </dgm:presLayoutVars>
      </dgm:prSet>
      <dgm:spPr/>
    </dgm:pt>
    <dgm:pt modelId="{B004FC1B-FD09-4541-BB62-D34B80AFFD5A}" type="pres">
      <dgm:prSet presAssocID="{BC9B3605-278F-4D8D-872B-9DE37990AA9C}" presName="spaceBetweenRectangles" presStyleCnt="0"/>
      <dgm:spPr/>
    </dgm:pt>
    <dgm:pt modelId="{A25382DA-B96F-4B54-9185-C602F36DD9CC}" type="pres">
      <dgm:prSet presAssocID="{522E0A1E-EC64-42AE-A4DB-8BCBABED6BAC}" presName="parentLin" presStyleCnt="0"/>
      <dgm:spPr/>
    </dgm:pt>
    <dgm:pt modelId="{89E971AC-E8B0-4522-A2FE-F504E232A3E7}" type="pres">
      <dgm:prSet presAssocID="{522E0A1E-EC64-42AE-A4DB-8BCBABED6BAC}" presName="parentLeftMargin" presStyleLbl="node1" presStyleIdx="0" presStyleCnt="4"/>
      <dgm:spPr/>
    </dgm:pt>
    <dgm:pt modelId="{82D95400-F021-42B9-A078-668654F02AE4}" type="pres">
      <dgm:prSet presAssocID="{522E0A1E-EC64-42AE-A4DB-8BCBABED6BAC}" presName="parentText" presStyleLbl="node1" presStyleIdx="1" presStyleCnt="4">
        <dgm:presLayoutVars>
          <dgm:chMax val="0"/>
          <dgm:bulletEnabled val="1"/>
        </dgm:presLayoutVars>
      </dgm:prSet>
      <dgm:spPr/>
    </dgm:pt>
    <dgm:pt modelId="{F1346525-60A0-45A0-868A-6859352CB696}" type="pres">
      <dgm:prSet presAssocID="{522E0A1E-EC64-42AE-A4DB-8BCBABED6BAC}" presName="negativeSpace" presStyleCnt="0"/>
      <dgm:spPr/>
    </dgm:pt>
    <dgm:pt modelId="{694FB74B-B1FF-4674-8E50-AF75B17AC067}" type="pres">
      <dgm:prSet presAssocID="{522E0A1E-EC64-42AE-A4DB-8BCBABED6BAC}" presName="childText" presStyleLbl="conFgAcc1" presStyleIdx="1" presStyleCnt="4">
        <dgm:presLayoutVars>
          <dgm:bulletEnabled val="1"/>
        </dgm:presLayoutVars>
      </dgm:prSet>
      <dgm:spPr/>
    </dgm:pt>
    <dgm:pt modelId="{8774412C-8370-4A94-9D2A-5D301B3193FD}" type="pres">
      <dgm:prSet presAssocID="{A0DA56E5-DF42-4C57-9DEC-E5F6DCBB824D}" presName="spaceBetweenRectangles" presStyleCnt="0"/>
      <dgm:spPr/>
    </dgm:pt>
    <dgm:pt modelId="{623E8D04-C9E6-4998-A8D9-E44A4A26C5D9}" type="pres">
      <dgm:prSet presAssocID="{44DE8916-3C09-47ED-8A6E-244A31A823AF}" presName="parentLin" presStyleCnt="0"/>
      <dgm:spPr/>
    </dgm:pt>
    <dgm:pt modelId="{0EFCD84E-D213-48E6-B968-F63D79F97177}" type="pres">
      <dgm:prSet presAssocID="{44DE8916-3C09-47ED-8A6E-244A31A823AF}" presName="parentLeftMargin" presStyleLbl="node1" presStyleIdx="1" presStyleCnt="4"/>
      <dgm:spPr/>
    </dgm:pt>
    <dgm:pt modelId="{62E9FAA8-389F-45DA-89A7-3B63BDD77CC3}" type="pres">
      <dgm:prSet presAssocID="{44DE8916-3C09-47ED-8A6E-244A31A823AF}" presName="parentText" presStyleLbl="node1" presStyleIdx="2" presStyleCnt="4">
        <dgm:presLayoutVars>
          <dgm:chMax val="0"/>
          <dgm:bulletEnabled val="1"/>
        </dgm:presLayoutVars>
      </dgm:prSet>
      <dgm:spPr/>
    </dgm:pt>
    <dgm:pt modelId="{C02F1393-5710-443D-B835-1BB48CF87C0D}" type="pres">
      <dgm:prSet presAssocID="{44DE8916-3C09-47ED-8A6E-244A31A823AF}" presName="negativeSpace" presStyleCnt="0"/>
      <dgm:spPr/>
    </dgm:pt>
    <dgm:pt modelId="{129A80FD-7BE8-45A2-92D2-4317B2548A27}" type="pres">
      <dgm:prSet presAssocID="{44DE8916-3C09-47ED-8A6E-244A31A823AF}" presName="childText" presStyleLbl="conFgAcc1" presStyleIdx="2" presStyleCnt="4">
        <dgm:presLayoutVars>
          <dgm:bulletEnabled val="1"/>
        </dgm:presLayoutVars>
      </dgm:prSet>
      <dgm:spPr/>
    </dgm:pt>
    <dgm:pt modelId="{A6AB4EB3-23DB-466B-899F-DB339BDB4A42}" type="pres">
      <dgm:prSet presAssocID="{EF276DC3-8506-412B-AF16-CE2708CF7818}" presName="spaceBetweenRectangles" presStyleCnt="0"/>
      <dgm:spPr/>
    </dgm:pt>
    <dgm:pt modelId="{115EE656-B269-4915-AD58-83A97EDD6134}" type="pres">
      <dgm:prSet presAssocID="{C7F75202-667A-4267-8BCD-73C080A284A7}" presName="parentLin" presStyleCnt="0"/>
      <dgm:spPr/>
    </dgm:pt>
    <dgm:pt modelId="{1B3B3899-1034-4B27-BD70-6B884D19BDA4}" type="pres">
      <dgm:prSet presAssocID="{C7F75202-667A-4267-8BCD-73C080A284A7}" presName="parentLeftMargin" presStyleLbl="node1" presStyleIdx="2" presStyleCnt="4"/>
      <dgm:spPr/>
    </dgm:pt>
    <dgm:pt modelId="{06D3FF37-FC7A-4051-A698-0189ACB1E9D3}" type="pres">
      <dgm:prSet presAssocID="{C7F75202-667A-4267-8BCD-73C080A284A7}" presName="parentText" presStyleLbl="node1" presStyleIdx="3" presStyleCnt="4">
        <dgm:presLayoutVars>
          <dgm:chMax val="0"/>
          <dgm:bulletEnabled val="1"/>
        </dgm:presLayoutVars>
      </dgm:prSet>
      <dgm:spPr/>
    </dgm:pt>
    <dgm:pt modelId="{F18226AB-6879-40B3-90D1-6C477F3EE2F7}" type="pres">
      <dgm:prSet presAssocID="{C7F75202-667A-4267-8BCD-73C080A284A7}" presName="negativeSpace" presStyleCnt="0"/>
      <dgm:spPr/>
    </dgm:pt>
    <dgm:pt modelId="{D297229F-43D5-4C18-8AD2-28D60557F875}" type="pres">
      <dgm:prSet presAssocID="{C7F75202-667A-4267-8BCD-73C080A284A7}" presName="childText" presStyleLbl="conFgAcc1" presStyleIdx="3" presStyleCnt="4">
        <dgm:presLayoutVars>
          <dgm:bulletEnabled val="1"/>
        </dgm:presLayoutVars>
      </dgm:prSet>
      <dgm:spPr/>
    </dgm:pt>
  </dgm:ptLst>
  <dgm:cxnLst>
    <dgm:cxn modelId="{1BE17004-4676-473C-A0BF-C125D5433B96}" type="presOf" srcId="{B2EA54DC-F228-48D3-9997-04BE02D3592A}" destId="{238B2CDE-042D-4231-941E-8F17F106A728}" srcOrd="0" destOrd="0" presId="urn:microsoft.com/office/officeart/2005/8/layout/list1"/>
    <dgm:cxn modelId="{3C8F495D-A02A-4D26-B5CD-0252B94C2AB8}" type="presOf" srcId="{44DE8916-3C09-47ED-8A6E-244A31A823AF}" destId="{0EFCD84E-D213-48E6-B968-F63D79F97177}" srcOrd="0" destOrd="0" presId="urn:microsoft.com/office/officeart/2005/8/layout/list1"/>
    <dgm:cxn modelId="{D99FAB65-8F25-415E-AF18-3927508C2401}" type="presOf" srcId="{522E0A1E-EC64-42AE-A4DB-8BCBABED6BAC}" destId="{82D95400-F021-42B9-A078-668654F02AE4}" srcOrd="1" destOrd="0" presId="urn:microsoft.com/office/officeart/2005/8/layout/list1"/>
    <dgm:cxn modelId="{20E41E84-88CF-44C3-B3C6-05232543DF93}" type="presOf" srcId="{44DE8916-3C09-47ED-8A6E-244A31A823AF}" destId="{62E9FAA8-389F-45DA-89A7-3B63BDD77CC3}" srcOrd="1" destOrd="0" presId="urn:microsoft.com/office/officeart/2005/8/layout/list1"/>
    <dgm:cxn modelId="{01F5308F-7D1E-4CBF-984E-3FF5154F3C91}" srcId="{B2EA54DC-F228-48D3-9997-04BE02D3592A}" destId="{44DE8916-3C09-47ED-8A6E-244A31A823AF}" srcOrd="2" destOrd="0" parTransId="{DFEEA470-608A-4C88-8060-42613B4A88BF}" sibTransId="{EF276DC3-8506-412B-AF16-CE2708CF7818}"/>
    <dgm:cxn modelId="{4BA81897-E441-4457-B1DC-F7B89DDBA49C}" type="presOf" srcId="{7F04AFBB-9336-4034-B1DC-D11C16AA20B4}" destId="{30EAD3AE-D455-4D0C-843D-997C5DE85D9A}" srcOrd="1" destOrd="0" presId="urn:microsoft.com/office/officeart/2005/8/layout/list1"/>
    <dgm:cxn modelId="{2496D89D-0A82-4B60-9E2E-ACF6F4B14C6D}" type="presOf" srcId="{7F04AFBB-9336-4034-B1DC-D11C16AA20B4}" destId="{91E325C9-551F-4D07-9DB0-C1D9B8256EE8}" srcOrd="0" destOrd="0" presId="urn:microsoft.com/office/officeart/2005/8/layout/list1"/>
    <dgm:cxn modelId="{A4C091A4-1B72-4B80-9C1B-21878E9CDEA5}" type="presOf" srcId="{522E0A1E-EC64-42AE-A4DB-8BCBABED6BAC}" destId="{89E971AC-E8B0-4522-A2FE-F504E232A3E7}" srcOrd="0" destOrd="0" presId="urn:microsoft.com/office/officeart/2005/8/layout/list1"/>
    <dgm:cxn modelId="{6530A0CD-2387-447A-BBDD-C670C0B332A5}" srcId="{B2EA54DC-F228-48D3-9997-04BE02D3592A}" destId="{522E0A1E-EC64-42AE-A4DB-8BCBABED6BAC}" srcOrd="1" destOrd="0" parTransId="{08DF5408-96CD-4E91-8371-4DC3911C033C}" sibTransId="{A0DA56E5-DF42-4C57-9DEC-E5F6DCBB824D}"/>
    <dgm:cxn modelId="{FB98D8D3-F9AA-40B4-9BD8-C3FF192215FB}" type="presOf" srcId="{C7F75202-667A-4267-8BCD-73C080A284A7}" destId="{1B3B3899-1034-4B27-BD70-6B884D19BDA4}" srcOrd="0" destOrd="0" presId="urn:microsoft.com/office/officeart/2005/8/layout/list1"/>
    <dgm:cxn modelId="{339DB5E7-1EB8-4B04-A922-9862E578DF16}" type="presOf" srcId="{C7F75202-667A-4267-8BCD-73C080A284A7}" destId="{06D3FF37-FC7A-4051-A698-0189ACB1E9D3}" srcOrd="1" destOrd="0" presId="urn:microsoft.com/office/officeart/2005/8/layout/list1"/>
    <dgm:cxn modelId="{9B9593EE-7614-47B1-A098-8802DF9E587C}" srcId="{B2EA54DC-F228-48D3-9997-04BE02D3592A}" destId="{C7F75202-667A-4267-8BCD-73C080A284A7}" srcOrd="3" destOrd="0" parTransId="{77C27BCA-8A72-4D25-90E0-2BDA67743EF6}" sibTransId="{0969DFC9-A972-49EB-A437-4CFF76E5A880}"/>
    <dgm:cxn modelId="{5DCB82FC-99F3-4CCE-B9FA-5E610C6F4B13}" srcId="{B2EA54DC-F228-48D3-9997-04BE02D3592A}" destId="{7F04AFBB-9336-4034-B1DC-D11C16AA20B4}" srcOrd="0" destOrd="0" parTransId="{27462316-BB69-43CC-AAC4-BE1BCA31B2DC}" sibTransId="{BC9B3605-278F-4D8D-872B-9DE37990AA9C}"/>
    <dgm:cxn modelId="{F304A9AC-86C1-47FC-9989-819D47423E96}" type="presParOf" srcId="{238B2CDE-042D-4231-941E-8F17F106A728}" destId="{92A90091-AD49-4960-8110-DA9B937E03BB}" srcOrd="0" destOrd="0" presId="urn:microsoft.com/office/officeart/2005/8/layout/list1"/>
    <dgm:cxn modelId="{A08704B4-790D-406B-9BBB-998AA8AFF217}" type="presParOf" srcId="{92A90091-AD49-4960-8110-DA9B937E03BB}" destId="{91E325C9-551F-4D07-9DB0-C1D9B8256EE8}" srcOrd="0" destOrd="0" presId="urn:microsoft.com/office/officeart/2005/8/layout/list1"/>
    <dgm:cxn modelId="{B732FCAE-CD4B-40A6-8071-9E059C5B08C7}" type="presParOf" srcId="{92A90091-AD49-4960-8110-DA9B937E03BB}" destId="{30EAD3AE-D455-4D0C-843D-997C5DE85D9A}" srcOrd="1" destOrd="0" presId="urn:microsoft.com/office/officeart/2005/8/layout/list1"/>
    <dgm:cxn modelId="{8025A841-B4B8-4CAE-8A96-6D408C2DEC46}" type="presParOf" srcId="{238B2CDE-042D-4231-941E-8F17F106A728}" destId="{C746D853-3C5E-46D2-9690-F6726B987648}" srcOrd="1" destOrd="0" presId="urn:microsoft.com/office/officeart/2005/8/layout/list1"/>
    <dgm:cxn modelId="{A0775447-9747-4113-B2A6-9DB2D696935D}" type="presParOf" srcId="{238B2CDE-042D-4231-941E-8F17F106A728}" destId="{35786107-9EEE-4D28-8F24-F70C11AA60A0}" srcOrd="2" destOrd="0" presId="urn:microsoft.com/office/officeart/2005/8/layout/list1"/>
    <dgm:cxn modelId="{79153A53-8A43-4D61-99DC-C27BFD96134A}" type="presParOf" srcId="{238B2CDE-042D-4231-941E-8F17F106A728}" destId="{B004FC1B-FD09-4541-BB62-D34B80AFFD5A}" srcOrd="3" destOrd="0" presId="urn:microsoft.com/office/officeart/2005/8/layout/list1"/>
    <dgm:cxn modelId="{8B43901E-6E3B-47EF-ACBA-0779DE21FB1A}" type="presParOf" srcId="{238B2CDE-042D-4231-941E-8F17F106A728}" destId="{A25382DA-B96F-4B54-9185-C602F36DD9CC}" srcOrd="4" destOrd="0" presId="urn:microsoft.com/office/officeart/2005/8/layout/list1"/>
    <dgm:cxn modelId="{10B84316-050D-4172-B599-95607FC2743C}" type="presParOf" srcId="{A25382DA-B96F-4B54-9185-C602F36DD9CC}" destId="{89E971AC-E8B0-4522-A2FE-F504E232A3E7}" srcOrd="0" destOrd="0" presId="urn:microsoft.com/office/officeart/2005/8/layout/list1"/>
    <dgm:cxn modelId="{98356201-9080-49E5-A0EF-7EA42731279D}" type="presParOf" srcId="{A25382DA-B96F-4B54-9185-C602F36DD9CC}" destId="{82D95400-F021-42B9-A078-668654F02AE4}" srcOrd="1" destOrd="0" presId="urn:microsoft.com/office/officeart/2005/8/layout/list1"/>
    <dgm:cxn modelId="{CE91A6F3-08DA-4749-9BC4-23964EA3FF5A}" type="presParOf" srcId="{238B2CDE-042D-4231-941E-8F17F106A728}" destId="{F1346525-60A0-45A0-868A-6859352CB696}" srcOrd="5" destOrd="0" presId="urn:microsoft.com/office/officeart/2005/8/layout/list1"/>
    <dgm:cxn modelId="{2D992A25-9BD8-4B4D-A6F9-AD61E9A4B099}" type="presParOf" srcId="{238B2CDE-042D-4231-941E-8F17F106A728}" destId="{694FB74B-B1FF-4674-8E50-AF75B17AC067}" srcOrd="6" destOrd="0" presId="urn:microsoft.com/office/officeart/2005/8/layout/list1"/>
    <dgm:cxn modelId="{2C789EAB-6489-40D9-A0FA-14A6D4E14B78}" type="presParOf" srcId="{238B2CDE-042D-4231-941E-8F17F106A728}" destId="{8774412C-8370-4A94-9D2A-5D301B3193FD}" srcOrd="7" destOrd="0" presId="urn:microsoft.com/office/officeart/2005/8/layout/list1"/>
    <dgm:cxn modelId="{AA027C05-E6A1-449A-9E99-D35579A4E265}" type="presParOf" srcId="{238B2CDE-042D-4231-941E-8F17F106A728}" destId="{623E8D04-C9E6-4998-A8D9-E44A4A26C5D9}" srcOrd="8" destOrd="0" presId="urn:microsoft.com/office/officeart/2005/8/layout/list1"/>
    <dgm:cxn modelId="{D2294003-E3AD-4AAC-ABE2-D969308F0370}" type="presParOf" srcId="{623E8D04-C9E6-4998-A8D9-E44A4A26C5D9}" destId="{0EFCD84E-D213-48E6-B968-F63D79F97177}" srcOrd="0" destOrd="0" presId="urn:microsoft.com/office/officeart/2005/8/layout/list1"/>
    <dgm:cxn modelId="{30E5AFDB-E325-46AC-81C2-A6674122D5CF}" type="presParOf" srcId="{623E8D04-C9E6-4998-A8D9-E44A4A26C5D9}" destId="{62E9FAA8-389F-45DA-89A7-3B63BDD77CC3}" srcOrd="1" destOrd="0" presId="urn:microsoft.com/office/officeart/2005/8/layout/list1"/>
    <dgm:cxn modelId="{EFB03446-8572-488C-BF28-2E8AA575C204}" type="presParOf" srcId="{238B2CDE-042D-4231-941E-8F17F106A728}" destId="{C02F1393-5710-443D-B835-1BB48CF87C0D}" srcOrd="9" destOrd="0" presId="urn:microsoft.com/office/officeart/2005/8/layout/list1"/>
    <dgm:cxn modelId="{FF57B10E-D644-4CC7-B771-F264FD87E761}" type="presParOf" srcId="{238B2CDE-042D-4231-941E-8F17F106A728}" destId="{129A80FD-7BE8-45A2-92D2-4317B2548A27}" srcOrd="10" destOrd="0" presId="urn:microsoft.com/office/officeart/2005/8/layout/list1"/>
    <dgm:cxn modelId="{D8DFD5B5-838B-486A-B6BC-42599496E83D}" type="presParOf" srcId="{238B2CDE-042D-4231-941E-8F17F106A728}" destId="{A6AB4EB3-23DB-466B-899F-DB339BDB4A42}" srcOrd="11" destOrd="0" presId="urn:microsoft.com/office/officeart/2005/8/layout/list1"/>
    <dgm:cxn modelId="{DF9EAC33-5C58-4475-B044-481C340C02A6}" type="presParOf" srcId="{238B2CDE-042D-4231-941E-8F17F106A728}" destId="{115EE656-B269-4915-AD58-83A97EDD6134}" srcOrd="12" destOrd="0" presId="urn:microsoft.com/office/officeart/2005/8/layout/list1"/>
    <dgm:cxn modelId="{801DB37E-96D3-4FA9-9ECE-3479D34C93DE}" type="presParOf" srcId="{115EE656-B269-4915-AD58-83A97EDD6134}" destId="{1B3B3899-1034-4B27-BD70-6B884D19BDA4}" srcOrd="0" destOrd="0" presId="urn:microsoft.com/office/officeart/2005/8/layout/list1"/>
    <dgm:cxn modelId="{D0064AA8-3A04-40DC-B200-49458626A8BA}" type="presParOf" srcId="{115EE656-B269-4915-AD58-83A97EDD6134}" destId="{06D3FF37-FC7A-4051-A698-0189ACB1E9D3}" srcOrd="1" destOrd="0" presId="urn:microsoft.com/office/officeart/2005/8/layout/list1"/>
    <dgm:cxn modelId="{04C3B1E6-B8A4-4F3A-8CB2-EB496304F689}" type="presParOf" srcId="{238B2CDE-042D-4231-941E-8F17F106A728}" destId="{F18226AB-6879-40B3-90D1-6C477F3EE2F7}" srcOrd="13" destOrd="0" presId="urn:microsoft.com/office/officeart/2005/8/layout/list1"/>
    <dgm:cxn modelId="{9DD092D9-EA4C-499A-8C2D-983812EE1A06}" type="presParOf" srcId="{238B2CDE-042D-4231-941E-8F17F106A728}" destId="{D297229F-43D5-4C18-8AD2-28D60557F87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a:t>Shared </a:t>
          </a:r>
          <a:r>
            <a:rPr lang="en-IN" sz="3200" b="1" dirty="0" err="1"/>
            <a:t>Mutex</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5B08BA18-E3A0-4411-A861-D296A48A13D8}" type="presOf" srcId="{39DE3ACC-F631-432E-963A-857AE3BC9679}" destId="{CB2C0BD3-48D5-4ECA-8703-45F1DF9ED57B}" srcOrd="0" destOrd="0" presId="urn:microsoft.com/office/officeart/2005/8/layout/vList2"/>
    <dgm:cxn modelId="{9F171064-EC24-49AF-8F6D-3F2B94E36502}"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804DFBFA-C822-4777-B3C9-4F1CB3A54BFD}"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a:t>Shared </a:t>
          </a:r>
          <a:r>
            <a:rPr lang="en-IN" sz="3200" b="1" dirty="0" err="1"/>
            <a:t>Mutex</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F0DF1367-BB75-4194-855F-236CC03A3C85}" srcId="{DD0B4728-9D96-450B-BE6A-334940CC29C0}" destId="{39DE3ACC-F631-432E-963A-857AE3BC9679}" srcOrd="0" destOrd="0" parTransId="{BBA31A04-3DBE-4C5F-8AC0-05C2070BE703}" sibTransId="{BBCEAD6B-B850-471D-A759-FA19A324D66E}"/>
    <dgm:cxn modelId="{BA693F87-EF65-4C10-87A8-C63ABA407254}" type="presOf" srcId="{39DE3ACC-F631-432E-963A-857AE3BC9679}" destId="{CB2C0BD3-48D5-4ECA-8703-45F1DF9ED57B}" srcOrd="0" destOrd="0" presId="urn:microsoft.com/office/officeart/2005/8/layout/vList2"/>
    <dgm:cxn modelId="{EA4E15F7-874E-462D-9E8C-BE71AA62F57B}" type="presOf" srcId="{DD0B4728-9D96-450B-BE6A-334940CC29C0}" destId="{622A42A3-B605-4AF7-843C-0079C4E88486}" srcOrd="0" destOrd="0" presId="urn:microsoft.com/office/officeart/2005/8/layout/vList2"/>
    <dgm:cxn modelId="{551EB665-8162-4DF8-8060-E1E0717F6E5C}"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5ABEF004-25F8-46C3-8FF2-04202DF8A47C}">
      <dgm:prSet custT="1"/>
      <dgm:spPr/>
      <dgm:t>
        <a:bodyPr/>
        <a:lstStyle/>
        <a:p>
          <a:r>
            <a:rPr lang="en-IN" sz="1400"/>
            <a:t>The table below summarises the difference mutex types, and their main distinguishing features:</a:t>
          </a:r>
        </a:p>
      </dgm:t>
    </dgm:pt>
    <dgm:pt modelId="{6B388105-8DBB-4681-9E6F-B7870FD2803C}" type="parTrans" cxnId="{58DF1CC5-BCDE-4D6C-8BF1-5F84B8B936CF}">
      <dgm:prSet/>
      <dgm:spPr/>
      <dgm:t>
        <a:bodyPr/>
        <a:lstStyle/>
        <a:p>
          <a:endParaRPr lang="en-IN" sz="1400"/>
        </a:p>
      </dgm:t>
    </dgm:pt>
    <dgm:pt modelId="{0215A3E5-1347-4561-AE9D-5CAE883C27DD}" type="sibTrans" cxnId="{58DF1CC5-BCDE-4D6C-8BF1-5F84B8B936CF}">
      <dgm:prSet/>
      <dgm:spPr/>
      <dgm:t>
        <a:bodyPr/>
        <a:lstStyle/>
        <a:p>
          <a:endParaRPr lang="en-IN" sz="1400"/>
        </a:p>
      </dgm:t>
    </dgm:pt>
    <dgm:pt modelId="{238B2CDE-042D-4231-941E-8F17F106A728}" type="pres">
      <dgm:prSet presAssocID="{B2EA54DC-F228-48D3-9997-04BE02D3592A}" presName="linear" presStyleCnt="0">
        <dgm:presLayoutVars>
          <dgm:dir/>
          <dgm:animLvl val="lvl"/>
          <dgm:resizeHandles val="exact"/>
        </dgm:presLayoutVars>
      </dgm:prSet>
      <dgm:spPr/>
    </dgm:pt>
    <dgm:pt modelId="{4BDEDDC8-96CA-4C3F-AA05-90525B7CFD77}" type="pres">
      <dgm:prSet presAssocID="{5ABEF004-25F8-46C3-8FF2-04202DF8A47C}" presName="parentLin" presStyleCnt="0"/>
      <dgm:spPr/>
    </dgm:pt>
    <dgm:pt modelId="{3957EFCA-5AAF-429E-9B4D-60784AEE324A}" type="pres">
      <dgm:prSet presAssocID="{5ABEF004-25F8-46C3-8FF2-04202DF8A47C}" presName="parentLeftMargin" presStyleLbl="node1" presStyleIdx="0" presStyleCnt="1"/>
      <dgm:spPr/>
    </dgm:pt>
    <dgm:pt modelId="{3E529FE5-485D-4704-977D-984F0D04C15E}" type="pres">
      <dgm:prSet presAssocID="{5ABEF004-25F8-46C3-8FF2-04202DF8A47C}" presName="parentText" presStyleLbl="node1" presStyleIdx="0" presStyleCnt="1">
        <dgm:presLayoutVars>
          <dgm:chMax val="0"/>
          <dgm:bulletEnabled val="1"/>
        </dgm:presLayoutVars>
      </dgm:prSet>
      <dgm:spPr/>
    </dgm:pt>
    <dgm:pt modelId="{A4459744-17BD-4F72-B5E6-A9C5607FBF51}" type="pres">
      <dgm:prSet presAssocID="{5ABEF004-25F8-46C3-8FF2-04202DF8A47C}" presName="negativeSpace" presStyleCnt="0"/>
      <dgm:spPr/>
    </dgm:pt>
    <dgm:pt modelId="{C339E9CE-15BD-431B-9EFE-90B6CC99D8A7}" type="pres">
      <dgm:prSet presAssocID="{5ABEF004-25F8-46C3-8FF2-04202DF8A47C}" presName="childText" presStyleLbl="conFgAcc1" presStyleIdx="0" presStyleCnt="1">
        <dgm:presLayoutVars>
          <dgm:bulletEnabled val="1"/>
        </dgm:presLayoutVars>
      </dgm:prSet>
      <dgm:spPr/>
    </dgm:pt>
  </dgm:ptLst>
  <dgm:cxnLst>
    <dgm:cxn modelId="{0A09D013-67A5-450A-94C1-1C99D5623201}" type="presOf" srcId="{5ABEF004-25F8-46C3-8FF2-04202DF8A47C}" destId="{3957EFCA-5AAF-429E-9B4D-60784AEE324A}" srcOrd="0" destOrd="0" presId="urn:microsoft.com/office/officeart/2005/8/layout/list1"/>
    <dgm:cxn modelId="{D0709742-6BAB-4588-AC1C-E6CEE28F38E8}" type="presOf" srcId="{B2EA54DC-F228-48D3-9997-04BE02D3592A}" destId="{238B2CDE-042D-4231-941E-8F17F106A728}" srcOrd="0" destOrd="0" presId="urn:microsoft.com/office/officeart/2005/8/layout/list1"/>
    <dgm:cxn modelId="{58DF1CC5-BCDE-4D6C-8BF1-5F84B8B936CF}" srcId="{B2EA54DC-F228-48D3-9997-04BE02D3592A}" destId="{5ABEF004-25F8-46C3-8FF2-04202DF8A47C}" srcOrd="0" destOrd="0" parTransId="{6B388105-8DBB-4681-9E6F-B7870FD2803C}" sibTransId="{0215A3E5-1347-4561-AE9D-5CAE883C27DD}"/>
    <dgm:cxn modelId="{AC9608CA-8C9A-421D-BE99-EAB931EF41F3}" type="presOf" srcId="{5ABEF004-25F8-46C3-8FF2-04202DF8A47C}" destId="{3E529FE5-485D-4704-977D-984F0D04C15E}" srcOrd="1" destOrd="0" presId="urn:microsoft.com/office/officeart/2005/8/layout/list1"/>
    <dgm:cxn modelId="{930C54E3-1958-42B9-821E-40A78C14923F}" type="presParOf" srcId="{238B2CDE-042D-4231-941E-8F17F106A728}" destId="{4BDEDDC8-96CA-4C3F-AA05-90525B7CFD77}" srcOrd="0" destOrd="0" presId="urn:microsoft.com/office/officeart/2005/8/layout/list1"/>
    <dgm:cxn modelId="{1AE93EC3-13B0-4C93-B24C-1FB0935578C1}" type="presParOf" srcId="{4BDEDDC8-96CA-4C3F-AA05-90525B7CFD77}" destId="{3957EFCA-5AAF-429E-9B4D-60784AEE324A}" srcOrd="0" destOrd="0" presId="urn:microsoft.com/office/officeart/2005/8/layout/list1"/>
    <dgm:cxn modelId="{935FD736-5AEF-4DFB-9023-50631B25887B}" type="presParOf" srcId="{4BDEDDC8-96CA-4C3F-AA05-90525B7CFD77}" destId="{3E529FE5-485D-4704-977D-984F0D04C15E}" srcOrd="1" destOrd="0" presId="urn:microsoft.com/office/officeart/2005/8/layout/list1"/>
    <dgm:cxn modelId="{4C69BA01-A9C6-4DD7-BBB2-7779C6428452}" type="presParOf" srcId="{238B2CDE-042D-4231-941E-8F17F106A728}" destId="{A4459744-17BD-4F72-B5E6-A9C5607FBF51}" srcOrd="1" destOrd="0" presId="urn:microsoft.com/office/officeart/2005/8/layout/list1"/>
    <dgm:cxn modelId="{B2A74486-925D-4FBD-9FB9-950D633EF778}" type="presParOf" srcId="{238B2CDE-042D-4231-941E-8F17F106A728}" destId="{C339E9CE-15BD-431B-9EFE-90B6CC99D8A7}"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a:t>Summary</a:t>
          </a:r>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92817740-7324-4BBE-9A5E-9A721B89E7CA}"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EE6BFF90-FF80-4C84-9744-FB628E3D6A62}" type="presOf" srcId="{39DE3ACC-F631-432E-963A-857AE3BC9679}" destId="{CB2C0BD3-48D5-4ECA-8703-45F1DF9ED57B}" srcOrd="0" destOrd="0" presId="urn:microsoft.com/office/officeart/2005/8/layout/vList2"/>
    <dgm:cxn modelId="{CB3430DB-6515-4350-B3AD-58EB128CEDC7}"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a:t>Dead Locks</a:t>
          </a:r>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F0DF1367-BB75-4194-855F-236CC03A3C85}" srcId="{DD0B4728-9D96-450B-BE6A-334940CC29C0}" destId="{39DE3ACC-F631-432E-963A-857AE3BC9679}" srcOrd="0" destOrd="0" parTransId="{BBA31A04-3DBE-4C5F-8AC0-05C2070BE703}" sibTransId="{BBCEAD6B-B850-471D-A759-FA19A324D66E}"/>
    <dgm:cxn modelId="{53F24391-E28C-4C04-9F3D-F12BC2B7B4E1}" type="presOf" srcId="{DD0B4728-9D96-450B-BE6A-334940CC29C0}" destId="{622A42A3-B605-4AF7-843C-0079C4E88486}" srcOrd="0" destOrd="0" presId="urn:microsoft.com/office/officeart/2005/8/layout/vList2"/>
    <dgm:cxn modelId="{29DADC91-A29E-42F6-B85A-DF3CD0CF91FF}" type="presOf" srcId="{39DE3ACC-F631-432E-963A-857AE3BC9679}" destId="{CB2C0BD3-48D5-4ECA-8703-45F1DF9ED57B}" srcOrd="0" destOrd="0" presId="urn:microsoft.com/office/officeart/2005/8/layout/vList2"/>
    <dgm:cxn modelId="{A9529A67-95BA-4B43-BDFB-6CBC8860F9FB}"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683BA6D6-A123-4BCF-90A0-4E0DD3D00CED}"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872EBE39-94BA-4605-B64F-7B3D49F40581}">
      <dgm:prSet custT="1"/>
      <dgm:spPr/>
      <dgm:t>
        <a:bodyPr/>
        <a:lstStyle/>
        <a:p>
          <a:pPr rtl="0"/>
          <a:r>
            <a:rPr lang="en-IN" sz="1400" dirty="0"/>
            <a:t>In a non-trivial application, there may be several threads and numerous </a:t>
          </a:r>
          <a:r>
            <a:rPr lang="en-IN" sz="1400" dirty="0" err="1"/>
            <a:t>mutexes</a:t>
          </a:r>
          <a:r>
            <a:rPr lang="en-IN" sz="1400" dirty="0"/>
            <a:t>. </a:t>
          </a:r>
        </a:p>
      </dgm:t>
    </dgm:pt>
    <dgm:pt modelId="{8FAFD934-03EE-400E-B5FF-AC524B05BDC3}" type="parTrans" cxnId="{4528D8AE-EDD5-47AE-A020-032F432F3EFF}">
      <dgm:prSet/>
      <dgm:spPr/>
      <dgm:t>
        <a:bodyPr/>
        <a:lstStyle/>
        <a:p>
          <a:endParaRPr lang="en-IN" sz="1400"/>
        </a:p>
      </dgm:t>
    </dgm:pt>
    <dgm:pt modelId="{A88B8EA1-2796-4815-82AC-95D015EDE66B}" type="sibTrans" cxnId="{4528D8AE-EDD5-47AE-A020-032F432F3EFF}">
      <dgm:prSet/>
      <dgm:spPr/>
      <dgm:t>
        <a:bodyPr/>
        <a:lstStyle/>
        <a:p>
          <a:endParaRPr lang="en-IN" sz="1400"/>
        </a:p>
      </dgm:t>
    </dgm:pt>
    <dgm:pt modelId="{E7003473-2929-4A2F-B77B-05990D6B42FC}">
      <dgm:prSet custT="1"/>
      <dgm:spPr/>
      <dgm:t>
        <a:bodyPr/>
        <a:lstStyle/>
        <a:p>
          <a:pPr rtl="0"/>
          <a:r>
            <a:rPr lang="en-IN" sz="1400" dirty="0"/>
            <a:t>When more than one thread locks more than one </a:t>
          </a:r>
          <a:r>
            <a:rPr lang="en-IN" sz="1400" dirty="0" err="1"/>
            <a:t>mutex</a:t>
          </a:r>
          <a:r>
            <a:rPr lang="en-IN" sz="1400" dirty="0"/>
            <a:t>, there arises the potential for a condition known as a deadlock. </a:t>
          </a:r>
        </a:p>
      </dgm:t>
    </dgm:pt>
    <dgm:pt modelId="{14043144-55DB-4343-85C0-9877D1812987}" type="parTrans" cxnId="{FB4E8632-2C48-4CD9-A068-4311CC61313F}">
      <dgm:prSet/>
      <dgm:spPr/>
      <dgm:t>
        <a:bodyPr/>
        <a:lstStyle/>
        <a:p>
          <a:endParaRPr lang="en-IN" sz="1400"/>
        </a:p>
      </dgm:t>
    </dgm:pt>
    <dgm:pt modelId="{265116A8-AACA-4C08-BE42-E88886211F8A}" type="sibTrans" cxnId="{FB4E8632-2C48-4CD9-A068-4311CC61313F}">
      <dgm:prSet/>
      <dgm:spPr/>
      <dgm:t>
        <a:bodyPr/>
        <a:lstStyle/>
        <a:p>
          <a:endParaRPr lang="en-IN" sz="1400"/>
        </a:p>
      </dgm:t>
    </dgm:pt>
    <dgm:pt modelId="{E0B54586-3122-497D-9406-0749998953B7}">
      <dgm:prSet custT="1"/>
      <dgm:spPr/>
      <dgm:t>
        <a:bodyPr/>
        <a:lstStyle/>
        <a:p>
          <a:pPr rtl="0"/>
          <a:r>
            <a:rPr lang="en-IN" sz="1400" dirty="0"/>
            <a:t>This is where one thread is holding a lock while waiting for another to become available, while a second thread is holding the second lock and waiting for the first lock to become available. </a:t>
          </a:r>
        </a:p>
      </dgm:t>
    </dgm:pt>
    <dgm:pt modelId="{1A3973FC-8223-49FE-B3F1-9A933F957BB1}" type="parTrans" cxnId="{A661483F-8BCF-4947-BF61-45C2F8EF8787}">
      <dgm:prSet/>
      <dgm:spPr/>
      <dgm:t>
        <a:bodyPr/>
        <a:lstStyle/>
        <a:p>
          <a:endParaRPr lang="en-IN" sz="1400"/>
        </a:p>
      </dgm:t>
    </dgm:pt>
    <dgm:pt modelId="{6CD93F76-3AF8-41F5-A5A7-5DDC0F1644FB}" type="sibTrans" cxnId="{A661483F-8BCF-4947-BF61-45C2F8EF8787}">
      <dgm:prSet/>
      <dgm:spPr/>
      <dgm:t>
        <a:bodyPr/>
        <a:lstStyle/>
        <a:p>
          <a:endParaRPr lang="en-IN" sz="1400"/>
        </a:p>
      </dgm:t>
    </dgm:pt>
    <dgm:pt modelId="{D749BABB-72C3-4D86-8035-F5C0FB41714D}">
      <dgm:prSet custT="1"/>
      <dgm:spPr/>
      <dgm:t>
        <a:bodyPr/>
        <a:lstStyle/>
        <a:p>
          <a:pPr rtl="0"/>
          <a:r>
            <a:rPr lang="en-IN" sz="1400" dirty="0"/>
            <a:t>Since they are both waiting for each other to finish, neither can run. </a:t>
          </a:r>
        </a:p>
      </dgm:t>
    </dgm:pt>
    <dgm:pt modelId="{C9C2CF1D-90E5-4955-846B-FD618E665936}" type="parTrans" cxnId="{B983CE35-28DB-4EAB-8B79-205534DE7D80}">
      <dgm:prSet/>
      <dgm:spPr/>
      <dgm:t>
        <a:bodyPr/>
        <a:lstStyle/>
        <a:p>
          <a:endParaRPr lang="en-IN" sz="1400"/>
        </a:p>
      </dgm:t>
    </dgm:pt>
    <dgm:pt modelId="{CD8B7E90-7EFF-4C15-917D-F4D92643E912}" type="sibTrans" cxnId="{B983CE35-28DB-4EAB-8B79-205534DE7D80}">
      <dgm:prSet/>
      <dgm:spPr/>
      <dgm:t>
        <a:bodyPr/>
        <a:lstStyle/>
        <a:p>
          <a:endParaRPr lang="en-IN" sz="1400"/>
        </a:p>
      </dgm:t>
    </dgm:pt>
    <dgm:pt modelId="{7CC82979-E25F-4C86-8413-BB68F41C911A}">
      <dgm:prSet custT="1"/>
      <dgm:spPr/>
      <dgm:t>
        <a:bodyPr/>
        <a:lstStyle/>
        <a:p>
          <a:pPr rtl="0"/>
          <a:r>
            <a:rPr lang="en-IN" sz="1400" dirty="0"/>
            <a:t>This deadlocked situation can be more involved, whereby several threads form a ring of holding and waiting for locks. </a:t>
          </a:r>
        </a:p>
      </dgm:t>
    </dgm:pt>
    <dgm:pt modelId="{BC0A1E45-0CA7-46F7-AA38-08A4FE1EF077}" type="parTrans" cxnId="{E04284DF-54AC-472A-91A4-726A44555B22}">
      <dgm:prSet/>
      <dgm:spPr/>
      <dgm:t>
        <a:bodyPr/>
        <a:lstStyle/>
        <a:p>
          <a:endParaRPr lang="en-IN" sz="1400"/>
        </a:p>
      </dgm:t>
    </dgm:pt>
    <dgm:pt modelId="{D5AD9991-9FD9-45E7-B0E2-6CD479E9572E}" type="sibTrans" cxnId="{E04284DF-54AC-472A-91A4-726A44555B22}">
      <dgm:prSet/>
      <dgm:spPr/>
      <dgm:t>
        <a:bodyPr/>
        <a:lstStyle/>
        <a:p>
          <a:endParaRPr lang="en-IN" sz="1400"/>
        </a:p>
      </dgm:t>
    </dgm:pt>
    <dgm:pt modelId="{7697ECEA-D6A9-486A-8031-348A16D6DD35}">
      <dgm:prSet custT="1"/>
      <dgm:spPr/>
      <dgm:t>
        <a:bodyPr/>
        <a:lstStyle/>
        <a:p>
          <a:pPr rtl="0"/>
          <a:r>
            <a:rPr lang="en-IN" sz="1400" dirty="0"/>
            <a:t>This is illustrated in the following diagram.</a:t>
          </a:r>
        </a:p>
      </dgm:t>
    </dgm:pt>
    <dgm:pt modelId="{6359D060-F914-41E6-9639-9A99A2468D51}" type="parTrans" cxnId="{AE219E62-19F9-43B3-B6A2-E31E0F38CB49}">
      <dgm:prSet/>
      <dgm:spPr/>
      <dgm:t>
        <a:bodyPr/>
        <a:lstStyle/>
        <a:p>
          <a:endParaRPr lang="en-IN" sz="1400"/>
        </a:p>
      </dgm:t>
    </dgm:pt>
    <dgm:pt modelId="{45526702-55CF-41D6-B4CF-65AE5AACE095}" type="sibTrans" cxnId="{AE219E62-19F9-43B3-B6A2-E31E0F38CB49}">
      <dgm:prSet/>
      <dgm:spPr/>
      <dgm:t>
        <a:bodyPr/>
        <a:lstStyle/>
        <a:p>
          <a:endParaRPr lang="en-IN" sz="1400"/>
        </a:p>
      </dgm:t>
    </dgm:pt>
    <dgm:pt modelId="{968AC132-8C0D-4C5F-9D54-6980BD5862FA}" type="pres">
      <dgm:prSet presAssocID="{683BA6D6-A123-4BCF-90A0-4E0DD3D00CED}" presName="linear" presStyleCnt="0">
        <dgm:presLayoutVars>
          <dgm:dir/>
          <dgm:animLvl val="lvl"/>
          <dgm:resizeHandles val="exact"/>
        </dgm:presLayoutVars>
      </dgm:prSet>
      <dgm:spPr/>
    </dgm:pt>
    <dgm:pt modelId="{6CAC1056-882A-4491-9388-0179411E6F13}" type="pres">
      <dgm:prSet presAssocID="{872EBE39-94BA-4605-B64F-7B3D49F40581}" presName="parentLin" presStyleCnt="0"/>
      <dgm:spPr/>
    </dgm:pt>
    <dgm:pt modelId="{CE92DA9F-15D9-4DD9-B1DA-1A41012C191E}" type="pres">
      <dgm:prSet presAssocID="{872EBE39-94BA-4605-B64F-7B3D49F40581}" presName="parentLeftMargin" presStyleLbl="node1" presStyleIdx="0" presStyleCnt="6"/>
      <dgm:spPr/>
    </dgm:pt>
    <dgm:pt modelId="{330CEBCA-177E-466A-8A76-48E8495972C1}" type="pres">
      <dgm:prSet presAssocID="{872EBE39-94BA-4605-B64F-7B3D49F40581}" presName="parentText" presStyleLbl="node1" presStyleIdx="0" presStyleCnt="6" custScaleX="129489">
        <dgm:presLayoutVars>
          <dgm:chMax val="0"/>
          <dgm:bulletEnabled val="1"/>
        </dgm:presLayoutVars>
      </dgm:prSet>
      <dgm:spPr/>
    </dgm:pt>
    <dgm:pt modelId="{E39305E1-6432-4076-8CAA-DA085B1596B1}" type="pres">
      <dgm:prSet presAssocID="{872EBE39-94BA-4605-B64F-7B3D49F40581}" presName="negativeSpace" presStyleCnt="0"/>
      <dgm:spPr/>
    </dgm:pt>
    <dgm:pt modelId="{E26C11A7-EECB-4A06-B73B-2A74A585877B}" type="pres">
      <dgm:prSet presAssocID="{872EBE39-94BA-4605-B64F-7B3D49F40581}" presName="childText" presStyleLbl="conFgAcc1" presStyleIdx="0" presStyleCnt="6">
        <dgm:presLayoutVars>
          <dgm:bulletEnabled val="1"/>
        </dgm:presLayoutVars>
      </dgm:prSet>
      <dgm:spPr/>
    </dgm:pt>
    <dgm:pt modelId="{BE32540D-461E-41C7-8EED-51B710566C43}" type="pres">
      <dgm:prSet presAssocID="{A88B8EA1-2796-4815-82AC-95D015EDE66B}" presName="spaceBetweenRectangles" presStyleCnt="0"/>
      <dgm:spPr/>
    </dgm:pt>
    <dgm:pt modelId="{D736037E-24A0-4AF5-8BCF-5CE37E1640BB}" type="pres">
      <dgm:prSet presAssocID="{E7003473-2929-4A2F-B77B-05990D6B42FC}" presName="parentLin" presStyleCnt="0"/>
      <dgm:spPr/>
    </dgm:pt>
    <dgm:pt modelId="{8BF721AB-AB79-4866-9484-0B8A12A19EC1}" type="pres">
      <dgm:prSet presAssocID="{E7003473-2929-4A2F-B77B-05990D6B42FC}" presName="parentLeftMargin" presStyleLbl="node1" presStyleIdx="0" presStyleCnt="6"/>
      <dgm:spPr/>
    </dgm:pt>
    <dgm:pt modelId="{F13113DC-1E1A-45D0-B485-B66805220017}" type="pres">
      <dgm:prSet presAssocID="{E7003473-2929-4A2F-B77B-05990D6B42FC}" presName="parentText" presStyleLbl="node1" presStyleIdx="1" presStyleCnt="6" custScaleX="129489">
        <dgm:presLayoutVars>
          <dgm:chMax val="0"/>
          <dgm:bulletEnabled val="1"/>
        </dgm:presLayoutVars>
      </dgm:prSet>
      <dgm:spPr/>
    </dgm:pt>
    <dgm:pt modelId="{1F364858-B69B-4F87-8EAB-25CB101D6E90}" type="pres">
      <dgm:prSet presAssocID="{E7003473-2929-4A2F-B77B-05990D6B42FC}" presName="negativeSpace" presStyleCnt="0"/>
      <dgm:spPr/>
    </dgm:pt>
    <dgm:pt modelId="{546B6701-56F9-4A37-A7FF-5BDFFC4C629A}" type="pres">
      <dgm:prSet presAssocID="{E7003473-2929-4A2F-B77B-05990D6B42FC}" presName="childText" presStyleLbl="conFgAcc1" presStyleIdx="1" presStyleCnt="6">
        <dgm:presLayoutVars>
          <dgm:bulletEnabled val="1"/>
        </dgm:presLayoutVars>
      </dgm:prSet>
      <dgm:spPr/>
    </dgm:pt>
    <dgm:pt modelId="{E32940C3-2C2E-4D46-A2C7-73D6F6E9106C}" type="pres">
      <dgm:prSet presAssocID="{265116A8-AACA-4C08-BE42-E88886211F8A}" presName="spaceBetweenRectangles" presStyleCnt="0"/>
      <dgm:spPr/>
    </dgm:pt>
    <dgm:pt modelId="{C3D53121-6C04-41B9-AECB-701CBA4B1D28}" type="pres">
      <dgm:prSet presAssocID="{E0B54586-3122-497D-9406-0749998953B7}" presName="parentLin" presStyleCnt="0"/>
      <dgm:spPr/>
    </dgm:pt>
    <dgm:pt modelId="{F90B57A9-C5AC-4F2E-A338-84AA59025B7A}" type="pres">
      <dgm:prSet presAssocID="{E0B54586-3122-497D-9406-0749998953B7}" presName="parentLeftMargin" presStyleLbl="node1" presStyleIdx="1" presStyleCnt="6"/>
      <dgm:spPr/>
    </dgm:pt>
    <dgm:pt modelId="{0CE3E5CA-F9FE-44EB-A58E-A3FC67DAC75B}" type="pres">
      <dgm:prSet presAssocID="{E0B54586-3122-497D-9406-0749998953B7}" presName="parentText" presStyleLbl="node1" presStyleIdx="2" presStyleCnt="6" custScaleX="129489">
        <dgm:presLayoutVars>
          <dgm:chMax val="0"/>
          <dgm:bulletEnabled val="1"/>
        </dgm:presLayoutVars>
      </dgm:prSet>
      <dgm:spPr/>
    </dgm:pt>
    <dgm:pt modelId="{2A494BB4-F88C-439C-8983-2E9B26E05ACD}" type="pres">
      <dgm:prSet presAssocID="{E0B54586-3122-497D-9406-0749998953B7}" presName="negativeSpace" presStyleCnt="0"/>
      <dgm:spPr/>
    </dgm:pt>
    <dgm:pt modelId="{FE9BF324-6CF8-4C31-B704-0EDB31019AA0}" type="pres">
      <dgm:prSet presAssocID="{E0B54586-3122-497D-9406-0749998953B7}" presName="childText" presStyleLbl="conFgAcc1" presStyleIdx="2" presStyleCnt="6">
        <dgm:presLayoutVars>
          <dgm:bulletEnabled val="1"/>
        </dgm:presLayoutVars>
      </dgm:prSet>
      <dgm:spPr/>
    </dgm:pt>
    <dgm:pt modelId="{71A7121B-D360-48A9-A639-B71C416657CE}" type="pres">
      <dgm:prSet presAssocID="{6CD93F76-3AF8-41F5-A5A7-5DDC0F1644FB}" presName="spaceBetweenRectangles" presStyleCnt="0"/>
      <dgm:spPr/>
    </dgm:pt>
    <dgm:pt modelId="{4F0E4232-C111-486B-991B-A991F6B97B6B}" type="pres">
      <dgm:prSet presAssocID="{D749BABB-72C3-4D86-8035-F5C0FB41714D}" presName="parentLin" presStyleCnt="0"/>
      <dgm:spPr/>
    </dgm:pt>
    <dgm:pt modelId="{1E05C185-0D4C-49F3-93B1-2799C5C0AF1F}" type="pres">
      <dgm:prSet presAssocID="{D749BABB-72C3-4D86-8035-F5C0FB41714D}" presName="parentLeftMargin" presStyleLbl="node1" presStyleIdx="2" presStyleCnt="6"/>
      <dgm:spPr/>
    </dgm:pt>
    <dgm:pt modelId="{735DA7AD-E3E5-4420-8A1B-04908E887B61}" type="pres">
      <dgm:prSet presAssocID="{D749BABB-72C3-4D86-8035-F5C0FB41714D}" presName="parentText" presStyleLbl="node1" presStyleIdx="3" presStyleCnt="6" custScaleX="129489">
        <dgm:presLayoutVars>
          <dgm:chMax val="0"/>
          <dgm:bulletEnabled val="1"/>
        </dgm:presLayoutVars>
      </dgm:prSet>
      <dgm:spPr/>
    </dgm:pt>
    <dgm:pt modelId="{C26F492B-4CDA-4A08-AE8A-B3CEB34DF42C}" type="pres">
      <dgm:prSet presAssocID="{D749BABB-72C3-4D86-8035-F5C0FB41714D}" presName="negativeSpace" presStyleCnt="0"/>
      <dgm:spPr/>
    </dgm:pt>
    <dgm:pt modelId="{0821B152-6B0A-4E21-AF89-4B97E44493B8}" type="pres">
      <dgm:prSet presAssocID="{D749BABB-72C3-4D86-8035-F5C0FB41714D}" presName="childText" presStyleLbl="conFgAcc1" presStyleIdx="3" presStyleCnt="6">
        <dgm:presLayoutVars>
          <dgm:bulletEnabled val="1"/>
        </dgm:presLayoutVars>
      </dgm:prSet>
      <dgm:spPr/>
    </dgm:pt>
    <dgm:pt modelId="{00D9722D-76A3-4CFF-97AC-1BB22402E2CE}" type="pres">
      <dgm:prSet presAssocID="{CD8B7E90-7EFF-4C15-917D-F4D92643E912}" presName="spaceBetweenRectangles" presStyleCnt="0"/>
      <dgm:spPr/>
    </dgm:pt>
    <dgm:pt modelId="{557D1500-64CC-40F2-807B-CACCDDB7C407}" type="pres">
      <dgm:prSet presAssocID="{7CC82979-E25F-4C86-8413-BB68F41C911A}" presName="parentLin" presStyleCnt="0"/>
      <dgm:spPr/>
    </dgm:pt>
    <dgm:pt modelId="{1B961A08-52D6-41E1-BF94-1D4B23744CEC}" type="pres">
      <dgm:prSet presAssocID="{7CC82979-E25F-4C86-8413-BB68F41C911A}" presName="parentLeftMargin" presStyleLbl="node1" presStyleIdx="3" presStyleCnt="6"/>
      <dgm:spPr/>
    </dgm:pt>
    <dgm:pt modelId="{F168F39E-2D77-4A26-890F-95C85355FE3B}" type="pres">
      <dgm:prSet presAssocID="{7CC82979-E25F-4C86-8413-BB68F41C911A}" presName="parentText" presStyleLbl="node1" presStyleIdx="4" presStyleCnt="6" custScaleX="129489">
        <dgm:presLayoutVars>
          <dgm:chMax val="0"/>
          <dgm:bulletEnabled val="1"/>
        </dgm:presLayoutVars>
      </dgm:prSet>
      <dgm:spPr/>
    </dgm:pt>
    <dgm:pt modelId="{20BADBEE-276D-4385-BF5C-C0FD03305D3D}" type="pres">
      <dgm:prSet presAssocID="{7CC82979-E25F-4C86-8413-BB68F41C911A}" presName="negativeSpace" presStyleCnt="0"/>
      <dgm:spPr/>
    </dgm:pt>
    <dgm:pt modelId="{33C491BA-9EF4-470A-821A-F6EBB8EE41AB}" type="pres">
      <dgm:prSet presAssocID="{7CC82979-E25F-4C86-8413-BB68F41C911A}" presName="childText" presStyleLbl="conFgAcc1" presStyleIdx="4" presStyleCnt="6">
        <dgm:presLayoutVars>
          <dgm:bulletEnabled val="1"/>
        </dgm:presLayoutVars>
      </dgm:prSet>
      <dgm:spPr/>
    </dgm:pt>
    <dgm:pt modelId="{BF05DF4D-2566-4AF0-A441-4A9DE6A06BA5}" type="pres">
      <dgm:prSet presAssocID="{D5AD9991-9FD9-45E7-B0E2-6CD479E9572E}" presName="spaceBetweenRectangles" presStyleCnt="0"/>
      <dgm:spPr/>
    </dgm:pt>
    <dgm:pt modelId="{5D9062B5-14AA-4151-B3DB-DEEB7759B3BC}" type="pres">
      <dgm:prSet presAssocID="{7697ECEA-D6A9-486A-8031-348A16D6DD35}" presName="parentLin" presStyleCnt="0"/>
      <dgm:spPr/>
    </dgm:pt>
    <dgm:pt modelId="{65007408-AA83-4B4B-A266-4313EB421483}" type="pres">
      <dgm:prSet presAssocID="{7697ECEA-D6A9-486A-8031-348A16D6DD35}" presName="parentLeftMargin" presStyleLbl="node1" presStyleIdx="4" presStyleCnt="6"/>
      <dgm:spPr/>
    </dgm:pt>
    <dgm:pt modelId="{6BDCFA9E-138B-41BB-8F06-6A38586A5995}" type="pres">
      <dgm:prSet presAssocID="{7697ECEA-D6A9-486A-8031-348A16D6DD35}" presName="parentText" presStyleLbl="node1" presStyleIdx="5" presStyleCnt="6" custScaleX="129489">
        <dgm:presLayoutVars>
          <dgm:chMax val="0"/>
          <dgm:bulletEnabled val="1"/>
        </dgm:presLayoutVars>
      </dgm:prSet>
      <dgm:spPr/>
    </dgm:pt>
    <dgm:pt modelId="{33D1A0ED-0957-4A1C-B2B4-6450321CA592}" type="pres">
      <dgm:prSet presAssocID="{7697ECEA-D6A9-486A-8031-348A16D6DD35}" presName="negativeSpace" presStyleCnt="0"/>
      <dgm:spPr/>
    </dgm:pt>
    <dgm:pt modelId="{0891E5B0-BB85-44AB-997F-8006DABD1CB9}" type="pres">
      <dgm:prSet presAssocID="{7697ECEA-D6A9-486A-8031-348A16D6DD35}" presName="childText" presStyleLbl="conFgAcc1" presStyleIdx="5" presStyleCnt="6">
        <dgm:presLayoutVars>
          <dgm:bulletEnabled val="1"/>
        </dgm:presLayoutVars>
      </dgm:prSet>
      <dgm:spPr/>
    </dgm:pt>
  </dgm:ptLst>
  <dgm:cxnLst>
    <dgm:cxn modelId="{D2812B2C-1F7D-48CF-944C-77D64F9B3F19}" type="presOf" srcId="{E7003473-2929-4A2F-B77B-05990D6B42FC}" destId="{F13113DC-1E1A-45D0-B485-B66805220017}" srcOrd="1" destOrd="0" presId="urn:microsoft.com/office/officeart/2005/8/layout/list1"/>
    <dgm:cxn modelId="{FB4E8632-2C48-4CD9-A068-4311CC61313F}" srcId="{683BA6D6-A123-4BCF-90A0-4E0DD3D00CED}" destId="{E7003473-2929-4A2F-B77B-05990D6B42FC}" srcOrd="1" destOrd="0" parTransId="{14043144-55DB-4343-85C0-9877D1812987}" sibTransId="{265116A8-AACA-4C08-BE42-E88886211F8A}"/>
    <dgm:cxn modelId="{B983CE35-28DB-4EAB-8B79-205534DE7D80}" srcId="{683BA6D6-A123-4BCF-90A0-4E0DD3D00CED}" destId="{D749BABB-72C3-4D86-8035-F5C0FB41714D}" srcOrd="3" destOrd="0" parTransId="{C9C2CF1D-90E5-4955-846B-FD618E665936}" sibTransId="{CD8B7E90-7EFF-4C15-917D-F4D92643E912}"/>
    <dgm:cxn modelId="{A661483F-8BCF-4947-BF61-45C2F8EF8787}" srcId="{683BA6D6-A123-4BCF-90A0-4E0DD3D00CED}" destId="{E0B54586-3122-497D-9406-0749998953B7}" srcOrd="2" destOrd="0" parTransId="{1A3973FC-8223-49FE-B3F1-9A933F957BB1}" sibTransId="{6CD93F76-3AF8-41F5-A5A7-5DDC0F1644FB}"/>
    <dgm:cxn modelId="{AE219E62-19F9-43B3-B6A2-E31E0F38CB49}" srcId="{683BA6D6-A123-4BCF-90A0-4E0DD3D00CED}" destId="{7697ECEA-D6A9-486A-8031-348A16D6DD35}" srcOrd="5" destOrd="0" parTransId="{6359D060-F914-41E6-9639-9A99A2468D51}" sibTransId="{45526702-55CF-41D6-B4CF-65AE5AACE095}"/>
    <dgm:cxn modelId="{134A0A7A-1382-4BB9-8A2C-F218F80A707E}" type="presOf" srcId="{E0B54586-3122-497D-9406-0749998953B7}" destId="{F90B57A9-C5AC-4F2E-A338-84AA59025B7A}" srcOrd="0" destOrd="0" presId="urn:microsoft.com/office/officeart/2005/8/layout/list1"/>
    <dgm:cxn modelId="{1BA47E8A-ADF0-4E0F-B157-4A95B5D6E5EE}" type="presOf" srcId="{7697ECEA-D6A9-486A-8031-348A16D6DD35}" destId="{6BDCFA9E-138B-41BB-8F06-6A38586A5995}" srcOrd="1" destOrd="0" presId="urn:microsoft.com/office/officeart/2005/8/layout/list1"/>
    <dgm:cxn modelId="{9C8C83A9-D018-47A6-ACD8-4A550798222A}" type="presOf" srcId="{E0B54586-3122-497D-9406-0749998953B7}" destId="{0CE3E5CA-F9FE-44EB-A58E-A3FC67DAC75B}" srcOrd="1" destOrd="0" presId="urn:microsoft.com/office/officeart/2005/8/layout/list1"/>
    <dgm:cxn modelId="{4528D8AE-EDD5-47AE-A020-032F432F3EFF}" srcId="{683BA6D6-A123-4BCF-90A0-4E0DD3D00CED}" destId="{872EBE39-94BA-4605-B64F-7B3D49F40581}" srcOrd="0" destOrd="0" parTransId="{8FAFD934-03EE-400E-B5FF-AC524B05BDC3}" sibTransId="{A88B8EA1-2796-4815-82AC-95D015EDE66B}"/>
    <dgm:cxn modelId="{C964B2B6-DBB3-46B2-9823-8D2C019049EA}" type="presOf" srcId="{7697ECEA-D6A9-486A-8031-348A16D6DD35}" destId="{65007408-AA83-4B4B-A266-4313EB421483}" srcOrd="0" destOrd="0" presId="urn:microsoft.com/office/officeart/2005/8/layout/list1"/>
    <dgm:cxn modelId="{F4D2FBBD-B3E8-4546-94CA-F55341106DA9}" type="presOf" srcId="{872EBE39-94BA-4605-B64F-7B3D49F40581}" destId="{CE92DA9F-15D9-4DD9-B1DA-1A41012C191E}" srcOrd="0" destOrd="0" presId="urn:microsoft.com/office/officeart/2005/8/layout/list1"/>
    <dgm:cxn modelId="{8560FEBE-6D20-4553-B0B2-5975274FD070}" type="presOf" srcId="{683BA6D6-A123-4BCF-90A0-4E0DD3D00CED}" destId="{968AC132-8C0D-4C5F-9D54-6980BD5862FA}" srcOrd="0" destOrd="0" presId="urn:microsoft.com/office/officeart/2005/8/layout/list1"/>
    <dgm:cxn modelId="{0D4E30D3-8A8D-4289-A8C8-FC6B69CBDB29}" type="presOf" srcId="{7CC82979-E25F-4C86-8413-BB68F41C911A}" destId="{1B961A08-52D6-41E1-BF94-1D4B23744CEC}" srcOrd="0" destOrd="0" presId="urn:microsoft.com/office/officeart/2005/8/layout/list1"/>
    <dgm:cxn modelId="{FFE014D8-E5A6-4709-8478-D4677C732172}" type="presOf" srcId="{7CC82979-E25F-4C86-8413-BB68F41C911A}" destId="{F168F39E-2D77-4A26-890F-95C85355FE3B}" srcOrd="1" destOrd="0" presId="urn:microsoft.com/office/officeart/2005/8/layout/list1"/>
    <dgm:cxn modelId="{E04284DF-54AC-472A-91A4-726A44555B22}" srcId="{683BA6D6-A123-4BCF-90A0-4E0DD3D00CED}" destId="{7CC82979-E25F-4C86-8413-BB68F41C911A}" srcOrd="4" destOrd="0" parTransId="{BC0A1E45-0CA7-46F7-AA38-08A4FE1EF077}" sibTransId="{D5AD9991-9FD9-45E7-B0E2-6CD479E9572E}"/>
    <dgm:cxn modelId="{2432E6E0-A903-4B58-BD65-030729C95140}" type="presOf" srcId="{D749BABB-72C3-4D86-8035-F5C0FB41714D}" destId="{1E05C185-0D4C-49F3-93B1-2799C5C0AF1F}" srcOrd="0" destOrd="0" presId="urn:microsoft.com/office/officeart/2005/8/layout/list1"/>
    <dgm:cxn modelId="{571459E2-BEF2-4E34-96A7-78B6A5852B3E}" type="presOf" srcId="{D749BABB-72C3-4D86-8035-F5C0FB41714D}" destId="{735DA7AD-E3E5-4420-8A1B-04908E887B61}" srcOrd="1" destOrd="0" presId="urn:microsoft.com/office/officeart/2005/8/layout/list1"/>
    <dgm:cxn modelId="{3C3C42E4-F933-49D5-89DA-9E076467BED5}" type="presOf" srcId="{872EBE39-94BA-4605-B64F-7B3D49F40581}" destId="{330CEBCA-177E-466A-8A76-48E8495972C1}" srcOrd="1" destOrd="0" presId="urn:microsoft.com/office/officeart/2005/8/layout/list1"/>
    <dgm:cxn modelId="{ACECCEF2-3636-4EE9-99CA-6E326B586D89}" type="presOf" srcId="{E7003473-2929-4A2F-B77B-05990D6B42FC}" destId="{8BF721AB-AB79-4866-9484-0B8A12A19EC1}" srcOrd="0" destOrd="0" presId="urn:microsoft.com/office/officeart/2005/8/layout/list1"/>
    <dgm:cxn modelId="{18508B70-3BED-4A74-9975-5B7CDC172A76}" type="presParOf" srcId="{968AC132-8C0D-4C5F-9D54-6980BD5862FA}" destId="{6CAC1056-882A-4491-9388-0179411E6F13}" srcOrd="0" destOrd="0" presId="urn:microsoft.com/office/officeart/2005/8/layout/list1"/>
    <dgm:cxn modelId="{ED470FFA-0065-4A4A-8E7F-A4FCFD1F0F44}" type="presParOf" srcId="{6CAC1056-882A-4491-9388-0179411E6F13}" destId="{CE92DA9F-15D9-4DD9-B1DA-1A41012C191E}" srcOrd="0" destOrd="0" presId="urn:microsoft.com/office/officeart/2005/8/layout/list1"/>
    <dgm:cxn modelId="{A3A471F1-8E87-4192-8656-DDE734854DBE}" type="presParOf" srcId="{6CAC1056-882A-4491-9388-0179411E6F13}" destId="{330CEBCA-177E-466A-8A76-48E8495972C1}" srcOrd="1" destOrd="0" presId="urn:microsoft.com/office/officeart/2005/8/layout/list1"/>
    <dgm:cxn modelId="{5A701458-60BA-4193-9E7D-A4137BAAB5D5}" type="presParOf" srcId="{968AC132-8C0D-4C5F-9D54-6980BD5862FA}" destId="{E39305E1-6432-4076-8CAA-DA085B1596B1}" srcOrd="1" destOrd="0" presId="urn:microsoft.com/office/officeart/2005/8/layout/list1"/>
    <dgm:cxn modelId="{D9DB35B2-8AE8-4EEA-A173-428BCC5ED807}" type="presParOf" srcId="{968AC132-8C0D-4C5F-9D54-6980BD5862FA}" destId="{E26C11A7-EECB-4A06-B73B-2A74A585877B}" srcOrd="2" destOrd="0" presId="urn:microsoft.com/office/officeart/2005/8/layout/list1"/>
    <dgm:cxn modelId="{94564053-6ECC-46F6-83C0-5F34B2815BBA}" type="presParOf" srcId="{968AC132-8C0D-4C5F-9D54-6980BD5862FA}" destId="{BE32540D-461E-41C7-8EED-51B710566C43}" srcOrd="3" destOrd="0" presId="urn:microsoft.com/office/officeart/2005/8/layout/list1"/>
    <dgm:cxn modelId="{CDDC32D5-E6FC-433E-A7BB-E06C4A4982FC}" type="presParOf" srcId="{968AC132-8C0D-4C5F-9D54-6980BD5862FA}" destId="{D736037E-24A0-4AF5-8BCF-5CE37E1640BB}" srcOrd="4" destOrd="0" presId="urn:microsoft.com/office/officeart/2005/8/layout/list1"/>
    <dgm:cxn modelId="{19C028BE-3AE2-4344-A872-58B3D16123A5}" type="presParOf" srcId="{D736037E-24A0-4AF5-8BCF-5CE37E1640BB}" destId="{8BF721AB-AB79-4866-9484-0B8A12A19EC1}" srcOrd="0" destOrd="0" presId="urn:microsoft.com/office/officeart/2005/8/layout/list1"/>
    <dgm:cxn modelId="{4FF7FB62-6F03-431E-B1CD-702BE17FCA27}" type="presParOf" srcId="{D736037E-24A0-4AF5-8BCF-5CE37E1640BB}" destId="{F13113DC-1E1A-45D0-B485-B66805220017}" srcOrd="1" destOrd="0" presId="urn:microsoft.com/office/officeart/2005/8/layout/list1"/>
    <dgm:cxn modelId="{6B645462-F157-4803-ACD3-DA585BE27F67}" type="presParOf" srcId="{968AC132-8C0D-4C5F-9D54-6980BD5862FA}" destId="{1F364858-B69B-4F87-8EAB-25CB101D6E90}" srcOrd="5" destOrd="0" presId="urn:microsoft.com/office/officeart/2005/8/layout/list1"/>
    <dgm:cxn modelId="{8508DCAA-76AE-4B37-AAAA-124161814284}" type="presParOf" srcId="{968AC132-8C0D-4C5F-9D54-6980BD5862FA}" destId="{546B6701-56F9-4A37-A7FF-5BDFFC4C629A}" srcOrd="6" destOrd="0" presId="urn:microsoft.com/office/officeart/2005/8/layout/list1"/>
    <dgm:cxn modelId="{E425353A-C5CF-4695-91C4-005B0E6DBAB9}" type="presParOf" srcId="{968AC132-8C0D-4C5F-9D54-6980BD5862FA}" destId="{E32940C3-2C2E-4D46-A2C7-73D6F6E9106C}" srcOrd="7" destOrd="0" presId="urn:microsoft.com/office/officeart/2005/8/layout/list1"/>
    <dgm:cxn modelId="{F736A405-4BA8-41B4-991B-6589A70E5D7F}" type="presParOf" srcId="{968AC132-8C0D-4C5F-9D54-6980BD5862FA}" destId="{C3D53121-6C04-41B9-AECB-701CBA4B1D28}" srcOrd="8" destOrd="0" presId="urn:microsoft.com/office/officeart/2005/8/layout/list1"/>
    <dgm:cxn modelId="{04C9E7B9-52A5-4562-B845-9DBE87CCD2F9}" type="presParOf" srcId="{C3D53121-6C04-41B9-AECB-701CBA4B1D28}" destId="{F90B57A9-C5AC-4F2E-A338-84AA59025B7A}" srcOrd="0" destOrd="0" presId="urn:microsoft.com/office/officeart/2005/8/layout/list1"/>
    <dgm:cxn modelId="{D965BDDA-2C96-47A3-8423-9A414827A97C}" type="presParOf" srcId="{C3D53121-6C04-41B9-AECB-701CBA4B1D28}" destId="{0CE3E5CA-F9FE-44EB-A58E-A3FC67DAC75B}" srcOrd="1" destOrd="0" presId="urn:microsoft.com/office/officeart/2005/8/layout/list1"/>
    <dgm:cxn modelId="{5994ABEB-CD60-4D91-A992-5E166E147CEE}" type="presParOf" srcId="{968AC132-8C0D-4C5F-9D54-6980BD5862FA}" destId="{2A494BB4-F88C-439C-8983-2E9B26E05ACD}" srcOrd="9" destOrd="0" presId="urn:microsoft.com/office/officeart/2005/8/layout/list1"/>
    <dgm:cxn modelId="{C4A9C37E-F302-4CD8-A7BA-AAA5211BB6DF}" type="presParOf" srcId="{968AC132-8C0D-4C5F-9D54-6980BD5862FA}" destId="{FE9BF324-6CF8-4C31-B704-0EDB31019AA0}" srcOrd="10" destOrd="0" presId="urn:microsoft.com/office/officeart/2005/8/layout/list1"/>
    <dgm:cxn modelId="{D0911A54-2246-4FE9-A3B6-E200E7276CBB}" type="presParOf" srcId="{968AC132-8C0D-4C5F-9D54-6980BD5862FA}" destId="{71A7121B-D360-48A9-A639-B71C416657CE}" srcOrd="11" destOrd="0" presId="urn:microsoft.com/office/officeart/2005/8/layout/list1"/>
    <dgm:cxn modelId="{AF62DC3D-4012-41BA-B2A4-8C4CC744BB11}" type="presParOf" srcId="{968AC132-8C0D-4C5F-9D54-6980BD5862FA}" destId="{4F0E4232-C111-486B-991B-A991F6B97B6B}" srcOrd="12" destOrd="0" presId="urn:microsoft.com/office/officeart/2005/8/layout/list1"/>
    <dgm:cxn modelId="{50EFB16C-6E2C-464E-AB8B-D4A0F1EF0DD0}" type="presParOf" srcId="{4F0E4232-C111-486B-991B-A991F6B97B6B}" destId="{1E05C185-0D4C-49F3-93B1-2799C5C0AF1F}" srcOrd="0" destOrd="0" presId="urn:microsoft.com/office/officeart/2005/8/layout/list1"/>
    <dgm:cxn modelId="{2444C852-89B2-4A36-B206-07E8D7A1A199}" type="presParOf" srcId="{4F0E4232-C111-486B-991B-A991F6B97B6B}" destId="{735DA7AD-E3E5-4420-8A1B-04908E887B61}" srcOrd="1" destOrd="0" presId="urn:microsoft.com/office/officeart/2005/8/layout/list1"/>
    <dgm:cxn modelId="{7B6C857C-27DF-4EA1-964C-0205730B987F}" type="presParOf" srcId="{968AC132-8C0D-4C5F-9D54-6980BD5862FA}" destId="{C26F492B-4CDA-4A08-AE8A-B3CEB34DF42C}" srcOrd="13" destOrd="0" presId="urn:microsoft.com/office/officeart/2005/8/layout/list1"/>
    <dgm:cxn modelId="{70016CC0-E062-48C9-99BD-AC270778D65F}" type="presParOf" srcId="{968AC132-8C0D-4C5F-9D54-6980BD5862FA}" destId="{0821B152-6B0A-4E21-AF89-4B97E44493B8}" srcOrd="14" destOrd="0" presId="urn:microsoft.com/office/officeart/2005/8/layout/list1"/>
    <dgm:cxn modelId="{616287CD-A362-4718-B91B-F6AC1FC630B8}" type="presParOf" srcId="{968AC132-8C0D-4C5F-9D54-6980BD5862FA}" destId="{00D9722D-76A3-4CFF-97AC-1BB22402E2CE}" srcOrd="15" destOrd="0" presId="urn:microsoft.com/office/officeart/2005/8/layout/list1"/>
    <dgm:cxn modelId="{81D19019-1275-427F-8DB5-FECA91A5D475}" type="presParOf" srcId="{968AC132-8C0D-4C5F-9D54-6980BD5862FA}" destId="{557D1500-64CC-40F2-807B-CACCDDB7C407}" srcOrd="16" destOrd="0" presId="urn:microsoft.com/office/officeart/2005/8/layout/list1"/>
    <dgm:cxn modelId="{4A47423D-2A9C-4325-9CF3-165560BEC957}" type="presParOf" srcId="{557D1500-64CC-40F2-807B-CACCDDB7C407}" destId="{1B961A08-52D6-41E1-BF94-1D4B23744CEC}" srcOrd="0" destOrd="0" presId="urn:microsoft.com/office/officeart/2005/8/layout/list1"/>
    <dgm:cxn modelId="{26C054BE-0EB3-4F0B-A68B-031A481494D7}" type="presParOf" srcId="{557D1500-64CC-40F2-807B-CACCDDB7C407}" destId="{F168F39E-2D77-4A26-890F-95C85355FE3B}" srcOrd="1" destOrd="0" presId="urn:microsoft.com/office/officeart/2005/8/layout/list1"/>
    <dgm:cxn modelId="{FF0995C2-5884-4780-B5E3-99EF3A55ED1A}" type="presParOf" srcId="{968AC132-8C0D-4C5F-9D54-6980BD5862FA}" destId="{20BADBEE-276D-4385-BF5C-C0FD03305D3D}" srcOrd="17" destOrd="0" presId="urn:microsoft.com/office/officeart/2005/8/layout/list1"/>
    <dgm:cxn modelId="{6ECE1029-7F5C-4236-853A-E5C18788051E}" type="presParOf" srcId="{968AC132-8C0D-4C5F-9D54-6980BD5862FA}" destId="{33C491BA-9EF4-470A-821A-F6EBB8EE41AB}" srcOrd="18" destOrd="0" presId="urn:microsoft.com/office/officeart/2005/8/layout/list1"/>
    <dgm:cxn modelId="{CE811025-E092-4562-8788-582FE7E07742}" type="presParOf" srcId="{968AC132-8C0D-4C5F-9D54-6980BD5862FA}" destId="{BF05DF4D-2566-4AF0-A441-4A9DE6A06BA5}" srcOrd="19" destOrd="0" presId="urn:microsoft.com/office/officeart/2005/8/layout/list1"/>
    <dgm:cxn modelId="{A03F1DBC-7B2E-4185-94C9-CD6E05614702}" type="presParOf" srcId="{968AC132-8C0D-4C5F-9D54-6980BD5862FA}" destId="{5D9062B5-14AA-4151-B3DB-DEEB7759B3BC}" srcOrd="20" destOrd="0" presId="urn:microsoft.com/office/officeart/2005/8/layout/list1"/>
    <dgm:cxn modelId="{0C08E489-69FD-4172-BC99-9005112AC519}" type="presParOf" srcId="{5D9062B5-14AA-4151-B3DB-DEEB7759B3BC}" destId="{65007408-AA83-4B4B-A266-4313EB421483}" srcOrd="0" destOrd="0" presId="urn:microsoft.com/office/officeart/2005/8/layout/list1"/>
    <dgm:cxn modelId="{16FC1B1E-63A1-4D00-83F3-257C91084AAD}" type="presParOf" srcId="{5D9062B5-14AA-4151-B3DB-DEEB7759B3BC}" destId="{6BDCFA9E-138B-41BB-8F06-6A38586A5995}" srcOrd="1" destOrd="0" presId="urn:microsoft.com/office/officeart/2005/8/layout/list1"/>
    <dgm:cxn modelId="{6EDD794D-667C-4788-A7C4-75991006E86D}" type="presParOf" srcId="{968AC132-8C0D-4C5F-9D54-6980BD5862FA}" destId="{33D1A0ED-0957-4A1C-B2B4-6450321CA592}" srcOrd="21" destOrd="0" presId="urn:microsoft.com/office/officeart/2005/8/layout/list1"/>
    <dgm:cxn modelId="{285BA7D0-EB20-4CCC-92E7-9A3496B0A12F}" type="presParOf" srcId="{968AC132-8C0D-4C5F-9D54-6980BD5862FA}" destId="{0891E5B0-BB85-44AB-997F-8006DABD1CB9}" srcOrd="2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4400" b="1" dirty="0"/>
            <a:t>Multithreading in C++ 11</a:t>
          </a:r>
        </a:p>
      </dgm:t>
    </dgm:pt>
    <dgm:pt modelId="{BBA31A04-3DBE-4C5F-8AC0-05C2070BE703}" type="parTrans" cxnId="{F0DF1367-BB75-4194-855F-236CC03A3C85}">
      <dgm:prSet/>
      <dgm:spPr/>
      <dgm:t>
        <a:bodyPr/>
        <a:lstStyle/>
        <a:p>
          <a:pPr algn="ctr"/>
          <a:endParaRPr lang="en-IN" sz="4400"/>
        </a:p>
      </dgm:t>
    </dgm:pt>
    <dgm:pt modelId="{BBCEAD6B-B850-471D-A759-FA19A324D66E}" type="sibTrans" cxnId="{F0DF1367-BB75-4194-855F-236CC03A3C85}">
      <dgm:prSet/>
      <dgm:spPr/>
      <dgm:t>
        <a:bodyPr/>
        <a:lstStyle/>
        <a:p>
          <a:pPr algn="ctr"/>
          <a:endParaRPr lang="en-IN" sz="44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AEA75266-717C-4E67-AC95-F20C4C9D2016}" type="presOf" srcId="{39DE3ACC-F631-432E-963A-857AE3BC9679}" destId="{CB2C0BD3-48D5-4ECA-8703-45F1DF9ED57B}"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F8385767-C793-4E38-8A19-4B6F065BA033}" type="presOf" srcId="{DD0B4728-9D96-450B-BE6A-334940CC29C0}" destId="{622A42A3-B605-4AF7-843C-0079C4E88486}" srcOrd="0" destOrd="0" presId="urn:microsoft.com/office/officeart/2005/8/layout/vList2"/>
    <dgm:cxn modelId="{2E535D30-FAB0-4F5C-9966-92107CFA6EEB}"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a:t>Avoiding Dead Locks</a:t>
          </a:r>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F0DF1367-BB75-4194-855F-236CC03A3C85}" srcId="{DD0B4728-9D96-450B-BE6A-334940CC29C0}" destId="{39DE3ACC-F631-432E-963A-857AE3BC9679}" srcOrd="0" destOrd="0" parTransId="{BBA31A04-3DBE-4C5F-8AC0-05C2070BE703}" sibTransId="{BBCEAD6B-B850-471D-A759-FA19A324D66E}"/>
    <dgm:cxn modelId="{71EAF169-B80E-4CDA-9945-8B7A51A9135E}" type="presOf" srcId="{DD0B4728-9D96-450B-BE6A-334940CC29C0}" destId="{622A42A3-B605-4AF7-843C-0079C4E88486}" srcOrd="0" destOrd="0" presId="urn:microsoft.com/office/officeart/2005/8/layout/vList2"/>
    <dgm:cxn modelId="{8E89BEC4-EC82-4615-B864-1124595ADDE9}" type="presOf" srcId="{39DE3ACC-F631-432E-963A-857AE3BC9679}" destId="{CB2C0BD3-48D5-4ECA-8703-45F1DF9ED57B}" srcOrd="0" destOrd="0" presId="urn:microsoft.com/office/officeart/2005/8/layout/vList2"/>
    <dgm:cxn modelId="{5E0FC64D-0A43-4B0A-BD5E-5A572C1FA992}"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683BA6D6-A123-4BCF-90A0-4E0DD3D00CED}"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B440DE5C-B365-4B33-8946-3C56DB29019A}">
      <dgm:prSet/>
      <dgm:spPr/>
      <dgm:t>
        <a:bodyPr/>
        <a:lstStyle/>
        <a:p>
          <a:r>
            <a:rPr lang="en-IN"/>
            <a:t>Prefer locking single mutex.</a:t>
          </a:r>
        </a:p>
      </dgm:t>
    </dgm:pt>
    <dgm:pt modelId="{59039671-C5C3-4767-A392-4218AF7A385C}" type="parTrans" cxnId="{4EF395B0-1A7C-47FB-8904-1D0B4040F3DB}">
      <dgm:prSet/>
      <dgm:spPr/>
      <dgm:t>
        <a:bodyPr/>
        <a:lstStyle/>
        <a:p>
          <a:endParaRPr lang="en-IN"/>
        </a:p>
      </dgm:t>
    </dgm:pt>
    <dgm:pt modelId="{EAA63BA1-92D3-482E-9C9B-340157275C87}" type="sibTrans" cxnId="{4EF395B0-1A7C-47FB-8904-1D0B4040F3DB}">
      <dgm:prSet/>
      <dgm:spPr/>
      <dgm:t>
        <a:bodyPr/>
        <a:lstStyle/>
        <a:p>
          <a:endParaRPr lang="en-IN"/>
        </a:p>
      </dgm:t>
    </dgm:pt>
    <dgm:pt modelId="{EF17ADB8-1F24-4F1C-911C-FFC7F6C0D7CC}">
      <dgm:prSet/>
      <dgm:spPr/>
      <dgm:t>
        <a:bodyPr/>
        <a:lstStyle/>
        <a:p>
          <a:r>
            <a:rPr lang="en-IN"/>
            <a:t>Avoid locking a mutex and then calling a user provided function</a:t>
          </a:r>
        </a:p>
      </dgm:t>
    </dgm:pt>
    <dgm:pt modelId="{163A9CF1-EE33-4220-8BBD-7F1BEE9FEA80}" type="parTrans" cxnId="{53DB9C61-F5DB-4F46-AE0D-F1B6DDC69590}">
      <dgm:prSet/>
      <dgm:spPr/>
      <dgm:t>
        <a:bodyPr/>
        <a:lstStyle/>
        <a:p>
          <a:endParaRPr lang="en-IN"/>
        </a:p>
      </dgm:t>
    </dgm:pt>
    <dgm:pt modelId="{63954F2F-B530-43A4-82A3-A2FAF3FFA5EF}" type="sibTrans" cxnId="{53DB9C61-F5DB-4F46-AE0D-F1B6DDC69590}">
      <dgm:prSet/>
      <dgm:spPr/>
      <dgm:t>
        <a:bodyPr/>
        <a:lstStyle/>
        <a:p>
          <a:endParaRPr lang="en-IN"/>
        </a:p>
      </dgm:t>
    </dgm:pt>
    <dgm:pt modelId="{98F8BD5F-5882-436D-8FA0-588BE9DF569F}">
      <dgm:prSet/>
      <dgm:spPr/>
      <dgm:t>
        <a:bodyPr/>
        <a:lstStyle/>
        <a:p>
          <a:r>
            <a:rPr lang="en-IN"/>
            <a:t>Use the global 'lock' to lock more than one mutex, other wise</a:t>
          </a:r>
        </a:p>
      </dgm:t>
    </dgm:pt>
    <dgm:pt modelId="{02F33B60-F16B-405C-9453-1C7C0CDFCF75}" type="parTrans" cxnId="{A7D8E082-AA81-48DE-B6BE-F7B97FF61841}">
      <dgm:prSet/>
      <dgm:spPr/>
      <dgm:t>
        <a:bodyPr/>
        <a:lstStyle/>
        <a:p>
          <a:endParaRPr lang="en-IN"/>
        </a:p>
      </dgm:t>
    </dgm:pt>
    <dgm:pt modelId="{B8225B18-9EEB-48CD-A18B-F014A0449339}" type="sibTrans" cxnId="{A7D8E082-AA81-48DE-B6BE-F7B97FF61841}">
      <dgm:prSet/>
      <dgm:spPr/>
      <dgm:t>
        <a:bodyPr/>
        <a:lstStyle/>
        <a:p>
          <a:endParaRPr lang="en-IN"/>
        </a:p>
      </dgm:t>
    </dgm:pt>
    <dgm:pt modelId="{E93888DF-9DE5-4440-B91E-5FA124B91288}">
      <dgm:prSet/>
      <dgm:spPr/>
      <dgm:t>
        <a:bodyPr/>
        <a:lstStyle/>
        <a:p>
          <a:r>
            <a:rPr lang="en-IN"/>
            <a:t>Lock the mutex in the same order.</a:t>
          </a:r>
        </a:p>
      </dgm:t>
    </dgm:pt>
    <dgm:pt modelId="{7AF2A4B6-4FA4-42F1-9214-93E7113456CF}" type="parTrans" cxnId="{3E5E2993-95AB-4C84-99A4-43BDC4CCA199}">
      <dgm:prSet/>
      <dgm:spPr/>
      <dgm:t>
        <a:bodyPr/>
        <a:lstStyle/>
        <a:p>
          <a:endParaRPr lang="en-IN"/>
        </a:p>
      </dgm:t>
    </dgm:pt>
    <dgm:pt modelId="{B7F1A581-4ED3-49C9-AE78-5345C05557AE}" type="sibTrans" cxnId="{3E5E2993-95AB-4C84-99A4-43BDC4CCA199}">
      <dgm:prSet/>
      <dgm:spPr/>
      <dgm:t>
        <a:bodyPr/>
        <a:lstStyle/>
        <a:p>
          <a:endParaRPr lang="en-IN"/>
        </a:p>
      </dgm:t>
    </dgm:pt>
    <dgm:pt modelId="{968AC132-8C0D-4C5F-9D54-6980BD5862FA}" type="pres">
      <dgm:prSet presAssocID="{683BA6D6-A123-4BCF-90A0-4E0DD3D00CED}" presName="linear" presStyleCnt="0">
        <dgm:presLayoutVars>
          <dgm:dir/>
          <dgm:animLvl val="lvl"/>
          <dgm:resizeHandles val="exact"/>
        </dgm:presLayoutVars>
      </dgm:prSet>
      <dgm:spPr/>
    </dgm:pt>
    <dgm:pt modelId="{A2E6F38B-35DE-40BA-AAB0-41A87CB37C80}" type="pres">
      <dgm:prSet presAssocID="{B440DE5C-B365-4B33-8946-3C56DB29019A}" presName="parentLin" presStyleCnt="0"/>
      <dgm:spPr/>
    </dgm:pt>
    <dgm:pt modelId="{D1EB08FC-7356-40A9-8124-B9423516979E}" type="pres">
      <dgm:prSet presAssocID="{B440DE5C-B365-4B33-8946-3C56DB29019A}" presName="parentLeftMargin" presStyleLbl="node1" presStyleIdx="0" presStyleCnt="4"/>
      <dgm:spPr/>
    </dgm:pt>
    <dgm:pt modelId="{14600EFF-FD2D-4F09-9DB4-ABE181080A69}" type="pres">
      <dgm:prSet presAssocID="{B440DE5C-B365-4B33-8946-3C56DB29019A}" presName="parentText" presStyleLbl="node1" presStyleIdx="0" presStyleCnt="4">
        <dgm:presLayoutVars>
          <dgm:chMax val="0"/>
          <dgm:bulletEnabled val="1"/>
        </dgm:presLayoutVars>
      </dgm:prSet>
      <dgm:spPr/>
    </dgm:pt>
    <dgm:pt modelId="{36FA57C3-60F7-4916-BC48-40BFA304EA9B}" type="pres">
      <dgm:prSet presAssocID="{B440DE5C-B365-4B33-8946-3C56DB29019A}" presName="negativeSpace" presStyleCnt="0"/>
      <dgm:spPr/>
    </dgm:pt>
    <dgm:pt modelId="{0D402CC4-8454-4764-BAA2-30703635B7CC}" type="pres">
      <dgm:prSet presAssocID="{B440DE5C-B365-4B33-8946-3C56DB29019A}" presName="childText" presStyleLbl="conFgAcc1" presStyleIdx="0" presStyleCnt="4">
        <dgm:presLayoutVars>
          <dgm:bulletEnabled val="1"/>
        </dgm:presLayoutVars>
      </dgm:prSet>
      <dgm:spPr/>
    </dgm:pt>
    <dgm:pt modelId="{83F7C5C0-296E-4AA6-AB48-D4A45A58A528}" type="pres">
      <dgm:prSet presAssocID="{EAA63BA1-92D3-482E-9C9B-340157275C87}" presName="spaceBetweenRectangles" presStyleCnt="0"/>
      <dgm:spPr/>
    </dgm:pt>
    <dgm:pt modelId="{45771CF7-09F2-4394-9207-C7800C51481D}" type="pres">
      <dgm:prSet presAssocID="{EF17ADB8-1F24-4F1C-911C-FFC7F6C0D7CC}" presName="parentLin" presStyleCnt="0"/>
      <dgm:spPr/>
    </dgm:pt>
    <dgm:pt modelId="{078E709D-5977-472A-B94C-C876AAF98269}" type="pres">
      <dgm:prSet presAssocID="{EF17ADB8-1F24-4F1C-911C-FFC7F6C0D7CC}" presName="parentLeftMargin" presStyleLbl="node1" presStyleIdx="0" presStyleCnt="4"/>
      <dgm:spPr/>
    </dgm:pt>
    <dgm:pt modelId="{4F62182F-6B79-445A-8D3B-CBC04ADCCFC8}" type="pres">
      <dgm:prSet presAssocID="{EF17ADB8-1F24-4F1C-911C-FFC7F6C0D7CC}" presName="parentText" presStyleLbl="node1" presStyleIdx="1" presStyleCnt="4">
        <dgm:presLayoutVars>
          <dgm:chMax val="0"/>
          <dgm:bulletEnabled val="1"/>
        </dgm:presLayoutVars>
      </dgm:prSet>
      <dgm:spPr/>
    </dgm:pt>
    <dgm:pt modelId="{FD838436-DD8E-4D85-BF74-6F0C07ADEA5F}" type="pres">
      <dgm:prSet presAssocID="{EF17ADB8-1F24-4F1C-911C-FFC7F6C0D7CC}" presName="negativeSpace" presStyleCnt="0"/>
      <dgm:spPr/>
    </dgm:pt>
    <dgm:pt modelId="{E2E0DF09-0748-404C-9F92-ADC99DD3D333}" type="pres">
      <dgm:prSet presAssocID="{EF17ADB8-1F24-4F1C-911C-FFC7F6C0D7CC}" presName="childText" presStyleLbl="conFgAcc1" presStyleIdx="1" presStyleCnt="4">
        <dgm:presLayoutVars>
          <dgm:bulletEnabled val="1"/>
        </dgm:presLayoutVars>
      </dgm:prSet>
      <dgm:spPr/>
    </dgm:pt>
    <dgm:pt modelId="{49A5433D-E9C1-4F00-A5B0-FA8FDEAD296C}" type="pres">
      <dgm:prSet presAssocID="{63954F2F-B530-43A4-82A3-A2FAF3FFA5EF}" presName="spaceBetweenRectangles" presStyleCnt="0"/>
      <dgm:spPr/>
    </dgm:pt>
    <dgm:pt modelId="{BF324495-F8B3-4732-BB6F-EFC8048E0018}" type="pres">
      <dgm:prSet presAssocID="{98F8BD5F-5882-436D-8FA0-588BE9DF569F}" presName="parentLin" presStyleCnt="0"/>
      <dgm:spPr/>
    </dgm:pt>
    <dgm:pt modelId="{EF5EBEFF-C466-42CD-85B8-E9AECCE8C71E}" type="pres">
      <dgm:prSet presAssocID="{98F8BD5F-5882-436D-8FA0-588BE9DF569F}" presName="parentLeftMargin" presStyleLbl="node1" presStyleIdx="1" presStyleCnt="4"/>
      <dgm:spPr/>
    </dgm:pt>
    <dgm:pt modelId="{5E2FE6BA-1FB7-47DE-B492-24E43FBD93D5}" type="pres">
      <dgm:prSet presAssocID="{98F8BD5F-5882-436D-8FA0-588BE9DF569F}" presName="parentText" presStyleLbl="node1" presStyleIdx="2" presStyleCnt="4">
        <dgm:presLayoutVars>
          <dgm:chMax val="0"/>
          <dgm:bulletEnabled val="1"/>
        </dgm:presLayoutVars>
      </dgm:prSet>
      <dgm:spPr/>
    </dgm:pt>
    <dgm:pt modelId="{16EA4F1E-8109-4463-9977-06C9B3F92EE7}" type="pres">
      <dgm:prSet presAssocID="{98F8BD5F-5882-436D-8FA0-588BE9DF569F}" presName="negativeSpace" presStyleCnt="0"/>
      <dgm:spPr/>
    </dgm:pt>
    <dgm:pt modelId="{5C51C8A5-A7EE-48E2-8C1A-AC3E8AAF1260}" type="pres">
      <dgm:prSet presAssocID="{98F8BD5F-5882-436D-8FA0-588BE9DF569F}" presName="childText" presStyleLbl="conFgAcc1" presStyleIdx="2" presStyleCnt="4">
        <dgm:presLayoutVars>
          <dgm:bulletEnabled val="1"/>
        </dgm:presLayoutVars>
      </dgm:prSet>
      <dgm:spPr/>
    </dgm:pt>
    <dgm:pt modelId="{8DB29B03-FD0B-4086-869C-C8B8E24D2E4F}" type="pres">
      <dgm:prSet presAssocID="{B8225B18-9EEB-48CD-A18B-F014A0449339}" presName="spaceBetweenRectangles" presStyleCnt="0"/>
      <dgm:spPr/>
    </dgm:pt>
    <dgm:pt modelId="{4D3BA5FA-79F5-49C5-A274-BDFAF3655506}" type="pres">
      <dgm:prSet presAssocID="{E93888DF-9DE5-4440-B91E-5FA124B91288}" presName="parentLin" presStyleCnt="0"/>
      <dgm:spPr/>
    </dgm:pt>
    <dgm:pt modelId="{B79F05E2-25B2-4F6B-8086-597D6F7D6930}" type="pres">
      <dgm:prSet presAssocID="{E93888DF-9DE5-4440-B91E-5FA124B91288}" presName="parentLeftMargin" presStyleLbl="node1" presStyleIdx="2" presStyleCnt="4"/>
      <dgm:spPr/>
    </dgm:pt>
    <dgm:pt modelId="{1E7CE826-0475-496D-9932-1DA946E8F967}" type="pres">
      <dgm:prSet presAssocID="{E93888DF-9DE5-4440-B91E-5FA124B91288}" presName="parentText" presStyleLbl="node1" presStyleIdx="3" presStyleCnt="4">
        <dgm:presLayoutVars>
          <dgm:chMax val="0"/>
          <dgm:bulletEnabled val="1"/>
        </dgm:presLayoutVars>
      </dgm:prSet>
      <dgm:spPr/>
    </dgm:pt>
    <dgm:pt modelId="{BFA5E6D0-B00F-4C47-8744-B86245D83B1F}" type="pres">
      <dgm:prSet presAssocID="{E93888DF-9DE5-4440-B91E-5FA124B91288}" presName="negativeSpace" presStyleCnt="0"/>
      <dgm:spPr/>
    </dgm:pt>
    <dgm:pt modelId="{B4A19D91-D606-4EEA-9D67-B76658EF60C8}" type="pres">
      <dgm:prSet presAssocID="{E93888DF-9DE5-4440-B91E-5FA124B91288}" presName="childText" presStyleLbl="conFgAcc1" presStyleIdx="3" presStyleCnt="4">
        <dgm:presLayoutVars>
          <dgm:bulletEnabled val="1"/>
        </dgm:presLayoutVars>
      </dgm:prSet>
      <dgm:spPr/>
    </dgm:pt>
  </dgm:ptLst>
  <dgm:cxnLst>
    <dgm:cxn modelId="{90397105-0AE0-4693-8E60-2FFBF14C8ED6}" type="presOf" srcId="{E93888DF-9DE5-4440-B91E-5FA124B91288}" destId="{B79F05E2-25B2-4F6B-8086-597D6F7D6930}" srcOrd="0" destOrd="0" presId="urn:microsoft.com/office/officeart/2005/8/layout/list1"/>
    <dgm:cxn modelId="{5F80AC1D-8359-44F7-84BC-76B1D73E18BF}" type="presOf" srcId="{EF17ADB8-1F24-4F1C-911C-FFC7F6C0D7CC}" destId="{4F62182F-6B79-445A-8D3B-CBC04ADCCFC8}" srcOrd="1" destOrd="0" presId="urn:microsoft.com/office/officeart/2005/8/layout/list1"/>
    <dgm:cxn modelId="{53DB9C61-F5DB-4F46-AE0D-F1B6DDC69590}" srcId="{683BA6D6-A123-4BCF-90A0-4E0DD3D00CED}" destId="{EF17ADB8-1F24-4F1C-911C-FFC7F6C0D7CC}" srcOrd="1" destOrd="0" parTransId="{163A9CF1-EE33-4220-8BBD-7F1BEE9FEA80}" sibTransId="{63954F2F-B530-43A4-82A3-A2FAF3FFA5EF}"/>
    <dgm:cxn modelId="{5FEDD481-C716-44D6-9431-FAD3E228ACA6}" type="presOf" srcId="{98F8BD5F-5882-436D-8FA0-588BE9DF569F}" destId="{EF5EBEFF-C466-42CD-85B8-E9AECCE8C71E}" srcOrd="0" destOrd="0" presId="urn:microsoft.com/office/officeart/2005/8/layout/list1"/>
    <dgm:cxn modelId="{BA549082-ED14-4AB0-BAED-DE7A31027EC7}" type="presOf" srcId="{E93888DF-9DE5-4440-B91E-5FA124B91288}" destId="{1E7CE826-0475-496D-9932-1DA946E8F967}" srcOrd="1" destOrd="0" presId="urn:microsoft.com/office/officeart/2005/8/layout/list1"/>
    <dgm:cxn modelId="{A7D8E082-AA81-48DE-B6BE-F7B97FF61841}" srcId="{683BA6D6-A123-4BCF-90A0-4E0DD3D00CED}" destId="{98F8BD5F-5882-436D-8FA0-588BE9DF569F}" srcOrd="2" destOrd="0" parTransId="{02F33B60-F16B-405C-9453-1C7C0CDFCF75}" sibTransId="{B8225B18-9EEB-48CD-A18B-F014A0449339}"/>
    <dgm:cxn modelId="{D59DF785-20FE-406E-9E61-0555601629CB}" type="presOf" srcId="{B440DE5C-B365-4B33-8946-3C56DB29019A}" destId="{14600EFF-FD2D-4F09-9DB4-ABE181080A69}" srcOrd="1" destOrd="0" presId="urn:microsoft.com/office/officeart/2005/8/layout/list1"/>
    <dgm:cxn modelId="{3E5E2993-95AB-4C84-99A4-43BDC4CCA199}" srcId="{683BA6D6-A123-4BCF-90A0-4E0DD3D00CED}" destId="{E93888DF-9DE5-4440-B91E-5FA124B91288}" srcOrd="3" destOrd="0" parTransId="{7AF2A4B6-4FA4-42F1-9214-93E7113456CF}" sibTransId="{B7F1A581-4ED3-49C9-AE78-5345C05557AE}"/>
    <dgm:cxn modelId="{85EE1CAC-3D37-4FB7-871B-D2F9C5312BC4}" type="presOf" srcId="{EF17ADB8-1F24-4F1C-911C-FFC7F6C0D7CC}" destId="{078E709D-5977-472A-B94C-C876AAF98269}" srcOrd="0" destOrd="0" presId="urn:microsoft.com/office/officeart/2005/8/layout/list1"/>
    <dgm:cxn modelId="{4EF395B0-1A7C-47FB-8904-1D0B4040F3DB}" srcId="{683BA6D6-A123-4BCF-90A0-4E0DD3D00CED}" destId="{B440DE5C-B365-4B33-8946-3C56DB29019A}" srcOrd="0" destOrd="0" parTransId="{59039671-C5C3-4767-A392-4218AF7A385C}" sibTransId="{EAA63BA1-92D3-482E-9C9B-340157275C87}"/>
    <dgm:cxn modelId="{EFFD05C8-A4DE-4C37-9C07-D27037605C00}" type="presOf" srcId="{B440DE5C-B365-4B33-8946-3C56DB29019A}" destId="{D1EB08FC-7356-40A9-8124-B9423516979E}" srcOrd="0" destOrd="0" presId="urn:microsoft.com/office/officeart/2005/8/layout/list1"/>
    <dgm:cxn modelId="{30D4B3CA-EFB1-4A1C-8A30-90347DB6C9F4}" type="presOf" srcId="{98F8BD5F-5882-436D-8FA0-588BE9DF569F}" destId="{5E2FE6BA-1FB7-47DE-B492-24E43FBD93D5}" srcOrd="1" destOrd="0" presId="urn:microsoft.com/office/officeart/2005/8/layout/list1"/>
    <dgm:cxn modelId="{CAFA9CD7-4DE0-429A-A254-6A72069A514F}" type="presOf" srcId="{683BA6D6-A123-4BCF-90A0-4E0DD3D00CED}" destId="{968AC132-8C0D-4C5F-9D54-6980BD5862FA}" srcOrd="0" destOrd="0" presId="urn:microsoft.com/office/officeart/2005/8/layout/list1"/>
    <dgm:cxn modelId="{BB2E0889-A2A9-4D64-A5EC-FF98DFA0027B}" type="presParOf" srcId="{968AC132-8C0D-4C5F-9D54-6980BD5862FA}" destId="{A2E6F38B-35DE-40BA-AAB0-41A87CB37C80}" srcOrd="0" destOrd="0" presId="urn:microsoft.com/office/officeart/2005/8/layout/list1"/>
    <dgm:cxn modelId="{062A724B-A35E-40E9-844E-04D836A5A2E5}" type="presParOf" srcId="{A2E6F38B-35DE-40BA-AAB0-41A87CB37C80}" destId="{D1EB08FC-7356-40A9-8124-B9423516979E}" srcOrd="0" destOrd="0" presId="urn:microsoft.com/office/officeart/2005/8/layout/list1"/>
    <dgm:cxn modelId="{43B6FF5F-9080-4898-9808-D4EF5B00E48C}" type="presParOf" srcId="{A2E6F38B-35DE-40BA-AAB0-41A87CB37C80}" destId="{14600EFF-FD2D-4F09-9DB4-ABE181080A69}" srcOrd="1" destOrd="0" presId="urn:microsoft.com/office/officeart/2005/8/layout/list1"/>
    <dgm:cxn modelId="{C02FD3FC-88E0-4776-85D3-CD60C9C659D0}" type="presParOf" srcId="{968AC132-8C0D-4C5F-9D54-6980BD5862FA}" destId="{36FA57C3-60F7-4916-BC48-40BFA304EA9B}" srcOrd="1" destOrd="0" presId="urn:microsoft.com/office/officeart/2005/8/layout/list1"/>
    <dgm:cxn modelId="{F6FE887B-19E1-4A21-827C-8BD8DDB87C54}" type="presParOf" srcId="{968AC132-8C0D-4C5F-9D54-6980BD5862FA}" destId="{0D402CC4-8454-4764-BAA2-30703635B7CC}" srcOrd="2" destOrd="0" presId="urn:microsoft.com/office/officeart/2005/8/layout/list1"/>
    <dgm:cxn modelId="{1D812118-202F-4495-BD74-6EE771EA7C29}" type="presParOf" srcId="{968AC132-8C0D-4C5F-9D54-6980BD5862FA}" destId="{83F7C5C0-296E-4AA6-AB48-D4A45A58A528}" srcOrd="3" destOrd="0" presId="urn:microsoft.com/office/officeart/2005/8/layout/list1"/>
    <dgm:cxn modelId="{F4931F12-2B16-4C9C-873C-7287B702B68F}" type="presParOf" srcId="{968AC132-8C0D-4C5F-9D54-6980BD5862FA}" destId="{45771CF7-09F2-4394-9207-C7800C51481D}" srcOrd="4" destOrd="0" presId="urn:microsoft.com/office/officeart/2005/8/layout/list1"/>
    <dgm:cxn modelId="{7410354B-23AD-430E-A47E-8A5EF74DAFCD}" type="presParOf" srcId="{45771CF7-09F2-4394-9207-C7800C51481D}" destId="{078E709D-5977-472A-B94C-C876AAF98269}" srcOrd="0" destOrd="0" presId="urn:microsoft.com/office/officeart/2005/8/layout/list1"/>
    <dgm:cxn modelId="{EE6D6557-4A5C-49BF-BC88-4E54A1E2DD86}" type="presParOf" srcId="{45771CF7-09F2-4394-9207-C7800C51481D}" destId="{4F62182F-6B79-445A-8D3B-CBC04ADCCFC8}" srcOrd="1" destOrd="0" presId="urn:microsoft.com/office/officeart/2005/8/layout/list1"/>
    <dgm:cxn modelId="{BD9AD406-74D7-4558-B3ED-2D033CE9164D}" type="presParOf" srcId="{968AC132-8C0D-4C5F-9D54-6980BD5862FA}" destId="{FD838436-DD8E-4D85-BF74-6F0C07ADEA5F}" srcOrd="5" destOrd="0" presId="urn:microsoft.com/office/officeart/2005/8/layout/list1"/>
    <dgm:cxn modelId="{3107A062-20EE-4E49-97C7-2ED55F940D70}" type="presParOf" srcId="{968AC132-8C0D-4C5F-9D54-6980BD5862FA}" destId="{E2E0DF09-0748-404C-9F92-ADC99DD3D333}" srcOrd="6" destOrd="0" presId="urn:microsoft.com/office/officeart/2005/8/layout/list1"/>
    <dgm:cxn modelId="{DBD60C22-2964-4820-91D2-ADBE5A79014A}" type="presParOf" srcId="{968AC132-8C0D-4C5F-9D54-6980BD5862FA}" destId="{49A5433D-E9C1-4F00-A5B0-FA8FDEAD296C}" srcOrd="7" destOrd="0" presId="urn:microsoft.com/office/officeart/2005/8/layout/list1"/>
    <dgm:cxn modelId="{31527E22-16AC-4408-8280-7E6754A39AF0}" type="presParOf" srcId="{968AC132-8C0D-4C5F-9D54-6980BD5862FA}" destId="{BF324495-F8B3-4732-BB6F-EFC8048E0018}" srcOrd="8" destOrd="0" presId="urn:microsoft.com/office/officeart/2005/8/layout/list1"/>
    <dgm:cxn modelId="{12D06D2B-5436-440B-831F-8BB77C2099E2}" type="presParOf" srcId="{BF324495-F8B3-4732-BB6F-EFC8048E0018}" destId="{EF5EBEFF-C466-42CD-85B8-E9AECCE8C71E}" srcOrd="0" destOrd="0" presId="urn:microsoft.com/office/officeart/2005/8/layout/list1"/>
    <dgm:cxn modelId="{99E5808E-0978-4639-AF2A-889EE2418054}" type="presParOf" srcId="{BF324495-F8B3-4732-BB6F-EFC8048E0018}" destId="{5E2FE6BA-1FB7-47DE-B492-24E43FBD93D5}" srcOrd="1" destOrd="0" presId="urn:microsoft.com/office/officeart/2005/8/layout/list1"/>
    <dgm:cxn modelId="{AF22187D-CAD7-417A-A71E-6AB6BD1DED2A}" type="presParOf" srcId="{968AC132-8C0D-4C5F-9D54-6980BD5862FA}" destId="{16EA4F1E-8109-4463-9977-06C9B3F92EE7}" srcOrd="9" destOrd="0" presId="urn:microsoft.com/office/officeart/2005/8/layout/list1"/>
    <dgm:cxn modelId="{52F36D34-F295-47AF-99E5-2E3E3041A64C}" type="presParOf" srcId="{968AC132-8C0D-4C5F-9D54-6980BD5862FA}" destId="{5C51C8A5-A7EE-48E2-8C1A-AC3E8AAF1260}" srcOrd="10" destOrd="0" presId="urn:microsoft.com/office/officeart/2005/8/layout/list1"/>
    <dgm:cxn modelId="{7E562CCA-9778-4500-9C4B-DF5C2295C207}" type="presParOf" srcId="{968AC132-8C0D-4C5F-9D54-6980BD5862FA}" destId="{8DB29B03-FD0B-4086-869C-C8B8E24D2E4F}" srcOrd="11" destOrd="0" presId="urn:microsoft.com/office/officeart/2005/8/layout/list1"/>
    <dgm:cxn modelId="{F28C2475-AAAA-4B66-8A57-1E4A97234AD9}" type="presParOf" srcId="{968AC132-8C0D-4C5F-9D54-6980BD5862FA}" destId="{4D3BA5FA-79F5-49C5-A274-BDFAF3655506}" srcOrd="12" destOrd="0" presId="urn:microsoft.com/office/officeart/2005/8/layout/list1"/>
    <dgm:cxn modelId="{560A4CF8-7541-4C24-AE2A-271E2078A6FD}" type="presParOf" srcId="{4D3BA5FA-79F5-49C5-A274-BDFAF3655506}" destId="{B79F05E2-25B2-4F6B-8086-597D6F7D6930}" srcOrd="0" destOrd="0" presId="urn:microsoft.com/office/officeart/2005/8/layout/list1"/>
    <dgm:cxn modelId="{FBAD2CD8-90FB-4CD4-9194-28A0E13CD3F8}" type="presParOf" srcId="{4D3BA5FA-79F5-49C5-A274-BDFAF3655506}" destId="{1E7CE826-0475-496D-9932-1DA946E8F967}" srcOrd="1" destOrd="0" presId="urn:microsoft.com/office/officeart/2005/8/layout/list1"/>
    <dgm:cxn modelId="{51093837-0C31-405C-9383-696F836265DA}" type="presParOf" srcId="{968AC132-8C0D-4C5F-9D54-6980BD5862FA}" destId="{BFA5E6D0-B00F-4C47-8744-B86245D83B1F}" srcOrd="13" destOrd="0" presId="urn:microsoft.com/office/officeart/2005/8/layout/list1"/>
    <dgm:cxn modelId="{73309450-87F8-4342-A311-849D1ED5CBDF}" type="presParOf" srcId="{968AC132-8C0D-4C5F-9D54-6980BD5862FA}" destId="{B4A19D91-D606-4EEA-9D67-B76658EF60C8}"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2A516433-FE0C-4D8D-8597-6C52D584F0DF}">
      <dgm:prSet custT="1"/>
      <dgm:spPr/>
      <dgm:t>
        <a:bodyPr/>
        <a:lstStyle/>
        <a:p>
          <a:r>
            <a:rPr lang="en-IN" sz="1600" i="1"/>
            <a:t>wait()</a:t>
          </a:r>
          <a:r>
            <a:rPr lang="en-IN" sz="1600"/>
            <a:t>: thread A releases the lock when wait() is called; A then sleeps until another thread B calls notify().</a:t>
          </a:r>
        </a:p>
      </dgm:t>
    </dgm:pt>
    <dgm:pt modelId="{E5A6853B-C0D1-4988-8E20-02D7A13DFE59}" type="parTrans" cxnId="{A120374C-8F8A-4E00-A95E-291826D5FB24}">
      <dgm:prSet/>
      <dgm:spPr/>
      <dgm:t>
        <a:bodyPr/>
        <a:lstStyle/>
        <a:p>
          <a:endParaRPr lang="en-IN" sz="1600"/>
        </a:p>
      </dgm:t>
    </dgm:pt>
    <dgm:pt modelId="{699B592F-EADB-4B71-8F44-CC2A75B1ADC6}" type="sibTrans" cxnId="{A120374C-8F8A-4E00-A95E-291826D5FB24}">
      <dgm:prSet/>
      <dgm:spPr/>
      <dgm:t>
        <a:bodyPr/>
        <a:lstStyle/>
        <a:p>
          <a:endParaRPr lang="en-IN" sz="1600"/>
        </a:p>
      </dgm:t>
    </dgm:pt>
    <dgm:pt modelId="{10619BD8-2187-407E-811A-91338626E990}">
      <dgm:prSet custT="1"/>
      <dgm:spPr/>
      <dgm:t>
        <a:bodyPr/>
        <a:lstStyle/>
        <a:p>
          <a:r>
            <a:rPr lang="en-IN" sz="1600" i="1"/>
            <a:t>notify()</a:t>
          </a:r>
          <a:r>
            <a:rPr lang="en-IN" sz="1600"/>
            <a:t>: signals a change in an object related to thread B. Then one waiting thread (in this case A) wakes up after the lock has been released.</a:t>
          </a:r>
        </a:p>
      </dgm:t>
    </dgm:pt>
    <dgm:pt modelId="{7487D03B-BAE5-4E16-9413-D1AAF40CBD48}" type="parTrans" cxnId="{7ABA58E4-5350-4131-B35C-475FFCC01629}">
      <dgm:prSet/>
      <dgm:spPr/>
      <dgm:t>
        <a:bodyPr/>
        <a:lstStyle/>
        <a:p>
          <a:endParaRPr lang="en-IN" sz="1600"/>
        </a:p>
      </dgm:t>
    </dgm:pt>
    <dgm:pt modelId="{61B64D6B-BE9F-4AD1-8FE7-925512B1E414}" type="sibTrans" cxnId="{7ABA58E4-5350-4131-B35C-475FFCC01629}">
      <dgm:prSet/>
      <dgm:spPr/>
      <dgm:t>
        <a:bodyPr/>
        <a:lstStyle/>
        <a:p>
          <a:endParaRPr lang="en-IN" sz="1600"/>
        </a:p>
      </dgm:t>
    </dgm:pt>
    <dgm:pt modelId="{95BEBCB3-00FF-4A86-9A66-5864C9618362}">
      <dgm:prSet custT="1"/>
      <dgm:spPr/>
      <dgm:t>
        <a:bodyPr/>
        <a:lstStyle/>
        <a:p>
          <a:r>
            <a:rPr lang="en-IN" sz="1600" i="1"/>
            <a:t>notify_all()</a:t>
          </a:r>
          <a:r>
            <a:rPr lang="en-IN" sz="1600"/>
            <a:t>: this has the same intent as notify() except that all waiting threads wake up.</a:t>
          </a:r>
        </a:p>
      </dgm:t>
    </dgm:pt>
    <dgm:pt modelId="{084E443F-C0CF-47D7-873F-139F24E9830D}" type="parTrans" cxnId="{238B7075-AFEE-4182-B13B-BFD3D14717E9}">
      <dgm:prSet/>
      <dgm:spPr/>
      <dgm:t>
        <a:bodyPr/>
        <a:lstStyle/>
        <a:p>
          <a:endParaRPr lang="en-IN" sz="1600"/>
        </a:p>
      </dgm:t>
    </dgm:pt>
    <dgm:pt modelId="{06453C9D-D547-4E95-8FC9-2EA4F3D488BA}" type="sibTrans" cxnId="{238B7075-AFEE-4182-B13B-BFD3D14717E9}">
      <dgm:prSet/>
      <dgm:spPr/>
      <dgm:t>
        <a:bodyPr/>
        <a:lstStyle/>
        <a:p>
          <a:endParaRPr lang="en-IN" sz="1600"/>
        </a:p>
      </dgm:t>
    </dgm:pt>
    <dgm:pt modelId="{238B2CDE-042D-4231-941E-8F17F106A728}" type="pres">
      <dgm:prSet presAssocID="{B2EA54DC-F228-48D3-9997-04BE02D3592A}" presName="linear" presStyleCnt="0">
        <dgm:presLayoutVars>
          <dgm:dir/>
          <dgm:animLvl val="lvl"/>
          <dgm:resizeHandles val="exact"/>
        </dgm:presLayoutVars>
      </dgm:prSet>
      <dgm:spPr/>
    </dgm:pt>
    <dgm:pt modelId="{3AFC8021-BDA8-4951-985A-4147157FCB88}" type="pres">
      <dgm:prSet presAssocID="{2A516433-FE0C-4D8D-8597-6C52D584F0DF}" presName="parentLin" presStyleCnt="0"/>
      <dgm:spPr/>
    </dgm:pt>
    <dgm:pt modelId="{103DCCB2-7D16-45D8-B347-6F0326BA5DBC}" type="pres">
      <dgm:prSet presAssocID="{2A516433-FE0C-4D8D-8597-6C52D584F0DF}" presName="parentLeftMargin" presStyleLbl="node1" presStyleIdx="0" presStyleCnt="3"/>
      <dgm:spPr/>
    </dgm:pt>
    <dgm:pt modelId="{015ECC3F-5E36-41EF-9478-7603AC463B78}" type="pres">
      <dgm:prSet presAssocID="{2A516433-FE0C-4D8D-8597-6C52D584F0DF}" presName="parentText" presStyleLbl="node1" presStyleIdx="0" presStyleCnt="3">
        <dgm:presLayoutVars>
          <dgm:chMax val="0"/>
          <dgm:bulletEnabled val="1"/>
        </dgm:presLayoutVars>
      </dgm:prSet>
      <dgm:spPr/>
    </dgm:pt>
    <dgm:pt modelId="{BECA560D-1A0B-499A-AD63-2D07B789B32A}" type="pres">
      <dgm:prSet presAssocID="{2A516433-FE0C-4D8D-8597-6C52D584F0DF}" presName="negativeSpace" presStyleCnt="0"/>
      <dgm:spPr/>
    </dgm:pt>
    <dgm:pt modelId="{C94A59FE-54F1-4EF8-8641-1BC8183105CD}" type="pres">
      <dgm:prSet presAssocID="{2A516433-FE0C-4D8D-8597-6C52D584F0DF}" presName="childText" presStyleLbl="conFgAcc1" presStyleIdx="0" presStyleCnt="3">
        <dgm:presLayoutVars>
          <dgm:bulletEnabled val="1"/>
        </dgm:presLayoutVars>
      </dgm:prSet>
      <dgm:spPr/>
    </dgm:pt>
    <dgm:pt modelId="{1077016D-A836-4AC7-871C-E7DB89B0A01E}" type="pres">
      <dgm:prSet presAssocID="{699B592F-EADB-4B71-8F44-CC2A75B1ADC6}" presName="spaceBetweenRectangles" presStyleCnt="0"/>
      <dgm:spPr/>
    </dgm:pt>
    <dgm:pt modelId="{8B78B423-F879-4F64-9574-3D9D95BF4195}" type="pres">
      <dgm:prSet presAssocID="{10619BD8-2187-407E-811A-91338626E990}" presName="parentLin" presStyleCnt="0"/>
      <dgm:spPr/>
    </dgm:pt>
    <dgm:pt modelId="{FFF9BD0A-5147-42BF-BB61-A75126B781ED}" type="pres">
      <dgm:prSet presAssocID="{10619BD8-2187-407E-811A-91338626E990}" presName="parentLeftMargin" presStyleLbl="node1" presStyleIdx="0" presStyleCnt="3"/>
      <dgm:spPr/>
    </dgm:pt>
    <dgm:pt modelId="{77ECA19A-F67D-4C10-B541-C490498E2011}" type="pres">
      <dgm:prSet presAssocID="{10619BD8-2187-407E-811A-91338626E990}" presName="parentText" presStyleLbl="node1" presStyleIdx="1" presStyleCnt="3">
        <dgm:presLayoutVars>
          <dgm:chMax val="0"/>
          <dgm:bulletEnabled val="1"/>
        </dgm:presLayoutVars>
      </dgm:prSet>
      <dgm:spPr/>
    </dgm:pt>
    <dgm:pt modelId="{D5EA6CD9-4934-48E2-BFC7-26698BCD3212}" type="pres">
      <dgm:prSet presAssocID="{10619BD8-2187-407E-811A-91338626E990}" presName="negativeSpace" presStyleCnt="0"/>
      <dgm:spPr/>
    </dgm:pt>
    <dgm:pt modelId="{425FF1C4-C94B-449E-AE1C-C17CBE9A803D}" type="pres">
      <dgm:prSet presAssocID="{10619BD8-2187-407E-811A-91338626E990}" presName="childText" presStyleLbl="conFgAcc1" presStyleIdx="1" presStyleCnt="3">
        <dgm:presLayoutVars>
          <dgm:bulletEnabled val="1"/>
        </dgm:presLayoutVars>
      </dgm:prSet>
      <dgm:spPr/>
    </dgm:pt>
    <dgm:pt modelId="{6C25C2D8-58AA-49C7-9B8A-2562C3705AC3}" type="pres">
      <dgm:prSet presAssocID="{61B64D6B-BE9F-4AD1-8FE7-925512B1E414}" presName="spaceBetweenRectangles" presStyleCnt="0"/>
      <dgm:spPr/>
    </dgm:pt>
    <dgm:pt modelId="{57E1DB02-0EA6-4B63-8680-8BA697A4C2AB}" type="pres">
      <dgm:prSet presAssocID="{95BEBCB3-00FF-4A86-9A66-5864C9618362}" presName="parentLin" presStyleCnt="0"/>
      <dgm:spPr/>
    </dgm:pt>
    <dgm:pt modelId="{53738836-644C-4702-815A-2096FFF70748}" type="pres">
      <dgm:prSet presAssocID="{95BEBCB3-00FF-4A86-9A66-5864C9618362}" presName="parentLeftMargin" presStyleLbl="node1" presStyleIdx="1" presStyleCnt="3"/>
      <dgm:spPr/>
    </dgm:pt>
    <dgm:pt modelId="{E6D8CA41-C6F1-400E-A6F4-723C046958DF}" type="pres">
      <dgm:prSet presAssocID="{95BEBCB3-00FF-4A86-9A66-5864C9618362}" presName="parentText" presStyleLbl="node1" presStyleIdx="2" presStyleCnt="3">
        <dgm:presLayoutVars>
          <dgm:chMax val="0"/>
          <dgm:bulletEnabled val="1"/>
        </dgm:presLayoutVars>
      </dgm:prSet>
      <dgm:spPr/>
    </dgm:pt>
    <dgm:pt modelId="{08EA9304-E2A4-4475-8D81-772328466528}" type="pres">
      <dgm:prSet presAssocID="{95BEBCB3-00FF-4A86-9A66-5864C9618362}" presName="negativeSpace" presStyleCnt="0"/>
      <dgm:spPr/>
    </dgm:pt>
    <dgm:pt modelId="{E72BE48D-C260-4A06-AB22-68E772B5C45C}" type="pres">
      <dgm:prSet presAssocID="{95BEBCB3-00FF-4A86-9A66-5864C9618362}" presName="childText" presStyleLbl="conFgAcc1" presStyleIdx="2" presStyleCnt="3">
        <dgm:presLayoutVars>
          <dgm:bulletEnabled val="1"/>
        </dgm:presLayoutVars>
      </dgm:prSet>
      <dgm:spPr/>
    </dgm:pt>
  </dgm:ptLst>
  <dgm:cxnLst>
    <dgm:cxn modelId="{149E4A07-B2C3-40F2-ABD4-09936A15D90E}" type="presOf" srcId="{95BEBCB3-00FF-4A86-9A66-5864C9618362}" destId="{53738836-644C-4702-815A-2096FFF70748}" srcOrd="0" destOrd="0" presId="urn:microsoft.com/office/officeart/2005/8/layout/list1"/>
    <dgm:cxn modelId="{87884808-1055-4AEA-85F5-2A269C5C41BC}" type="presOf" srcId="{2A516433-FE0C-4D8D-8597-6C52D584F0DF}" destId="{103DCCB2-7D16-45D8-B347-6F0326BA5DBC}" srcOrd="0" destOrd="0" presId="urn:microsoft.com/office/officeart/2005/8/layout/list1"/>
    <dgm:cxn modelId="{23ACDB09-F6EB-4D15-AE67-6B7618F6C5EF}" type="presOf" srcId="{95BEBCB3-00FF-4A86-9A66-5864C9618362}" destId="{E6D8CA41-C6F1-400E-A6F4-723C046958DF}" srcOrd="1" destOrd="0" presId="urn:microsoft.com/office/officeart/2005/8/layout/list1"/>
    <dgm:cxn modelId="{BA0D1F18-0E4F-4E32-A4C2-D7E8C708E581}" type="presOf" srcId="{10619BD8-2187-407E-811A-91338626E990}" destId="{FFF9BD0A-5147-42BF-BB61-A75126B781ED}" srcOrd="0" destOrd="0" presId="urn:microsoft.com/office/officeart/2005/8/layout/list1"/>
    <dgm:cxn modelId="{14B90A44-AAD4-41A2-82C2-32C25F9C74A0}" type="presOf" srcId="{B2EA54DC-F228-48D3-9997-04BE02D3592A}" destId="{238B2CDE-042D-4231-941E-8F17F106A728}" srcOrd="0" destOrd="0" presId="urn:microsoft.com/office/officeart/2005/8/layout/list1"/>
    <dgm:cxn modelId="{A120374C-8F8A-4E00-A95E-291826D5FB24}" srcId="{B2EA54DC-F228-48D3-9997-04BE02D3592A}" destId="{2A516433-FE0C-4D8D-8597-6C52D584F0DF}" srcOrd="0" destOrd="0" parTransId="{E5A6853B-C0D1-4988-8E20-02D7A13DFE59}" sibTransId="{699B592F-EADB-4B71-8F44-CC2A75B1ADC6}"/>
    <dgm:cxn modelId="{238B7075-AFEE-4182-B13B-BFD3D14717E9}" srcId="{B2EA54DC-F228-48D3-9997-04BE02D3592A}" destId="{95BEBCB3-00FF-4A86-9A66-5864C9618362}" srcOrd="2" destOrd="0" parTransId="{084E443F-C0CF-47D7-873F-139F24E9830D}" sibTransId="{06453C9D-D547-4E95-8FC9-2EA4F3D488BA}"/>
    <dgm:cxn modelId="{2CC5CE94-B128-4CC2-9324-E254364C2EB2}" type="presOf" srcId="{2A516433-FE0C-4D8D-8597-6C52D584F0DF}" destId="{015ECC3F-5E36-41EF-9478-7603AC463B78}" srcOrd="1" destOrd="0" presId="urn:microsoft.com/office/officeart/2005/8/layout/list1"/>
    <dgm:cxn modelId="{2625CBDB-FE15-4E86-8459-92B5E6D04DF2}" type="presOf" srcId="{10619BD8-2187-407E-811A-91338626E990}" destId="{77ECA19A-F67D-4C10-B541-C490498E2011}" srcOrd="1" destOrd="0" presId="urn:microsoft.com/office/officeart/2005/8/layout/list1"/>
    <dgm:cxn modelId="{7ABA58E4-5350-4131-B35C-475FFCC01629}" srcId="{B2EA54DC-F228-48D3-9997-04BE02D3592A}" destId="{10619BD8-2187-407E-811A-91338626E990}" srcOrd="1" destOrd="0" parTransId="{7487D03B-BAE5-4E16-9413-D1AAF40CBD48}" sibTransId="{61B64D6B-BE9F-4AD1-8FE7-925512B1E414}"/>
    <dgm:cxn modelId="{6BD6CD8D-D583-45ED-872F-5EA57B45A097}" type="presParOf" srcId="{238B2CDE-042D-4231-941E-8F17F106A728}" destId="{3AFC8021-BDA8-4951-985A-4147157FCB88}" srcOrd="0" destOrd="0" presId="urn:microsoft.com/office/officeart/2005/8/layout/list1"/>
    <dgm:cxn modelId="{13C760C2-C7C2-4FC3-9263-EB52A89CF7D8}" type="presParOf" srcId="{3AFC8021-BDA8-4951-985A-4147157FCB88}" destId="{103DCCB2-7D16-45D8-B347-6F0326BA5DBC}" srcOrd="0" destOrd="0" presId="urn:microsoft.com/office/officeart/2005/8/layout/list1"/>
    <dgm:cxn modelId="{D6E23B52-C21F-470C-8406-79F5C0F4C34F}" type="presParOf" srcId="{3AFC8021-BDA8-4951-985A-4147157FCB88}" destId="{015ECC3F-5E36-41EF-9478-7603AC463B78}" srcOrd="1" destOrd="0" presId="urn:microsoft.com/office/officeart/2005/8/layout/list1"/>
    <dgm:cxn modelId="{A829965C-6289-43C5-951E-A452A2E0DC95}" type="presParOf" srcId="{238B2CDE-042D-4231-941E-8F17F106A728}" destId="{BECA560D-1A0B-499A-AD63-2D07B789B32A}" srcOrd="1" destOrd="0" presId="urn:microsoft.com/office/officeart/2005/8/layout/list1"/>
    <dgm:cxn modelId="{80666946-8A6F-4E73-807C-A3A2A806396A}" type="presParOf" srcId="{238B2CDE-042D-4231-941E-8F17F106A728}" destId="{C94A59FE-54F1-4EF8-8641-1BC8183105CD}" srcOrd="2" destOrd="0" presId="urn:microsoft.com/office/officeart/2005/8/layout/list1"/>
    <dgm:cxn modelId="{1DA33168-D9C5-4713-97DF-F0DBD0EC3DDA}" type="presParOf" srcId="{238B2CDE-042D-4231-941E-8F17F106A728}" destId="{1077016D-A836-4AC7-871C-E7DB89B0A01E}" srcOrd="3" destOrd="0" presId="urn:microsoft.com/office/officeart/2005/8/layout/list1"/>
    <dgm:cxn modelId="{D8D6612A-3523-464D-BBE0-6035CCD9AAD1}" type="presParOf" srcId="{238B2CDE-042D-4231-941E-8F17F106A728}" destId="{8B78B423-F879-4F64-9574-3D9D95BF4195}" srcOrd="4" destOrd="0" presId="urn:microsoft.com/office/officeart/2005/8/layout/list1"/>
    <dgm:cxn modelId="{C44ED8AB-D1F0-4913-A8EC-2C4AE24778E8}" type="presParOf" srcId="{8B78B423-F879-4F64-9574-3D9D95BF4195}" destId="{FFF9BD0A-5147-42BF-BB61-A75126B781ED}" srcOrd="0" destOrd="0" presId="urn:microsoft.com/office/officeart/2005/8/layout/list1"/>
    <dgm:cxn modelId="{5DFC2DCD-9375-4A9D-810B-FE2386FDF26D}" type="presParOf" srcId="{8B78B423-F879-4F64-9574-3D9D95BF4195}" destId="{77ECA19A-F67D-4C10-B541-C490498E2011}" srcOrd="1" destOrd="0" presId="urn:microsoft.com/office/officeart/2005/8/layout/list1"/>
    <dgm:cxn modelId="{0DAF07D9-3D5C-492B-BD98-749A5AE0EEB8}" type="presParOf" srcId="{238B2CDE-042D-4231-941E-8F17F106A728}" destId="{D5EA6CD9-4934-48E2-BFC7-26698BCD3212}" srcOrd="5" destOrd="0" presId="urn:microsoft.com/office/officeart/2005/8/layout/list1"/>
    <dgm:cxn modelId="{066E72C4-F318-45A9-B7EF-86F7F47E4DDD}" type="presParOf" srcId="{238B2CDE-042D-4231-941E-8F17F106A728}" destId="{425FF1C4-C94B-449E-AE1C-C17CBE9A803D}" srcOrd="6" destOrd="0" presId="urn:microsoft.com/office/officeart/2005/8/layout/list1"/>
    <dgm:cxn modelId="{61DF7942-5435-4411-AADF-A3D1683D8E8F}" type="presParOf" srcId="{238B2CDE-042D-4231-941E-8F17F106A728}" destId="{6C25C2D8-58AA-49C7-9B8A-2562C3705AC3}" srcOrd="7" destOrd="0" presId="urn:microsoft.com/office/officeart/2005/8/layout/list1"/>
    <dgm:cxn modelId="{2538DD4A-54C3-4DA1-A3D3-3AC86234B825}" type="presParOf" srcId="{238B2CDE-042D-4231-941E-8F17F106A728}" destId="{57E1DB02-0EA6-4B63-8680-8BA697A4C2AB}" srcOrd="8" destOrd="0" presId="urn:microsoft.com/office/officeart/2005/8/layout/list1"/>
    <dgm:cxn modelId="{54918D03-EE01-45C9-BC5D-62085E914340}" type="presParOf" srcId="{57E1DB02-0EA6-4B63-8680-8BA697A4C2AB}" destId="{53738836-644C-4702-815A-2096FFF70748}" srcOrd="0" destOrd="0" presId="urn:microsoft.com/office/officeart/2005/8/layout/list1"/>
    <dgm:cxn modelId="{2820C3DB-59ED-4881-A30A-296542FD952C}" type="presParOf" srcId="{57E1DB02-0EA6-4B63-8680-8BA697A4C2AB}" destId="{E6D8CA41-C6F1-400E-A6F4-723C046958DF}" srcOrd="1" destOrd="0" presId="urn:microsoft.com/office/officeart/2005/8/layout/list1"/>
    <dgm:cxn modelId="{96FFFDA3-3684-458C-B793-3CCDFD844DB9}" type="presParOf" srcId="{238B2CDE-042D-4231-941E-8F17F106A728}" destId="{08EA9304-E2A4-4475-8D81-772328466528}" srcOrd="9" destOrd="0" presId="urn:microsoft.com/office/officeart/2005/8/layout/list1"/>
    <dgm:cxn modelId="{840D7824-EDAB-4D65-A07F-3F40B3AD8A75}" type="presParOf" srcId="{238B2CDE-042D-4231-941E-8F17F106A728}" destId="{E72BE48D-C260-4A06-AB22-68E772B5C45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a:t>Thread Notification</a:t>
          </a:r>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F1892216-0610-485B-A8C9-0C4FF9C73941}"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09A7B17D-E7DA-4EA6-8110-9051B04536D9}" type="presOf" srcId="{39DE3ACC-F631-432E-963A-857AE3BC9679}" destId="{CB2C0BD3-48D5-4ECA-8703-45F1DF9ED57B}" srcOrd="0" destOrd="0" presId="urn:microsoft.com/office/officeart/2005/8/layout/vList2"/>
    <dgm:cxn modelId="{69676CE6-B33C-4E36-9FC1-E8F5AC355518}"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2CA1EF85-E0C7-48C8-BE23-4FB3332AF87C}">
      <dgm:prSet custT="1"/>
      <dgm:spPr/>
      <dgm:t>
        <a:bodyPr/>
        <a:lstStyle/>
        <a:p>
          <a:r>
            <a:rPr lang="en-IN" sz="1200" dirty="0"/>
            <a:t>Whenever threads need to asynchronously signal to one another that an event has occurred or a condition is true, A condition variable becomes handy.</a:t>
          </a:r>
        </a:p>
      </dgm:t>
    </dgm:pt>
    <dgm:pt modelId="{C34FB3B2-395F-423D-AFE4-3D9A39E680B1}" type="parTrans" cxnId="{7C79B7D6-F74C-4F7B-945C-A4FC5BCAD52F}">
      <dgm:prSet/>
      <dgm:spPr/>
      <dgm:t>
        <a:bodyPr/>
        <a:lstStyle/>
        <a:p>
          <a:endParaRPr lang="en-IN" sz="1200"/>
        </a:p>
      </dgm:t>
    </dgm:pt>
    <dgm:pt modelId="{86038262-E5FE-413B-8FE8-A6547FED8B18}" type="sibTrans" cxnId="{7C79B7D6-F74C-4F7B-945C-A4FC5BCAD52F}">
      <dgm:prSet/>
      <dgm:spPr/>
      <dgm:t>
        <a:bodyPr/>
        <a:lstStyle/>
        <a:p>
          <a:endParaRPr lang="en-IN" sz="1200"/>
        </a:p>
      </dgm:t>
    </dgm:pt>
    <dgm:pt modelId="{002D1C17-4088-436A-B46B-77A0CB7A2AE5}">
      <dgm:prSet custT="1"/>
      <dgm:spPr/>
      <dgm:t>
        <a:bodyPr/>
        <a:lstStyle/>
        <a:p>
          <a:r>
            <a:rPr lang="en-IN" sz="1200"/>
            <a:t>A condition variable, which acts like a flag or signal that can be used to safely and efficiently notify() one or more other threads asynchronously that a condition is true.</a:t>
          </a:r>
        </a:p>
      </dgm:t>
    </dgm:pt>
    <dgm:pt modelId="{A41A7995-6FCE-4954-9E6A-56A8BBBCB6F7}" type="parTrans" cxnId="{657A58BF-34A9-4F0E-BE55-53DADDA96DB2}">
      <dgm:prSet/>
      <dgm:spPr/>
      <dgm:t>
        <a:bodyPr/>
        <a:lstStyle/>
        <a:p>
          <a:endParaRPr lang="en-IN" sz="1200"/>
        </a:p>
      </dgm:t>
    </dgm:pt>
    <dgm:pt modelId="{20574EB0-7D98-40B0-92D2-6934EDAD5515}" type="sibTrans" cxnId="{657A58BF-34A9-4F0E-BE55-53DADDA96DB2}">
      <dgm:prSet/>
      <dgm:spPr/>
      <dgm:t>
        <a:bodyPr/>
        <a:lstStyle/>
        <a:p>
          <a:endParaRPr lang="en-IN" sz="1200"/>
        </a:p>
      </dgm:t>
    </dgm:pt>
    <dgm:pt modelId="{1472AAF4-0CFF-4B1E-B049-D129159FA176}">
      <dgm:prSet custT="1"/>
      <dgm:spPr/>
      <dgm:t>
        <a:bodyPr/>
        <a:lstStyle/>
        <a:p>
          <a:r>
            <a:rPr lang="en-IN" sz="1200" dirty="0"/>
            <a:t>The code which manages the state creates the condition variable and updates it, using the condition to notify others of the change in state. </a:t>
          </a:r>
        </a:p>
      </dgm:t>
    </dgm:pt>
    <dgm:pt modelId="{7424BE30-224C-46B9-A6D1-1518E4282F65}" type="parTrans" cxnId="{A842052E-A852-434D-8251-F2E9198C9655}">
      <dgm:prSet/>
      <dgm:spPr/>
      <dgm:t>
        <a:bodyPr/>
        <a:lstStyle/>
        <a:p>
          <a:endParaRPr lang="en-IN" sz="1200"/>
        </a:p>
      </dgm:t>
    </dgm:pt>
    <dgm:pt modelId="{37502DDF-548A-4E3A-879A-BEAB9A305925}" type="sibTrans" cxnId="{A842052E-A852-434D-8251-F2E9198C9655}">
      <dgm:prSet/>
      <dgm:spPr/>
      <dgm:t>
        <a:bodyPr/>
        <a:lstStyle/>
        <a:p>
          <a:endParaRPr lang="en-IN" sz="1200"/>
        </a:p>
      </dgm:t>
    </dgm:pt>
    <dgm:pt modelId="{5D713D15-87A5-499D-AEAC-E6195EB80879}">
      <dgm:prSet custT="1"/>
      <dgm:spPr/>
      <dgm:t>
        <a:bodyPr/>
        <a:lstStyle/>
        <a:p>
          <a:r>
            <a:rPr lang="en-IN" sz="1200"/>
            <a:t>Implementation details: There are two important details relating to how condition variables are implemented that affect their use:</a:t>
          </a:r>
        </a:p>
      </dgm:t>
    </dgm:pt>
    <dgm:pt modelId="{296494F0-0E3B-4919-8879-F08AEBF73CB6}" type="parTrans" cxnId="{6D0ADACF-022C-4FB1-A2A0-D804AD31EEE7}">
      <dgm:prSet/>
      <dgm:spPr/>
      <dgm:t>
        <a:bodyPr/>
        <a:lstStyle/>
        <a:p>
          <a:endParaRPr lang="en-IN" sz="1200"/>
        </a:p>
      </dgm:t>
    </dgm:pt>
    <dgm:pt modelId="{73100498-0E93-48A1-A42E-13FD5CF33B1B}" type="sibTrans" cxnId="{6D0ADACF-022C-4FB1-A2A0-D804AD31EEE7}">
      <dgm:prSet/>
      <dgm:spPr/>
      <dgm:t>
        <a:bodyPr/>
        <a:lstStyle/>
        <a:p>
          <a:endParaRPr lang="en-IN" sz="1200"/>
        </a:p>
      </dgm:t>
    </dgm:pt>
    <dgm:pt modelId="{E3CA921D-4A3B-42B9-83ED-70605382DD98}">
      <dgm:prSet custT="1"/>
      <dgm:spPr/>
      <dgm:t>
        <a:bodyPr/>
        <a:lstStyle/>
        <a:p>
          <a:r>
            <a:rPr lang="en-IN" sz="1200"/>
            <a:t>A condition variable must be protected by a mutex, and</a:t>
          </a:r>
        </a:p>
      </dgm:t>
    </dgm:pt>
    <dgm:pt modelId="{9D67EE61-7D16-4849-B1C4-07DEE5CB4F37}" type="parTrans" cxnId="{6A293561-51A3-4A4D-B0F8-9D6ABF67B266}">
      <dgm:prSet/>
      <dgm:spPr/>
      <dgm:t>
        <a:bodyPr/>
        <a:lstStyle/>
        <a:p>
          <a:endParaRPr lang="en-IN" sz="1200"/>
        </a:p>
      </dgm:t>
    </dgm:pt>
    <dgm:pt modelId="{01ECC2CF-A29E-4490-839F-E65AEC88CB95}" type="sibTrans" cxnId="{6A293561-51A3-4A4D-B0F8-9D6ABF67B266}">
      <dgm:prSet/>
      <dgm:spPr/>
      <dgm:t>
        <a:bodyPr/>
        <a:lstStyle/>
        <a:p>
          <a:endParaRPr lang="en-IN" sz="1200"/>
        </a:p>
      </dgm:t>
    </dgm:pt>
    <dgm:pt modelId="{5B97AF02-0059-4FC6-A37F-7AA285D5FF1F}">
      <dgm:prSet custT="1"/>
      <dgm:spPr/>
      <dgm:t>
        <a:bodyPr/>
        <a:lstStyle/>
        <a:p>
          <a:r>
            <a:rPr lang="en-IN" sz="1200"/>
            <a:t>A condition variable needs an actual variable to be used as a flag.</a:t>
          </a:r>
        </a:p>
      </dgm:t>
    </dgm:pt>
    <dgm:pt modelId="{B8278271-A2A6-4173-BDB7-1297D890DFDF}" type="parTrans" cxnId="{90F85A3B-221A-4C90-876C-030978B660F2}">
      <dgm:prSet/>
      <dgm:spPr/>
      <dgm:t>
        <a:bodyPr/>
        <a:lstStyle/>
        <a:p>
          <a:endParaRPr lang="en-IN" sz="1200"/>
        </a:p>
      </dgm:t>
    </dgm:pt>
    <dgm:pt modelId="{5D4F50AD-F528-402E-ADA4-67093C938F15}" type="sibTrans" cxnId="{90F85A3B-221A-4C90-876C-030978B660F2}">
      <dgm:prSet/>
      <dgm:spPr/>
      <dgm:t>
        <a:bodyPr/>
        <a:lstStyle/>
        <a:p>
          <a:endParaRPr lang="en-IN" sz="1200"/>
        </a:p>
      </dgm:t>
    </dgm:pt>
    <dgm:pt modelId="{1FA75BFE-9BFD-4562-8F9A-BCB93DBFC380}">
      <dgm:prSet custT="1"/>
      <dgm:spPr/>
      <dgm:t>
        <a:bodyPr/>
        <a:lstStyle/>
        <a:p>
          <a:r>
            <a:rPr lang="en-IN" sz="1200"/>
            <a:t>Declaring a Condition variable</a:t>
          </a:r>
        </a:p>
      </dgm:t>
    </dgm:pt>
    <dgm:pt modelId="{623F4F0C-01D7-470D-BFFD-EEC51AEF6E66}" type="parTrans" cxnId="{80F032B3-3B0E-49CB-ABCC-5BB4342D4CAF}">
      <dgm:prSet/>
      <dgm:spPr/>
      <dgm:t>
        <a:bodyPr/>
        <a:lstStyle/>
        <a:p>
          <a:endParaRPr lang="en-IN" sz="1200"/>
        </a:p>
      </dgm:t>
    </dgm:pt>
    <dgm:pt modelId="{02F8EC76-A46B-4836-9D51-1042D245B374}" type="sibTrans" cxnId="{80F032B3-3B0E-49CB-ABCC-5BB4342D4CAF}">
      <dgm:prSet/>
      <dgm:spPr/>
      <dgm:t>
        <a:bodyPr/>
        <a:lstStyle/>
        <a:p>
          <a:endParaRPr lang="en-IN" sz="1200"/>
        </a:p>
      </dgm:t>
    </dgm:pt>
    <dgm:pt modelId="{0E4B7633-0038-4AC4-BF2C-4B77250ADC90}">
      <dgm:prSet custT="1"/>
      <dgm:spPr/>
      <dgm:t>
        <a:bodyPr/>
        <a:lstStyle/>
        <a:p>
          <a:r>
            <a:rPr lang="en-IN" sz="1200" dirty="0" err="1">
              <a:latin typeface="Courier New" pitchFamily="49" charset="0"/>
              <a:cs typeface="Courier New" pitchFamily="49" charset="0"/>
            </a:rPr>
            <a:t>std</a:t>
          </a:r>
          <a:r>
            <a:rPr lang="en-IN" sz="1200" dirty="0">
              <a:latin typeface="Courier New" pitchFamily="49" charset="0"/>
              <a:cs typeface="Courier New" pitchFamily="49" charset="0"/>
            </a:rPr>
            <a:t>::</a:t>
          </a:r>
          <a:r>
            <a:rPr lang="en-IN" sz="1200" dirty="0" err="1">
              <a:latin typeface="Courier New" pitchFamily="49" charset="0"/>
              <a:cs typeface="Courier New" pitchFamily="49" charset="0"/>
            </a:rPr>
            <a:t>condition_variable</a:t>
          </a:r>
          <a:r>
            <a:rPr lang="en-IN" sz="1200" dirty="0">
              <a:latin typeface="Courier New" pitchFamily="49" charset="0"/>
              <a:cs typeface="Courier New" pitchFamily="49" charset="0"/>
            </a:rPr>
            <a:t>   </a:t>
          </a:r>
          <a:r>
            <a:rPr lang="en-IN" sz="1200" dirty="0" err="1">
              <a:latin typeface="Courier New" pitchFamily="49" charset="0"/>
              <a:cs typeface="Courier New" pitchFamily="49" charset="0"/>
            </a:rPr>
            <a:t>data_ready_cond</a:t>
          </a:r>
          <a:r>
            <a:rPr lang="en-IN" sz="1200" dirty="0">
              <a:latin typeface="Courier New" pitchFamily="49" charset="0"/>
              <a:cs typeface="Courier New" pitchFamily="49" charset="0"/>
            </a:rPr>
            <a:t>;</a:t>
          </a:r>
        </a:p>
      </dgm:t>
    </dgm:pt>
    <dgm:pt modelId="{0E37F67F-4E41-4424-8B03-CD71A498244A}" type="parTrans" cxnId="{18D88759-7EE3-4EA8-BE70-D414F1D6D4C0}">
      <dgm:prSet/>
      <dgm:spPr/>
      <dgm:t>
        <a:bodyPr/>
        <a:lstStyle/>
        <a:p>
          <a:endParaRPr lang="en-IN" sz="1200"/>
        </a:p>
      </dgm:t>
    </dgm:pt>
    <dgm:pt modelId="{C5F34993-1B8D-4331-AB70-0F0B9A493393}" type="sibTrans" cxnId="{18D88759-7EE3-4EA8-BE70-D414F1D6D4C0}">
      <dgm:prSet/>
      <dgm:spPr/>
      <dgm:t>
        <a:bodyPr/>
        <a:lstStyle/>
        <a:p>
          <a:endParaRPr lang="en-IN" sz="1200"/>
        </a:p>
      </dgm:t>
    </dgm:pt>
    <dgm:pt modelId="{16AB4846-6516-48FA-BC49-294405396E4D}">
      <dgm:prSet custT="1"/>
      <dgm:spPr/>
      <dgm:t>
        <a:bodyPr/>
        <a:lstStyle/>
        <a:p>
          <a:r>
            <a:rPr lang="en-IN" sz="1200" dirty="0" err="1">
              <a:latin typeface="Courier New" pitchFamily="49" charset="0"/>
              <a:cs typeface="Courier New" pitchFamily="49" charset="0"/>
            </a:rPr>
            <a:t>std</a:t>
          </a:r>
          <a:r>
            <a:rPr lang="en-IN" sz="1200" dirty="0">
              <a:latin typeface="Courier New" pitchFamily="49" charset="0"/>
              <a:cs typeface="Courier New" pitchFamily="49" charset="0"/>
            </a:rPr>
            <a:t>::mutex                </a:t>
          </a:r>
          <a:r>
            <a:rPr lang="en-IN" sz="1200" dirty="0" err="1">
              <a:latin typeface="Courier New" pitchFamily="49" charset="0"/>
              <a:cs typeface="Courier New" pitchFamily="49" charset="0"/>
            </a:rPr>
            <a:t>data_ready_mutex</a:t>
          </a:r>
          <a:r>
            <a:rPr lang="en-IN" sz="1200" dirty="0">
              <a:latin typeface="Courier New" pitchFamily="49" charset="0"/>
              <a:cs typeface="Courier New" pitchFamily="49" charset="0"/>
            </a:rPr>
            <a:t>;</a:t>
          </a:r>
        </a:p>
      </dgm:t>
    </dgm:pt>
    <dgm:pt modelId="{CDB01EC0-1E10-45A6-92A8-B379B706481B}" type="parTrans" cxnId="{53471617-2A40-480E-B4AC-FEF4D8E28FFB}">
      <dgm:prSet/>
      <dgm:spPr/>
      <dgm:t>
        <a:bodyPr/>
        <a:lstStyle/>
        <a:p>
          <a:endParaRPr lang="en-IN" sz="1200"/>
        </a:p>
      </dgm:t>
    </dgm:pt>
    <dgm:pt modelId="{AC3451B8-BF75-48CF-B684-87F4FDFA190A}" type="sibTrans" cxnId="{53471617-2A40-480E-B4AC-FEF4D8E28FFB}">
      <dgm:prSet/>
      <dgm:spPr/>
      <dgm:t>
        <a:bodyPr/>
        <a:lstStyle/>
        <a:p>
          <a:endParaRPr lang="en-IN" sz="1200"/>
        </a:p>
      </dgm:t>
    </dgm:pt>
    <dgm:pt modelId="{BABE867F-53CE-4121-BF2E-B07C634E7E4E}">
      <dgm:prSet custT="1"/>
      <dgm:spPr/>
      <dgm:t>
        <a:bodyPr/>
        <a:lstStyle/>
        <a:p>
          <a:r>
            <a:rPr lang="en-IN" sz="1200" dirty="0" err="1">
              <a:latin typeface="Courier New" pitchFamily="49" charset="0"/>
              <a:cs typeface="Courier New" pitchFamily="49" charset="0"/>
            </a:rPr>
            <a:t>bool</a:t>
          </a:r>
          <a:r>
            <a:rPr lang="en-IN" sz="1200" dirty="0">
              <a:latin typeface="Courier New" pitchFamily="49" charset="0"/>
              <a:cs typeface="Courier New" pitchFamily="49" charset="0"/>
            </a:rPr>
            <a:t>                        </a:t>
          </a:r>
          <a:r>
            <a:rPr lang="en-IN" sz="1200" dirty="0" err="1">
              <a:latin typeface="Courier New" pitchFamily="49" charset="0"/>
              <a:cs typeface="Courier New" pitchFamily="49" charset="0"/>
            </a:rPr>
            <a:t>data_ready</a:t>
          </a:r>
          <a:r>
            <a:rPr lang="en-IN" sz="1200" dirty="0">
              <a:latin typeface="Courier New" pitchFamily="49" charset="0"/>
              <a:cs typeface="Courier New" pitchFamily="49" charset="0"/>
            </a:rPr>
            <a:t> = false;</a:t>
          </a:r>
        </a:p>
      </dgm:t>
    </dgm:pt>
    <dgm:pt modelId="{16F443E8-C337-4B63-8C9D-AF4BE604F046}" type="parTrans" cxnId="{B6522B3E-689B-4F49-ACF8-E983907F4F44}">
      <dgm:prSet/>
      <dgm:spPr/>
      <dgm:t>
        <a:bodyPr/>
        <a:lstStyle/>
        <a:p>
          <a:endParaRPr lang="en-IN" sz="1200"/>
        </a:p>
      </dgm:t>
    </dgm:pt>
    <dgm:pt modelId="{E15A4329-EB86-4394-B074-A149E78C6414}" type="sibTrans" cxnId="{B6522B3E-689B-4F49-ACF8-E983907F4F44}">
      <dgm:prSet/>
      <dgm:spPr/>
      <dgm:t>
        <a:bodyPr/>
        <a:lstStyle/>
        <a:p>
          <a:endParaRPr lang="en-IN" sz="1200"/>
        </a:p>
      </dgm:t>
    </dgm:pt>
    <dgm:pt modelId="{6DD3B7EB-D42E-4D54-86B0-8E783FEC6B4E}">
      <dgm:prSet custT="1"/>
      <dgm:spPr/>
      <dgm:t>
        <a:bodyPr/>
        <a:lstStyle/>
        <a:p>
          <a:r>
            <a:rPr lang="en-IN" sz="1200"/>
            <a:t>The </a:t>
          </a:r>
          <a:r>
            <a:rPr lang="en-IN" sz="1200" dirty="0"/>
            <a:t>code which is interested in monitoring the state can wait() (a blocking call) on the condition (which means it needs to be in a separate thread) where it will consume no cycles until the condition is raised.</a:t>
          </a:r>
        </a:p>
      </dgm:t>
    </dgm:pt>
    <dgm:pt modelId="{EFCDAEFF-631F-49B0-B824-217E9E9957F9}" type="parTrans" cxnId="{D62B50F5-8931-4952-98E4-5214C64B26A4}">
      <dgm:prSet/>
      <dgm:spPr/>
      <dgm:t>
        <a:bodyPr/>
        <a:lstStyle/>
        <a:p>
          <a:endParaRPr lang="en-IN"/>
        </a:p>
      </dgm:t>
    </dgm:pt>
    <dgm:pt modelId="{CE230CA0-2C57-401B-A394-F21CAD56887C}" type="sibTrans" cxnId="{D62B50F5-8931-4952-98E4-5214C64B26A4}">
      <dgm:prSet/>
      <dgm:spPr/>
      <dgm:t>
        <a:bodyPr/>
        <a:lstStyle/>
        <a:p>
          <a:endParaRPr lang="en-IN"/>
        </a:p>
      </dgm:t>
    </dgm:pt>
    <dgm:pt modelId="{238B2CDE-042D-4231-941E-8F17F106A728}" type="pres">
      <dgm:prSet presAssocID="{B2EA54DC-F228-48D3-9997-04BE02D3592A}" presName="linear" presStyleCnt="0">
        <dgm:presLayoutVars>
          <dgm:dir/>
          <dgm:animLvl val="lvl"/>
          <dgm:resizeHandles val="exact"/>
        </dgm:presLayoutVars>
      </dgm:prSet>
      <dgm:spPr/>
    </dgm:pt>
    <dgm:pt modelId="{A47C4587-8C7F-4B71-A699-7A4CCE69954A}" type="pres">
      <dgm:prSet presAssocID="{2CA1EF85-E0C7-48C8-BE23-4FB3332AF87C}" presName="parentLin" presStyleCnt="0"/>
      <dgm:spPr/>
    </dgm:pt>
    <dgm:pt modelId="{3918F93A-4919-4FCC-999F-14C373D9CE6F}" type="pres">
      <dgm:prSet presAssocID="{2CA1EF85-E0C7-48C8-BE23-4FB3332AF87C}" presName="parentLeftMargin" presStyleLbl="node1" presStyleIdx="0" presStyleCnt="6"/>
      <dgm:spPr/>
    </dgm:pt>
    <dgm:pt modelId="{562E13F1-705D-4981-AEDA-3CDF3C8148E1}" type="pres">
      <dgm:prSet presAssocID="{2CA1EF85-E0C7-48C8-BE23-4FB3332AF87C}" presName="parentText" presStyleLbl="node1" presStyleIdx="0" presStyleCnt="6" custScaleX="119048">
        <dgm:presLayoutVars>
          <dgm:chMax val="0"/>
          <dgm:bulletEnabled val="1"/>
        </dgm:presLayoutVars>
      </dgm:prSet>
      <dgm:spPr/>
    </dgm:pt>
    <dgm:pt modelId="{D1651AF8-4CA1-4D3F-A94E-4E319DFA4047}" type="pres">
      <dgm:prSet presAssocID="{2CA1EF85-E0C7-48C8-BE23-4FB3332AF87C}" presName="negativeSpace" presStyleCnt="0"/>
      <dgm:spPr/>
    </dgm:pt>
    <dgm:pt modelId="{F3F88B21-8D56-4E22-846E-CC830C0FAB5E}" type="pres">
      <dgm:prSet presAssocID="{2CA1EF85-E0C7-48C8-BE23-4FB3332AF87C}" presName="childText" presStyleLbl="conFgAcc1" presStyleIdx="0" presStyleCnt="6">
        <dgm:presLayoutVars>
          <dgm:bulletEnabled val="1"/>
        </dgm:presLayoutVars>
      </dgm:prSet>
      <dgm:spPr/>
    </dgm:pt>
    <dgm:pt modelId="{50909788-E044-46F0-94BC-8494E932CA20}" type="pres">
      <dgm:prSet presAssocID="{86038262-E5FE-413B-8FE8-A6547FED8B18}" presName="spaceBetweenRectangles" presStyleCnt="0"/>
      <dgm:spPr/>
    </dgm:pt>
    <dgm:pt modelId="{A0A07A05-4326-48BF-AB79-C374F2E1ED26}" type="pres">
      <dgm:prSet presAssocID="{002D1C17-4088-436A-B46B-77A0CB7A2AE5}" presName="parentLin" presStyleCnt="0"/>
      <dgm:spPr/>
    </dgm:pt>
    <dgm:pt modelId="{61D0CE54-6A61-4C4F-8CB1-59B722A4CB12}" type="pres">
      <dgm:prSet presAssocID="{002D1C17-4088-436A-B46B-77A0CB7A2AE5}" presName="parentLeftMargin" presStyleLbl="node1" presStyleIdx="0" presStyleCnt="6"/>
      <dgm:spPr/>
    </dgm:pt>
    <dgm:pt modelId="{3E723A37-C22D-4A92-8E94-0ABF0E60931C}" type="pres">
      <dgm:prSet presAssocID="{002D1C17-4088-436A-B46B-77A0CB7A2AE5}" presName="parentText" presStyleLbl="node1" presStyleIdx="1" presStyleCnt="6" custScaleX="119048">
        <dgm:presLayoutVars>
          <dgm:chMax val="0"/>
          <dgm:bulletEnabled val="1"/>
        </dgm:presLayoutVars>
      </dgm:prSet>
      <dgm:spPr/>
    </dgm:pt>
    <dgm:pt modelId="{80875E14-6DBC-4548-B8AB-CC8A6E54ECA3}" type="pres">
      <dgm:prSet presAssocID="{002D1C17-4088-436A-B46B-77A0CB7A2AE5}" presName="negativeSpace" presStyleCnt="0"/>
      <dgm:spPr/>
    </dgm:pt>
    <dgm:pt modelId="{3C903439-2600-4822-9C12-360E5F08ABB6}" type="pres">
      <dgm:prSet presAssocID="{002D1C17-4088-436A-B46B-77A0CB7A2AE5}" presName="childText" presStyleLbl="conFgAcc1" presStyleIdx="1" presStyleCnt="6">
        <dgm:presLayoutVars>
          <dgm:bulletEnabled val="1"/>
        </dgm:presLayoutVars>
      </dgm:prSet>
      <dgm:spPr/>
    </dgm:pt>
    <dgm:pt modelId="{AAD1FBD2-C367-4BAB-AE80-11700BF5863E}" type="pres">
      <dgm:prSet presAssocID="{20574EB0-7D98-40B0-92D2-6934EDAD5515}" presName="spaceBetweenRectangles" presStyleCnt="0"/>
      <dgm:spPr/>
    </dgm:pt>
    <dgm:pt modelId="{16DB3292-F3F9-4A60-8823-A9E41701A82C}" type="pres">
      <dgm:prSet presAssocID="{1472AAF4-0CFF-4B1E-B049-D129159FA176}" presName="parentLin" presStyleCnt="0"/>
      <dgm:spPr/>
    </dgm:pt>
    <dgm:pt modelId="{94B90958-FB40-40B2-91C4-4B8A92128F37}" type="pres">
      <dgm:prSet presAssocID="{1472AAF4-0CFF-4B1E-B049-D129159FA176}" presName="parentLeftMargin" presStyleLbl="node1" presStyleIdx="1" presStyleCnt="6"/>
      <dgm:spPr/>
    </dgm:pt>
    <dgm:pt modelId="{48C772AC-E82B-4E6A-8832-51BC2E62C85E}" type="pres">
      <dgm:prSet presAssocID="{1472AAF4-0CFF-4B1E-B049-D129159FA176}" presName="parentText" presStyleLbl="node1" presStyleIdx="2" presStyleCnt="6" custScaleX="119048">
        <dgm:presLayoutVars>
          <dgm:chMax val="0"/>
          <dgm:bulletEnabled val="1"/>
        </dgm:presLayoutVars>
      </dgm:prSet>
      <dgm:spPr/>
    </dgm:pt>
    <dgm:pt modelId="{95F1C64B-14EE-4EAD-8D8B-1CB4FBE2D984}" type="pres">
      <dgm:prSet presAssocID="{1472AAF4-0CFF-4B1E-B049-D129159FA176}" presName="negativeSpace" presStyleCnt="0"/>
      <dgm:spPr/>
    </dgm:pt>
    <dgm:pt modelId="{D519A4D7-8CE7-417A-83D8-7029736CC5B1}" type="pres">
      <dgm:prSet presAssocID="{1472AAF4-0CFF-4B1E-B049-D129159FA176}" presName="childText" presStyleLbl="conFgAcc1" presStyleIdx="2" presStyleCnt="6">
        <dgm:presLayoutVars>
          <dgm:bulletEnabled val="1"/>
        </dgm:presLayoutVars>
      </dgm:prSet>
      <dgm:spPr/>
    </dgm:pt>
    <dgm:pt modelId="{A9F69CAA-1B7D-497C-9F12-479CF792BFF3}" type="pres">
      <dgm:prSet presAssocID="{37502DDF-548A-4E3A-879A-BEAB9A305925}" presName="spaceBetweenRectangles" presStyleCnt="0"/>
      <dgm:spPr/>
    </dgm:pt>
    <dgm:pt modelId="{07575D28-27B3-4C77-9C82-5C80DC1D8B7E}" type="pres">
      <dgm:prSet presAssocID="{6DD3B7EB-D42E-4D54-86B0-8E783FEC6B4E}" presName="parentLin" presStyleCnt="0"/>
      <dgm:spPr/>
    </dgm:pt>
    <dgm:pt modelId="{8C720912-15D5-4132-AF41-6A6ECDD41A11}" type="pres">
      <dgm:prSet presAssocID="{6DD3B7EB-D42E-4D54-86B0-8E783FEC6B4E}" presName="parentLeftMargin" presStyleLbl="node1" presStyleIdx="2" presStyleCnt="6"/>
      <dgm:spPr/>
    </dgm:pt>
    <dgm:pt modelId="{AB208981-B60F-4BAF-8FA4-4F7EFDE50104}" type="pres">
      <dgm:prSet presAssocID="{6DD3B7EB-D42E-4D54-86B0-8E783FEC6B4E}" presName="parentText" presStyleLbl="node1" presStyleIdx="3" presStyleCnt="6" custScaleX="119048">
        <dgm:presLayoutVars>
          <dgm:chMax val="0"/>
          <dgm:bulletEnabled val="1"/>
        </dgm:presLayoutVars>
      </dgm:prSet>
      <dgm:spPr/>
    </dgm:pt>
    <dgm:pt modelId="{5324DA9D-4504-46C9-8EA8-91A12DEB5703}" type="pres">
      <dgm:prSet presAssocID="{6DD3B7EB-D42E-4D54-86B0-8E783FEC6B4E}" presName="negativeSpace" presStyleCnt="0"/>
      <dgm:spPr/>
    </dgm:pt>
    <dgm:pt modelId="{904277AA-C4FC-438D-B1A3-1E29EE2BCDF6}" type="pres">
      <dgm:prSet presAssocID="{6DD3B7EB-D42E-4D54-86B0-8E783FEC6B4E}" presName="childText" presStyleLbl="conFgAcc1" presStyleIdx="3" presStyleCnt="6">
        <dgm:presLayoutVars>
          <dgm:bulletEnabled val="1"/>
        </dgm:presLayoutVars>
      </dgm:prSet>
      <dgm:spPr/>
    </dgm:pt>
    <dgm:pt modelId="{6F425419-DC1A-49A3-A17C-9EFB5C0F7FE9}" type="pres">
      <dgm:prSet presAssocID="{CE230CA0-2C57-401B-A394-F21CAD56887C}" presName="spaceBetweenRectangles" presStyleCnt="0"/>
      <dgm:spPr/>
    </dgm:pt>
    <dgm:pt modelId="{FE8BCA56-233A-4DC0-989C-3F20558E49F2}" type="pres">
      <dgm:prSet presAssocID="{5D713D15-87A5-499D-AEAC-E6195EB80879}" presName="parentLin" presStyleCnt="0"/>
      <dgm:spPr/>
    </dgm:pt>
    <dgm:pt modelId="{7DCFB3D0-C296-48E1-A407-D2D8F2C6706C}" type="pres">
      <dgm:prSet presAssocID="{5D713D15-87A5-499D-AEAC-E6195EB80879}" presName="parentLeftMargin" presStyleLbl="node1" presStyleIdx="3" presStyleCnt="6"/>
      <dgm:spPr/>
    </dgm:pt>
    <dgm:pt modelId="{B932FA1A-2F12-4FAF-ACA2-0793CDD55C9D}" type="pres">
      <dgm:prSet presAssocID="{5D713D15-87A5-499D-AEAC-E6195EB80879}" presName="parentText" presStyleLbl="node1" presStyleIdx="4" presStyleCnt="6" custScaleX="119048">
        <dgm:presLayoutVars>
          <dgm:chMax val="0"/>
          <dgm:bulletEnabled val="1"/>
        </dgm:presLayoutVars>
      </dgm:prSet>
      <dgm:spPr/>
    </dgm:pt>
    <dgm:pt modelId="{4F081799-E51B-4653-8D8C-94029D30CCBF}" type="pres">
      <dgm:prSet presAssocID="{5D713D15-87A5-499D-AEAC-E6195EB80879}" presName="negativeSpace" presStyleCnt="0"/>
      <dgm:spPr/>
    </dgm:pt>
    <dgm:pt modelId="{6273E311-491A-42FE-8A75-9A15B3B581CC}" type="pres">
      <dgm:prSet presAssocID="{5D713D15-87A5-499D-AEAC-E6195EB80879}" presName="childText" presStyleLbl="conFgAcc1" presStyleIdx="4" presStyleCnt="6">
        <dgm:presLayoutVars>
          <dgm:bulletEnabled val="1"/>
        </dgm:presLayoutVars>
      </dgm:prSet>
      <dgm:spPr/>
    </dgm:pt>
    <dgm:pt modelId="{B51AD76D-3E4F-4B32-90DC-9F7304327C21}" type="pres">
      <dgm:prSet presAssocID="{73100498-0E93-48A1-A42E-13FD5CF33B1B}" presName="spaceBetweenRectangles" presStyleCnt="0"/>
      <dgm:spPr/>
    </dgm:pt>
    <dgm:pt modelId="{E9254100-C29C-49EA-857B-856FA4A96ABF}" type="pres">
      <dgm:prSet presAssocID="{1FA75BFE-9BFD-4562-8F9A-BCB93DBFC380}" presName="parentLin" presStyleCnt="0"/>
      <dgm:spPr/>
    </dgm:pt>
    <dgm:pt modelId="{40ABAE71-FD9E-4C2B-A487-75E5274D94FD}" type="pres">
      <dgm:prSet presAssocID="{1FA75BFE-9BFD-4562-8F9A-BCB93DBFC380}" presName="parentLeftMargin" presStyleLbl="node1" presStyleIdx="4" presStyleCnt="6"/>
      <dgm:spPr/>
    </dgm:pt>
    <dgm:pt modelId="{AA365A5B-BC9D-40C5-A8E4-93A2CF3EE9A8}" type="pres">
      <dgm:prSet presAssocID="{1FA75BFE-9BFD-4562-8F9A-BCB93DBFC380}" presName="parentText" presStyleLbl="node1" presStyleIdx="5" presStyleCnt="6" custScaleX="119048">
        <dgm:presLayoutVars>
          <dgm:chMax val="0"/>
          <dgm:bulletEnabled val="1"/>
        </dgm:presLayoutVars>
      </dgm:prSet>
      <dgm:spPr/>
    </dgm:pt>
    <dgm:pt modelId="{529ADF57-BCF3-4C5D-815A-FA72D9695D32}" type="pres">
      <dgm:prSet presAssocID="{1FA75BFE-9BFD-4562-8F9A-BCB93DBFC380}" presName="negativeSpace" presStyleCnt="0"/>
      <dgm:spPr/>
    </dgm:pt>
    <dgm:pt modelId="{39E417C3-BC2D-47A9-8040-64B3BECFAB34}" type="pres">
      <dgm:prSet presAssocID="{1FA75BFE-9BFD-4562-8F9A-BCB93DBFC380}" presName="childText" presStyleLbl="conFgAcc1" presStyleIdx="5" presStyleCnt="6">
        <dgm:presLayoutVars>
          <dgm:bulletEnabled val="1"/>
        </dgm:presLayoutVars>
      </dgm:prSet>
      <dgm:spPr/>
    </dgm:pt>
  </dgm:ptLst>
  <dgm:cxnLst>
    <dgm:cxn modelId="{1C62D400-30C2-49E2-9B1D-4E460D2EB327}" type="presOf" srcId="{5B97AF02-0059-4FC6-A37F-7AA285D5FF1F}" destId="{6273E311-491A-42FE-8A75-9A15B3B581CC}" srcOrd="0" destOrd="1" presId="urn:microsoft.com/office/officeart/2005/8/layout/list1"/>
    <dgm:cxn modelId="{C7AF7916-084B-4382-BD0D-307D0D4504CB}" type="presOf" srcId="{5D713D15-87A5-499D-AEAC-E6195EB80879}" destId="{7DCFB3D0-C296-48E1-A407-D2D8F2C6706C}" srcOrd="0" destOrd="0" presId="urn:microsoft.com/office/officeart/2005/8/layout/list1"/>
    <dgm:cxn modelId="{53471617-2A40-480E-B4AC-FEF4D8E28FFB}" srcId="{1FA75BFE-9BFD-4562-8F9A-BCB93DBFC380}" destId="{16AB4846-6516-48FA-BC49-294405396E4D}" srcOrd="1" destOrd="0" parTransId="{CDB01EC0-1E10-45A6-92A8-B379B706481B}" sibTransId="{AC3451B8-BF75-48CF-B684-87F4FDFA190A}"/>
    <dgm:cxn modelId="{242D2C24-2617-4F1B-A789-DCDB22A21E45}" type="presOf" srcId="{2CA1EF85-E0C7-48C8-BE23-4FB3332AF87C}" destId="{3918F93A-4919-4FCC-999F-14C373D9CE6F}" srcOrd="0" destOrd="0" presId="urn:microsoft.com/office/officeart/2005/8/layout/list1"/>
    <dgm:cxn modelId="{CBD34C26-5EDE-42C8-8457-9356B12B3681}" type="presOf" srcId="{2CA1EF85-E0C7-48C8-BE23-4FB3332AF87C}" destId="{562E13F1-705D-4981-AEDA-3CDF3C8148E1}" srcOrd="1" destOrd="0" presId="urn:microsoft.com/office/officeart/2005/8/layout/list1"/>
    <dgm:cxn modelId="{6A71C32B-DB76-40C4-8E61-EC973253C47D}" type="presOf" srcId="{16AB4846-6516-48FA-BC49-294405396E4D}" destId="{39E417C3-BC2D-47A9-8040-64B3BECFAB34}" srcOrd="0" destOrd="1" presId="urn:microsoft.com/office/officeart/2005/8/layout/list1"/>
    <dgm:cxn modelId="{A842052E-A852-434D-8251-F2E9198C9655}" srcId="{B2EA54DC-F228-48D3-9997-04BE02D3592A}" destId="{1472AAF4-0CFF-4B1E-B049-D129159FA176}" srcOrd="2" destOrd="0" parTransId="{7424BE30-224C-46B9-A6D1-1518E4282F65}" sibTransId="{37502DDF-548A-4E3A-879A-BEAB9A305925}"/>
    <dgm:cxn modelId="{42B79A2F-ECDF-4B0A-A8A0-3DE469B68DEC}" type="presOf" srcId="{6DD3B7EB-D42E-4D54-86B0-8E783FEC6B4E}" destId="{AB208981-B60F-4BAF-8FA4-4F7EFDE50104}" srcOrd="1" destOrd="0" presId="urn:microsoft.com/office/officeart/2005/8/layout/list1"/>
    <dgm:cxn modelId="{90F85A3B-221A-4C90-876C-030978B660F2}" srcId="{5D713D15-87A5-499D-AEAC-E6195EB80879}" destId="{5B97AF02-0059-4FC6-A37F-7AA285D5FF1F}" srcOrd="1" destOrd="0" parTransId="{B8278271-A2A6-4173-BDB7-1297D890DFDF}" sibTransId="{5D4F50AD-F528-402E-ADA4-67093C938F15}"/>
    <dgm:cxn modelId="{B6522B3E-689B-4F49-ACF8-E983907F4F44}" srcId="{1FA75BFE-9BFD-4562-8F9A-BCB93DBFC380}" destId="{BABE867F-53CE-4121-BF2E-B07C634E7E4E}" srcOrd="2" destOrd="0" parTransId="{16F443E8-C337-4B63-8C9D-AF4BE604F046}" sibTransId="{E15A4329-EB86-4394-B074-A149E78C6414}"/>
    <dgm:cxn modelId="{50F26D5E-F31E-4C75-A236-D0C30B0C66FC}" type="presOf" srcId="{1FA75BFE-9BFD-4562-8F9A-BCB93DBFC380}" destId="{40ABAE71-FD9E-4C2B-A487-75E5274D94FD}" srcOrd="0" destOrd="0" presId="urn:microsoft.com/office/officeart/2005/8/layout/list1"/>
    <dgm:cxn modelId="{6A293561-51A3-4A4D-B0F8-9D6ABF67B266}" srcId="{5D713D15-87A5-499D-AEAC-E6195EB80879}" destId="{E3CA921D-4A3B-42B9-83ED-70605382DD98}" srcOrd="0" destOrd="0" parTransId="{9D67EE61-7D16-4849-B1C4-07DEE5CB4F37}" sibTransId="{01ECC2CF-A29E-4490-839F-E65AEC88CB95}"/>
    <dgm:cxn modelId="{90396842-CF0B-46DE-B04A-666DB59089EF}" type="presOf" srcId="{0E4B7633-0038-4AC4-BF2C-4B77250ADC90}" destId="{39E417C3-BC2D-47A9-8040-64B3BECFAB34}" srcOrd="0" destOrd="0" presId="urn:microsoft.com/office/officeart/2005/8/layout/list1"/>
    <dgm:cxn modelId="{ED623B63-152C-4581-8978-D89BFA29F5DB}" type="presOf" srcId="{002D1C17-4088-436A-B46B-77A0CB7A2AE5}" destId="{61D0CE54-6A61-4C4F-8CB1-59B722A4CB12}" srcOrd="0" destOrd="0" presId="urn:microsoft.com/office/officeart/2005/8/layout/list1"/>
    <dgm:cxn modelId="{5311F363-0A2D-4B80-8740-8A696EEE9AF6}" type="presOf" srcId="{5D713D15-87A5-499D-AEAC-E6195EB80879}" destId="{B932FA1A-2F12-4FAF-ACA2-0793CDD55C9D}" srcOrd="1" destOrd="0" presId="urn:microsoft.com/office/officeart/2005/8/layout/list1"/>
    <dgm:cxn modelId="{AA8C3F69-13ED-4563-801C-BBBFAE4B0850}" type="presOf" srcId="{B2EA54DC-F228-48D3-9997-04BE02D3592A}" destId="{238B2CDE-042D-4231-941E-8F17F106A728}" srcOrd="0" destOrd="0" presId="urn:microsoft.com/office/officeart/2005/8/layout/list1"/>
    <dgm:cxn modelId="{4ACF874D-F54B-49E8-A947-2239AD31A848}" type="presOf" srcId="{002D1C17-4088-436A-B46B-77A0CB7A2AE5}" destId="{3E723A37-C22D-4A92-8E94-0ABF0E60931C}" srcOrd="1" destOrd="0" presId="urn:microsoft.com/office/officeart/2005/8/layout/list1"/>
    <dgm:cxn modelId="{18D88759-7EE3-4EA8-BE70-D414F1D6D4C0}" srcId="{1FA75BFE-9BFD-4562-8F9A-BCB93DBFC380}" destId="{0E4B7633-0038-4AC4-BF2C-4B77250ADC90}" srcOrd="0" destOrd="0" parTransId="{0E37F67F-4E41-4424-8B03-CD71A498244A}" sibTransId="{C5F34993-1B8D-4331-AB70-0F0B9A493393}"/>
    <dgm:cxn modelId="{5E7DA17C-EA50-49AE-AB9A-EA02F33682F9}" type="presOf" srcId="{6DD3B7EB-D42E-4D54-86B0-8E783FEC6B4E}" destId="{8C720912-15D5-4132-AF41-6A6ECDD41A11}" srcOrd="0" destOrd="0" presId="urn:microsoft.com/office/officeart/2005/8/layout/list1"/>
    <dgm:cxn modelId="{78B02C7E-D161-4D3E-AB42-DC9EAC179D0E}" type="presOf" srcId="{BABE867F-53CE-4121-BF2E-B07C634E7E4E}" destId="{39E417C3-BC2D-47A9-8040-64B3BECFAB34}" srcOrd="0" destOrd="2" presId="urn:microsoft.com/office/officeart/2005/8/layout/list1"/>
    <dgm:cxn modelId="{9ADBD78F-B144-49DB-9A9E-2D84ED5F2B39}" type="presOf" srcId="{1FA75BFE-9BFD-4562-8F9A-BCB93DBFC380}" destId="{AA365A5B-BC9D-40C5-A8E4-93A2CF3EE9A8}" srcOrd="1" destOrd="0" presId="urn:microsoft.com/office/officeart/2005/8/layout/list1"/>
    <dgm:cxn modelId="{C150F4A6-2158-46BA-8D3C-229A46DA9962}" type="presOf" srcId="{1472AAF4-0CFF-4B1E-B049-D129159FA176}" destId="{94B90958-FB40-40B2-91C4-4B8A92128F37}" srcOrd="0" destOrd="0" presId="urn:microsoft.com/office/officeart/2005/8/layout/list1"/>
    <dgm:cxn modelId="{80F032B3-3B0E-49CB-ABCC-5BB4342D4CAF}" srcId="{B2EA54DC-F228-48D3-9997-04BE02D3592A}" destId="{1FA75BFE-9BFD-4562-8F9A-BCB93DBFC380}" srcOrd="5" destOrd="0" parTransId="{623F4F0C-01D7-470D-BFFD-EEC51AEF6E66}" sibTransId="{02F8EC76-A46B-4836-9D51-1042D245B374}"/>
    <dgm:cxn modelId="{657A58BF-34A9-4F0E-BE55-53DADDA96DB2}" srcId="{B2EA54DC-F228-48D3-9997-04BE02D3592A}" destId="{002D1C17-4088-436A-B46B-77A0CB7A2AE5}" srcOrd="1" destOrd="0" parTransId="{A41A7995-6FCE-4954-9E6A-56A8BBBCB6F7}" sibTransId="{20574EB0-7D98-40B0-92D2-6934EDAD5515}"/>
    <dgm:cxn modelId="{8A8246C2-39C2-4AAE-B488-176A092682B0}" type="presOf" srcId="{1472AAF4-0CFF-4B1E-B049-D129159FA176}" destId="{48C772AC-E82B-4E6A-8832-51BC2E62C85E}" srcOrd="1" destOrd="0" presId="urn:microsoft.com/office/officeart/2005/8/layout/list1"/>
    <dgm:cxn modelId="{6D0ADACF-022C-4FB1-A2A0-D804AD31EEE7}" srcId="{B2EA54DC-F228-48D3-9997-04BE02D3592A}" destId="{5D713D15-87A5-499D-AEAC-E6195EB80879}" srcOrd="4" destOrd="0" parTransId="{296494F0-0E3B-4919-8879-F08AEBF73CB6}" sibTransId="{73100498-0E93-48A1-A42E-13FD5CF33B1B}"/>
    <dgm:cxn modelId="{031544D2-F2CE-411E-AE48-11FB9231748A}" type="presOf" srcId="{E3CA921D-4A3B-42B9-83ED-70605382DD98}" destId="{6273E311-491A-42FE-8A75-9A15B3B581CC}" srcOrd="0" destOrd="0" presId="urn:microsoft.com/office/officeart/2005/8/layout/list1"/>
    <dgm:cxn modelId="{7C79B7D6-F74C-4F7B-945C-A4FC5BCAD52F}" srcId="{B2EA54DC-F228-48D3-9997-04BE02D3592A}" destId="{2CA1EF85-E0C7-48C8-BE23-4FB3332AF87C}" srcOrd="0" destOrd="0" parTransId="{C34FB3B2-395F-423D-AFE4-3D9A39E680B1}" sibTransId="{86038262-E5FE-413B-8FE8-A6547FED8B18}"/>
    <dgm:cxn modelId="{D62B50F5-8931-4952-98E4-5214C64B26A4}" srcId="{B2EA54DC-F228-48D3-9997-04BE02D3592A}" destId="{6DD3B7EB-D42E-4D54-86B0-8E783FEC6B4E}" srcOrd="3" destOrd="0" parTransId="{EFCDAEFF-631F-49B0-B824-217E9E9957F9}" sibTransId="{CE230CA0-2C57-401B-A394-F21CAD56887C}"/>
    <dgm:cxn modelId="{7EF8A777-6308-458A-96B9-8A07A2638283}" type="presParOf" srcId="{238B2CDE-042D-4231-941E-8F17F106A728}" destId="{A47C4587-8C7F-4B71-A699-7A4CCE69954A}" srcOrd="0" destOrd="0" presId="urn:microsoft.com/office/officeart/2005/8/layout/list1"/>
    <dgm:cxn modelId="{3A2E800F-CB21-41FB-AF62-3289BB2282BF}" type="presParOf" srcId="{A47C4587-8C7F-4B71-A699-7A4CCE69954A}" destId="{3918F93A-4919-4FCC-999F-14C373D9CE6F}" srcOrd="0" destOrd="0" presId="urn:microsoft.com/office/officeart/2005/8/layout/list1"/>
    <dgm:cxn modelId="{E787488B-8AD1-4E94-B50E-551CE5EA224F}" type="presParOf" srcId="{A47C4587-8C7F-4B71-A699-7A4CCE69954A}" destId="{562E13F1-705D-4981-AEDA-3CDF3C8148E1}" srcOrd="1" destOrd="0" presId="urn:microsoft.com/office/officeart/2005/8/layout/list1"/>
    <dgm:cxn modelId="{B8D0C6CE-DB7A-46F6-BAAB-8FE52BD3987B}" type="presParOf" srcId="{238B2CDE-042D-4231-941E-8F17F106A728}" destId="{D1651AF8-4CA1-4D3F-A94E-4E319DFA4047}" srcOrd="1" destOrd="0" presId="urn:microsoft.com/office/officeart/2005/8/layout/list1"/>
    <dgm:cxn modelId="{02CAE369-5370-4E19-86F0-59F9043390BF}" type="presParOf" srcId="{238B2CDE-042D-4231-941E-8F17F106A728}" destId="{F3F88B21-8D56-4E22-846E-CC830C0FAB5E}" srcOrd="2" destOrd="0" presId="urn:microsoft.com/office/officeart/2005/8/layout/list1"/>
    <dgm:cxn modelId="{9FD504F1-46DD-4C78-980A-1D9C59865551}" type="presParOf" srcId="{238B2CDE-042D-4231-941E-8F17F106A728}" destId="{50909788-E044-46F0-94BC-8494E932CA20}" srcOrd="3" destOrd="0" presId="urn:microsoft.com/office/officeart/2005/8/layout/list1"/>
    <dgm:cxn modelId="{76292242-ED03-42CB-8E94-26615A320313}" type="presParOf" srcId="{238B2CDE-042D-4231-941E-8F17F106A728}" destId="{A0A07A05-4326-48BF-AB79-C374F2E1ED26}" srcOrd="4" destOrd="0" presId="urn:microsoft.com/office/officeart/2005/8/layout/list1"/>
    <dgm:cxn modelId="{6870C492-1695-4D1E-9BC7-F50E5179C0C2}" type="presParOf" srcId="{A0A07A05-4326-48BF-AB79-C374F2E1ED26}" destId="{61D0CE54-6A61-4C4F-8CB1-59B722A4CB12}" srcOrd="0" destOrd="0" presId="urn:microsoft.com/office/officeart/2005/8/layout/list1"/>
    <dgm:cxn modelId="{473AD375-67F5-4887-A79A-FBBD270287FF}" type="presParOf" srcId="{A0A07A05-4326-48BF-AB79-C374F2E1ED26}" destId="{3E723A37-C22D-4A92-8E94-0ABF0E60931C}" srcOrd="1" destOrd="0" presId="urn:microsoft.com/office/officeart/2005/8/layout/list1"/>
    <dgm:cxn modelId="{137E0E39-A150-4D70-ABFE-15F6F16EC9F1}" type="presParOf" srcId="{238B2CDE-042D-4231-941E-8F17F106A728}" destId="{80875E14-6DBC-4548-B8AB-CC8A6E54ECA3}" srcOrd="5" destOrd="0" presId="urn:microsoft.com/office/officeart/2005/8/layout/list1"/>
    <dgm:cxn modelId="{B9C89EC2-2BBA-4EA7-A740-14131B866B0E}" type="presParOf" srcId="{238B2CDE-042D-4231-941E-8F17F106A728}" destId="{3C903439-2600-4822-9C12-360E5F08ABB6}" srcOrd="6" destOrd="0" presId="urn:microsoft.com/office/officeart/2005/8/layout/list1"/>
    <dgm:cxn modelId="{135B9DE7-5322-491A-82C3-5C798363A8BC}" type="presParOf" srcId="{238B2CDE-042D-4231-941E-8F17F106A728}" destId="{AAD1FBD2-C367-4BAB-AE80-11700BF5863E}" srcOrd="7" destOrd="0" presId="urn:microsoft.com/office/officeart/2005/8/layout/list1"/>
    <dgm:cxn modelId="{3CAE0E9B-A978-4115-9325-AF89FADBDF88}" type="presParOf" srcId="{238B2CDE-042D-4231-941E-8F17F106A728}" destId="{16DB3292-F3F9-4A60-8823-A9E41701A82C}" srcOrd="8" destOrd="0" presId="urn:microsoft.com/office/officeart/2005/8/layout/list1"/>
    <dgm:cxn modelId="{6054C4F5-055D-41BC-9341-442C34E53AD7}" type="presParOf" srcId="{16DB3292-F3F9-4A60-8823-A9E41701A82C}" destId="{94B90958-FB40-40B2-91C4-4B8A92128F37}" srcOrd="0" destOrd="0" presId="urn:microsoft.com/office/officeart/2005/8/layout/list1"/>
    <dgm:cxn modelId="{EDA36619-B393-4B3B-9CC0-154774EDC9C8}" type="presParOf" srcId="{16DB3292-F3F9-4A60-8823-A9E41701A82C}" destId="{48C772AC-E82B-4E6A-8832-51BC2E62C85E}" srcOrd="1" destOrd="0" presId="urn:microsoft.com/office/officeart/2005/8/layout/list1"/>
    <dgm:cxn modelId="{175793D8-3B28-4CAC-9BB7-24AE213AFB89}" type="presParOf" srcId="{238B2CDE-042D-4231-941E-8F17F106A728}" destId="{95F1C64B-14EE-4EAD-8D8B-1CB4FBE2D984}" srcOrd="9" destOrd="0" presId="urn:microsoft.com/office/officeart/2005/8/layout/list1"/>
    <dgm:cxn modelId="{3FAD0FAE-5A89-4969-A22C-850B29EF6F82}" type="presParOf" srcId="{238B2CDE-042D-4231-941E-8F17F106A728}" destId="{D519A4D7-8CE7-417A-83D8-7029736CC5B1}" srcOrd="10" destOrd="0" presId="urn:microsoft.com/office/officeart/2005/8/layout/list1"/>
    <dgm:cxn modelId="{FB72CC66-6438-4C03-8CB8-86993E7CFA70}" type="presParOf" srcId="{238B2CDE-042D-4231-941E-8F17F106A728}" destId="{A9F69CAA-1B7D-497C-9F12-479CF792BFF3}" srcOrd="11" destOrd="0" presId="urn:microsoft.com/office/officeart/2005/8/layout/list1"/>
    <dgm:cxn modelId="{E7ED8288-378A-49B6-A14F-5B9CF0D5C033}" type="presParOf" srcId="{238B2CDE-042D-4231-941E-8F17F106A728}" destId="{07575D28-27B3-4C77-9C82-5C80DC1D8B7E}" srcOrd="12" destOrd="0" presId="urn:microsoft.com/office/officeart/2005/8/layout/list1"/>
    <dgm:cxn modelId="{38B5A20F-2B04-4F7C-AF6B-1A6087EE5C29}" type="presParOf" srcId="{07575D28-27B3-4C77-9C82-5C80DC1D8B7E}" destId="{8C720912-15D5-4132-AF41-6A6ECDD41A11}" srcOrd="0" destOrd="0" presId="urn:microsoft.com/office/officeart/2005/8/layout/list1"/>
    <dgm:cxn modelId="{1D40D4B5-90E1-487A-9EB1-CD3C15915671}" type="presParOf" srcId="{07575D28-27B3-4C77-9C82-5C80DC1D8B7E}" destId="{AB208981-B60F-4BAF-8FA4-4F7EFDE50104}" srcOrd="1" destOrd="0" presId="urn:microsoft.com/office/officeart/2005/8/layout/list1"/>
    <dgm:cxn modelId="{9D4BD146-3622-4822-AFCD-B9107F210255}" type="presParOf" srcId="{238B2CDE-042D-4231-941E-8F17F106A728}" destId="{5324DA9D-4504-46C9-8EA8-91A12DEB5703}" srcOrd="13" destOrd="0" presId="urn:microsoft.com/office/officeart/2005/8/layout/list1"/>
    <dgm:cxn modelId="{59781A9D-694E-4D8A-8650-C591F7A47E5D}" type="presParOf" srcId="{238B2CDE-042D-4231-941E-8F17F106A728}" destId="{904277AA-C4FC-438D-B1A3-1E29EE2BCDF6}" srcOrd="14" destOrd="0" presId="urn:microsoft.com/office/officeart/2005/8/layout/list1"/>
    <dgm:cxn modelId="{15060D1E-00D5-4896-B1C3-3463855CA1BA}" type="presParOf" srcId="{238B2CDE-042D-4231-941E-8F17F106A728}" destId="{6F425419-DC1A-49A3-A17C-9EFB5C0F7FE9}" srcOrd="15" destOrd="0" presId="urn:microsoft.com/office/officeart/2005/8/layout/list1"/>
    <dgm:cxn modelId="{ABC4932C-227C-4F4E-964D-AF7031013B81}" type="presParOf" srcId="{238B2CDE-042D-4231-941E-8F17F106A728}" destId="{FE8BCA56-233A-4DC0-989C-3F20558E49F2}" srcOrd="16" destOrd="0" presId="urn:microsoft.com/office/officeart/2005/8/layout/list1"/>
    <dgm:cxn modelId="{A307B659-2C22-49DD-905D-31AB502868BE}" type="presParOf" srcId="{FE8BCA56-233A-4DC0-989C-3F20558E49F2}" destId="{7DCFB3D0-C296-48E1-A407-D2D8F2C6706C}" srcOrd="0" destOrd="0" presId="urn:microsoft.com/office/officeart/2005/8/layout/list1"/>
    <dgm:cxn modelId="{36E96E3C-79A9-4DFA-A5D1-0B0BC681D978}" type="presParOf" srcId="{FE8BCA56-233A-4DC0-989C-3F20558E49F2}" destId="{B932FA1A-2F12-4FAF-ACA2-0793CDD55C9D}" srcOrd="1" destOrd="0" presId="urn:microsoft.com/office/officeart/2005/8/layout/list1"/>
    <dgm:cxn modelId="{FA217AF7-78D0-4C8E-BAFD-DF9B2B1BBCED}" type="presParOf" srcId="{238B2CDE-042D-4231-941E-8F17F106A728}" destId="{4F081799-E51B-4653-8D8C-94029D30CCBF}" srcOrd="17" destOrd="0" presId="urn:microsoft.com/office/officeart/2005/8/layout/list1"/>
    <dgm:cxn modelId="{123129E0-FBAD-4C48-B1BF-50C679F7AAC4}" type="presParOf" srcId="{238B2CDE-042D-4231-941E-8F17F106A728}" destId="{6273E311-491A-42FE-8A75-9A15B3B581CC}" srcOrd="18" destOrd="0" presId="urn:microsoft.com/office/officeart/2005/8/layout/list1"/>
    <dgm:cxn modelId="{F7F9FD51-522E-4514-9AD1-1E862D78067D}" type="presParOf" srcId="{238B2CDE-042D-4231-941E-8F17F106A728}" destId="{B51AD76D-3E4F-4B32-90DC-9F7304327C21}" srcOrd="19" destOrd="0" presId="urn:microsoft.com/office/officeart/2005/8/layout/list1"/>
    <dgm:cxn modelId="{830DA6DB-6EE3-47A8-8187-7DC2EBF6EF97}" type="presParOf" srcId="{238B2CDE-042D-4231-941E-8F17F106A728}" destId="{E9254100-C29C-49EA-857B-856FA4A96ABF}" srcOrd="20" destOrd="0" presId="urn:microsoft.com/office/officeart/2005/8/layout/list1"/>
    <dgm:cxn modelId="{6A59D4B6-8AA0-41C3-B32F-793E2CC7F6FF}" type="presParOf" srcId="{E9254100-C29C-49EA-857B-856FA4A96ABF}" destId="{40ABAE71-FD9E-4C2B-A487-75E5274D94FD}" srcOrd="0" destOrd="0" presId="urn:microsoft.com/office/officeart/2005/8/layout/list1"/>
    <dgm:cxn modelId="{2E8A4454-6DA0-489E-988F-A667F51FAEC4}" type="presParOf" srcId="{E9254100-C29C-49EA-857B-856FA4A96ABF}" destId="{AA365A5B-BC9D-40C5-A8E4-93A2CF3EE9A8}" srcOrd="1" destOrd="0" presId="urn:microsoft.com/office/officeart/2005/8/layout/list1"/>
    <dgm:cxn modelId="{EDC200E2-E538-4EE2-B8DB-6CA570C626EA}" type="presParOf" srcId="{238B2CDE-042D-4231-941E-8F17F106A728}" destId="{529ADF57-BCF3-4C5D-815A-FA72D9695D32}" srcOrd="21" destOrd="0" presId="urn:microsoft.com/office/officeart/2005/8/layout/list1"/>
    <dgm:cxn modelId="{DE58E191-4C8E-4186-AC48-1BBDE57C6A68}" type="presParOf" srcId="{238B2CDE-042D-4231-941E-8F17F106A728}" destId="{39E417C3-BC2D-47A9-8040-64B3BECFAB34}"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a:t>Condition Variable</a:t>
          </a:r>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F9623535-85FB-4E79-92CE-CC6695AAEBB5}"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D88A8CB8-5200-4479-AF2D-66938F8BA2A5}" type="presOf" srcId="{39DE3ACC-F631-432E-963A-857AE3BC9679}" destId="{CB2C0BD3-48D5-4ECA-8703-45F1DF9ED57B}" srcOrd="0" destOrd="0" presId="urn:microsoft.com/office/officeart/2005/8/layout/vList2"/>
    <dgm:cxn modelId="{0A6FC844-3638-49B2-B0DC-4DC78BF4E3DD}"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59E7DA44-1657-413D-8192-A51B978F2E04}">
      <dgm:prSet custT="1"/>
      <dgm:spPr/>
      <dgm:t>
        <a:bodyPr/>
        <a:lstStyle/>
        <a:p>
          <a:r>
            <a:rPr lang="en-IN" sz="1400" dirty="0"/>
            <a:t>The </a:t>
          </a:r>
          <a:r>
            <a:rPr lang="en-IN" sz="1400" dirty="0" err="1"/>
            <a:t>std</a:t>
          </a:r>
          <a:r>
            <a:rPr lang="en-IN" sz="1400" dirty="0"/>
            <a:t>::future&lt;&gt; template is used to represent the result of a computation that potentially happens in the future. </a:t>
          </a:r>
        </a:p>
      </dgm:t>
    </dgm:pt>
    <dgm:pt modelId="{A67EC59E-B964-4272-957E-2BEC5AFFD7A1}" type="parTrans" cxnId="{8E737C87-A934-41C2-9112-A1795237EB59}">
      <dgm:prSet/>
      <dgm:spPr/>
      <dgm:t>
        <a:bodyPr/>
        <a:lstStyle/>
        <a:p>
          <a:endParaRPr lang="en-IN" sz="1400"/>
        </a:p>
      </dgm:t>
    </dgm:pt>
    <dgm:pt modelId="{D6638788-0398-4739-A2DD-E60B2FDAEE60}" type="sibTrans" cxnId="{8E737C87-A934-41C2-9112-A1795237EB59}">
      <dgm:prSet/>
      <dgm:spPr/>
      <dgm:t>
        <a:bodyPr/>
        <a:lstStyle/>
        <a:p>
          <a:endParaRPr lang="en-IN" sz="1400"/>
        </a:p>
      </dgm:t>
    </dgm:pt>
    <dgm:pt modelId="{A90E81A7-7931-4D08-A7BC-0517C58FD6C4}">
      <dgm:prSet custT="1"/>
      <dgm:spPr/>
      <dgm:t>
        <a:bodyPr/>
        <a:lstStyle/>
        <a:p>
          <a:r>
            <a:rPr lang="en-IN" sz="1400" dirty="0"/>
            <a:t>An object of type </a:t>
          </a:r>
          <a:r>
            <a:rPr lang="en-IN" sz="1400" dirty="0" err="1"/>
            <a:t>std</a:t>
          </a:r>
          <a:r>
            <a:rPr lang="en-IN" sz="1400" dirty="0"/>
            <a:t>::future&lt;T&gt; represents a proxy for an object of type T that will potentially be produced in the future. </a:t>
          </a:r>
        </a:p>
      </dgm:t>
    </dgm:pt>
    <dgm:pt modelId="{BA84B667-0015-4BE3-BB41-DC8BBF2D2BB1}" type="parTrans" cxnId="{C9BA0AC6-9B6D-401A-B620-55B7AC8D6173}">
      <dgm:prSet/>
      <dgm:spPr/>
      <dgm:t>
        <a:bodyPr/>
        <a:lstStyle/>
        <a:p>
          <a:endParaRPr lang="en-IN" sz="1400"/>
        </a:p>
      </dgm:t>
    </dgm:pt>
    <dgm:pt modelId="{7DA99BDD-93D4-494C-907B-4783EE311246}" type="sibTrans" cxnId="{C9BA0AC6-9B6D-401A-B620-55B7AC8D6173}">
      <dgm:prSet/>
      <dgm:spPr/>
      <dgm:t>
        <a:bodyPr/>
        <a:lstStyle/>
        <a:p>
          <a:endParaRPr lang="en-IN" sz="1400"/>
        </a:p>
      </dgm:t>
    </dgm:pt>
    <dgm:pt modelId="{D0C1168D-5EEA-451F-97C0-BFBA22354087}">
      <dgm:prSet custT="1"/>
      <dgm:spPr/>
      <dgm:t>
        <a:bodyPr/>
        <a:lstStyle/>
        <a:p>
          <a:r>
            <a:rPr lang="en-IN" sz="1400" dirty="0"/>
            <a:t>Loosely speaking, </a:t>
          </a:r>
          <a:r>
            <a:rPr lang="en-IN" sz="1400" dirty="0" err="1"/>
            <a:t>std</a:t>
          </a:r>
          <a:r>
            <a:rPr lang="en-IN" sz="1400" dirty="0"/>
            <a:t>::future enables a calling code to wait or block for an event to happen—the event of producing a value of a certain type. </a:t>
          </a:r>
        </a:p>
      </dgm:t>
    </dgm:pt>
    <dgm:pt modelId="{EC7631C3-AFBD-427F-B35B-5CA621703EE0}" type="parTrans" cxnId="{BB73674F-393C-4E8E-8930-596C2BE9310B}">
      <dgm:prSet/>
      <dgm:spPr/>
      <dgm:t>
        <a:bodyPr/>
        <a:lstStyle/>
        <a:p>
          <a:endParaRPr lang="en-IN" sz="1400"/>
        </a:p>
      </dgm:t>
    </dgm:pt>
    <dgm:pt modelId="{80EB8C64-C121-4F65-B574-0FDDC650B591}" type="sibTrans" cxnId="{BB73674F-393C-4E8E-8930-596C2BE9310B}">
      <dgm:prSet/>
      <dgm:spPr/>
      <dgm:t>
        <a:bodyPr/>
        <a:lstStyle/>
        <a:p>
          <a:endParaRPr lang="en-IN" sz="1400"/>
        </a:p>
      </dgm:t>
    </dgm:pt>
    <dgm:pt modelId="{F55A716C-8DCE-4EBD-BF61-FD5E9CEA2B5B}">
      <dgm:prSet custT="1"/>
      <dgm:spPr/>
      <dgm:t>
        <a:bodyPr/>
        <a:lstStyle/>
        <a:p>
          <a:r>
            <a:rPr lang="en-IN" sz="1400" dirty="0"/>
            <a:t>This mechanism can be used to signal events and pass values  or exceptions from one thread to another.</a:t>
          </a:r>
        </a:p>
      </dgm:t>
    </dgm:pt>
    <dgm:pt modelId="{CF974EEE-1079-4A51-9AA0-E63E778C9309}" type="parTrans" cxnId="{E946337E-8178-4832-AE4A-4A7EB227B98B}">
      <dgm:prSet/>
      <dgm:spPr/>
      <dgm:t>
        <a:bodyPr/>
        <a:lstStyle/>
        <a:p>
          <a:endParaRPr lang="en-IN" sz="1400"/>
        </a:p>
      </dgm:t>
    </dgm:pt>
    <dgm:pt modelId="{40013705-1269-47B4-8E37-A64857915FB6}" type="sibTrans" cxnId="{E946337E-8178-4832-AE4A-4A7EB227B98B}">
      <dgm:prSet/>
      <dgm:spPr/>
      <dgm:t>
        <a:bodyPr/>
        <a:lstStyle/>
        <a:p>
          <a:endParaRPr lang="en-IN" sz="1400"/>
        </a:p>
      </dgm:t>
    </dgm:pt>
    <dgm:pt modelId="{238B2CDE-042D-4231-941E-8F17F106A728}" type="pres">
      <dgm:prSet presAssocID="{B2EA54DC-F228-48D3-9997-04BE02D3592A}" presName="linear" presStyleCnt="0">
        <dgm:presLayoutVars>
          <dgm:dir/>
          <dgm:animLvl val="lvl"/>
          <dgm:resizeHandles val="exact"/>
        </dgm:presLayoutVars>
      </dgm:prSet>
      <dgm:spPr/>
    </dgm:pt>
    <dgm:pt modelId="{EE866A8C-38B8-4180-AE31-3C3EDCAB1C31}" type="pres">
      <dgm:prSet presAssocID="{59E7DA44-1657-413D-8192-A51B978F2E04}" presName="parentLin" presStyleCnt="0"/>
      <dgm:spPr/>
    </dgm:pt>
    <dgm:pt modelId="{89602798-3E0F-44C2-9F88-BCD9C1E2A874}" type="pres">
      <dgm:prSet presAssocID="{59E7DA44-1657-413D-8192-A51B978F2E04}" presName="parentLeftMargin" presStyleLbl="node1" presStyleIdx="0" presStyleCnt="4"/>
      <dgm:spPr/>
    </dgm:pt>
    <dgm:pt modelId="{AFF79152-8B57-4832-8012-E71C52D9596E}" type="pres">
      <dgm:prSet presAssocID="{59E7DA44-1657-413D-8192-A51B978F2E04}" presName="parentText" presStyleLbl="node1" presStyleIdx="0" presStyleCnt="4" custLinFactY="-1300000" custLinFactNeighborY="-1325783">
        <dgm:presLayoutVars>
          <dgm:chMax val="0"/>
          <dgm:bulletEnabled val="1"/>
        </dgm:presLayoutVars>
      </dgm:prSet>
      <dgm:spPr/>
    </dgm:pt>
    <dgm:pt modelId="{40E86913-BC84-43F0-BA3E-33ED9F6FBADD}" type="pres">
      <dgm:prSet presAssocID="{59E7DA44-1657-413D-8192-A51B978F2E04}" presName="negativeSpace" presStyleCnt="0"/>
      <dgm:spPr/>
    </dgm:pt>
    <dgm:pt modelId="{FBF05239-14BB-4C40-8C8E-4AF145C905E2}" type="pres">
      <dgm:prSet presAssocID="{59E7DA44-1657-413D-8192-A51B978F2E04}" presName="childText" presStyleLbl="conFgAcc1" presStyleIdx="0" presStyleCnt="4">
        <dgm:presLayoutVars>
          <dgm:bulletEnabled val="1"/>
        </dgm:presLayoutVars>
      </dgm:prSet>
      <dgm:spPr/>
    </dgm:pt>
    <dgm:pt modelId="{B4DFB0EF-F179-4CAE-9C1B-AEE4EB5A7E8B}" type="pres">
      <dgm:prSet presAssocID="{D6638788-0398-4739-A2DD-E60B2FDAEE60}" presName="spaceBetweenRectangles" presStyleCnt="0"/>
      <dgm:spPr/>
    </dgm:pt>
    <dgm:pt modelId="{F221C7D2-095A-4F2E-A946-F7542B0C3C67}" type="pres">
      <dgm:prSet presAssocID="{A90E81A7-7931-4D08-A7BC-0517C58FD6C4}" presName="parentLin" presStyleCnt="0"/>
      <dgm:spPr/>
    </dgm:pt>
    <dgm:pt modelId="{06341F37-FEC5-43D1-AD77-92C5119529C5}" type="pres">
      <dgm:prSet presAssocID="{A90E81A7-7931-4D08-A7BC-0517C58FD6C4}" presName="parentLeftMargin" presStyleLbl="node1" presStyleIdx="0" presStyleCnt="4"/>
      <dgm:spPr/>
    </dgm:pt>
    <dgm:pt modelId="{BE53036E-54B3-4675-AD35-65C1D64B17CD}" type="pres">
      <dgm:prSet presAssocID="{A90E81A7-7931-4D08-A7BC-0517C58FD6C4}" presName="parentText" presStyleLbl="node1" presStyleIdx="1" presStyleCnt="4">
        <dgm:presLayoutVars>
          <dgm:chMax val="0"/>
          <dgm:bulletEnabled val="1"/>
        </dgm:presLayoutVars>
      </dgm:prSet>
      <dgm:spPr/>
    </dgm:pt>
    <dgm:pt modelId="{FBAC011A-CA3F-4572-B4C6-6D53C5A8DD65}" type="pres">
      <dgm:prSet presAssocID="{A90E81A7-7931-4D08-A7BC-0517C58FD6C4}" presName="negativeSpace" presStyleCnt="0"/>
      <dgm:spPr/>
    </dgm:pt>
    <dgm:pt modelId="{4290B2A6-6771-4C02-AB68-4ADE596CCB16}" type="pres">
      <dgm:prSet presAssocID="{A90E81A7-7931-4D08-A7BC-0517C58FD6C4}" presName="childText" presStyleLbl="conFgAcc1" presStyleIdx="1" presStyleCnt="4">
        <dgm:presLayoutVars>
          <dgm:bulletEnabled val="1"/>
        </dgm:presLayoutVars>
      </dgm:prSet>
      <dgm:spPr/>
    </dgm:pt>
    <dgm:pt modelId="{C39E20ED-C6DC-4490-A514-C002FD9AABF5}" type="pres">
      <dgm:prSet presAssocID="{7DA99BDD-93D4-494C-907B-4783EE311246}" presName="spaceBetweenRectangles" presStyleCnt="0"/>
      <dgm:spPr/>
    </dgm:pt>
    <dgm:pt modelId="{E44F7A22-13BC-4C77-B570-6C96A1549398}" type="pres">
      <dgm:prSet presAssocID="{D0C1168D-5EEA-451F-97C0-BFBA22354087}" presName="parentLin" presStyleCnt="0"/>
      <dgm:spPr/>
    </dgm:pt>
    <dgm:pt modelId="{F929498C-F29D-4462-82DD-8B47CC558B80}" type="pres">
      <dgm:prSet presAssocID="{D0C1168D-5EEA-451F-97C0-BFBA22354087}" presName="parentLeftMargin" presStyleLbl="node1" presStyleIdx="1" presStyleCnt="4"/>
      <dgm:spPr/>
    </dgm:pt>
    <dgm:pt modelId="{118F7765-567C-404A-83BF-7241E5071A35}" type="pres">
      <dgm:prSet presAssocID="{D0C1168D-5EEA-451F-97C0-BFBA22354087}" presName="parentText" presStyleLbl="node1" presStyleIdx="2" presStyleCnt="4">
        <dgm:presLayoutVars>
          <dgm:chMax val="0"/>
          <dgm:bulletEnabled val="1"/>
        </dgm:presLayoutVars>
      </dgm:prSet>
      <dgm:spPr/>
    </dgm:pt>
    <dgm:pt modelId="{A4ACB2DA-0255-4337-B62E-E4061073A632}" type="pres">
      <dgm:prSet presAssocID="{D0C1168D-5EEA-451F-97C0-BFBA22354087}" presName="negativeSpace" presStyleCnt="0"/>
      <dgm:spPr/>
    </dgm:pt>
    <dgm:pt modelId="{608A20D4-C879-43AC-9738-B2F130F0EEDE}" type="pres">
      <dgm:prSet presAssocID="{D0C1168D-5EEA-451F-97C0-BFBA22354087}" presName="childText" presStyleLbl="conFgAcc1" presStyleIdx="2" presStyleCnt="4">
        <dgm:presLayoutVars>
          <dgm:bulletEnabled val="1"/>
        </dgm:presLayoutVars>
      </dgm:prSet>
      <dgm:spPr/>
    </dgm:pt>
    <dgm:pt modelId="{05ACDA78-49F7-4FC9-BB38-7C159D1BDABA}" type="pres">
      <dgm:prSet presAssocID="{80EB8C64-C121-4F65-B574-0FDDC650B591}" presName="spaceBetweenRectangles" presStyleCnt="0"/>
      <dgm:spPr/>
    </dgm:pt>
    <dgm:pt modelId="{8410B059-92A8-40EF-8900-0B2B206A533E}" type="pres">
      <dgm:prSet presAssocID="{F55A716C-8DCE-4EBD-BF61-FD5E9CEA2B5B}" presName="parentLin" presStyleCnt="0"/>
      <dgm:spPr/>
    </dgm:pt>
    <dgm:pt modelId="{B82D5486-8B54-4815-A99F-1CEF3C6309AA}" type="pres">
      <dgm:prSet presAssocID="{F55A716C-8DCE-4EBD-BF61-FD5E9CEA2B5B}" presName="parentLeftMargin" presStyleLbl="node1" presStyleIdx="2" presStyleCnt="4"/>
      <dgm:spPr/>
    </dgm:pt>
    <dgm:pt modelId="{D27B9C1E-1434-4E78-BF0C-F7E99183520A}" type="pres">
      <dgm:prSet presAssocID="{F55A716C-8DCE-4EBD-BF61-FD5E9CEA2B5B}" presName="parentText" presStyleLbl="node1" presStyleIdx="3" presStyleCnt="4">
        <dgm:presLayoutVars>
          <dgm:chMax val="0"/>
          <dgm:bulletEnabled val="1"/>
        </dgm:presLayoutVars>
      </dgm:prSet>
      <dgm:spPr/>
    </dgm:pt>
    <dgm:pt modelId="{FAA759E3-C543-41BA-B0E4-446D00DA2D7C}" type="pres">
      <dgm:prSet presAssocID="{F55A716C-8DCE-4EBD-BF61-FD5E9CEA2B5B}" presName="negativeSpace" presStyleCnt="0"/>
      <dgm:spPr/>
    </dgm:pt>
    <dgm:pt modelId="{1B190872-587F-42AE-836F-13E641D83DAE}" type="pres">
      <dgm:prSet presAssocID="{F55A716C-8DCE-4EBD-BF61-FD5E9CEA2B5B}" presName="childText" presStyleLbl="conFgAcc1" presStyleIdx="3" presStyleCnt="4">
        <dgm:presLayoutVars>
          <dgm:bulletEnabled val="1"/>
        </dgm:presLayoutVars>
      </dgm:prSet>
      <dgm:spPr/>
    </dgm:pt>
  </dgm:ptLst>
  <dgm:cxnLst>
    <dgm:cxn modelId="{3D35160E-14A4-498D-A2E0-B8949098707F}" type="presOf" srcId="{A90E81A7-7931-4D08-A7BC-0517C58FD6C4}" destId="{BE53036E-54B3-4675-AD35-65C1D64B17CD}" srcOrd="1" destOrd="0" presId="urn:microsoft.com/office/officeart/2005/8/layout/list1"/>
    <dgm:cxn modelId="{1C8FC625-93F9-458D-BE2F-C7D82D8B371F}" type="presOf" srcId="{A90E81A7-7931-4D08-A7BC-0517C58FD6C4}" destId="{06341F37-FEC5-43D1-AD77-92C5119529C5}" srcOrd="0" destOrd="0" presId="urn:microsoft.com/office/officeart/2005/8/layout/list1"/>
    <dgm:cxn modelId="{96AB9133-8039-4BEC-9A62-C6A79ED305B4}" type="presOf" srcId="{F55A716C-8DCE-4EBD-BF61-FD5E9CEA2B5B}" destId="{B82D5486-8B54-4815-A99F-1CEF3C6309AA}" srcOrd="0" destOrd="0" presId="urn:microsoft.com/office/officeart/2005/8/layout/list1"/>
    <dgm:cxn modelId="{E4B5933B-D35C-4728-B638-85F10F5B1BD1}" type="presOf" srcId="{F55A716C-8DCE-4EBD-BF61-FD5E9CEA2B5B}" destId="{D27B9C1E-1434-4E78-BF0C-F7E99183520A}" srcOrd="1" destOrd="0" presId="urn:microsoft.com/office/officeart/2005/8/layout/list1"/>
    <dgm:cxn modelId="{BB73674F-393C-4E8E-8930-596C2BE9310B}" srcId="{B2EA54DC-F228-48D3-9997-04BE02D3592A}" destId="{D0C1168D-5EEA-451F-97C0-BFBA22354087}" srcOrd="2" destOrd="0" parTransId="{EC7631C3-AFBD-427F-B35B-5CA621703EE0}" sibTransId="{80EB8C64-C121-4F65-B574-0FDDC650B591}"/>
    <dgm:cxn modelId="{C0D1A253-5D9F-48B8-AA57-9E56E216511F}" type="presOf" srcId="{B2EA54DC-F228-48D3-9997-04BE02D3592A}" destId="{238B2CDE-042D-4231-941E-8F17F106A728}" srcOrd="0" destOrd="0" presId="urn:microsoft.com/office/officeart/2005/8/layout/list1"/>
    <dgm:cxn modelId="{C166357B-5A35-41B8-A42B-5F945F8414BA}" type="presOf" srcId="{D0C1168D-5EEA-451F-97C0-BFBA22354087}" destId="{F929498C-F29D-4462-82DD-8B47CC558B80}" srcOrd="0" destOrd="0" presId="urn:microsoft.com/office/officeart/2005/8/layout/list1"/>
    <dgm:cxn modelId="{E946337E-8178-4832-AE4A-4A7EB227B98B}" srcId="{B2EA54DC-F228-48D3-9997-04BE02D3592A}" destId="{F55A716C-8DCE-4EBD-BF61-FD5E9CEA2B5B}" srcOrd="3" destOrd="0" parTransId="{CF974EEE-1079-4A51-9AA0-E63E778C9309}" sibTransId="{40013705-1269-47B4-8E37-A64857915FB6}"/>
    <dgm:cxn modelId="{B2315E85-8414-442C-872B-E0D180C26083}" type="presOf" srcId="{D0C1168D-5EEA-451F-97C0-BFBA22354087}" destId="{118F7765-567C-404A-83BF-7241E5071A35}" srcOrd="1" destOrd="0" presId="urn:microsoft.com/office/officeart/2005/8/layout/list1"/>
    <dgm:cxn modelId="{8E737C87-A934-41C2-9112-A1795237EB59}" srcId="{B2EA54DC-F228-48D3-9997-04BE02D3592A}" destId="{59E7DA44-1657-413D-8192-A51B978F2E04}" srcOrd="0" destOrd="0" parTransId="{A67EC59E-B964-4272-957E-2BEC5AFFD7A1}" sibTransId="{D6638788-0398-4739-A2DD-E60B2FDAEE60}"/>
    <dgm:cxn modelId="{16E21EA6-DE70-42AF-9DA2-2A4B946409E6}" type="presOf" srcId="{59E7DA44-1657-413D-8192-A51B978F2E04}" destId="{AFF79152-8B57-4832-8012-E71C52D9596E}" srcOrd="1" destOrd="0" presId="urn:microsoft.com/office/officeart/2005/8/layout/list1"/>
    <dgm:cxn modelId="{98BAFEC2-2908-4EE8-823F-1619CDF2FC9E}" type="presOf" srcId="{59E7DA44-1657-413D-8192-A51B978F2E04}" destId="{89602798-3E0F-44C2-9F88-BCD9C1E2A874}" srcOrd="0" destOrd="0" presId="urn:microsoft.com/office/officeart/2005/8/layout/list1"/>
    <dgm:cxn modelId="{C9BA0AC6-9B6D-401A-B620-55B7AC8D6173}" srcId="{B2EA54DC-F228-48D3-9997-04BE02D3592A}" destId="{A90E81A7-7931-4D08-A7BC-0517C58FD6C4}" srcOrd="1" destOrd="0" parTransId="{BA84B667-0015-4BE3-BB41-DC8BBF2D2BB1}" sibTransId="{7DA99BDD-93D4-494C-907B-4783EE311246}"/>
    <dgm:cxn modelId="{60615458-945B-49EE-A01A-D6B8D97C1C8C}" type="presParOf" srcId="{238B2CDE-042D-4231-941E-8F17F106A728}" destId="{EE866A8C-38B8-4180-AE31-3C3EDCAB1C31}" srcOrd="0" destOrd="0" presId="urn:microsoft.com/office/officeart/2005/8/layout/list1"/>
    <dgm:cxn modelId="{D397AE54-D7B0-4576-9199-AD47BE51FFB7}" type="presParOf" srcId="{EE866A8C-38B8-4180-AE31-3C3EDCAB1C31}" destId="{89602798-3E0F-44C2-9F88-BCD9C1E2A874}" srcOrd="0" destOrd="0" presId="urn:microsoft.com/office/officeart/2005/8/layout/list1"/>
    <dgm:cxn modelId="{EF2D8AAC-EB25-4B0D-A3EF-5C73AFED9C88}" type="presParOf" srcId="{EE866A8C-38B8-4180-AE31-3C3EDCAB1C31}" destId="{AFF79152-8B57-4832-8012-E71C52D9596E}" srcOrd="1" destOrd="0" presId="urn:microsoft.com/office/officeart/2005/8/layout/list1"/>
    <dgm:cxn modelId="{09B82D91-C627-41DA-A54B-D404F52028F7}" type="presParOf" srcId="{238B2CDE-042D-4231-941E-8F17F106A728}" destId="{40E86913-BC84-43F0-BA3E-33ED9F6FBADD}" srcOrd="1" destOrd="0" presId="urn:microsoft.com/office/officeart/2005/8/layout/list1"/>
    <dgm:cxn modelId="{D1AC0C29-0E0D-47F6-B24C-91CB3259B2D2}" type="presParOf" srcId="{238B2CDE-042D-4231-941E-8F17F106A728}" destId="{FBF05239-14BB-4C40-8C8E-4AF145C905E2}" srcOrd="2" destOrd="0" presId="urn:microsoft.com/office/officeart/2005/8/layout/list1"/>
    <dgm:cxn modelId="{510CB89B-B6DD-4897-B1BF-211EA8154ED8}" type="presParOf" srcId="{238B2CDE-042D-4231-941E-8F17F106A728}" destId="{B4DFB0EF-F179-4CAE-9C1B-AEE4EB5A7E8B}" srcOrd="3" destOrd="0" presId="urn:microsoft.com/office/officeart/2005/8/layout/list1"/>
    <dgm:cxn modelId="{8431DB18-E194-4831-B255-18E2A5A772D8}" type="presParOf" srcId="{238B2CDE-042D-4231-941E-8F17F106A728}" destId="{F221C7D2-095A-4F2E-A946-F7542B0C3C67}" srcOrd="4" destOrd="0" presId="urn:microsoft.com/office/officeart/2005/8/layout/list1"/>
    <dgm:cxn modelId="{1D9C1AB0-7908-435D-A7D6-82641C636FDB}" type="presParOf" srcId="{F221C7D2-095A-4F2E-A946-F7542B0C3C67}" destId="{06341F37-FEC5-43D1-AD77-92C5119529C5}" srcOrd="0" destOrd="0" presId="urn:microsoft.com/office/officeart/2005/8/layout/list1"/>
    <dgm:cxn modelId="{7C142400-4885-47C7-827B-C43EB54A9751}" type="presParOf" srcId="{F221C7D2-095A-4F2E-A946-F7542B0C3C67}" destId="{BE53036E-54B3-4675-AD35-65C1D64B17CD}" srcOrd="1" destOrd="0" presId="urn:microsoft.com/office/officeart/2005/8/layout/list1"/>
    <dgm:cxn modelId="{62FE9897-8B25-4DF7-BA8D-D2B992438352}" type="presParOf" srcId="{238B2CDE-042D-4231-941E-8F17F106A728}" destId="{FBAC011A-CA3F-4572-B4C6-6D53C5A8DD65}" srcOrd="5" destOrd="0" presId="urn:microsoft.com/office/officeart/2005/8/layout/list1"/>
    <dgm:cxn modelId="{8236D770-34F5-4134-8659-1E43EDB43F49}" type="presParOf" srcId="{238B2CDE-042D-4231-941E-8F17F106A728}" destId="{4290B2A6-6771-4C02-AB68-4ADE596CCB16}" srcOrd="6" destOrd="0" presId="urn:microsoft.com/office/officeart/2005/8/layout/list1"/>
    <dgm:cxn modelId="{3A0C0093-6119-49F2-9CF5-A300B8F988DF}" type="presParOf" srcId="{238B2CDE-042D-4231-941E-8F17F106A728}" destId="{C39E20ED-C6DC-4490-A514-C002FD9AABF5}" srcOrd="7" destOrd="0" presId="urn:microsoft.com/office/officeart/2005/8/layout/list1"/>
    <dgm:cxn modelId="{29103AF0-1ECC-4B0E-8334-CA853522648A}" type="presParOf" srcId="{238B2CDE-042D-4231-941E-8F17F106A728}" destId="{E44F7A22-13BC-4C77-B570-6C96A1549398}" srcOrd="8" destOrd="0" presId="urn:microsoft.com/office/officeart/2005/8/layout/list1"/>
    <dgm:cxn modelId="{54000B89-E55B-4814-8FBD-0E7A69EDA2A5}" type="presParOf" srcId="{E44F7A22-13BC-4C77-B570-6C96A1549398}" destId="{F929498C-F29D-4462-82DD-8B47CC558B80}" srcOrd="0" destOrd="0" presId="urn:microsoft.com/office/officeart/2005/8/layout/list1"/>
    <dgm:cxn modelId="{4599E5B6-5892-459E-8CE4-8B704B5D928B}" type="presParOf" srcId="{E44F7A22-13BC-4C77-B570-6C96A1549398}" destId="{118F7765-567C-404A-83BF-7241E5071A35}" srcOrd="1" destOrd="0" presId="urn:microsoft.com/office/officeart/2005/8/layout/list1"/>
    <dgm:cxn modelId="{37CF7DBB-5A26-4C42-B73C-6248268F5BB2}" type="presParOf" srcId="{238B2CDE-042D-4231-941E-8F17F106A728}" destId="{A4ACB2DA-0255-4337-B62E-E4061073A632}" srcOrd="9" destOrd="0" presId="urn:microsoft.com/office/officeart/2005/8/layout/list1"/>
    <dgm:cxn modelId="{02934B03-55C3-4B8B-A287-BCDB0A62F44C}" type="presParOf" srcId="{238B2CDE-042D-4231-941E-8F17F106A728}" destId="{608A20D4-C879-43AC-9738-B2F130F0EEDE}" srcOrd="10" destOrd="0" presId="urn:microsoft.com/office/officeart/2005/8/layout/list1"/>
    <dgm:cxn modelId="{D1262CDC-58B0-493F-BF13-56C45D494BF0}" type="presParOf" srcId="{238B2CDE-042D-4231-941E-8F17F106A728}" destId="{05ACDA78-49F7-4FC9-BB38-7C159D1BDABA}" srcOrd="11" destOrd="0" presId="urn:microsoft.com/office/officeart/2005/8/layout/list1"/>
    <dgm:cxn modelId="{6D7FF91C-F4D9-44B4-B77D-C1BB61E63E84}" type="presParOf" srcId="{238B2CDE-042D-4231-941E-8F17F106A728}" destId="{8410B059-92A8-40EF-8900-0B2B206A533E}" srcOrd="12" destOrd="0" presId="urn:microsoft.com/office/officeart/2005/8/layout/list1"/>
    <dgm:cxn modelId="{03BEE34B-FF46-4720-9A3A-C1D48C07724B}" type="presParOf" srcId="{8410B059-92A8-40EF-8900-0B2B206A533E}" destId="{B82D5486-8B54-4815-A99F-1CEF3C6309AA}" srcOrd="0" destOrd="0" presId="urn:microsoft.com/office/officeart/2005/8/layout/list1"/>
    <dgm:cxn modelId="{2814A78D-9E60-4F5A-9A86-76CBD9432264}" type="presParOf" srcId="{8410B059-92A8-40EF-8900-0B2B206A533E}" destId="{D27B9C1E-1434-4E78-BF0C-F7E99183520A}" srcOrd="1" destOrd="0" presId="urn:microsoft.com/office/officeart/2005/8/layout/list1"/>
    <dgm:cxn modelId="{FD22C091-844B-4575-8392-69D1AA2CD5D6}" type="presParOf" srcId="{238B2CDE-042D-4231-941E-8F17F106A728}" destId="{FAA759E3-C543-41BA-B0E4-446D00DA2D7C}" srcOrd="13" destOrd="0" presId="urn:microsoft.com/office/officeart/2005/8/layout/list1"/>
    <dgm:cxn modelId="{44FA1816-06A1-4921-A6A0-1E89BF08A7A7}" type="presParOf" srcId="{238B2CDE-042D-4231-941E-8F17F106A728}" destId="{1B190872-587F-42AE-836F-13E641D83DA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err="1"/>
            <a:t>std</a:t>
          </a:r>
          <a:r>
            <a:rPr lang="en-IN" sz="3200" b="1" dirty="0"/>
            <a:t>::future</a:t>
          </a:r>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723D2061-5F3B-439F-A773-271BD4F35D80}"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636BE848-BA09-497B-94AF-2B4961ED35C5}" type="presOf" srcId="{39DE3ACC-F631-432E-963A-857AE3BC9679}" destId="{CB2C0BD3-48D5-4ECA-8703-45F1DF9ED57B}" srcOrd="0" destOrd="0" presId="urn:microsoft.com/office/officeart/2005/8/layout/vList2"/>
    <dgm:cxn modelId="{92AA6DAF-E6DC-4810-AB31-493600CF748D}"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AD3A1C2A-D032-4F33-907C-4FAFA19D3814}">
      <dgm:prSet custT="1"/>
      <dgm:spPr/>
      <dgm:t>
        <a:bodyPr/>
        <a:lstStyle/>
        <a:p>
          <a:r>
            <a:rPr lang="en-IN" sz="1400"/>
            <a:t>The producer of the value or the source of the event needs a way to communicate with the future object in the calling thread. </a:t>
          </a:r>
        </a:p>
      </dgm:t>
    </dgm:pt>
    <dgm:pt modelId="{A3145B67-C554-47B3-A0CC-FD6AC1352A9A}" type="parTrans" cxnId="{CC1555C7-1D74-4C81-9D18-E36DE8403D2E}">
      <dgm:prSet/>
      <dgm:spPr/>
      <dgm:t>
        <a:bodyPr/>
        <a:lstStyle/>
        <a:p>
          <a:endParaRPr lang="en-IN" sz="1400"/>
        </a:p>
      </dgm:t>
    </dgm:pt>
    <dgm:pt modelId="{00D5C114-AD47-49B9-997E-F3775E19B7BE}" type="sibTrans" cxnId="{CC1555C7-1D74-4C81-9D18-E36DE8403D2E}">
      <dgm:prSet/>
      <dgm:spPr/>
      <dgm:t>
        <a:bodyPr/>
        <a:lstStyle/>
        <a:p>
          <a:endParaRPr lang="en-IN" sz="1400"/>
        </a:p>
      </dgm:t>
    </dgm:pt>
    <dgm:pt modelId="{AAA54D25-B6A2-4A9D-8F62-F6E2C34D6628}">
      <dgm:prSet custT="1"/>
      <dgm:spPr/>
      <dgm:t>
        <a:bodyPr/>
        <a:lstStyle/>
        <a:p>
          <a:r>
            <a:rPr lang="en-IN" sz="1400" dirty="0"/>
            <a:t>For this, an object of type </a:t>
          </a:r>
          <a:r>
            <a:rPr lang="en-IN" sz="1400" dirty="0" err="1"/>
            <a:t>std</a:t>
          </a:r>
          <a:r>
            <a:rPr lang="en-IN" sz="1400" dirty="0"/>
            <a:t>::promise&lt;T&gt;,associated with the future object in the calling thread, is used to signal events and send values. </a:t>
          </a:r>
        </a:p>
      </dgm:t>
    </dgm:pt>
    <dgm:pt modelId="{D1A83DF4-CC16-4F27-A9CC-B6CCEC6D99C8}" type="parTrans" cxnId="{8B99923D-28C0-4934-B9C9-0A82A30966E4}">
      <dgm:prSet/>
      <dgm:spPr/>
      <dgm:t>
        <a:bodyPr/>
        <a:lstStyle/>
        <a:p>
          <a:endParaRPr lang="en-IN" sz="1400"/>
        </a:p>
      </dgm:t>
    </dgm:pt>
    <dgm:pt modelId="{18CAAE09-BF29-4948-909A-6EC53AC75210}" type="sibTrans" cxnId="{8B99923D-28C0-4934-B9C9-0A82A30966E4}">
      <dgm:prSet/>
      <dgm:spPr/>
      <dgm:t>
        <a:bodyPr/>
        <a:lstStyle/>
        <a:p>
          <a:endParaRPr lang="en-IN" sz="1400"/>
        </a:p>
      </dgm:t>
    </dgm:pt>
    <dgm:pt modelId="{9CAC2356-D9C3-44A1-B22F-879A67BBE615}">
      <dgm:prSet custT="1"/>
      <dgm:spPr/>
      <dgm:t>
        <a:bodyPr/>
        <a:lstStyle/>
        <a:p>
          <a:r>
            <a:rPr lang="en-IN" sz="1400" dirty="0"/>
            <a:t>Thus </a:t>
          </a:r>
          <a:r>
            <a:rPr lang="en-IN" sz="1400" dirty="0" err="1"/>
            <a:t>std</a:t>
          </a:r>
          <a:r>
            <a:rPr lang="en-IN" sz="1400" dirty="0"/>
            <a:t>::future and </a:t>
          </a:r>
          <a:r>
            <a:rPr lang="en-IN" sz="1400" dirty="0" err="1"/>
            <a:t>std</a:t>
          </a:r>
          <a:r>
            <a:rPr lang="en-IN" sz="1400" dirty="0"/>
            <a:t>::promise objects work in pairs to signal events and pass values across threads.</a:t>
          </a:r>
        </a:p>
      </dgm:t>
    </dgm:pt>
    <dgm:pt modelId="{5CF5F1B0-10F5-4CEC-8A31-C856203CFD1E}" type="parTrans" cxnId="{D489D3E8-49BE-4BA0-AF18-2931D23D4775}">
      <dgm:prSet/>
      <dgm:spPr/>
      <dgm:t>
        <a:bodyPr/>
        <a:lstStyle/>
        <a:p>
          <a:endParaRPr lang="en-IN" sz="1400"/>
        </a:p>
      </dgm:t>
    </dgm:pt>
    <dgm:pt modelId="{AAD93DFA-EE22-4A03-8B10-DA47D63BB4EF}" type="sibTrans" cxnId="{D489D3E8-49BE-4BA0-AF18-2931D23D4775}">
      <dgm:prSet/>
      <dgm:spPr/>
      <dgm:t>
        <a:bodyPr/>
        <a:lstStyle/>
        <a:p>
          <a:endParaRPr lang="en-IN" sz="1400"/>
        </a:p>
      </dgm:t>
    </dgm:pt>
    <dgm:pt modelId="{238B2CDE-042D-4231-941E-8F17F106A728}" type="pres">
      <dgm:prSet presAssocID="{B2EA54DC-F228-48D3-9997-04BE02D3592A}" presName="linear" presStyleCnt="0">
        <dgm:presLayoutVars>
          <dgm:dir/>
          <dgm:animLvl val="lvl"/>
          <dgm:resizeHandles val="exact"/>
        </dgm:presLayoutVars>
      </dgm:prSet>
      <dgm:spPr/>
    </dgm:pt>
    <dgm:pt modelId="{B90D4586-9909-4910-9BE9-CCE36A3C2437}" type="pres">
      <dgm:prSet presAssocID="{AD3A1C2A-D032-4F33-907C-4FAFA19D3814}" presName="parentLin" presStyleCnt="0"/>
      <dgm:spPr/>
    </dgm:pt>
    <dgm:pt modelId="{8D8B4982-9720-4963-8061-C18C8B3DB359}" type="pres">
      <dgm:prSet presAssocID="{AD3A1C2A-D032-4F33-907C-4FAFA19D3814}" presName="parentLeftMargin" presStyleLbl="node1" presStyleIdx="0" presStyleCnt="3"/>
      <dgm:spPr/>
    </dgm:pt>
    <dgm:pt modelId="{1723234C-AEC6-4B7A-9519-B69431BA09D1}" type="pres">
      <dgm:prSet presAssocID="{AD3A1C2A-D032-4F33-907C-4FAFA19D3814}" presName="parentText" presStyleLbl="node1" presStyleIdx="0" presStyleCnt="3">
        <dgm:presLayoutVars>
          <dgm:chMax val="0"/>
          <dgm:bulletEnabled val="1"/>
        </dgm:presLayoutVars>
      </dgm:prSet>
      <dgm:spPr/>
    </dgm:pt>
    <dgm:pt modelId="{82AB968E-A51C-4A36-B0CA-92D837C6189C}" type="pres">
      <dgm:prSet presAssocID="{AD3A1C2A-D032-4F33-907C-4FAFA19D3814}" presName="negativeSpace" presStyleCnt="0"/>
      <dgm:spPr/>
    </dgm:pt>
    <dgm:pt modelId="{6EF0982F-1738-4CEE-8D5D-0FF1D424D8DA}" type="pres">
      <dgm:prSet presAssocID="{AD3A1C2A-D032-4F33-907C-4FAFA19D3814}" presName="childText" presStyleLbl="conFgAcc1" presStyleIdx="0" presStyleCnt="3">
        <dgm:presLayoutVars>
          <dgm:bulletEnabled val="1"/>
        </dgm:presLayoutVars>
      </dgm:prSet>
      <dgm:spPr/>
    </dgm:pt>
    <dgm:pt modelId="{457F8658-BDA1-4569-A695-5E96E294D9E4}" type="pres">
      <dgm:prSet presAssocID="{00D5C114-AD47-49B9-997E-F3775E19B7BE}" presName="spaceBetweenRectangles" presStyleCnt="0"/>
      <dgm:spPr/>
    </dgm:pt>
    <dgm:pt modelId="{7F8A84EE-367D-4C5E-9D21-6933D856E937}" type="pres">
      <dgm:prSet presAssocID="{AAA54D25-B6A2-4A9D-8F62-F6E2C34D6628}" presName="parentLin" presStyleCnt="0"/>
      <dgm:spPr/>
    </dgm:pt>
    <dgm:pt modelId="{9495D4EA-B6E2-4BF5-8530-1B21478FF80C}" type="pres">
      <dgm:prSet presAssocID="{AAA54D25-B6A2-4A9D-8F62-F6E2C34D6628}" presName="parentLeftMargin" presStyleLbl="node1" presStyleIdx="0" presStyleCnt="3"/>
      <dgm:spPr/>
    </dgm:pt>
    <dgm:pt modelId="{96134493-CB17-4F6D-B8B5-3097F028FE53}" type="pres">
      <dgm:prSet presAssocID="{AAA54D25-B6A2-4A9D-8F62-F6E2C34D6628}" presName="parentText" presStyleLbl="node1" presStyleIdx="1" presStyleCnt="3">
        <dgm:presLayoutVars>
          <dgm:chMax val="0"/>
          <dgm:bulletEnabled val="1"/>
        </dgm:presLayoutVars>
      </dgm:prSet>
      <dgm:spPr/>
    </dgm:pt>
    <dgm:pt modelId="{58E3F0CB-FD9C-447F-996D-2B8DBA4D9B10}" type="pres">
      <dgm:prSet presAssocID="{AAA54D25-B6A2-4A9D-8F62-F6E2C34D6628}" presName="negativeSpace" presStyleCnt="0"/>
      <dgm:spPr/>
    </dgm:pt>
    <dgm:pt modelId="{78866EE4-1E0F-4178-BA02-E1DC9304FBA6}" type="pres">
      <dgm:prSet presAssocID="{AAA54D25-B6A2-4A9D-8F62-F6E2C34D6628}" presName="childText" presStyleLbl="conFgAcc1" presStyleIdx="1" presStyleCnt="3">
        <dgm:presLayoutVars>
          <dgm:bulletEnabled val="1"/>
        </dgm:presLayoutVars>
      </dgm:prSet>
      <dgm:spPr/>
    </dgm:pt>
    <dgm:pt modelId="{37C651DA-D32A-4748-BAF3-53D4A5E8B150}" type="pres">
      <dgm:prSet presAssocID="{18CAAE09-BF29-4948-909A-6EC53AC75210}" presName="spaceBetweenRectangles" presStyleCnt="0"/>
      <dgm:spPr/>
    </dgm:pt>
    <dgm:pt modelId="{B97663D4-3830-4BE5-A020-34AB5C200B40}" type="pres">
      <dgm:prSet presAssocID="{9CAC2356-D9C3-44A1-B22F-879A67BBE615}" presName="parentLin" presStyleCnt="0"/>
      <dgm:spPr/>
    </dgm:pt>
    <dgm:pt modelId="{33D7B41D-35BE-4AF4-8A4E-C6C6CF39349D}" type="pres">
      <dgm:prSet presAssocID="{9CAC2356-D9C3-44A1-B22F-879A67BBE615}" presName="parentLeftMargin" presStyleLbl="node1" presStyleIdx="1" presStyleCnt="3"/>
      <dgm:spPr/>
    </dgm:pt>
    <dgm:pt modelId="{1689B81C-DCA5-4FF5-86DB-A97B215C8B38}" type="pres">
      <dgm:prSet presAssocID="{9CAC2356-D9C3-44A1-B22F-879A67BBE615}" presName="parentText" presStyleLbl="node1" presStyleIdx="2" presStyleCnt="3">
        <dgm:presLayoutVars>
          <dgm:chMax val="0"/>
          <dgm:bulletEnabled val="1"/>
        </dgm:presLayoutVars>
      </dgm:prSet>
      <dgm:spPr/>
    </dgm:pt>
    <dgm:pt modelId="{C790E54E-CA55-4676-8506-EA002B9B6B12}" type="pres">
      <dgm:prSet presAssocID="{9CAC2356-D9C3-44A1-B22F-879A67BBE615}" presName="negativeSpace" presStyleCnt="0"/>
      <dgm:spPr/>
    </dgm:pt>
    <dgm:pt modelId="{1FBED0F2-35C5-4064-A9D9-82386EA8D376}" type="pres">
      <dgm:prSet presAssocID="{9CAC2356-D9C3-44A1-B22F-879A67BBE615}" presName="childText" presStyleLbl="conFgAcc1" presStyleIdx="2" presStyleCnt="3">
        <dgm:presLayoutVars>
          <dgm:bulletEnabled val="1"/>
        </dgm:presLayoutVars>
      </dgm:prSet>
      <dgm:spPr/>
    </dgm:pt>
  </dgm:ptLst>
  <dgm:cxnLst>
    <dgm:cxn modelId="{E42A9734-63DC-4612-B8FE-D58F4BD40AD0}" type="presOf" srcId="{B2EA54DC-F228-48D3-9997-04BE02D3592A}" destId="{238B2CDE-042D-4231-941E-8F17F106A728}" srcOrd="0" destOrd="0" presId="urn:microsoft.com/office/officeart/2005/8/layout/list1"/>
    <dgm:cxn modelId="{8B99923D-28C0-4934-B9C9-0A82A30966E4}" srcId="{B2EA54DC-F228-48D3-9997-04BE02D3592A}" destId="{AAA54D25-B6A2-4A9D-8F62-F6E2C34D6628}" srcOrd="1" destOrd="0" parTransId="{D1A83DF4-CC16-4F27-A9CC-B6CCEC6D99C8}" sibTransId="{18CAAE09-BF29-4948-909A-6EC53AC75210}"/>
    <dgm:cxn modelId="{D4FD9244-3A74-45CC-A720-938FE00A9BFD}" type="presOf" srcId="{9CAC2356-D9C3-44A1-B22F-879A67BBE615}" destId="{1689B81C-DCA5-4FF5-86DB-A97B215C8B38}" srcOrd="1" destOrd="0" presId="urn:microsoft.com/office/officeart/2005/8/layout/list1"/>
    <dgm:cxn modelId="{7FADAD64-299B-4CEE-8BDA-335F3E73673A}" type="presOf" srcId="{9CAC2356-D9C3-44A1-B22F-879A67BBE615}" destId="{33D7B41D-35BE-4AF4-8A4E-C6C6CF39349D}" srcOrd="0" destOrd="0" presId="urn:microsoft.com/office/officeart/2005/8/layout/list1"/>
    <dgm:cxn modelId="{30306857-1794-494E-B15D-F4B8010B6420}" type="presOf" srcId="{AD3A1C2A-D032-4F33-907C-4FAFA19D3814}" destId="{1723234C-AEC6-4B7A-9519-B69431BA09D1}" srcOrd="1" destOrd="0" presId="urn:microsoft.com/office/officeart/2005/8/layout/list1"/>
    <dgm:cxn modelId="{5265CDA8-90F9-407D-A38D-C3480BBDF64E}" type="presOf" srcId="{AD3A1C2A-D032-4F33-907C-4FAFA19D3814}" destId="{8D8B4982-9720-4963-8061-C18C8B3DB359}" srcOrd="0" destOrd="0" presId="urn:microsoft.com/office/officeart/2005/8/layout/list1"/>
    <dgm:cxn modelId="{CC1555C7-1D74-4C81-9D18-E36DE8403D2E}" srcId="{B2EA54DC-F228-48D3-9997-04BE02D3592A}" destId="{AD3A1C2A-D032-4F33-907C-4FAFA19D3814}" srcOrd="0" destOrd="0" parTransId="{A3145B67-C554-47B3-A0CC-FD6AC1352A9A}" sibTransId="{00D5C114-AD47-49B9-997E-F3775E19B7BE}"/>
    <dgm:cxn modelId="{E23ECDE4-8C91-4FEF-B950-901E30ECB878}" type="presOf" srcId="{AAA54D25-B6A2-4A9D-8F62-F6E2C34D6628}" destId="{96134493-CB17-4F6D-B8B5-3097F028FE53}" srcOrd="1" destOrd="0" presId="urn:microsoft.com/office/officeart/2005/8/layout/list1"/>
    <dgm:cxn modelId="{D489D3E8-49BE-4BA0-AF18-2931D23D4775}" srcId="{B2EA54DC-F228-48D3-9997-04BE02D3592A}" destId="{9CAC2356-D9C3-44A1-B22F-879A67BBE615}" srcOrd="2" destOrd="0" parTransId="{5CF5F1B0-10F5-4CEC-8A31-C856203CFD1E}" sibTransId="{AAD93DFA-EE22-4A03-8B10-DA47D63BB4EF}"/>
    <dgm:cxn modelId="{0E7D25EE-5030-44AD-A2FD-A858563A6F33}" type="presOf" srcId="{AAA54D25-B6A2-4A9D-8F62-F6E2C34D6628}" destId="{9495D4EA-B6E2-4BF5-8530-1B21478FF80C}" srcOrd="0" destOrd="0" presId="urn:microsoft.com/office/officeart/2005/8/layout/list1"/>
    <dgm:cxn modelId="{D1D6480B-A379-4071-91E4-F074BEA3F331}" type="presParOf" srcId="{238B2CDE-042D-4231-941E-8F17F106A728}" destId="{B90D4586-9909-4910-9BE9-CCE36A3C2437}" srcOrd="0" destOrd="0" presId="urn:microsoft.com/office/officeart/2005/8/layout/list1"/>
    <dgm:cxn modelId="{E585A1D6-56D5-4180-8AD3-882905BB6775}" type="presParOf" srcId="{B90D4586-9909-4910-9BE9-CCE36A3C2437}" destId="{8D8B4982-9720-4963-8061-C18C8B3DB359}" srcOrd="0" destOrd="0" presId="urn:microsoft.com/office/officeart/2005/8/layout/list1"/>
    <dgm:cxn modelId="{46C8F3F7-F9F4-41AF-BC83-38A709D1C8DC}" type="presParOf" srcId="{B90D4586-9909-4910-9BE9-CCE36A3C2437}" destId="{1723234C-AEC6-4B7A-9519-B69431BA09D1}" srcOrd="1" destOrd="0" presId="urn:microsoft.com/office/officeart/2005/8/layout/list1"/>
    <dgm:cxn modelId="{D739862B-6016-4455-9428-79C3F94EF432}" type="presParOf" srcId="{238B2CDE-042D-4231-941E-8F17F106A728}" destId="{82AB968E-A51C-4A36-B0CA-92D837C6189C}" srcOrd="1" destOrd="0" presId="urn:microsoft.com/office/officeart/2005/8/layout/list1"/>
    <dgm:cxn modelId="{1AB393C2-148F-4CD8-89FF-A1905D745E08}" type="presParOf" srcId="{238B2CDE-042D-4231-941E-8F17F106A728}" destId="{6EF0982F-1738-4CEE-8D5D-0FF1D424D8DA}" srcOrd="2" destOrd="0" presId="urn:microsoft.com/office/officeart/2005/8/layout/list1"/>
    <dgm:cxn modelId="{2B89DE52-801E-441F-9DFC-AC2A5387852F}" type="presParOf" srcId="{238B2CDE-042D-4231-941E-8F17F106A728}" destId="{457F8658-BDA1-4569-A695-5E96E294D9E4}" srcOrd="3" destOrd="0" presId="urn:microsoft.com/office/officeart/2005/8/layout/list1"/>
    <dgm:cxn modelId="{3592B22A-433D-4EEF-98D7-FF421803419F}" type="presParOf" srcId="{238B2CDE-042D-4231-941E-8F17F106A728}" destId="{7F8A84EE-367D-4C5E-9D21-6933D856E937}" srcOrd="4" destOrd="0" presId="urn:microsoft.com/office/officeart/2005/8/layout/list1"/>
    <dgm:cxn modelId="{0A20E99D-8DED-464B-BB08-2E636F5673C4}" type="presParOf" srcId="{7F8A84EE-367D-4C5E-9D21-6933D856E937}" destId="{9495D4EA-B6E2-4BF5-8530-1B21478FF80C}" srcOrd="0" destOrd="0" presId="urn:microsoft.com/office/officeart/2005/8/layout/list1"/>
    <dgm:cxn modelId="{0CB75275-3057-4480-A780-3D91678A3959}" type="presParOf" srcId="{7F8A84EE-367D-4C5E-9D21-6933D856E937}" destId="{96134493-CB17-4F6D-B8B5-3097F028FE53}" srcOrd="1" destOrd="0" presId="urn:microsoft.com/office/officeart/2005/8/layout/list1"/>
    <dgm:cxn modelId="{5BD38930-C953-4AAA-8F4B-33414B353B84}" type="presParOf" srcId="{238B2CDE-042D-4231-941E-8F17F106A728}" destId="{58E3F0CB-FD9C-447F-996D-2B8DBA4D9B10}" srcOrd="5" destOrd="0" presId="urn:microsoft.com/office/officeart/2005/8/layout/list1"/>
    <dgm:cxn modelId="{417D2258-24ED-4E47-B13A-9E8CB8E3F495}" type="presParOf" srcId="{238B2CDE-042D-4231-941E-8F17F106A728}" destId="{78866EE4-1E0F-4178-BA02-E1DC9304FBA6}" srcOrd="6" destOrd="0" presId="urn:microsoft.com/office/officeart/2005/8/layout/list1"/>
    <dgm:cxn modelId="{D14469C7-8D1A-484D-9B84-6E1AE6FBF7D2}" type="presParOf" srcId="{238B2CDE-042D-4231-941E-8F17F106A728}" destId="{37C651DA-D32A-4748-BAF3-53D4A5E8B150}" srcOrd="7" destOrd="0" presId="urn:microsoft.com/office/officeart/2005/8/layout/list1"/>
    <dgm:cxn modelId="{BC755842-4644-483A-8239-655F3231C66A}" type="presParOf" srcId="{238B2CDE-042D-4231-941E-8F17F106A728}" destId="{B97663D4-3830-4BE5-A020-34AB5C200B40}" srcOrd="8" destOrd="0" presId="urn:microsoft.com/office/officeart/2005/8/layout/list1"/>
    <dgm:cxn modelId="{6A946E7D-CB61-4026-B946-FC42E508B7EB}" type="presParOf" srcId="{B97663D4-3830-4BE5-A020-34AB5C200B40}" destId="{33D7B41D-35BE-4AF4-8A4E-C6C6CF39349D}" srcOrd="0" destOrd="0" presId="urn:microsoft.com/office/officeart/2005/8/layout/list1"/>
    <dgm:cxn modelId="{750B33EF-E187-4C79-8D8F-55834FC8CF56}" type="presParOf" srcId="{B97663D4-3830-4BE5-A020-34AB5C200B40}" destId="{1689B81C-DCA5-4FF5-86DB-A97B215C8B38}" srcOrd="1" destOrd="0" presId="urn:microsoft.com/office/officeart/2005/8/layout/list1"/>
    <dgm:cxn modelId="{9E13880A-6238-49F4-90F9-8C4812753F86}" type="presParOf" srcId="{238B2CDE-042D-4231-941E-8F17F106A728}" destId="{C790E54E-CA55-4676-8506-EA002B9B6B12}" srcOrd="9" destOrd="0" presId="urn:microsoft.com/office/officeart/2005/8/layout/list1"/>
    <dgm:cxn modelId="{72F885E3-7103-4DC0-B61B-537553E3BB6C}" type="presParOf" srcId="{238B2CDE-042D-4231-941E-8F17F106A728}" destId="{1FBED0F2-35C5-4064-A9D9-82386EA8D37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err="1"/>
            <a:t>std</a:t>
          </a:r>
          <a:r>
            <a:rPr lang="en-IN" sz="3200" b="1" dirty="0"/>
            <a:t>::promise</a:t>
          </a:r>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F0DF1367-BB75-4194-855F-236CC03A3C85}" srcId="{DD0B4728-9D96-450B-BE6A-334940CC29C0}" destId="{39DE3ACC-F631-432E-963A-857AE3BC9679}" srcOrd="0" destOrd="0" parTransId="{BBA31A04-3DBE-4C5F-8AC0-05C2070BE703}" sibTransId="{BBCEAD6B-B850-471D-A759-FA19A324D66E}"/>
    <dgm:cxn modelId="{0D74C8CF-8A34-455A-9053-8ED0A054E4FA}" type="presOf" srcId="{39DE3ACC-F631-432E-963A-857AE3BC9679}" destId="{CB2C0BD3-48D5-4ECA-8703-45F1DF9ED57B}" srcOrd="0" destOrd="0" presId="urn:microsoft.com/office/officeart/2005/8/layout/vList2"/>
    <dgm:cxn modelId="{187DDCFA-F55F-4E0A-AF58-F772C476DE9F}" type="presOf" srcId="{DD0B4728-9D96-450B-BE6A-334940CC29C0}" destId="{622A42A3-B605-4AF7-843C-0079C4E88486}" srcOrd="0" destOrd="0" presId="urn:microsoft.com/office/officeart/2005/8/layout/vList2"/>
    <dgm:cxn modelId="{85654DBA-D6EF-4B36-B294-E652387D2106}"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839D17-1FB9-4238-9220-5EB072829A24}" type="doc">
      <dgm:prSet loTypeId="urn:microsoft.com/office/officeart/2005/8/layout/vList2" loCatId="list" qsTypeId="urn:microsoft.com/office/officeart/2005/8/quickstyle/simple4" qsCatId="simple" csTypeId="urn:microsoft.com/office/officeart/2005/8/colors/accent5_2" csCatId="accent5" phldr="1"/>
      <dgm:spPr/>
      <dgm:t>
        <a:bodyPr/>
        <a:lstStyle/>
        <a:p>
          <a:endParaRPr lang="en-IN"/>
        </a:p>
      </dgm:t>
    </dgm:pt>
    <dgm:pt modelId="{BC2406F5-6259-423D-B593-68BCAA247AF5}">
      <dgm:prSet/>
      <dgm:spPr/>
      <dgm:t>
        <a:bodyPr/>
        <a:lstStyle/>
        <a:p>
          <a:pPr rtl="0"/>
          <a:r>
            <a:rPr lang="en-IN" dirty="0"/>
            <a:t>Thread :  A thread is a software entity and it represents an independent unit of execution in a program.</a:t>
          </a:r>
        </a:p>
      </dgm:t>
    </dgm:pt>
    <dgm:pt modelId="{B24361AD-D311-4D32-AE24-EAB2C721DB14}" type="parTrans" cxnId="{C97EBCAB-A469-4D34-B2DF-7FFF2E0212E4}">
      <dgm:prSet/>
      <dgm:spPr/>
      <dgm:t>
        <a:bodyPr/>
        <a:lstStyle/>
        <a:p>
          <a:endParaRPr lang="en-IN"/>
        </a:p>
      </dgm:t>
    </dgm:pt>
    <dgm:pt modelId="{BD827E89-8ECE-4048-A384-3412A9D1F4FD}" type="sibTrans" cxnId="{C97EBCAB-A469-4D34-B2DF-7FFF2E0212E4}">
      <dgm:prSet/>
      <dgm:spPr/>
      <dgm:t>
        <a:bodyPr/>
        <a:lstStyle/>
        <a:p>
          <a:endParaRPr lang="en-IN"/>
        </a:p>
      </dgm:t>
    </dgm:pt>
    <dgm:pt modelId="{3ED28726-F09F-4222-9871-B481E239EBFF}">
      <dgm:prSet/>
      <dgm:spPr/>
      <dgm:t>
        <a:bodyPr/>
        <a:lstStyle/>
        <a:p>
          <a:pPr rtl="0"/>
          <a:r>
            <a:rPr lang="en-IN" dirty="0"/>
            <a:t>A </a:t>
          </a:r>
          <a:r>
            <a:rPr lang="en-IN" b="1" dirty="0"/>
            <a:t>std::thread</a:t>
          </a:r>
          <a:r>
            <a:rPr lang="en-IN" dirty="0"/>
            <a:t> object represents a single thread of execution.</a:t>
          </a:r>
        </a:p>
      </dgm:t>
    </dgm:pt>
    <dgm:pt modelId="{551BB53C-D324-4E55-AF68-647887A77FA6}" type="parTrans" cxnId="{0823FDE1-1D96-4F0B-8A4A-0AAA67B063E5}">
      <dgm:prSet/>
      <dgm:spPr/>
      <dgm:t>
        <a:bodyPr/>
        <a:lstStyle/>
        <a:p>
          <a:endParaRPr lang="en-IN"/>
        </a:p>
      </dgm:t>
    </dgm:pt>
    <dgm:pt modelId="{B8192D85-8BA8-4AC8-A598-1E548022747F}" type="sibTrans" cxnId="{0823FDE1-1D96-4F0B-8A4A-0AAA67B063E5}">
      <dgm:prSet/>
      <dgm:spPr/>
      <dgm:t>
        <a:bodyPr/>
        <a:lstStyle/>
        <a:p>
          <a:endParaRPr lang="en-IN"/>
        </a:p>
      </dgm:t>
    </dgm:pt>
    <dgm:pt modelId="{4742FE52-DF3C-47C4-BC0B-6E629C8951E5}">
      <dgm:prSet/>
      <dgm:spPr/>
      <dgm:t>
        <a:bodyPr/>
        <a:lstStyle/>
        <a:p>
          <a:pPr rtl="0"/>
          <a:r>
            <a:rPr lang="en-IN" dirty="0"/>
            <a:t>C++ 11 multithreading library abstracts away all the platform-specific code, you can easily write sophisticated and portable code that runs across all major platforms.</a:t>
          </a:r>
        </a:p>
      </dgm:t>
    </dgm:pt>
    <dgm:pt modelId="{38DEDC01-228E-4FD3-9BC6-3CC7A8F340AD}" type="parTrans" cxnId="{77E9C6D5-F771-43B3-BA87-BE28A91F39CC}">
      <dgm:prSet/>
      <dgm:spPr/>
      <dgm:t>
        <a:bodyPr/>
        <a:lstStyle/>
        <a:p>
          <a:endParaRPr lang="en-IN"/>
        </a:p>
      </dgm:t>
    </dgm:pt>
    <dgm:pt modelId="{3E8A7C9B-B22A-4D05-8F72-9B935AA52FBF}" type="sibTrans" cxnId="{77E9C6D5-F771-43B3-BA87-BE28A91F39CC}">
      <dgm:prSet/>
      <dgm:spPr/>
      <dgm:t>
        <a:bodyPr/>
        <a:lstStyle/>
        <a:p>
          <a:endParaRPr lang="en-IN"/>
        </a:p>
      </dgm:t>
    </dgm:pt>
    <dgm:pt modelId="{3E0EB8CF-8BDE-4ABE-8B85-498F17A6FD11}">
      <dgm:prSet/>
      <dgm:spPr/>
      <dgm:t>
        <a:bodyPr/>
        <a:lstStyle/>
        <a:p>
          <a:pPr rtl="0"/>
          <a:r>
            <a:rPr lang="en-IN" dirty="0"/>
            <a:t>For example: on POSIX systems, a std::thread uses the </a:t>
          </a:r>
          <a:r>
            <a:rPr lang="en-IN" dirty="0" err="1"/>
            <a:t>Pthreads</a:t>
          </a:r>
          <a:r>
            <a:rPr lang="en-IN" dirty="0"/>
            <a:t> API, and on Win32 it uses the native </a:t>
          </a:r>
          <a:r>
            <a:rPr lang="en-IN" dirty="0" err="1"/>
            <a:t>CreateThread</a:t>
          </a:r>
          <a:r>
            <a:rPr lang="en-IN" dirty="0"/>
            <a:t> and related calls. </a:t>
          </a:r>
        </a:p>
      </dgm:t>
    </dgm:pt>
    <dgm:pt modelId="{DFD613F2-C21A-4441-8346-29B2FB1501B6}" type="parTrans" cxnId="{3A8ECBC0-86D1-463C-B472-C579B9A9F9C5}">
      <dgm:prSet/>
      <dgm:spPr/>
      <dgm:t>
        <a:bodyPr/>
        <a:lstStyle/>
        <a:p>
          <a:endParaRPr lang="en-IN"/>
        </a:p>
      </dgm:t>
    </dgm:pt>
    <dgm:pt modelId="{70E541B0-6869-4C32-8BEE-918D414D129C}" type="sibTrans" cxnId="{3A8ECBC0-86D1-463C-B472-C579B9A9F9C5}">
      <dgm:prSet/>
      <dgm:spPr/>
      <dgm:t>
        <a:bodyPr/>
        <a:lstStyle/>
        <a:p>
          <a:endParaRPr lang="en-IN"/>
        </a:p>
      </dgm:t>
    </dgm:pt>
    <dgm:pt modelId="{330FA21B-1B4B-4985-8B95-E8F0669F652F}">
      <dgm:prSet/>
      <dgm:spPr/>
      <dgm:t>
        <a:bodyPr/>
        <a:lstStyle/>
        <a:p>
          <a:pPr rtl="0"/>
          <a:r>
            <a:rPr lang="en-IN" dirty="0"/>
            <a:t>A </a:t>
          </a:r>
          <a:r>
            <a:rPr lang="en-IN" b="1" dirty="0"/>
            <a:t>std::thread </a:t>
          </a:r>
          <a:r>
            <a:rPr lang="en-IN" dirty="0"/>
            <a:t>object is normally constructed by passing the threading function or method it is to run.</a:t>
          </a:r>
        </a:p>
      </dgm:t>
    </dgm:pt>
    <dgm:pt modelId="{B73333B0-5E45-4478-8C10-204AED6CBA93}" type="parTrans" cxnId="{0D925CCC-2459-4D94-AAC3-E8B20932410B}">
      <dgm:prSet/>
      <dgm:spPr/>
      <dgm:t>
        <a:bodyPr/>
        <a:lstStyle/>
        <a:p>
          <a:endParaRPr lang="en-IN"/>
        </a:p>
      </dgm:t>
    </dgm:pt>
    <dgm:pt modelId="{7F276F74-D626-4BE1-8129-6124698423D7}" type="sibTrans" cxnId="{0D925CCC-2459-4D94-AAC3-E8B20932410B}">
      <dgm:prSet/>
      <dgm:spPr/>
      <dgm:t>
        <a:bodyPr/>
        <a:lstStyle/>
        <a:p>
          <a:endParaRPr lang="en-IN"/>
        </a:p>
      </dgm:t>
    </dgm:pt>
    <dgm:pt modelId="{7878C9F1-7AA7-4AE7-A2BB-4C3C4F94E392}" type="pres">
      <dgm:prSet presAssocID="{BE839D17-1FB9-4238-9220-5EB072829A24}" presName="linear" presStyleCnt="0">
        <dgm:presLayoutVars>
          <dgm:animLvl val="lvl"/>
          <dgm:resizeHandles val="exact"/>
        </dgm:presLayoutVars>
      </dgm:prSet>
      <dgm:spPr/>
    </dgm:pt>
    <dgm:pt modelId="{0CB88D12-3626-4482-8058-D5545E94469C}" type="pres">
      <dgm:prSet presAssocID="{BC2406F5-6259-423D-B593-68BCAA247AF5}" presName="parentText" presStyleLbl="node1" presStyleIdx="0" presStyleCnt="5">
        <dgm:presLayoutVars>
          <dgm:chMax val="0"/>
          <dgm:bulletEnabled val="1"/>
        </dgm:presLayoutVars>
      </dgm:prSet>
      <dgm:spPr/>
    </dgm:pt>
    <dgm:pt modelId="{3FE4BCE5-7293-4DA1-A989-31BD1BBCBF4E}" type="pres">
      <dgm:prSet presAssocID="{BD827E89-8ECE-4048-A384-3412A9D1F4FD}" presName="spacer" presStyleCnt="0"/>
      <dgm:spPr/>
    </dgm:pt>
    <dgm:pt modelId="{C7692CED-5B61-4FBD-8737-C9508BB97BE9}" type="pres">
      <dgm:prSet presAssocID="{3ED28726-F09F-4222-9871-B481E239EBFF}" presName="parentText" presStyleLbl="node1" presStyleIdx="1" presStyleCnt="5">
        <dgm:presLayoutVars>
          <dgm:chMax val="0"/>
          <dgm:bulletEnabled val="1"/>
        </dgm:presLayoutVars>
      </dgm:prSet>
      <dgm:spPr/>
    </dgm:pt>
    <dgm:pt modelId="{8B1EED4C-DAED-4E22-AF0A-4A5978D07130}" type="pres">
      <dgm:prSet presAssocID="{B8192D85-8BA8-4AC8-A598-1E548022747F}" presName="spacer" presStyleCnt="0"/>
      <dgm:spPr/>
    </dgm:pt>
    <dgm:pt modelId="{0DC0FB8E-6A06-4CFB-ADC9-862B9E49F9D5}" type="pres">
      <dgm:prSet presAssocID="{4742FE52-DF3C-47C4-BC0B-6E629C8951E5}" presName="parentText" presStyleLbl="node1" presStyleIdx="2" presStyleCnt="5">
        <dgm:presLayoutVars>
          <dgm:chMax val="0"/>
          <dgm:bulletEnabled val="1"/>
        </dgm:presLayoutVars>
      </dgm:prSet>
      <dgm:spPr/>
    </dgm:pt>
    <dgm:pt modelId="{826F19DC-31B7-40FC-8ED5-9FF8B46494F2}" type="pres">
      <dgm:prSet presAssocID="{3E8A7C9B-B22A-4D05-8F72-9B935AA52FBF}" presName="spacer" presStyleCnt="0"/>
      <dgm:spPr/>
    </dgm:pt>
    <dgm:pt modelId="{671914D1-3488-4788-B003-926494BB6BC7}" type="pres">
      <dgm:prSet presAssocID="{3E0EB8CF-8BDE-4ABE-8B85-498F17A6FD11}" presName="parentText" presStyleLbl="node1" presStyleIdx="3" presStyleCnt="5">
        <dgm:presLayoutVars>
          <dgm:chMax val="0"/>
          <dgm:bulletEnabled val="1"/>
        </dgm:presLayoutVars>
      </dgm:prSet>
      <dgm:spPr/>
    </dgm:pt>
    <dgm:pt modelId="{438F1158-A10B-4A26-90C7-2767B26079EE}" type="pres">
      <dgm:prSet presAssocID="{70E541B0-6869-4C32-8BEE-918D414D129C}" presName="spacer" presStyleCnt="0"/>
      <dgm:spPr/>
    </dgm:pt>
    <dgm:pt modelId="{8E837DCD-B52E-40B4-AB66-A6DC3BD2E063}" type="pres">
      <dgm:prSet presAssocID="{330FA21B-1B4B-4985-8B95-E8F0669F652F}" presName="parentText" presStyleLbl="node1" presStyleIdx="4" presStyleCnt="5">
        <dgm:presLayoutVars>
          <dgm:chMax val="0"/>
          <dgm:bulletEnabled val="1"/>
        </dgm:presLayoutVars>
      </dgm:prSet>
      <dgm:spPr/>
    </dgm:pt>
  </dgm:ptLst>
  <dgm:cxnLst>
    <dgm:cxn modelId="{BC95F12B-6672-40B8-A5BB-F7D8B3FF07C5}" type="presOf" srcId="{330FA21B-1B4B-4985-8B95-E8F0669F652F}" destId="{8E837DCD-B52E-40B4-AB66-A6DC3BD2E063}" srcOrd="0" destOrd="0" presId="urn:microsoft.com/office/officeart/2005/8/layout/vList2"/>
    <dgm:cxn modelId="{B8D9FE30-FEDB-4733-8D8B-4F174DA0DE94}" type="presOf" srcId="{4742FE52-DF3C-47C4-BC0B-6E629C8951E5}" destId="{0DC0FB8E-6A06-4CFB-ADC9-862B9E49F9D5}" srcOrd="0" destOrd="0" presId="urn:microsoft.com/office/officeart/2005/8/layout/vList2"/>
    <dgm:cxn modelId="{C4AC4B63-DB13-4629-BD19-5F4AAAFE595D}" type="presOf" srcId="{3ED28726-F09F-4222-9871-B481E239EBFF}" destId="{C7692CED-5B61-4FBD-8737-C9508BB97BE9}" srcOrd="0" destOrd="0" presId="urn:microsoft.com/office/officeart/2005/8/layout/vList2"/>
    <dgm:cxn modelId="{26AD0364-A80E-4FDA-BA08-E109863F64D3}" type="presOf" srcId="{3E0EB8CF-8BDE-4ABE-8B85-498F17A6FD11}" destId="{671914D1-3488-4788-B003-926494BB6BC7}" srcOrd="0" destOrd="0" presId="urn:microsoft.com/office/officeart/2005/8/layout/vList2"/>
    <dgm:cxn modelId="{C97EBCAB-A469-4D34-B2DF-7FFF2E0212E4}" srcId="{BE839D17-1FB9-4238-9220-5EB072829A24}" destId="{BC2406F5-6259-423D-B593-68BCAA247AF5}" srcOrd="0" destOrd="0" parTransId="{B24361AD-D311-4D32-AE24-EAB2C721DB14}" sibTransId="{BD827E89-8ECE-4048-A384-3412A9D1F4FD}"/>
    <dgm:cxn modelId="{3A8ECBC0-86D1-463C-B472-C579B9A9F9C5}" srcId="{BE839D17-1FB9-4238-9220-5EB072829A24}" destId="{3E0EB8CF-8BDE-4ABE-8B85-498F17A6FD11}" srcOrd="3" destOrd="0" parTransId="{DFD613F2-C21A-4441-8346-29B2FB1501B6}" sibTransId="{70E541B0-6869-4C32-8BEE-918D414D129C}"/>
    <dgm:cxn modelId="{0D925CCC-2459-4D94-AAC3-E8B20932410B}" srcId="{BE839D17-1FB9-4238-9220-5EB072829A24}" destId="{330FA21B-1B4B-4985-8B95-E8F0669F652F}" srcOrd="4" destOrd="0" parTransId="{B73333B0-5E45-4478-8C10-204AED6CBA93}" sibTransId="{7F276F74-D626-4BE1-8129-6124698423D7}"/>
    <dgm:cxn modelId="{9AA1E9CC-BE8E-4B19-8D38-725A39B7A43B}" type="presOf" srcId="{BC2406F5-6259-423D-B593-68BCAA247AF5}" destId="{0CB88D12-3626-4482-8058-D5545E94469C}" srcOrd="0" destOrd="0" presId="urn:microsoft.com/office/officeart/2005/8/layout/vList2"/>
    <dgm:cxn modelId="{77E9C6D5-F771-43B3-BA87-BE28A91F39CC}" srcId="{BE839D17-1FB9-4238-9220-5EB072829A24}" destId="{4742FE52-DF3C-47C4-BC0B-6E629C8951E5}" srcOrd="2" destOrd="0" parTransId="{38DEDC01-228E-4FD3-9BC6-3CC7A8F340AD}" sibTransId="{3E8A7C9B-B22A-4D05-8F72-9B935AA52FBF}"/>
    <dgm:cxn modelId="{0823FDE1-1D96-4F0B-8A4A-0AAA67B063E5}" srcId="{BE839D17-1FB9-4238-9220-5EB072829A24}" destId="{3ED28726-F09F-4222-9871-B481E239EBFF}" srcOrd="1" destOrd="0" parTransId="{551BB53C-D324-4E55-AF68-647887A77FA6}" sibTransId="{B8192D85-8BA8-4AC8-A598-1E548022747F}"/>
    <dgm:cxn modelId="{CFCCE4F0-BD43-49CE-BA53-904DB66047F3}" type="presOf" srcId="{BE839D17-1FB9-4238-9220-5EB072829A24}" destId="{7878C9F1-7AA7-4AE7-A2BB-4C3C4F94E392}" srcOrd="0" destOrd="0" presId="urn:microsoft.com/office/officeart/2005/8/layout/vList2"/>
    <dgm:cxn modelId="{3CCD819A-A070-4A3E-9D3E-DC859F967704}" type="presParOf" srcId="{7878C9F1-7AA7-4AE7-A2BB-4C3C4F94E392}" destId="{0CB88D12-3626-4482-8058-D5545E94469C}" srcOrd="0" destOrd="0" presId="urn:microsoft.com/office/officeart/2005/8/layout/vList2"/>
    <dgm:cxn modelId="{B729EAE2-EA78-4C30-8F18-62EB32460F04}" type="presParOf" srcId="{7878C9F1-7AA7-4AE7-A2BB-4C3C4F94E392}" destId="{3FE4BCE5-7293-4DA1-A989-31BD1BBCBF4E}" srcOrd="1" destOrd="0" presId="urn:microsoft.com/office/officeart/2005/8/layout/vList2"/>
    <dgm:cxn modelId="{8C0CB2FE-A054-4A6E-971B-960AE1DFCB7A}" type="presParOf" srcId="{7878C9F1-7AA7-4AE7-A2BB-4C3C4F94E392}" destId="{C7692CED-5B61-4FBD-8737-C9508BB97BE9}" srcOrd="2" destOrd="0" presId="urn:microsoft.com/office/officeart/2005/8/layout/vList2"/>
    <dgm:cxn modelId="{74F61710-6CEB-4D1B-BA80-B8742BC14B9E}" type="presParOf" srcId="{7878C9F1-7AA7-4AE7-A2BB-4C3C4F94E392}" destId="{8B1EED4C-DAED-4E22-AF0A-4A5978D07130}" srcOrd="3" destOrd="0" presId="urn:microsoft.com/office/officeart/2005/8/layout/vList2"/>
    <dgm:cxn modelId="{781396DC-4EFF-4D06-8B4C-0F7B8C9BB30A}" type="presParOf" srcId="{7878C9F1-7AA7-4AE7-A2BB-4C3C4F94E392}" destId="{0DC0FB8E-6A06-4CFB-ADC9-862B9E49F9D5}" srcOrd="4" destOrd="0" presId="urn:microsoft.com/office/officeart/2005/8/layout/vList2"/>
    <dgm:cxn modelId="{72BCC426-2AA6-4F05-9192-F092FF75C67D}" type="presParOf" srcId="{7878C9F1-7AA7-4AE7-A2BB-4C3C4F94E392}" destId="{826F19DC-31B7-40FC-8ED5-9FF8B46494F2}" srcOrd="5" destOrd="0" presId="urn:microsoft.com/office/officeart/2005/8/layout/vList2"/>
    <dgm:cxn modelId="{F0837D2D-47D5-4002-8FBB-91A5C994793D}" type="presParOf" srcId="{7878C9F1-7AA7-4AE7-A2BB-4C3C4F94E392}" destId="{671914D1-3488-4788-B003-926494BB6BC7}" srcOrd="6" destOrd="0" presId="urn:microsoft.com/office/officeart/2005/8/layout/vList2"/>
    <dgm:cxn modelId="{B87F783A-E3D1-40A9-B411-B68B8EDB499A}" type="presParOf" srcId="{7878C9F1-7AA7-4AE7-A2BB-4C3C4F94E392}" destId="{438F1158-A10B-4A26-90C7-2767B26079EE}" srcOrd="7" destOrd="0" presId="urn:microsoft.com/office/officeart/2005/8/layout/vList2"/>
    <dgm:cxn modelId="{05720379-1D6D-42D7-A591-5B43E15E41E5}" type="presParOf" srcId="{7878C9F1-7AA7-4AE7-A2BB-4C3C4F94E392}" destId="{8E837DCD-B52E-40B4-AB66-A6DC3BD2E063}" srcOrd="8"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err="1"/>
            <a:t>std</a:t>
          </a:r>
          <a:r>
            <a:rPr lang="en-IN" sz="3200" b="1" dirty="0"/>
            <a:t>::promise &amp; </a:t>
          </a:r>
          <a:r>
            <a:rPr lang="en-IN" sz="3200" b="1" dirty="0" err="1"/>
            <a:t>std</a:t>
          </a:r>
          <a:r>
            <a:rPr lang="en-IN" sz="3200" b="1" dirty="0"/>
            <a:t>::future</a:t>
          </a:r>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F0DF1367-BB75-4194-855F-236CC03A3C85}" srcId="{DD0B4728-9D96-450B-BE6A-334940CC29C0}" destId="{39DE3ACC-F631-432E-963A-857AE3BC9679}" srcOrd="0" destOrd="0" parTransId="{BBA31A04-3DBE-4C5F-8AC0-05C2070BE703}" sibTransId="{BBCEAD6B-B850-471D-A759-FA19A324D66E}"/>
    <dgm:cxn modelId="{2C860A94-E143-44B8-B8D9-6434868F3F70}" type="presOf" srcId="{DD0B4728-9D96-450B-BE6A-334940CC29C0}" destId="{622A42A3-B605-4AF7-843C-0079C4E88486}" srcOrd="0" destOrd="0" presId="urn:microsoft.com/office/officeart/2005/8/layout/vList2"/>
    <dgm:cxn modelId="{AFC9B5B3-8496-479D-A6ED-1B63D4190262}" type="presOf" srcId="{39DE3ACC-F631-432E-963A-857AE3BC9679}" destId="{CB2C0BD3-48D5-4ECA-8703-45F1DF9ED57B}" srcOrd="0" destOrd="0" presId="urn:microsoft.com/office/officeart/2005/8/layout/vList2"/>
    <dgm:cxn modelId="{32CDAC33-3EF1-4CA9-A1B4-605D456DD229}"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620D2DDC-F437-4979-8CAF-8D38697FAA5B}" type="doc">
      <dgm:prSet loTypeId="urn:microsoft.com/office/officeart/2005/8/layout/list1" loCatId="list" qsTypeId="urn:microsoft.com/office/officeart/2005/8/quickstyle/simple4" qsCatId="simple" csTypeId="urn:microsoft.com/office/officeart/2005/8/colors/accent5_2" csCatId="accent5"/>
      <dgm:spPr/>
      <dgm:t>
        <a:bodyPr/>
        <a:lstStyle/>
        <a:p>
          <a:endParaRPr lang="en-IN"/>
        </a:p>
      </dgm:t>
    </dgm:pt>
    <dgm:pt modelId="{902B4866-6F57-41EC-8971-31CA40289601}">
      <dgm:prSet custT="1"/>
      <dgm:spPr/>
      <dgm:t>
        <a:bodyPr/>
        <a:lstStyle/>
        <a:p>
          <a:pPr algn="just" rtl="0"/>
          <a:r>
            <a:rPr lang="en-IN" sz="1800" dirty="0"/>
            <a:t>When a promise object gets constructed a shared state is allocated automatically.</a:t>
          </a:r>
        </a:p>
      </dgm:t>
    </dgm:pt>
    <dgm:pt modelId="{06144218-A788-420E-B062-FF1F0E1CC8C6}" type="parTrans" cxnId="{22647F41-BB43-47D7-9E28-C2A3A66C29F5}">
      <dgm:prSet/>
      <dgm:spPr/>
      <dgm:t>
        <a:bodyPr/>
        <a:lstStyle/>
        <a:p>
          <a:pPr algn="just"/>
          <a:endParaRPr lang="en-IN" sz="1800"/>
        </a:p>
      </dgm:t>
    </dgm:pt>
    <dgm:pt modelId="{90E4C265-0129-48C4-8638-554A2963E815}" type="sibTrans" cxnId="{22647F41-BB43-47D7-9E28-C2A3A66C29F5}">
      <dgm:prSet/>
      <dgm:spPr/>
      <dgm:t>
        <a:bodyPr/>
        <a:lstStyle/>
        <a:p>
          <a:pPr algn="just"/>
          <a:endParaRPr lang="en-IN" sz="1800"/>
        </a:p>
      </dgm:t>
    </dgm:pt>
    <dgm:pt modelId="{23D88931-444E-4A2E-963E-0515DCBBCB15}">
      <dgm:prSet custT="1"/>
      <dgm:spPr/>
      <dgm:t>
        <a:bodyPr/>
        <a:lstStyle/>
        <a:p>
          <a:pPr algn="just" rtl="0"/>
          <a:r>
            <a:rPr lang="en-IN" sz="1800" dirty="0"/>
            <a:t>It is in this shared state memory the value will be stored.</a:t>
          </a:r>
        </a:p>
      </dgm:t>
    </dgm:pt>
    <dgm:pt modelId="{937E2E56-79F2-4EB1-890E-88982AE1ED38}" type="parTrans" cxnId="{898335BA-D987-4C0E-BAFC-C136822E3CFA}">
      <dgm:prSet/>
      <dgm:spPr/>
      <dgm:t>
        <a:bodyPr/>
        <a:lstStyle/>
        <a:p>
          <a:pPr algn="just"/>
          <a:endParaRPr lang="en-IN" sz="1800"/>
        </a:p>
      </dgm:t>
    </dgm:pt>
    <dgm:pt modelId="{D74E4B51-3386-4EE8-B9D2-B9544A0CAC2E}" type="sibTrans" cxnId="{898335BA-D987-4C0E-BAFC-C136822E3CFA}">
      <dgm:prSet/>
      <dgm:spPr/>
      <dgm:t>
        <a:bodyPr/>
        <a:lstStyle/>
        <a:p>
          <a:pPr algn="just"/>
          <a:endParaRPr lang="en-IN" sz="1800"/>
        </a:p>
      </dgm:t>
    </dgm:pt>
    <dgm:pt modelId="{27103179-82DD-4D9B-ACF9-6FBCCF626B9B}" type="pres">
      <dgm:prSet presAssocID="{620D2DDC-F437-4979-8CAF-8D38697FAA5B}" presName="linear" presStyleCnt="0">
        <dgm:presLayoutVars>
          <dgm:dir/>
          <dgm:animLvl val="lvl"/>
          <dgm:resizeHandles val="exact"/>
        </dgm:presLayoutVars>
      </dgm:prSet>
      <dgm:spPr/>
    </dgm:pt>
    <dgm:pt modelId="{50371E21-28A1-4497-B8CA-B5AE07F65A59}" type="pres">
      <dgm:prSet presAssocID="{902B4866-6F57-41EC-8971-31CA40289601}" presName="parentLin" presStyleCnt="0"/>
      <dgm:spPr/>
    </dgm:pt>
    <dgm:pt modelId="{4CA04AFA-AFE9-47AC-87BA-D435AC3BE38F}" type="pres">
      <dgm:prSet presAssocID="{902B4866-6F57-41EC-8971-31CA40289601}" presName="parentLeftMargin" presStyleLbl="node1" presStyleIdx="0" presStyleCnt="2"/>
      <dgm:spPr/>
    </dgm:pt>
    <dgm:pt modelId="{6D4B4155-3F12-4B55-8073-FA4B9AE2048F}" type="pres">
      <dgm:prSet presAssocID="{902B4866-6F57-41EC-8971-31CA40289601}" presName="parentText" presStyleLbl="node1" presStyleIdx="0" presStyleCnt="2">
        <dgm:presLayoutVars>
          <dgm:chMax val="0"/>
          <dgm:bulletEnabled val="1"/>
        </dgm:presLayoutVars>
      </dgm:prSet>
      <dgm:spPr/>
    </dgm:pt>
    <dgm:pt modelId="{69E873AB-4DD6-4309-A804-22E233377FFD}" type="pres">
      <dgm:prSet presAssocID="{902B4866-6F57-41EC-8971-31CA40289601}" presName="negativeSpace" presStyleCnt="0"/>
      <dgm:spPr/>
    </dgm:pt>
    <dgm:pt modelId="{DF0051E0-351E-4E3F-AF01-9B8B33D59A0F}" type="pres">
      <dgm:prSet presAssocID="{902B4866-6F57-41EC-8971-31CA40289601}" presName="childText" presStyleLbl="conFgAcc1" presStyleIdx="0" presStyleCnt="2">
        <dgm:presLayoutVars>
          <dgm:bulletEnabled val="1"/>
        </dgm:presLayoutVars>
      </dgm:prSet>
      <dgm:spPr/>
    </dgm:pt>
    <dgm:pt modelId="{BF11774A-600A-4D58-806A-7D01321A7468}" type="pres">
      <dgm:prSet presAssocID="{90E4C265-0129-48C4-8638-554A2963E815}" presName="spaceBetweenRectangles" presStyleCnt="0"/>
      <dgm:spPr/>
    </dgm:pt>
    <dgm:pt modelId="{F491AB8A-5D13-4528-B609-C697AA5CEA40}" type="pres">
      <dgm:prSet presAssocID="{23D88931-444E-4A2E-963E-0515DCBBCB15}" presName="parentLin" presStyleCnt="0"/>
      <dgm:spPr/>
    </dgm:pt>
    <dgm:pt modelId="{AD1EF384-239F-4E0F-92FE-1EEB6C883842}" type="pres">
      <dgm:prSet presAssocID="{23D88931-444E-4A2E-963E-0515DCBBCB15}" presName="parentLeftMargin" presStyleLbl="node1" presStyleIdx="0" presStyleCnt="2"/>
      <dgm:spPr/>
    </dgm:pt>
    <dgm:pt modelId="{A3EBF264-9C2A-4B7D-8110-FCF60343ED51}" type="pres">
      <dgm:prSet presAssocID="{23D88931-444E-4A2E-963E-0515DCBBCB15}" presName="parentText" presStyleLbl="node1" presStyleIdx="1" presStyleCnt="2">
        <dgm:presLayoutVars>
          <dgm:chMax val="0"/>
          <dgm:bulletEnabled val="1"/>
        </dgm:presLayoutVars>
      </dgm:prSet>
      <dgm:spPr/>
    </dgm:pt>
    <dgm:pt modelId="{8B134F10-E906-4FC0-BC75-69CAF922A371}" type="pres">
      <dgm:prSet presAssocID="{23D88931-444E-4A2E-963E-0515DCBBCB15}" presName="negativeSpace" presStyleCnt="0"/>
      <dgm:spPr/>
    </dgm:pt>
    <dgm:pt modelId="{168FF56D-0FBD-4E48-981C-2BC2D571D3EA}" type="pres">
      <dgm:prSet presAssocID="{23D88931-444E-4A2E-963E-0515DCBBCB15}" presName="childText" presStyleLbl="conFgAcc1" presStyleIdx="1" presStyleCnt="2">
        <dgm:presLayoutVars>
          <dgm:bulletEnabled val="1"/>
        </dgm:presLayoutVars>
      </dgm:prSet>
      <dgm:spPr/>
    </dgm:pt>
  </dgm:ptLst>
  <dgm:cxnLst>
    <dgm:cxn modelId="{CEC65E1A-833C-48E3-95CB-306F4F207DF0}" type="presOf" srcId="{902B4866-6F57-41EC-8971-31CA40289601}" destId="{6D4B4155-3F12-4B55-8073-FA4B9AE2048F}" srcOrd="1" destOrd="0" presId="urn:microsoft.com/office/officeart/2005/8/layout/list1"/>
    <dgm:cxn modelId="{80F94C61-B928-4A6D-86B6-96DF71AE609A}" type="presOf" srcId="{902B4866-6F57-41EC-8971-31CA40289601}" destId="{4CA04AFA-AFE9-47AC-87BA-D435AC3BE38F}" srcOrd="0" destOrd="0" presId="urn:microsoft.com/office/officeart/2005/8/layout/list1"/>
    <dgm:cxn modelId="{22647F41-BB43-47D7-9E28-C2A3A66C29F5}" srcId="{620D2DDC-F437-4979-8CAF-8D38697FAA5B}" destId="{902B4866-6F57-41EC-8971-31CA40289601}" srcOrd="0" destOrd="0" parTransId="{06144218-A788-420E-B062-FF1F0E1CC8C6}" sibTransId="{90E4C265-0129-48C4-8638-554A2963E815}"/>
    <dgm:cxn modelId="{6AD6547E-FB96-4EEA-948A-9917F11F5565}" type="presOf" srcId="{620D2DDC-F437-4979-8CAF-8D38697FAA5B}" destId="{27103179-82DD-4D9B-ACF9-6FBCCF626B9B}" srcOrd="0" destOrd="0" presId="urn:microsoft.com/office/officeart/2005/8/layout/list1"/>
    <dgm:cxn modelId="{898335BA-D987-4C0E-BAFC-C136822E3CFA}" srcId="{620D2DDC-F437-4979-8CAF-8D38697FAA5B}" destId="{23D88931-444E-4A2E-963E-0515DCBBCB15}" srcOrd="1" destOrd="0" parTransId="{937E2E56-79F2-4EB1-890E-88982AE1ED38}" sibTransId="{D74E4B51-3386-4EE8-B9D2-B9544A0CAC2E}"/>
    <dgm:cxn modelId="{C9ACCAE1-D4CC-4742-A0A8-9646F23F7AB2}" type="presOf" srcId="{23D88931-444E-4A2E-963E-0515DCBBCB15}" destId="{AD1EF384-239F-4E0F-92FE-1EEB6C883842}" srcOrd="0" destOrd="0" presId="urn:microsoft.com/office/officeart/2005/8/layout/list1"/>
    <dgm:cxn modelId="{C5EFA4E3-9FBC-4FE9-8CF2-55A8002942A3}" type="presOf" srcId="{23D88931-444E-4A2E-963E-0515DCBBCB15}" destId="{A3EBF264-9C2A-4B7D-8110-FCF60343ED51}" srcOrd="1" destOrd="0" presId="urn:microsoft.com/office/officeart/2005/8/layout/list1"/>
    <dgm:cxn modelId="{DE3830BF-2367-43AF-9676-ADA57AEA068F}" type="presParOf" srcId="{27103179-82DD-4D9B-ACF9-6FBCCF626B9B}" destId="{50371E21-28A1-4497-B8CA-B5AE07F65A59}" srcOrd="0" destOrd="0" presId="urn:microsoft.com/office/officeart/2005/8/layout/list1"/>
    <dgm:cxn modelId="{BE168698-689B-4EA2-A415-90C7A9714FE7}" type="presParOf" srcId="{50371E21-28A1-4497-B8CA-B5AE07F65A59}" destId="{4CA04AFA-AFE9-47AC-87BA-D435AC3BE38F}" srcOrd="0" destOrd="0" presId="urn:microsoft.com/office/officeart/2005/8/layout/list1"/>
    <dgm:cxn modelId="{1528B43D-02CB-423F-9186-DB02AC03CA12}" type="presParOf" srcId="{50371E21-28A1-4497-B8CA-B5AE07F65A59}" destId="{6D4B4155-3F12-4B55-8073-FA4B9AE2048F}" srcOrd="1" destOrd="0" presId="urn:microsoft.com/office/officeart/2005/8/layout/list1"/>
    <dgm:cxn modelId="{DE394156-E058-4D0E-A068-C5BC028853E9}" type="presParOf" srcId="{27103179-82DD-4D9B-ACF9-6FBCCF626B9B}" destId="{69E873AB-4DD6-4309-A804-22E233377FFD}" srcOrd="1" destOrd="0" presId="urn:microsoft.com/office/officeart/2005/8/layout/list1"/>
    <dgm:cxn modelId="{E51AE0AB-590E-4983-A5FE-DAA766B33039}" type="presParOf" srcId="{27103179-82DD-4D9B-ACF9-6FBCCF626B9B}" destId="{DF0051E0-351E-4E3F-AF01-9B8B33D59A0F}" srcOrd="2" destOrd="0" presId="urn:microsoft.com/office/officeart/2005/8/layout/list1"/>
    <dgm:cxn modelId="{9DC35C86-2085-40DF-BE25-9C95B1C396D2}" type="presParOf" srcId="{27103179-82DD-4D9B-ACF9-6FBCCF626B9B}" destId="{BF11774A-600A-4D58-806A-7D01321A7468}" srcOrd="3" destOrd="0" presId="urn:microsoft.com/office/officeart/2005/8/layout/list1"/>
    <dgm:cxn modelId="{DDCA40C6-8866-48DB-A223-4AE24D77B7B6}" type="presParOf" srcId="{27103179-82DD-4D9B-ACF9-6FBCCF626B9B}" destId="{F491AB8A-5D13-4528-B609-C697AA5CEA40}" srcOrd="4" destOrd="0" presId="urn:microsoft.com/office/officeart/2005/8/layout/list1"/>
    <dgm:cxn modelId="{A32967A6-5720-4B3D-9B12-FFA43883CB49}" type="presParOf" srcId="{F491AB8A-5D13-4528-B609-C697AA5CEA40}" destId="{AD1EF384-239F-4E0F-92FE-1EEB6C883842}" srcOrd="0" destOrd="0" presId="urn:microsoft.com/office/officeart/2005/8/layout/list1"/>
    <dgm:cxn modelId="{5EF88134-3560-4FBC-BBF0-1689A8396FC6}" type="presParOf" srcId="{F491AB8A-5D13-4528-B609-C697AA5CEA40}" destId="{A3EBF264-9C2A-4B7D-8110-FCF60343ED51}" srcOrd="1" destOrd="0" presId="urn:microsoft.com/office/officeart/2005/8/layout/list1"/>
    <dgm:cxn modelId="{BE627C79-9EF4-45D2-AD59-5682ECB9FE88}" type="presParOf" srcId="{27103179-82DD-4D9B-ACF9-6FBCCF626B9B}" destId="{8B134F10-E906-4FC0-BC75-69CAF922A371}" srcOrd="5" destOrd="0" presId="urn:microsoft.com/office/officeart/2005/8/layout/list1"/>
    <dgm:cxn modelId="{42EBDAA0-28A4-443E-9581-3FCDB555D401}" type="presParOf" srcId="{27103179-82DD-4D9B-ACF9-6FBCCF626B9B}" destId="{168FF56D-0FBD-4E48-981C-2BC2D571D3EA}"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err="1"/>
            <a:t>std</a:t>
          </a:r>
          <a:r>
            <a:rPr lang="en-IN" sz="3200" b="1" dirty="0"/>
            <a:t>::promise &amp; </a:t>
          </a:r>
          <a:r>
            <a:rPr lang="en-IN" sz="3200" b="1" dirty="0" err="1"/>
            <a:t>std</a:t>
          </a:r>
          <a:r>
            <a:rPr lang="en-IN" sz="3200" b="1" dirty="0"/>
            <a:t>::future</a:t>
          </a:r>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F0DF1367-BB75-4194-855F-236CC03A3C85}" srcId="{DD0B4728-9D96-450B-BE6A-334940CC29C0}" destId="{39DE3ACC-F631-432E-963A-857AE3BC9679}" srcOrd="0" destOrd="0" parTransId="{BBA31A04-3DBE-4C5F-8AC0-05C2070BE703}" sibTransId="{BBCEAD6B-B850-471D-A759-FA19A324D66E}"/>
    <dgm:cxn modelId="{774A3F56-04A0-4D47-AF36-17D4D96D5084}" type="presOf" srcId="{DD0B4728-9D96-450B-BE6A-334940CC29C0}" destId="{622A42A3-B605-4AF7-843C-0079C4E88486}" srcOrd="0" destOrd="0" presId="urn:microsoft.com/office/officeart/2005/8/layout/vList2"/>
    <dgm:cxn modelId="{8161C2D7-52C0-42D2-8F24-735D7658589E}" type="presOf" srcId="{39DE3ACC-F631-432E-963A-857AE3BC9679}" destId="{CB2C0BD3-48D5-4ECA-8703-45F1DF9ED57B}" srcOrd="0" destOrd="0" presId="urn:microsoft.com/office/officeart/2005/8/layout/vList2"/>
    <dgm:cxn modelId="{B64F22BB-5D63-4266-AA26-8D5A865DA5A7}"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1037F3FD-61BA-4C88-8932-49B6176ADCF7}" type="doc">
      <dgm:prSet loTypeId="urn:microsoft.com/office/officeart/2005/8/layout/list1" loCatId="list" qsTypeId="urn:microsoft.com/office/officeart/2005/8/quickstyle/simple4" qsCatId="simple" csTypeId="urn:microsoft.com/office/officeart/2005/8/colors/accent5_2" csCatId="accent5"/>
      <dgm:spPr/>
      <dgm:t>
        <a:bodyPr/>
        <a:lstStyle/>
        <a:p>
          <a:endParaRPr lang="en-IN"/>
        </a:p>
      </dgm:t>
    </dgm:pt>
    <dgm:pt modelId="{DB21E0DF-B90A-4CBC-8623-451DD63E0CD4}">
      <dgm:prSet custT="1"/>
      <dgm:spPr/>
      <dgm:t>
        <a:bodyPr/>
        <a:lstStyle/>
        <a:p>
          <a:pPr rtl="0"/>
          <a:r>
            <a:rPr lang="en-IN" sz="1400" dirty="0"/>
            <a:t>The next step is to obtain the future from the promise.</a:t>
          </a:r>
        </a:p>
      </dgm:t>
    </dgm:pt>
    <dgm:pt modelId="{F609F76F-B1F2-4FB6-88E2-281D7B601DF3}" type="parTrans" cxnId="{24DF8081-DA14-43D8-BF04-C63B41D388A7}">
      <dgm:prSet/>
      <dgm:spPr/>
      <dgm:t>
        <a:bodyPr/>
        <a:lstStyle/>
        <a:p>
          <a:endParaRPr lang="en-IN"/>
        </a:p>
      </dgm:t>
    </dgm:pt>
    <dgm:pt modelId="{918B6205-305D-455D-A50D-D4E57614CF1D}" type="sibTrans" cxnId="{24DF8081-DA14-43D8-BF04-C63B41D388A7}">
      <dgm:prSet/>
      <dgm:spPr/>
      <dgm:t>
        <a:bodyPr/>
        <a:lstStyle/>
        <a:p>
          <a:endParaRPr lang="en-IN"/>
        </a:p>
      </dgm:t>
    </dgm:pt>
    <dgm:pt modelId="{39B5911F-3ADC-4CB5-8718-33772127F989}" type="pres">
      <dgm:prSet presAssocID="{1037F3FD-61BA-4C88-8932-49B6176ADCF7}" presName="linear" presStyleCnt="0">
        <dgm:presLayoutVars>
          <dgm:dir/>
          <dgm:animLvl val="lvl"/>
          <dgm:resizeHandles val="exact"/>
        </dgm:presLayoutVars>
      </dgm:prSet>
      <dgm:spPr/>
    </dgm:pt>
    <dgm:pt modelId="{DF51686C-7E97-44DD-BBEB-6E831C41F098}" type="pres">
      <dgm:prSet presAssocID="{DB21E0DF-B90A-4CBC-8623-451DD63E0CD4}" presName="parentLin" presStyleCnt="0"/>
      <dgm:spPr/>
    </dgm:pt>
    <dgm:pt modelId="{A39F3829-BC1D-4E1A-82BD-331C5C740FF5}" type="pres">
      <dgm:prSet presAssocID="{DB21E0DF-B90A-4CBC-8623-451DD63E0CD4}" presName="parentLeftMargin" presStyleLbl="node1" presStyleIdx="0" presStyleCnt="1"/>
      <dgm:spPr/>
    </dgm:pt>
    <dgm:pt modelId="{1354E03B-7500-452F-BEA1-701DF5C738B4}" type="pres">
      <dgm:prSet presAssocID="{DB21E0DF-B90A-4CBC-8623-451DD63E0CD4}" presName="parentText" presStyleLbl="node1" presStyleIdx="0" presStyleCnt="1">
        <dgm:presLayoutVars>
          <dgm:chMax val="0"/>
          <dgm:bulletEnabled val="1"/>
        </dgm:presLayoutVars>
      </dgm:prSet>
      <dgm:spPr/>
    </dgm:pt>
    <dgm:pt modelId="{CACCF698-0CC9-4C65-8F34-A42148ED8744}" type="pres">
      <dgm:prSet presAssocID="{DB21E0DF-B90A-4CBC-8623-451DD63E0CD4}" presName="negativeSpace" presStyleCnt="0"/>
      <dgm:spPr/>
    </dgm:pt>
    <dgm:pt modelId="{516D078E-9A10-41D5-AE0B-808825A6E1CE}" type="pres">
      <dgm:prSet presAssocID="{DB21E0DF-B90A-4CBC-8623-451DD63E0CD4}" presName="childText" presStyleLbl="conFgAcc1" presStyleIdx="0" presStyleCnt="1">
        <dgm:presLayoutVars>
          <dgm:bulletEnabled val="1"/>
        </dgm:presLayoutVars>
      </dgm:prSet>
      <dgm:spPr/>
    </dgm:pt>
  </dgm:ptLst>
  <dgm:cxnLst>
    <dgm:cxn modelId="{C7EF8634-07C4-4F67-827A-5BF342E2298B}" type="presOf" srcId="{DB21E0DF-B90A-4CBC-8623-451DD63E0CD4}" destId="{1354E03B-7500-452F-BEA1-701DF5C738B4}" srcOrd="1" destOrd="0" presId="urn:microsoft.com/office/officeart/2005/8/layout/list1"/>
    <dgm:cxn modelId="{24DF8081-DA14-43D8-BF04-C63B41D388A7}" srcId="{1037F3FD-61BA-4C88-8932-49B6176ADCF7}" destId="{DB21E0DF-B90A-4CBC-8623-451DD63E0CD4}" srcOrd="0" destOrd="0" parTransId="{F609F76F-B1F2-4FB6-88E2-281D7B601DF3}" sibTransId="{918B6205-305D-455D-A50D-D4E57614CF1D}"/>
    <dgm:cxn modelId="{0598C8CF-6DB6-4D7E-B6A9-02BD667A6F1B}" type="presOf" srcId="{DB21E0DF-B90A-4CBC-8623-451DD63E0CD4}" destId="{A39F3829-BC1D-4E1A-82BD-331C5C740FF5}" srcOrd="0" destOrd="0" presId="urn:microsoft.com/office/officeart/2005/8/layout/list1"/>
    <dgm:cxn modelId="{E621A5FB-DE04-4584-80E8-DD19E228C4DB}" type="presOf" srcId="{1037F3FD-61BA-4C88-8932-49B6176ADCF7}" destId="{39B5911F-3ADC-4CB5-8718-33772127F989}" srcOrd="0" destOrd="0" presId="urn:microsoft.com/office/officeart/2005/8/layout/list1"/>
    <dgm:cxn modelId="{15247ECE-E5D0-4D8C-8F13-2521F9653F8B}" type="presParOf" srcId="{39B5911F-3ADC-4CB5-8718-33772127F989}" destId="{DF51686C-7E97-44DD-BBEB-6E831C41F098}" srcOrd="0" destOrd="0" presId="urn:microsoft.com/office/officeart/2005/8/layout/list1"/>
    <dgm:cxn modelId="{D22404EE-DC0E-4424-A35E-5444CCD0A46D}" type="presParOf" srcId="{DF51686C-7E97-44DD-BBEB-6E831C41F098}" destId="{A39F3829-BC1D-4E1A-82BD-331C5C740FF5}" srcOrd="0" destOrd="0" presId="urn:microsoft.com/office/officeart/2005/8/layout/list1"/>
    <dgm:cxn modelId="{329E8AF9-A711-4E57-9595-010FA200A986}" type="presParOf" srcId="{DF51686C-7E97-44DD-BBEB-6E831C41F098}" destId="{1354E03B-7500-452F-BEA1-701DF5C738B4}" srcOrd="1" destOrd="0" presId="urn:microsoft.com/office/officeart/2005/8/layout/list1"/>
    <dgm:cxn modelId="{C614F461-F3DE-4C56-B01C-9BE81D272853}" type="presParOf" srcId="{39B5911F-3ADC-4CB5-8718-33772127F989}" destId="{CACCF698-0CC9-4C65-8F34-A42148ED8744}" srcOrd="1" destOrd="0" presId="urn:microsoft.com/office/officeart/2005/8/layout/list1"/>
    <dgm:cxn modelId="{BFF6141F-74FA-4EB8-A158-24187814D82C}" type="presParOf" srcId="{39B5911F-3ADC-4CB5-8718-33772127F989}" destId="{516D078E-9A10-41D5-AE0B-808825A6E1CE}"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43C8F468-E07A-45A9-BF57-33E15759A77B}"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A7F71A45-6556-452A-A666-4B497B56CF46}">
      <dgm:prSet custT="1"/>
      <dgm:spPr/>
      <dgm:t>
        <a:bodyPr/>
        <a:lstStyle/>
        <a:p>
          <a:pPr algn="just" rtl="0"/>
          <a:r>
            <a:rPr lang="en-IN" sz="1400" dirty="0"/>
            <a:t>At this point both future and promise share the </a:t>
          </a:r>
          <a:r>
            <a:rPr lang="en-IN" sz="1400" dirty="0" err="1"/>
            <a:t>shared_state</a:t>
          </a:r>
          <a:r>
            <a:rPr lang="en-IN" sz="1400" dirty="0"/>
            <a:t> memory.</a:t>
          </a:r>
        </a:p>
      </dgm:t>
    </dgm:pt>
    <dgm:pt modelId="{4652B8F4-00F9-47ED-885D-B613AA304EB3}" type="parTrans" cxnId="{59952207-423B-4A5B-9B0C-4DAA663C9541}">
      <dgm:prSet/>
      <dgm:spPr/>
      <dgm:t>
        <a:bodyPr/>
        <a:lstStyle/>
        <a:p>
          <a:pPr algn="just"/>
          <a:endParaRPr lang="en-IN" sz="1400"/>
        </a:p>
      </dgm:t>
    </dgm:pt>
    <dgm:pt modelId="{20AF94DB-2B26-4C7E-B045-04A704F0B5F5}" type="sibTrans" cxnId="{59952207-423B-4A5B-9B0C-4DAA663C9541}">
      <dgm:prSet/>
      <dgm:spPr/>
      <dgm:t>
        <a:bodyPr/>
        <a:lstStyle/>
        <a:p>
          <a:pPr algn="just"/>
          <a:endParaRPr lang="en-IN" sz="1400"/>
        </a:p>
      </dgm:t>
    </dgm:pt>
    <dgm:pt modelId="{C8AF22CE-66B1-4ED3-A380-E55CA8AA0750}">
      <dgm:prSet custT="1"/>
      <dgm:spPr/>
      <dgm:t>
        <a:bodyPr/>
        <a:lstStyle/>
        <a:p>
          <a:pPr algn="just" rtl="0"/>
          <a:r>
            <a:rPr lang="en-IN" sz="1400" dirty="0"/>
            <a:t>This </a:t>
          </a:r>
          <a:r>
            <a:rPr lang="en-IN" sz="1400" dirty="0" err="1"/>
            <a:t>shared_state</a:t>
          </a:r>
          <a:r>
            <a:rPr lang="en-IN" sz="1400" dirty="0"/>
            <a:t> memory is reference counted, when both objects promise and future go out of scope the memory is automatically released.</a:t>
          </a:r>
        </a:p>
      </dgm:t>
    </dgm:pt>
    <dgm:pt modelId="{16B8EDE6-5AB0-4DB6-8204-40BA2D092A85}" type="parTrans" cxnId="{F15C136A-6B1C-4D02-AE7B-BD4922F29B22}">
      <dgm:prSet/>
      <dgm:spPr/>
      <dgm:t>
        <a:bodyPr/>
        <a:lstStyle/>
        <a:p>
          <a:pPr algn="just"/>
          <a:endParaRPr lang="en-IN" sz="1400"/>
        </a:p>
      </dgm:t>
    </dgm:pt>
    <dgm:pt modelId="{6F1B502D-4E32-4C4F-9086-0E51B2142DAD}" type="sibTrans" cxnId="{F15C136A-6B1C-4D02-AE7B-BD4922F29B22}">
      <dgm:prSet/>
      <dgm:spPr/>
      <dgm:t>
        <a:bodyPr/>
        <a:lstStyle/>
        <a:p>
          <a:pPr algn="just"/>
          <a:endParaRPr lang="en-IN" sz="1400"/>
        </a:p>
      </dgm:t>
    </dgm:pt>
    <dgm:pt modelId="{32B53CA1-2ABD-4B05-902B-455C40B9F52E}" type="pres">
      <dgm:prSet presAssocID="{43C8F468-E07A-45A9-BF57-33E15759A77B}" presName="linear" presStyleCnt="0">
        <dgm:presLayoutVars>
          <dgm:dir/>
          <dgm:animLvl val="lvl"/>
          <dgm:resizeHandles val="exact"/>
        </dgm:presLayoutVars>
      </dgm:prSet>
      <dgm:spPr/>
    </dgm:pt>
    <dgm:pt modelId="{1E7C42AA-6A33-4C13-80BD-DF82FAD64C42}" type="pres">
      <dgm:prSet presAssocID="{A7F71A45-6556-452A-A666-4B497B56CF46}" presName="parentLin" presStyleCnt="0"/>
      <dgm:spPr/>
    </dgm:pt>
    <dgm:pt modelId="{6F4413E3-5A13-45A1-B241-8A2184BDBB30}" type="pres">
      <dgm:prSet presAssocID="{A7F71A45-6556-452A-A666-4B497B56CF46}" presName="parentLeftMargin" presStyleLbl="node1" presStyleIdx="0" presStyleCnt="2"/>
      <dgm:spPr/>
    </dgm:pt>
    <dgm:pt modelId="{4906E966-5BFD-4CD7-B4CE-D6C1D9F50E6D}" type="pres">
      <dgm:prSet presAssocID="{A7F71A45-6556-452A-A666-4B497B56CF46}" presName="parentText" presStyleLbl="node1" presStyleIdx="0" presStyleCnt="2">
        <dgm:presLayoutVars>
          <dgm:chMax val="0"/>
          <dgm:bulletEnabled val="1"/>
        </dgm:presLayoutVars>
      </dgm:prSet>
      <dgm:spPr/>
    </dgm:pt>
    <dgm:pt modelId="{3B990876-4792-4435-8690-C6DE2F2FEC35}" type="pres">
      <dgm:prSet presAssocID="{A7F71A45-6556-452A-A666-4B497B56CF46}" presName="negativeSpace" presStyleCnt="0"/>
      <dgm:spPr/>
    </dgm:pt>
    <dgm:pt modelId="{08E65869-41D1-4878-9B78-CBC06C11C5E4}" type="pres">
      <dgm:prSet presAssocID="{A7F71A45-6556-452A-A666-4B497B56CF46}" presName="childText" presStyleLbl="conFgAcc1" presStyleIdx="0" presStyleCnt="2">
        <dgm:presLayoutVars>
          <dgm:bulletEnabled val="1"/>
        </dgm:presLayoutVars>
      </dgm:prSet>
      <dgm:spPr/>
    </dgm:pt>
    <dgm:pt modelId="{C7A0464C-43B9-40CB-A736-359C8637FC22}" type="pres">
      <dgm:prSet presAssocID="{20AF94DB-2B26-4C7E-B045-04A704F0B5F5}" presName="spaceBetweenRectangles" presStyleCnt="0"/>
      <dgm:spPr/>
    </dgm:pt>
    <dgm:pt modelId="{387D418C-A815-4AB7-92CD-565629F9100C}" type="pres">
      <dgm:prSet presAssocID="{C8AF22CE-66B1-4ED3-A380-E55CA8AA0750}" presName="parentLin" presStyleCnt="0"/>
      <dgm:spPr/>
    </dgm:pt>
    <dgm:pt modelId="{D8770C0C-80AA-4FA1-9E18-001A42E277E0}" type="pres">
      <dgm:prSet presAssocID="{C8AF22CE-66B1-4ED3-A380-E55CA8AA0750}" presName="parentLeftMargin" presStyleLbl="node1" presStyleIdx="0" presStyleCnt="2"/>
      <dgm:spPr/>
    </dgm:pt>
    <dgm:pt modelId="{6BD80A7C-A5B0-459F-B6FC-E1566A1FABE1}" type="pres">
      <dgm:prSet presAssocID="{C8AF22CE-66B1-4ED3-A380-E55CA8AA0750}" presName="parentText" presStyleLbl="node1" presStyleIdx="1" presStyleCnt="2">
        <dgm:presLayoutVars>
          <dgm:chMax val="0"/>
          <dgm:bulletEnabled val="1"/>
        </dgm:presLayoutVars>
      </dgm:prSet>
      <dgm:spPr/>
    </dgm:pt>
    <dgm:pt modelId="{B6371938-9E7A-462C-A0EA-4AFC70251341}" type="pres">
      <dgm:prSet presAssocID="{C8AF22CE-66B1-4ED3-A380-E55CA8AA0750}" presName="negativeSpace" presStyleCnt="0"/>
      <dgm:spPr/>
    </dgm:pt>
    <dgm:pt modelId="{A8E76F6C-7837-47F0-9195-A58BA9DF671B}" type="pres">
      <dgm:prSet presAssocID="{C8AF22CE-66B1-4ED3-A380-E55CA8AA0750}" presName="childText" presStyleLbl="conFgAcc1" presStyleIdx="1" presStyleCnt="2">
        <dgm:presLayoutVars>
          <dgm:bulletEnabled val="1"/>
        </dgm:presLayoutVars>
      </dgm:prSet>
      <dgm:spPr/>
    </dgm:pt>
  </dgm:ptLst>
  <dgm:cxnLst>
    <dgm:cxn modelId="{59952207-423B-4A5B-9B0C-4DAA663C9541}" srcId="{43C8F468-E07A-45A9-BF57-33E15759A77B}" destId="{A7F71A45-6556-452A-A666-4B497B56CF46}" srcOrd="0" destOrd="0" parTransId="{4652B8F4-00F9-47ED-885D-B613AA304EB3}" sibTransId="{20AF94DB-2B26-4C7E-B045-04A704F0B5F5}"/>
    <dgm:cxn modelId="{3A022E1A-04AE-4554-97F6-F50AEA98BCAF}" type="presOf" srcId="{43C8F468-E07A-45A9-BF57-33E15759A77B}" destId="{32B53CA1-2ABD-4B05-902B-455C40B9F52E}" srcOrd="0" destOrd="0" presId="urn:microsoft.com/office/officeart/2005/8/layout/list1"/>
    <dgm:cxn modelId="{F15C136A-6B1C-4D02-AE7B-BD4922F29B22}" srcId="{43C8F468-E07A-45A9-BF57-33E15759A77B}" destId="{C8AF22CE-66B1-4ED3-A380-E55CA8AA0750}" srcOrd="1" destOrd="0" parTransId="{16B8EDE6-5AB0-4DB6-8204-40BA2D092A85}" sibTransId="{6F1B502D-4E32-4C4F-9086-0E51B2142DAD}"/>
    <dgm:cxn modelId="{DDDDE582-C720-4786-8E78-2C4BE8FA57BB}" type="presOf" srcId="{C8AF22CE-66B1-4ED3-A380-E55CA8AA0750}" destId="{6BD80A7C-A5B0-459F-B6FC-E1566A1FABE1}" srcOrd="1" destOrd="0" presId="urn:microsoft.com/office/officeart/2005/8/layout/list1"/>
    <dgm:cxn modelId="{4A7C5786-73A5-4BF4-8042-C76362EDAAC9}" type="presOf" srcId="{C8AF22CE-66B1-4ED3-A380-E55CA8AA0750}" destId="{D8770C0C-80AA-4FA1-9E18-001A42E277E0}" srcOrd="0" destOrd="0" presId="urn:microsoft.com/office/officeart/2005/8/layout/list1"/>
    <dgm:cxn modelId="{176EAEA6-8D66-48DE-93EE-84534A5BB25A}" type="presOf" srcId="{A7F71A45-6556-452A-A666-4B497B56CF46}" destId="{6F4413E3-5A13-45A1-B241-8A2184BDBB30}" srcOrd="0" destOrd="0" presId="urn:microsoft.com/office/officeart/2005/8/layout/list1"/>
    <dgm:cxn modelId="{E80FD9B3-37DB-4029-B7B2-7B3CE095BD97}" type="presOf" srcId="{A7F71A45-6556-452A-A666-4B497B56CF46}" destId="{4906E966-5BFD-4CD7-B4CE-D6C1D9F50E6D}" srcOrd="1" destOrd="0" presId="urn:microsoft.com/office/officeart/2005/8/layout/list1"/>
    <dgm:cxn modelId="{1DB49428-ECB1-4FD5-AB4E-7A769DC92B5B}" type="presParOf" srcId="{32B53CA1-2ABD-4B05-902B-455C40B9F52E}" destId="{1E7C42AA-6A33-4C13-80BD-DF82FAD64C42}" srcOrd="0" destOrd="0" presId="urn:microsoft.com/office/officeart/2005/8/layout/list1"/>
    <dgm:cxn modelId="{10498CD1-63A2-46D8-BF61-92C45EED5B52}" type="presParOf" srcId="{1E7C42AA-6A33-4C13-80BD-DF82FAD64C42}" destId="{6F4413E3-5A13-45A1-B241-8A2184BDBB30}" srcOrd="0" destOrd="0" presId="urn:microsoft.com/office/officeart/2005/8/layout/list1"/>
    <dgm:cxn modelId="{4F006417-1182-4A63-B22A-B0FDB04869EA}" type="presParOf" srcId="{1E7C42AA-6A33-4C13-80BD-DF82FAD64C42}" destId="{4906E966-5BFD-4CD7-B4CE-D6C1D9F50E6D}" srcOrd="1" destOrd="0" presId="urn:microsoft.com/office/officeart/2005/8/layout/list1"/>
    <dgm:cxn modelId="{DC55B648-7267-4CC2-B0DB-748DA543DC01}" type="presParOf" srcId="{32B53CA1-2ABD-4B05-902B-455C40B9F52E}" destId="{3B990876-4792-4435-8690-C6DE2F2FEC35}" srcOrd="1" destOrd="0" presId="urn:microsoft.com/office/officeart/2005/8/layout/list1"/>
    <dgm:cxn modelId="{2405DA57-985F-46C4-A47E-8EEC65822468}" type="presParOf" srcId="{32B53CA1-2ABD-4B05-902B-455C40B9F52E}" destId="{08E65869-41D1-4878-9B78-CBC06C11C5E4}" srcOrd="2" destOrd="0" presId="urn:microsoft.com/office/officeart/2005/8/layout/list1"/>
    <dgm:cxn modelId="{365BC254-5D7F-49C2-AE63-34080B29FA9B}" type="presParOf" srcId="{32B53CA1-2ABD-4B05-902B-455C40B9F52E}" destId="{C7A0464C-43B9-40CB-A736-359C8637FC22}" srcOrd="3" destOrd="0" presId="urn:microsoft.com/office/officeart/2005/8/layout/list1"/>
    <dgm:cxn modelId="{D9F82D87-549F-45BF-9ABD-DF596E538165}" type="presParOf" srcId="{32B53CA1-2ABD-4B05-902B-455C40B9F52E}" destId="{387D418C-A815-4AB7-92CD-565629F9100C}" srcOrd="4" destOrd="0" presId="urn:microsoft.com/office/officeart/2005/8/layout/list1"/>
    <dgm:cxn modelId="{EE1FE98D-CD8D-4037-92B1-B0A53D5148AB}" type="presParOf" srcId="{387D418C-A815-4AB7-92CD-565629F9100C}" destId="{D8770C0C-80AA-4FA1-9E18-001A42E277E0}" srcOrd="0" destOrd="0" presId="urn:microsoft.com/office/officeart/2005/8/layout/list1"/>
    <dgm:cxn modelId="{1647E738-B8FE-4CEC-9E7E-2A0E278E9BC7}" type="presParOf" srcId="{387D418C-A815-4AB7-92CD-565629F9100C}" destId="{6BD80A7C-A5B0-459F-B6FC-E1566A1FABE1}" srcOrd="1" destOrd="0" presId="urn:microsoft.com/office/officeart/2005/8/layout/list1"/>
    <dgm:cxn modelId="{F789F376-9382-44E6-BB38-FA34D0641BC7}" type="presParOf" srcId="{32B53CA1-2ABD-4B05-902B-455C40B9F52E}" destId="{B6371938-9E7A-462C-A0EA-4AFC70251341}" srcOrd="5" destOrd="0" presId="urn:microsoft.com/office/officeart/2005/8/layout/list1"/>
    <dgm:cxn modelId="{16D00241-7C86-4EC6-9D98-0A3F4932B795}" type="presParOf" srcId="{32B53CA1-2ABD-4B05-902B-455C40B9F52E}" destId="{A8E76F6C-7837-47F0-9195-A58BA9DF671B}"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err="1"/>
            <a:t>std</a:t>
          </a:r>
          <a:r>
            <a:rPr lang="en-IN" sz="3200" b="1" dirty="0"/>
            <a:t>::promise &amp; </a:t>
          </a:r>
          <a:r>
            <a:rPr lang="en-IN" sz="3200" b="1" dirty="0" err="1"/>
            <a:t>std</a:t>
          </a:r>
          <a:r>
            <a:rPr lang="en-IN" sz="3200" b="1" dirty="0"/>
            <a:t>::future</a:t>
          </a:r>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85126B36-7EA0-49F9-8F60-CBE394D5AC0F}"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487E58E4-BE8A-4767-806B-752406D4C863}" type="presOf" srcId="{39DE3ACC-F631-432E-963A-857AE3BC9679}" destId="{CB2C0BD3-48D5-4ECA-8703-45F1DF9ED57B}" srcOrd="0" destOrd="0" presId="urn:microsoft.com/office/officeart/2005/8/layout/vList2"/>
    <dgm:cxn modelId="{5377DC10-E2B7-42FA-8B1B-EEF66082D710}"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CB6CB75D-AFBC-421F-ABBE-08BA4323CD77}"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27857DC1-14F0-4E4E-BFCF-FE5974970B23}">
      <dgm:prSet custT="1"/>
      <dgm:spPr/>
      <dgm:t>
        <a:bodyPr/>
        <a:lstStyle/>
        <a:p>
          <a:pPr algn="just" rtl="0"/>
          <a:r>
            <a:rPr lang="en-IN" sz="1400" dirty="0"/>
            <a:t>We create a thread and pass (move) the promise to the thread.</a:t>
          </a:r>
        </a:p>
      </dgm:t>
    </dgm:pt>
    <dgm:pt modelId="{9B6CDF35-31F7-49B1-9EC8-C62ACDDB9197}" type="parTrans" cxnId="{EE1F51A6-A9CB-47F5-93C7-6CAEB605ECC0}">
      <dgm:prSet/>
      <dgm:spPr/>
      <dgm:t>
        <a:bodyPr/>
        <a:lstStyle/>
        <a:p>
          <a:pPr algn="just"/>
          <a:endParaRPr lang="en-IN"/>
        </a:p>
      </dgm:t>
    </dgm:pt>
    <dgm:pt modelId="{01B9A156-F413-46DA-BDD8-24CC03C6FB86}" type="sibTrans" cxnId="{EE1F51A6-A9CB-47F5-93C7-6CAEB605ECC0}">
      <dgm:prSet/>
      <dgm:spPr/>
      <dgm:t>
        <a:bodyPr/>
        <a:lstStyle/>
        <a:p>
          <a:pPr algn="just"/>
          <a:endParaRPr lang="en-IN"/>
        </a:p>
      </dgm:t>
    </dgm:pt>
    <dgm:pt modelId="{EAB1661E-EF9C-4CA8-A132-AD9D1E404249}" type="pres">
      <dgm:prSet presAssocID="{CB6CB75D-AFBC-421F-ABBE-08BA4323CD77}" presName="linear" presStyleCnt="0">
        <dgm:presLayoutVars>
          <dgm:dir/>
          <dgm:animLvl val="lvl"/>
          <dgm:resizeHandles val="exact"/>
        </dgm:presLayoutVars>
      </dgm:prSet>
      <dgm:spPr/>
    </dgm:pt>
    <dgm:pt modelId="{9A4134E3-EB63-42AF-8C25-2CB8F4CF6819}" type="pres">
      <dgm:prSet presAssocID="{27857DC1-14F0-4E4E-BFCF-FE5974970B23}" presName="parentLin" presStyleCnt="0"/>
      <dgm:spPr/>
    </dgm:pt>
    <dgm:pt modelId="{6BB58616-EAE3-4A5E-9EE2-40B98024876A}" type="pres">
      <dgm:prSet presAssocID="{27857DC1-14F0-4E4E-BFCF-FE5974970B23}" presName="parentLeftMargin" presStyleLbl="node1" presStyleIdx="0" presStyleCnt="1"/>
      <dgm:spPr/>
    </dgm:pt>
    <dgm:pt modelId="{ED9D036C-F68A-4BF7-8C1F-FAB2CCB1676E}" type="pres">
      <dgm:prSet presAssocID="{27857DC1-14F0-4E4E-BFCF-FE5974970B23}" presName="parentText" presStyleLbl="node1" presStyleIdx="0" presStyleCnt="1">
        <dgm:presLayoutVars>
          <dgm:chMax val="0"/>
          <dgm:bulletEnabled val="1"/>
        </dgm:presLayoutVars>
      </dgm:prSet>
      <dgm:spPr/>
    </dgm:pt>
    <dgm:pt modelId="{256EEBB5-1D4B-401C-8FBF-6C4C6A33804C}" type="pres">
      <dgm:prSet presAssocID="{27857DC1-14F0-4E4E-BFCF-FE5974970B23}" presName="negativeSpace" presStyleCnt="0"/>
      <dgm:spPr/>
    </dgm:pt>
    <dgm:pt modelId="{66E4551E-9703-44C7-9F0C-207B69FD08F7}" type="pres">
      <dgm:prSet presAssocID="{27857DC1-14F0-4E4E-BFCF-FE5974970B23}" presName="childText" presStyleLbl="conFgAcc1" presStyleIdx="0" presStyleCnt="1">
        <dgm:presLayoutVars>
          <dgm:bulletEnabled val="1"/>
        </dgm:presLayoutVars>
      </dgm:prSet>
      <dgm:spPr/>
    </dgm:pt>
  </dgm:ptLst>
  <dgm:cxnLst>
    <dgm:cxn modelId="{70597F33-FF15-4E6D-A0C7-199C1591C02A}" type="presOf" srcId="{CB6CB75D-AFBC-421F-ABBE-08BA4323CD77}" destId="{EAB1661E-EF9C-4CA8-A132-AD9D1E404249}" srcOrd="0" destOrd="0" presId="urn:microsoft.com/office/officeart/2005/8/layout/list1"/>
    <dgm:cxn modelId="{7A7B3685-9A05-41EB-9D50-01C2EFAFA9BA}" type="presOf" srcId="{27857DC1-14F0-4E4E-BFCF-FE5974970B23}" destId="{6BB58616-EAE3-4A5E-9EE2-40B98024876A}" srcOrd="0" destOrd="0" presId="urn:microsoft.com/office/officeart/2005/8/layout/list1"/>
    <dgm:cxn modelId="{B4481F97-3F01-4977-8AB3-D739890D3730}" type="presOf" srcId="{27857DC1-14F0-4E4E-BFCF-FE5974970B23}" destId="{ED9D036C-F68A-4BF7-8C1F-FAB2CCB1676E}" srcOrd="1" destOrd="0" presId="urn:microsoft.com/office/officeart/2005/8/layout/list1"/>
    <dgm:cxn modelId="{EE1F51A6-A9CB-47F5-93C7-6CAEB605ECC0}" srcId="{CB6CB75D-AFBC-421F-ABBE-08BA4323CD77}" destId="{27857DC1-14F0-4E4E-BFCF-FE5974970B23}" srcOrd="0" destOrd="0" parTransId="{9B6CDF35-31F7-49B1-9EC8-C62ACDDB9197}" sibTransId="{01B9A156-F413-46DA-BDD8-24CC03C6FB86}"/>
    <dgm:cxn modelId="{2BFC523F-680B-4D3B-8470-B6BE722A2021}" type="presParOf" srcId="{EAB1661E-EF9C-4CA8-A132-AD9D1E404249}" destId="{9A4134E3-EB63-42AF-8C25-2CB8F4CF6819}" srcOrd="0" destOrd="0" presId="urn:microsoft.com/office/officeart/2005/8/layout/list1"/>
    <dgm:cxn modelId="{A93722B0-8CDF-40F6-87C0-87AB2B006BA8}" type="presParOf" srcId="{9A4134E3-EB63-42AF-8C25-2CB8F4CF6819}" destId="{6BB58616-EAE3-4A5E-9EE2-40B98024876A}" srcOrd="0" destOrd="0" presId="urn:microsoft.com/office/officeart/2005/8/layout/list1"/>
    <dgm:cxn modelId="{A12D1382-67F4-414B-BB28-71A51BF90FC9}" type="presParOf" srcId="{9A4134E3-EB63-42AF-8C25-2CB8F4CF6819}" destId="{ED9D036C-F68A-4BF7-8C1F-FAB2CCB1676E}" srcOrd="1" destOrd="0" presId="urn:microsoft.com/office/officeart/2005/8/layout/list1"/>
    <dgm:cxn modelId="{92AC843D-705C-4F2E-83E8-379817CAFCEA}" type="presParOf" srcId="{EAB1661E-EF9C-4CA8-A132-AD9D1E404249}" destId="{256EEBB5-1D4B-401C-8FBF-6C4C6A33804C}" srcOrd="1" destOrd="0" presId="urn:microsoft.com/office/officeart/2005/8/layout/list1"/>
    <dgm:cxn modelId="{599FA6F9-EFEB-4B6E-ACD3-651936C18EBA}" type="presParOf" srcId="{EAB1661E-EF9C-4CA8-A132-AD9D1E404249}" destId="{66E4551E-9703-44C7-9F0C-207B69FD08F7}"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DD1BC980-E847-43A5-ABD6-548639C6E885}"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1C4D4976-BA25-472C-A45B-8B0CBA6E08CF}">
      <dgm:prSet custT="1"/>
      <dgm:spPr/>
      <dgm:t>
        <a:bodyPr/>
        <a:lstStyle/>
        <a:p>
          <a:pPr algn="just" rtl="0"/>
          <a:r>
            <a:rPr lang="en-IN" sz="1400" dirty="0"/>
            <a:t>The synchronization of the shared state is automatically provided by the system.</a:t>
          </a:r>
        </a:p>
      </dgm:t>
    </dgm:pt>
    <dgm:pt modelId="{B951B707-7D02-48A3-B2C3-6A61A2FE36C8}" type="parTrans" cxnId="{FD7E01AE-59E1-46C6-809A-BE8715FB8486}">
      <dgm:prSet/>
      <dgm:spPr/>
      <dgm:t>
        <a:bodyPr/>
        <a:lstStyle/>
        <a:p>
          <a:pPr algn="just"/>
          <a:endParaRPr lang="en-IN" sz="1400"/>
        </a:p>
      </dgm:t>
    </dgm:pt>
    <dgm:pt modelId="{DBF33E85-BDD1-4110-A591-388D0641D655}" type="sibTrans" cxnId="{FD7E01AE-59E1-46C6-809A-BE8715FB8486}">
      <dgm:prSet/>
      <dgm:spPr/>
      <dgm:t>
        <a:bodyPr/>
        <a:lstStyle/>
        <a:p>
          <a:pPr algn="just"/>
          <a:endParaRPr lang="en-IN" sz="1400"/>
        </a:p>
      </dgm:t>
    </dgm:pt>
    <dgm:pt modelId="{3FC40272-AF83-4D85-8C7E-47F96655DEE4}">
      <dgm:prSet custT="1"/>
      <dgm:spPr/>
      <dgm:t>
        <a:bodyPr/>
        <a:lstStyle/>
        <a:p>
          <a:pPr algn="just" rtl="0"/>
          <a:r>
            <a:rPr lang="en-IN" sz="1400" dirty="0"/>
            <a:t>If a future object tries to get the value even before promise could set the same, then it will block &amp; wait until the promise sets the value.</a:t>
          </a:r>
        </a:p>
      </dgm:t>
    </dgm:pt>
    <dgm:pt modelId="{5ACC13FF-C840-4ADD-B864-B7FADECE6DBF}" type="parTrans" cxnId="{F735D7C3-0BE4-4DA2-B455-06D93BA24648}">
      <dgm:prSet/>
      <dgm:spPr/>
      <dgm:t>
        <a:bodyPr/>
        <a:lstStyle/>
        <a:p>
          <a:pPr algn="just"/>
          <a:endParaRPr lang="en-IN" sz="1400"/>
        </a:p>
      </dgm:t>
    </dgm:pt>
    <dgm:pt modelId="{54B58CBC-D9AE-4F26-90C6-E4D897E0352A}" type="sibTrans" cxnId="{F735D7C3-0BE4-4DA2-B455-06D93BA24648}">
      <dgm:prSet/>
      <dgm:spPr/>
      <dgm:t>
        <a:bodyPr/>
        <a:lstStyle/>
        <a:p>
          <a:pPr algn="just"/>
          <a:endParaRPr lang="en-IN" sz="1400"/>
        </a:p>
      </dgm:t>
    </dgm:pt>
    <dgm:pt modelId="{578C6B7B-5478-4BE4-9A47-6FEFC4F600C8}" type="pres">
      <dgm:prSet presAssocID="{DD1BC980-E847-43A5-ABD6-548639C6E885}" presName="linear" presStyleCnt="0">
        <dgm:presLayoutVars>
          <dgm:dir/>
          <dgm:animLvl val="lvl"/>
          <dgm:resizeHandles val="exact"/>
        </dgm:presLayoutVars>
      </dgm:prSet>
      <dgm:spPr/>
    </dgm:pt>
    <dgm:pt modelId="{EC203C0F-68AB-4279-97C4-E10D0EC9025E}" type="pres">
      <dgm:prSet presAssocID="{1C4D4976-BA25-472C-A45B-8B0CBA6E08CF}" presName="parentLin" presStyleCnt="0"/>
      <dgm:spPr/>
    </dgm:pt>
    <dgm:pt modelId="{DEA54B33-D12B-4439-8039-69775AF61BAA}" type="pres">
      <dgm:prSet presAssocID="{1C4D4976-BA25-472C-A45B-8B0CBA6E08CF}" presName="parentLeftMargin" presStyleLbl="node1" presStyleIdx="0" presStyleCnt="2"/>
      <dgm:spPr/>
    </dgm:pt>
    <dgm:pt modelId="{993624F3-84BF-4116-B513-28D505A101CA}" type="pres">
      <dgm:prSet presAssocID="{1C4D4976-BA25-472C-A45B-8B0CBA6E08CF}" presName="parentText" presStyleLbl="node1" presStyleIdx="0" presStyleCnt="2" custScaleX="119305">
        <dgm:presLayoutVars>
          <dgm:chMax val="0"/>
          <dgm:bulletEnabled val="1"/>
        </dgm:presLayoutVars>
      </dgm:prSet>
      <dgm:spPr/>
    </dgm:pt>
    <dgm:pt modelId="{911AA90A-8529-4D84-8A8D-A2741B45D673}" type="pres">
      <dgm:prSet presAssocID="{1C4D4976-BA25-472C-A45B-8B0CBA6E08CF}" presName="negativeSpace" presStyleCnt="0"/>
      <dgm:spPr/>
    </dgm:pt>
    <dgm:pt modelId="{0ACA5338-9FA2-4636-9F50-BE5315D78C57}" type="pres">
      <dgm:prSet presAssocID="{1C4D4976-BA25-472C-A45B-8B0CBA6E08CF}" presName="childText" presStyleLbl="conFgAcc1" presStyleIdx="0" presStyleCnt="2">
        <dgm:presLayoutVars>
          <dgm:bulletEnabled val="1"/>
        </dgm:presLayoutVars>
      </dgm:prSet>
      <dgm:spPr/>
    </dgm:pt>
    <dgm:pt modelId="{9B8D8E23-51E0-49D6-8413-3112FFC3F89A}" type="pres">
      <dgm:prSet presAssocID="{DBF33E85-BDD1-4110-A591-388D0641D655}" presName="spaceBetweenRectangles" presStyleCnt="0"/>
      <dgm:spPr/>
    </dgm:pt>
    <dgm:pt modelId="{74523C5C-E473-4D83-9521-600D79C2F460}" type="pres">
      <dgm:prSet presAssocID="{3FC40272-AF83-4D85-8C7E-47F96655DEE4}" presName="parentLin" presStyleCnt="0"/>
      <dgm:spPr/>
    </dgm:pt>
    <dgm:pt modelId="{E1C2B659-7C12-491E-A434-D7804C9D784A}" type="pres">
      <dgm:prSet presAssocID="{3FC40272-AF83-4D85-8C7E-47F96655DEE4}" presName="parentLeftMargin" presStyleLbl="node1" presStyleIdx="0" presStyleCnt="2"/>
      <dgm:spPr/>
    </dgm:pt>
    <dgm:pt modelId="{0D74A3EE-DC47-4278-954E-85B055E1F51A}" type="pres">
      <dgm:prSet presAssocID="{3FC40272-AF83-4D85-8C7E-47F96655DEE4}" presName="parentText" presStyleLbl="node1" presStyleIdx="1" presStyleCnt="2" custScaleX="119305">
        <dgm:presLayoutVars>
          <dgm:chMax val="0"/>
          <dgm:bulletEnabled val="1"/>
        </dgm:presLayoutVars>
      </dgm:prSet>
      <dgm:spPr/>
    </dgm:pt>
    <dgm:pt modelId="{8540ACC1-1E58-40D8-AE61-33A45E05DCCF}" type="pres">
      <dgm:prSet presAssocID="{3FC40272-AF83-4D85-8C7E-47F96655DEE4}" presName="negativeSpace" presStyleCnt="0"/>
      <dgm:spPr/>
    </dgm:pt>
    <dgm:pt modelId="{8980B4D5-7544-41B6-914B-1FFEF9254566}" type="pres">
      <dgm:prSet presAssocID="{3FC40272-AF83-4D85-8C7E-47F96655DEE4}" presName="childText" presStyleLbl="conFgAcc1" presStyleIdx="1" presStyleCnt="2">
        <dgm:presLayoutVars>
          <dgm:bulletEnabled val="1"/>
        </dgm:presLayoutVars>
      </dgm:prSet>
      <dgm:spPr/>
    </dgm:pt>
  </dgm:ptLst>
  <dgm:cxnLst>
    <dgm:cxn modelId="{4EE4302C-9086-4FFD-98BA-EFB1BC3F9D8A}" type="presOf" srcId="{1C4D4976-BA25-472C-A45B-8B0CBA6E08CF}" destId="{DEA54B33-D12B-4439-8039-69775AF61BAA}" srcOrd="0" destOrd="0" presId="urn:microsoft.com/office/officeart/2005/8/layout/list1"/>
    <dgm:cxn modelId="{86014D41-2947-4EBA-A474-91CB15770C75}" type="presOf" srcId="{3FC40272-AF83-4D85-8C7E-47F96655DEE4}" destId="{E1C2B659-7C12-491E-A434-D7804C9D784A}" srcOrd="0" destOrd="0" presId="urn:microsoft.com/office/officeart/2005/8/layout/list1"/>
    <dgm:cxn modelId="{E05B647C-C495-4CC8-AFD8-468F6C9FD457}" type="presOf" srcId="{3FC40272-AF83-4D85-8C7E-47F96655DEE4}" destId="{0D74A3EE-DC47-4278-954E-85B055E1F51A}" srcOrd="1" destOrd="0" presId="urn:microsoft.com/office/officeart/2005/8/layout/list1"/>
    <dgm:cxn modelId="{84EC8C91-5888-4193-8AD7-C5F90D65EEBF}" type="presOf" srcId="{DD1BC980-E847-43A5-ABD6-548639C6E885}" destId="{578C6B7B-5478-4BE4-9A47-6FEFC4F600C8}" srcOrd="0" destOrd="0" presId="urn:microsoft.com/office/officeart/2005/8/layout/list1"/>
    <dgm:cxn modelId="{2DF9B5A8-9B09-45C0-B08B-3FE6E987D4A2}" type="presOf" srcId="{1C4D4976-BA25-472C-A45B-8B0CBA6E08CF}" destId="{993624F3-84BF-4116-B513-28D505A101CA}" srcOrd="1" destOrd="0" presId="urn:microsoft.com/office/officeart/2005/8/layout/list1"/>
    <dgm:cxn modelId="{FD7E01AE-59E1-46C6-809A-BE8715FB8486}" srcId="{DD1BC980-E847-43A5-ABD6-548639C6E885}" destId="{1C4D4976-BA25-472C-A45B-8B0CBA6E08CF}" srcOrd="0" destOrd="0" parTransId="{B951B707-7D02-48A3-B2C3-6A61A2FE36C8}" sibTransId="{DBF33E85-BDD1-4110-A591-388D0641D655}"/>
    <dgm:cxn modelId="{F735D7C3-0BE4-4DA2-B455-06D93BA24648}" srcId="{DD1BC980-E847-43A5-ABD6-548639C6E885}" destId="{3FC40272-AF83-4D85-8C7E-47F96655DEE4}" srcOrd="1" destOrd="0" parTransId="{5ACC13FF-C840-4ADD-B864-B7FADECE6DBF}" sibTransId="{54B58CBC-D9AE-4F26-90C6-E4D897E0352A}"/>
    <dgm:cxn modelId="{A363AFFD-A10B-400E-AE95-5F3A2C6330A3}" type="presParOf" srcId="{578C6B7B-5478-4BE4-9A47-6FEFC4F600C8}" destId="{EC203C0F-68AB-4279-97C4-E10D0EC9025E}" srcOrd="0" destOrd="0" presId="urn:microsoft.com/office/officeart/2005/8/layout/list1"/>
    <dgm:cxn modelId="{1090091F-DEB8-499A-87C6-88FFD2ED1566}" type="presParOf" srcId="{EC203C0F-68AB-4279-97C4-E10D0EC9025E}" destId="{DEA54B33-D12B-4439-8039-69775AF61BAA}" srcOrd="0" destOrd="0" presId="urn:microsoft.com/office/officeart/2005/8/layout/list1"/>
    <dgm:cxn modelId="{A1D7AACE-1C8E-4C1C-9B4A-99B2BDD5498D}" type="presParOf" srcId="{EC203C0F-68AB-4279-97C4-E10D0EC9025E}" destId="{993624F3-84BF-4116-B513-28D505A101CA}" srcOrd="1" destOrd="0" presId="urn:microsoft.com/office/officeart/2005/8/layout/list1"/>
    <dgm:cxn modelId="{D37174FC-997F-475E-8A87-FFA8F1916E79}" type="presParOf" srcId="{578C6B7B-5478-4BE4-9A47-6FEFC4F600C8}" destId="{911AA90A-8529-4D84-8A8D-A2741B45D673}" srcOrd="1" destOrd="0" presId="urn:microsoft.com/office/officeart/2005/8/layout/list1"/>
    <dgm:cxn modelId="{6A4B8C4A-E927-49BB-A96F-9B77B3804C1B}" type="presParOf" srcId="{578C6B7B-5478-4BE4-9A47-6FEFC4F600C8}" destId="{0ACA5338-9FA2-4636-9F50-BE5315D78C57}" srcOrd="2" destOrd="0" presId="urn:microsoft.com/office/officeart/2005/8/layout/list1"/>
    <dgm:cxn modelId="{CDDF2340-3147-4FB9-BE80-ACBE8E0778D1}" type="presParOf" srcId="{578C6B7B-5478-4BE4-9A47-6FEFC4F600C8}" destId="{9B8D8E23-51E0-49D6-8413-3112FFC3F89A}" srcOrd="3" destOrd="0" presId="urn:microsoft.com/office/officeart/2005/8/layout/list1"/>
    <dgm:cxn modelId="{1F824D3A-863F-463C-9C39-DD990CE678B6}" type="presParOf" srcId="{578C6B7B-5478-4BE4-9A47-6FEFC4F600C8}" destId="{74523C5C-E473-4D83-9521-600D79C2F460}" srcOrd="4" destOrd="0" presId="urn:microsoft.com/office/officeart/2005/8/layout/list1"/>
    <dgm:cxn modelId="{2EEF802E-D7F8-429B-9593-53B4D0BE93E4}" type="presParOf" srcId="{74523C5C-E473-4D83-9521-600D79C2F460}" destId="{E1C2B659-7C12-491E-A434-D7804C9D784A}" srcOrd="0" destOrd="0" presId="urn:microsoft.com/office/officeart/2005/8/layout/list1"/>
    <dgm:cxn modelId="{2CD234DC-A0A3-4FAB-87D4-BFDE80B9DF08}" type="presParOf" srcId="{74523C5C-E473-4D83-9521-600D79C2F460}" destId="{0D74A3EE-DC47-4278-954E-85B055E1F51A}" srcOrd="1" destOrd="0" presId="urn:microsoft.com/office/officeart/2005/8/layout/list1"/>
    <dgm:cxn modelId="{20A5A1FC-3A6F-4E6C-B9F8-E96A707F8814}" type="presParOf" srcId="{578C6B7B-5478-4BE4-9A47-6FEFC4F600C8}" destId="{8540ACC1-1E58-40D8-AE61-33A45E05DCCF}" srcOrd="5" destOrd="0" presId="urn:microsoft.com/office/officeart/2005/8/layout/list1"/>
    <dgm:cxn modelId="{C138F99B-F758-4E05-B30C-0669E77D5748}" type="presParOf" srcId="{578C6B7B-5478-4BE4-9A47-6FEFC4F600C8}" destId="{8980B4D5-7544-41B6-914B-1FFEF9254566}"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err="1"/>
            <a:t>std</a:t>
          </a:r>
          <a:r>
            <a:rPr lang="en-IN" sz="3200" b="1" dirty="0"/>
            <a:t>::promise &amp; </a:t>
          </a:r>
          <a:r>
            <a:rPr lang="en-IN" sz="3200" b="1" dirty="0" err="1"/>
            <a:t>std</a:t>
          </a:r>
          <a:r>
            <a:rPr lang="en-IN" sz="3200" b="1" dirty="0"/>
            <a:t>::future</a:t>
          </a:r>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F4CDC146-B7B2-473F-8FFF-BCE82D34D02E}" type="presOf" srcId="{39DE3ACC-F631-432E-963A-857AE3BC9679}" destId="{CB2C0BD3-48D5-4ECA-8703-45F1DF9ED57B}"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611D7AC6-344E-4CEC-A290-589A1925AFC5}" type="presOf" srcId="{DD0B4728-9D96-450B-BE6A-334940CC29C0}" destId="{622A42A3-B605-4AF7-843C-0079C4E88486}" srcOrd="0" destOrd="0" presId="urn:microsoft.com/office/officeart/2005/8/layout/vList2"/>
    <dgm:cxn modelId="{C26394F2-6850-4971-ACB2-84F06CDB7D97}"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err="1"/>
            <a:t>std</a:t>
          </a:r>
          <a:r>
            <a:rPr lang="en-IN" sz="3200" b="1" dirty="0"/>
            <a:t>::promise &amp; </a:t>
          </a:r>
          <a:r>
            <a:rPr lang="en-IN" sz="3200" b="1" dirty="0" err="1"/>
            <a:t>std</a:t>
          </a:r>
          <a:r>
            <a:rPr lang="en-IN" sz="3200" b="1" dirty="0"/>
            <a:t>::future</a:t>
          </a:r>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F0DF1367-BB75-4194-855F-236CC03A3C85}" srcId="{DD0B4728-9D96-450B-BE6A-334940CC29C0}" destId="{39DE3ACC-F631-432E-963A-857AE3BC9679}" srcOrd="0" destOrd="0" parTransId="{BBA31A04-3DBE-4C5F-8AC0-05C2070BE703}" sibTransId="{BBCEAD6B-B850-471D-A759-FA19A324D66E}"/>
    <dgm:cxn modelId="{74DF4449-0327-49F0-B8F8-0F5CCAD2C88F}" type="presOf" srcId="{39DE3ACC-F631-432E-963A-857AE3BC9679}" destId="{CB2C0BD3-48D5-4ECA-8703-45F1DF9ED57B}" srcOrd="0" destOrd="0" presId="urn:microsoft.com/office/officeart/2005/8/layout/vList2"/>
    <dgm:cxn modelId="{0C6683DE-B1DA-42E4-941E-129A043C7989}" type="presOf" srcId="{DD0B4728-9D96-450B-BE6A-334940CC29C0}" destId="{622A42A3-B605-4AF7-843C-0079C4E88486}" srcOrd="0" destOrd="0" presId="urn:microsoft.com/office/officeart/2005/8/layout/vList2"/>
    <dgm:cxn modelId="{16346459-8293-4B22-8137-7E72671733F9}"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4400" b="1" dirty="0"/>
            <a:t>Life of a thread</a:t>
          </a:r>
        </a:p>
      </dgm:t>
    </dgm:pt>
    <dgm:pt modelId="{BBA31A04-3DBE-4C5F-8AC0-05C2070BE703}" type="parTrans" cxnId="{F0DF1367-BB75-4194-855F-236CC03A3C85}">
      <dgm:prSet/>
      <dgm:spPr/>
      <dgm:t>
        <a:bodyPr/>
        <a:lstStyle/>
        <a:p>
          <a:pPr algn="ctr"/>
          <a:endParaRPr lang="en-IN" sz="4400"/>
        </a:p>
      </dgm:t>
    </dgm:pt>
    <dgm:pt modelId="{BBCEAD6B-B850-471D-A759-FA19A324D66E}" type="sibTrans" cxnId="{F0DF1367-BB75-4194-855F-236CC03A3C85}">
      <dgm:prSet/>
      <dgm:spPr/>
      <dgm:t>
        <a:bodyPr/>
        <a:lstStyle/>
        <a:p>
          <a:pPr algn="ctr"/>
          <a:endParaRPr lang="en-IN" sz="44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F0DF1367-BB75-4194-855F-236CC03A3C85}" srcId="{DD0B4728-9D96-450B-BE6A-334940CC29C0}" destId="{39DE3ACC-F631-432E-963A-857AE3BC9679}" srcOrd="0" destOrd="0" parTransId="{BBA31A04-3DBE-4C5F-8AC0-05C2070BE703}" sibTransId="{BBCEAD6B-B850-471D-A759-FA19A324D66E}"/>
    <dgm:cxn modelId="{DFCDDD7B-83CA-42CF-A4D5-F0C32F2D94FA}" type="presOf" srcId="{39DE3ACC-F631-432E-963A-857AE3BC9679}" destId="{CB2C0BD3-48D5-4ECA-8703-45F1DF9ED57B}" srcOrd="0" destOrd="0" presId="urn:microsoft.com/office/officeart/2005/8/layout/vList2"/>
    <dgm:cxn modelId="{0F0B62DF-D0C5-4886-A684-AC7DB532EE06}" type="presOf" srcId="{DD0B4728-9D96-450B-BE6A-334940CC29C0}" destId="{622A42A3-B605-4AF7-843C-0079C4E88486}" srcOrd="0" destOrd="0" presId="urn:microsoft.com/office/officeart/2005/8/layout/vList2"/>
    <dgm:cxn modelId="{B24AD7CD-564C-4E31-91FA-887D8885CB12}"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371CED1A-26BF-4F88-8E5F-23178DD1221E}"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D5972E72-CCFE-4052-A7F3-D51263714DC2}">
      <dgm:prSet custT="1"/>
      <dgm:spPr/>
      <dgm:t>
        <a:bodyPr/>
        <a:lstStyle/>
        <a:p>
          <a:pPr algn="just" rtl="0"/>
          <a:r>
            <a:rPr lang="en-IN" sz="1400" dirty="0"/>
            <a:t>Thread A receives the data from shared memory thru future object</a:t>
          </a:r>
        </a:p>
      </dgm:t>
    </dgm:pt>
    <dgm:pt modelId="{8D081468-EE22-4E6A-A3D5-E244AB87FA7D}" type="parTrans" cxnId="{CAEA858E-95C5-4EAA-9C6B-EF0684C45B7A}">
      <dgm:prSet/>
      <dgm:spPr/>
      <dgm:t>
        <a:bodyPr/>
        <a:lstStyle/>
        <a:p>
          <a:pPr algn="just"/>
          <a:endParaRPr lang="en-IN" sz="1400"/>
        </a:p>
      </dgm:t>
    </dgm:pt>
    <dgm:pt modelId="{86167A97-A1A1-4C6C-A491-61BE45363B9A}" type="sibTrans" cxnId="{CAEA858E-95C5-4EAA-9C6B-EF0684C45B7A}">
      <dgm:prSet/>
      <dgm:spPr/>
      <dgm:t>
        <a:bodyPr/>
        <a:lstStyle/>
        <a:p>
          <a:pPr algn="just"/>
          <a:endParaRPr lang="en-IN" sz="1400"/>
        </a:p>
      </dgm:t>
    </dgm:pt>
    <dgm:pt modelId="{3065461B-F479-474C-9EBB-44C86B817E87}">
      <dgm:prSet custT="1"/>
      <dgm:spPr/>
      <dgm:t>
        <a:bodyPr/>
        <a:lstStyle/>
        <a:p>
          <a:pPr algn="just" rtl="0"/>
          <a:r>
            <a:rPr lang="en-US" sz="1400" dirty="0"/>
            <a:t>As the data gets moved out, the shared state would become invalid thereafter</a:t>
          </a:r>
          <a:endParaRPr lang="en-IN" sz="1400" dirty="0"/>
        </a:p>
      </dgm:t>
    </dgm:pt>
    <dgm:pt modelId="{4BA38CA4-30EF-48AB-AA24-6B85D4CC6696}" type="parTrans" cxnId="{39FB55ED-8C48-4D9A-A045-A9C9F6254B2F}">
      <dgm:prSet/>
      <dgm:spPr/>
      <dgm:t>
        <a:bodyPr/>
        <a:lstStyle/>
        <a:p>
          <a:pPr algn="just"/>
          <a:endParaRPr lang="en-IN" sz="1400"/>
        </a:p>
      </dgm:t>
    </dgm:pt>
    <dgm:pt modelId="{562982EF-F5FE-47E6-8EA4-0D7A27BA32D0}" type="sibTrans" cxnId="{39FB55ED-8C48-4D9A-A045-A9C9F6254B2F}">
      <dgm:prSet/>
      <dgm:spPr/>
      <dgm:t>
        <a:bodyPr/>
        <a:lstStyle/>
        <a:p>
          <a:pPr algn="just"/>
          <a:endParaRPr lang="en-IN" sz="1400"/>
        </a:p>
      </dgm:t>
    </dgm:pt>
    <dgm:pt modelId="{F1F9E735-639C-400B-AAA7-97C42B9981CE}" type="pres">
      <dgm:prSet presAssocID="{371CED1A-26BF-4F88-8E5F-23178DD1221E}" presName="linear" presStyleCnt="0">
        <dgm:presLayoutVars>
          <dgm:dir/>
          <dgm:animLvl val="lvl"/>
          <dgm:resizeHandles val="exact"/>
        </dgm:presLayoutVars>
      </dgm:prSet>
      <dgm:spPr/>
    </dgm:pt>
    <dgm:pt modelId="{10CB61E6-A714-45E4-BA97-D58A84DEB0A7}" type="pres">
      <dgm:prSet presAssocID="{D5972E72-CCFE-4052-A7F3-D51263714DC2}" presName="parentLin" presStyleCnt="0"/>
      <dgm:spPr/>
    </dgm:pt>
    <dgm:pt modelId="{848A32B9-8CEC-4200-BBFA-CBCF32F06EC1}" type="pres">
      <dgm:prSet presAssocID="{D5972E72-CCFE-4052-A7F3-D51263714DC2}" presName="parentLeftMargin" presStyleLbl="node1" presStyleIdx="0" presStyleCnt="2"/>
      <dgm:spPr/>
    </dgm:pt>
    <dgm:pt modelId="{36E956BD-FEDF-4F96-A2D0-0A547FDCDB64}" type="pres">
      <dgm:prSet presAssocID="{D5972E72-CCFE-4052-A7F3-D51263714DC2}" presName="parentText" presStyleLbl="node1" presStyleIdx="0" presStyleCnt="2">
        <dgm:presLayoutVars>
          <dgm:chMax val="0"/>
          <dgm:bulletEnabled val="1"/>
        </dgm:presLayoutVars>
      </dgm:prSet>
      <dgm:spPr/>
    </dgm:pt>
    <dgm:pt modelId="{53C962FA-D17E-4CAC-8FE6-284C98DBCD3D}" type="pres">
      <dgm:prSet presAssocID="{D5972E72-CCFE-4052-A7F3-D51263714DC2}" presName="negativeSpace" presStyleCnt="0"/>
      <dgm:spPr/>
    </dgm:pt>
    <dgm:pt modelId="{2F2F75BE-17BB-4497-B189-071A5A0B55E0}" type="pres">
      <dgm:prSet presAssocID="{D5972E72-CCFE-4052-A7F3-D51263714DC2}" presName="childText" presStyleLbl="conFgAcc1" presStyleIdx="0" presStyleCnt="2">
        <dgm:presLayoutVars>
          <dgm:bulletEnabled val="1"/>
        </dgm:presLayoutVars>
      </dgm:prSet>
      <dgm:spPr/>
    </dgm:pt>
    <dgm:pt modelId="{54842102-8498-4205-9D50-B1FFEE128FFA}" type="pres">
      <dgm:prSet presAssocID="{86167A97-A1A1-4C6C-A491-61BE45363B9A}" presName="spaceBetweenRectangles" presStyleCnt="0"/>
      <dgm:spPr/>
    </dgm:pt>
    <dgm:pt modelId="{26379104-28CF-419C-A099-15D842BAECBA}" type="pres">
      <dgm:prSet presAssocID="{3065461B-F479-474C-9EBB-44C86B817E87}" presName="parentLin" presStyleCnt="0"/>
      <dgm:spPr/>
    </dgm:pt>
    <dgm:pt modelId="{33D78CBD-9D52-47D9-BAA6-F868B76975EA}" type="pres">
      <dgm:prSet presAssocID="{3065461B-F479-474C-9EBB-44C86B817E87}" presName="parentLeftMargin" presStyleLbl="node1" presStyleIdx="0" presStyleCnt="2"/>
      <dgm:spPr/>
    </dgm:pt>
    <dgm:pt modelId="{C239BACC-868F-4C1B-8541-6DA083019743}" type="pres">
      <dgm:prSet presAssocID="{3065461B-F479-474C-9EBB-44C86B817E87}" presName="parentText" presStyleLbl="node1" presStyleIdx="1" presStyleCnt="2">
        <dgm:presLayoutVars>
          <dgm:chMax val="0"/>
          <dgm:bulletEnabled val="1"/>
        </dgm:presLayoutVars>
      </dgm:prSet>
      <dgm:spPr/>
    </dgm:pt>
    <dgm:pt modelId="{F52B9653-813D-48CA-A186-F067CD779BE1}" type="pres">
      <dgm:prSet presAssocID="{3065461B-F479-474C-9EBB-44C86B817E87}" presName="negativeSpace" presStyleCnt="0"/>
      <dgm:spPr/>
    </dgm:pt>
    <dgm:pt modelId="{D2B148AB-16B4-49D6-84B5-A294662CFD84}" type="pres">
      <dgm:prSet presAssocID="{3065461B-F479-474C-9EBB-44C86B817E87}" presName="childText" presStyleLbl="conFgAcc1" presStyleIdx="1" presStyleCnt="2">
        <dgm:presLayoutVars>
          <dgm:bulletEnabled val="1"/>
        </dgm:presLayoutVars>
      </dgm:prSet>
      <dgm:spPr/>
    </dgm:pt>
  </dgm:ptLst>
  <dgm:cxnLst>
    <dgm:cxn modelId="{6CC3EB5D-E46E-4EE4-8B13-AFE5C7462366}" type="presOf" srcId="{D5972E72-CCFE-4052-A7F3-D51263714DC2}" destId="{36E956BD-FEDF-4F96-A2D0-0A547FDCDB64}" srcOrd="1" destOrd="0" presId="urn:microsoft.com/office/officeart/2005/8/layout/list1"/>
    <dgm:cxn modelId="{62E2F757-8571-46AA-992E-2D20F3D34810}" type="presOf" srcId="{D5972E72-CCFE-4052-A7F3-D51263714DC2}" destId="{848A32B9-8CEC-4200-BBFA-CBCF32F06EC1}" srcOrd="0" destOrd="0" presId="urn:microsoft.com/office/officeart/2005/8/layout/list1"/>
    <dgm:cxn modelId="{CAEA858E-95C5-4EAA-9C6B-EF0684C45B7A}" srcId="{371CED1A-26BF-4F88-8E5F-23178DD1221E}" destId="{D5972E72-CCFE-4052-A7F3-D51263714DC2}" srcOrd="0" destOrd="0" parTransId="{8D081468-EE22-4E6A-A3D5-E244AB87FA7D}" sibTransId="{86167A97-A1A1-4C6C-A491-61BE45363B9A}"/>
    <dgm:cxn modelId="{A7A5A4CA-11F2-454F-8AC1-27290E5F43C7}" type="presOf" srcId="{3065461B-F479-474C-9EBB-44C86B817E87}" destId="{33D78CBD-9D52-47D9-BAA6-F868B76975EA}" srcOrd="0" destOrd="0" presId="urn:microsoft.com/office/officeart/2005/8/layout/list1"/>
    <dgm:cxn modelId="{10E938D8-2DC3-43D2-AB26-A5A6CBF33E75}" type="presOf" srcId="{3065461B-F479-474C-9EBB-44C86B817E87}" destId="{C239BACC-868F-4C1B-8541-6DA083019743}" srcOrd="1" destOrd="0" presId="urn:microsoft.com/office/officeart/2005/8/layout/list1"/>
    <dgm:cxn modelId="{39FB55ED-8C48-4D9A-A045-A9C9F6254B2F}" srcId="{371CED1A-26BF-4F88-8E5F-23178DD1221E}" destId="{3065461B-F479-474C-9EBB-44C86B817E87}" srcOrd="1" destOrd="0" parTransId="{4BA38CA4-30EF-48AB-AA24-6B85D4CC6696}" sibTransId="{562982EF-F5FE-47E6-8EA4-0D7A27BA32D0}"/>
    <dgm:cxn modelId="{5612CBFD-4CDB-4E6F-BC47-0A7DC497B6DB}" type="presOf" srcId="{371CED1A-26BF-4F88-8E5F-23178DD1221E}" destId="{F1F9E735-639C-400B-AAA7-97C42B9981CE}" srcOrd="0" destOrd="0" presId="urn:microsoft.com/office/officeart/2005/8/layout/list1"/>
    <dgm:cxn modelId="{2AC513C7-9E6B-472E-8DF0-221E8E705164}" type="presParOf" srcId="{F1F9E735-639C-400B-AAA7-97C42B9981CE}" destId="{10CB61E6-A714-45E4-BA97-D58A84DEB0A7}" srcOrd="0" destOrd="0" presId="urn:microsoft.com/office/officeart/2005/8/layout/list1"/>
    <dgm:cxn modelId="{DD5F15D6-2C9D-48E3-AF1B-A62CE2DBCAF0}" type="presParOf" srcId="{10CB61E6-A714-45E4-BA97-D58A84DEB0A7}" destId="{848A32B9-8CEC-4200-BBFA-CBCF32F06EC1}" srcOrd="0" destOrd="0" presId="urn:microsoft.com/office/officeart/2005/8/layout/list1"/>
    <dgm:cxn modelId="{A122A526-19F9-4728-B448-DE952781E611}" type="presParOf" srcId="{10CB61E6-A714-45E4-BA97-D58A84DEB0A7}" destId="{36E956BD-FEDF-4F96-A2D0-0A547FDCDB64}" srcOrd="1" destOrd="0" presId="urn:microsoft.com/office/officeart/2005/8/layout/list1"/>
    <dgm:cxn modelId="{6D954298-E482-41E7-89F7-C24CD3520E1A}" type="presParOf" srcId="{F1F9E735-639C-400B-AAA7-97C42B9981CE}" destId="{53C962FA-D17E-4CAC-8FE6-284C98DBCD3D}" srcOrd="1" destOrd="0" presId="urn:microsoft.com/office/officeart/2005/8/layout/list1"/>
    <dgm:cxn modelId="{7C7FCC39-6C38-4EDD-9F0D-68517449CFEE}" type="presParOf" srcId="{F1F9E735-639C-400B-AAA7-97C42B9981CE}" destId="{2F2F75BE-17BB-4497-B189-071A5A0B55E0}" srcOrd="2" destOrd="0" presId="urn:microsoft.com/office/officeart/2005/8/layout/list1"/>
    <dgm:cxn modelId="{B1238FA5-B636-46B4-89B0-36A54F39E8F9}" type="presParOf" srcId="{F1F9E735-639C-400B-AAA7-97C42B9981CE}" destId="{54842102-8498-4205-9D50-B1FFEE128FFA}" srcOrd="3" destOrd="0" presId="urn:microsoft.com/office/officeart/2005/8/layout/list1"/>
    <dgm:cxn modelId="{C1C76CE8-D88F-4DD7-8C8D-F0D5E7A0B650}" type="presParOf" srcId="{F1F9E735-639C-400B-AAA7-97C42B9981CE}" destId="{26379104-28CF-419C-A099-15D842BAECBA}" srcOrd="4" destOrd="0" presId="urn:microsoft.com/office/officeart/2005/8/layout/list1"/>
    <dgm:cxn modelId="{5756E4A7-49D5-4E99-B232-E292497F7D76}" type="presParOf" srcId="{26379104-28CF-419C-A099-15D842BAECBA}" destId="{33D78CBD-9D52-47D9-BAA6-F868B76975EA}" srcOrd="0" destOrd="0" presId="urn:microsoft.com/office/officeart/2005/8/layout/list1"/>
    <dgm:cxn modelId="{65A246B5-BBBF-4C74-833E-3766503B188F}" type="presParOf" srcId="{26379104-28CF-419C-A099-15D842BAECBA}" destId="{C239BACC-868F-4C1B-8541-6DA083019743}" srcOrd="1" destOrd="0" presId="urn:microsoft.com/office/officeart/2005/8/layout/list1"/>
    <dgm:cxn modelId="{2FEA212C-D72C-455A-9653-A43CD3196DDE}" type="presParOf" srcId="{F1F9E735-639C-400B-AAA7-97C42B9981CE}" destId="{F52B9653-813D-48CA-A186-F067CD779BE1}" srcOrd="5" destOrd="0" presId="urn:microsoft.com/office/officeart/2005/8/layout/list1"/>
    <dgm:cxn modelId="{A6F135E5-3784-4385-A1BA-2452E44CB85E}" type="presParOf" srcId="{F1F9E735-639C-400B-AAA7-97C42B9981CE}" destId="{D2B148AB-16B4-49D6-84B5-A294662CFD84}"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err="1"/>
            <a:t>std</a:t>
          </a:r>
          <a:r>
            <a:rPr lang="en-IN" sz="3200" b="1" dirty="0"/>
            <a:t>::promise &amp; </a:t>
          </a:r>
          <a:r>
            <a:rPr lang="en-IN" sz="3200" b="1" dirty="0" err="1"/>
            <a:t>std</a:t>
          </a:r>
          <a:r>
            <a:rPr lang="en-IN" sz="3200" b="1" dirty="0"/>
            <a:t>::future</a:t>
          </a:r>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33592762-5756-4CAB-9C35-04C679AF544B}" type="presOf" srcId="{39DE3ACC-F631-432E-963A-857AE3BC9679}" destId="{CB2C0BD3-48D5-4ECA-8703-45F1DF9ED57B}"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9FD16CCE-C4D7-4E4D-AD84-A38771EEFDD6}" type="presOf" srcId="{DD0B4728-9D96-450B-BE6A-334940CC29C0}" destId="{622A42A3-B605-4AF7-843C-0079C4E88486}" srcOrd="0" destOrd="0" presId="urn:microsoft.com/office/officeart/2005/8/layout/vList2"/>
    <dgm:cxn modelId="{FF39E95B-2D55-4250-87EF-D78CBFB030AD}"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371CED1A-26BF-4F88-8E5F-23178DD1221E}" type="doc">
      <dgm:prSet loTypeId="urn:microsoft.com/office/officeart/2005/8/layout/list1" loCatId="list" qsTypeId="urn:microsoft.com/office/officeart/2005/8/quickstyle/simple4" qsCatId="simple" csTypeId="urn:microsoft.com/office/officeart/2005/8/colors/accent5_2" csCatId="accent5"/>
      <dgm:spPr/>
      <dgm:t>
        <a:bodyPr/>
        <a:lstStyle/>
        <a:p>
          <a:endParaRPr lang="en-IN"/>
        </a:p>
      </dgm:t>
    </dgm:pt>
    <dgm:pt modelId="{D5972E72-CCFE-4052-A7F3-D51263714DC2}">
      <dgm:prSet custT="1"/>
      <dgm:spPr/>
      <dgm:t>
        <a:bodyPr/>
        <a:lstStyle/>
        <a:p>
          <a:pPr algn="just" rtl="0"/>
          <a:r>
            <a:rPr lang="en-IN" sz="1400" dirty="0"/>
            <a:t>After this stage, the shared state changes to an invalid state as the value gets moved.</a:t>
          </a:r>
        </a:p>
      </dgm:t>
    </dgm:pt>
    <dgm:pt modelId="{8D081468-EE22-4E6A-A3D5-E244AB87FA7D}" type="parTrans" cxnId="{CAEA858E-95C5-4EAA-9C6B-EF0684C45B7A}">
      <dgm:prSet/>
      <dgm:spPr/>
      <dgm:t>
        <a:bodyPr/>
        <a:lstStyle/>
        <a:p>
          <a:pPr algn="just"/>
          <a:endParaRPr lang="en-IN" sz="1400"/>
        </a:p>
      </dgm:t>
    </dgm:pt>
    <dgm:pt modelId="{86167A97-A1A1-4C6C-A491-61BE45363B9A}" type="sibTrans" cxnId="{CAEA858E-95C5-4EAA-9C6B-EF0684C45B7A}">
      <dgm:prSet/>
      <dgm:spPr/>
      <dgm:t>
        <a:bodyPr/>
        <a:lstStyle/>
        <a:p>
          <a:pPr algn="just"/>
          <a:endParaRPr lang="en-IN" sz="1400"/>
        </a:p>
      </dgm:t>
    </dgm:pt>
    <dgm:pt modelId="{3065461B-F479-474C-9EBB-44C86B817E87}">
      <dgm:prSet custT="1"/>
      <dgm:spPr/>
      <dgm:t>
        <a:bodyPr/>
        <a:lstStyle/>
        <a:p>
          <a:pPr algn="just" rtl="0"/>
          <a:r>
            <a:rPr lang="en-IN" sz="1400" dirty="0"/>
            <a:t>Under the circumstances calling 'get' for the second time would be an error.</a:t>
          </a:r>
        </a:p>
      </dgm:t>
    </dgm:pt>
    <dgm:pt modelId="{4BA38CA4-30EF-48AB-AA24-6B85D4CC6696}" type="parTrans" cxnId="{39FB55ED-8C48-4D9A-A045-A9C9F6254B2F}">
      <dgm:prSet/>
      <dgm:spPr/>
      <dgm:t>
        <a:bodyPr/>
        <a:lstStyle/>
        <a:p>
          <a:pPr algn="just"/>
          <a:endParaRPr lang="en-IN" sz="1400"/>
        </a:p>
      </dgm:t>
    </dgm:pt>
    <dgm:pt modelId="{562982EF-F5FE-47E6-8EA4-0D7A27BA32D0}" type="sibTrans" cxnId="{39FB55ED-8C48-4D9A-A045-A9C9F6254B2F}">
      <dgm:prSet/>
      <dgm:spPr/>
      <dgm:t>
        <a:bodyPr/>
        <a:lstStyle/>
        <a:p>
          <a:pPr algn="just"/>
          <a:endParaRPr lang="en-IN" sz="1400"/>
        </a:p>
      </dgm:t>
    </dgm:pt>
    <dgm:pt modelId="{F1F9E735-639C-400B-AAA7-97C42B9981CE}" type="pres">
      <dgm:prSet presAssocID="{371CED1A-26BF-4F88-8E5F-23178DD1221E}" presName="linear" presStyleCnt="0">
        <dgm:presLayoutVars>
          <dgm:dir/>
          <dgm:animLvl val="lvl"/>
          <dgm:resizeHandles val="exact"/>
        </dgm:presLayoutVars>
      </dgm:prSet>
      <dgm:spPr/>
    </dgm:pt>
    <dgm:pt modelId="{10CB61E6-A714-45E4-BA97-D58A84DEB0A7}" type="pres">
      <dgm:prSet presAssocID="{D5972E72-CCFE-4052-A7F3-D51263714DC2}" presName="parentLin" presStyleCnt="0"/>
      <dgm:spPr/>
    </dgm:pt>
    <dgm:pt modelId="{848A32B9-8CEC-4200-BBFA-CBCF32F06EC1}" type="pres">
      <dgm:prSet presAssocID="{D5972E72-CCFE-4052-A7F3-D51263714DC2}" presName="parentLeftMargin" presStyleLbl="node1" presStyleIdx="0" presStyleCnt="2"/>
      <dgm:spPr/>
    </dgm:pt>
    <dgm:pt modelId="{36E956BD-FEDF-4F96-A2D0-0A547FDCDB64}" type="pres">
      <dgm:prSet presAssocID="{D5972E72-CCFE-4052-A7F3-D51263714DC2}" presName="parentText" presStyleLbl="node1" presStyleIdx="0" presStyleCnt="2">
        <dgm:presLayoutVars>
          <dgm:chMax val="0"/>
          <dgm:bulletEnabled val="1"/>
        </dgm:presLayoutVars>
      </dgm:prSet>
      <dgm:spPr/>
    </dgm:pt>
    <dgm:pt modelId="{53C962FA-D17E-4CAC-8FE6-284C98DBCD3D}" type="pres">
      <dgm:prSet presAssocID="{D5972E72-CCFE-4052-A7F3-D51263714DC2}" presName="negativeSpace" presStyleCnt="0"/>
      <dgm:spPr/>
    </dgm:pt>
    <dgm:pt modelId="{2F2F75BE-17BB-4497-B189-071A5A0B55E0}" type="pres">
      <dgm:prSet presAssocID="{D5972E72-CCFE-4052-A7F3-D51263714DC2}" presName="childText" presStyleLbl="conFgAcc1" presStyleIdx="0" presStyleCnt="2">
        <dgm:presLayoutVars>
          <dgm:bulletEnabled val="1"/>
        </dgm:presLayoutVars>
      </dgm:prSet>
      <dgm:spPr/>
    </dgm:pt>
    <dgm:pt modelId="{54842102-8498-4205-9D50-B1FFEE128FFA}" type="pres">
      <dgm:prSet presAssocID="{86167A97-A1A1-4C6C-A491-61BE45363B9A}" presName="spaceBetweenRectangles" presStyleCnt="0"/>
      <dgm:spPr/>
    </dgm:pt>
    <dgm:pt modelId="{26379104-28CF-419C-A099-15D842BAECBA}" type="pres">
      <dgm:prSet presAssocID="{3065461B-F479-474C-9EBB-44C86B817E87}" presName="parentLin" presStyleCnt="0"/>
      <dgm:spPr/>
    </dgm:pt>
    <dgm:pt modelId="{33D78CBD-9D52-47D9-BAA6-F868B76975EA}" type="pres">
      <dgm:prSet presAssocID="{3065461B-F479-474C-9EBB-44C86B817E87}" presName="parentLeftMargin" presStyleLbl="node1" presStyleIdx="0" presStyleCnt="2"/>
      <dgm:spPr/>
    </dgm:pt>
    <dgm:pt modelId="{C239BACC-868F-4C1B-8541-6DA083019743}" type="pres">
      <dgm:prSet presAssocID="{3065461B-F479-474C-9EBB-44C86B817E87}" presName="parentText" presStyleLbl="node1" presStyleIdx="1" presStyleCnt="2">
        <dgm:presLayoutVars>
          <dgm:chMax val="0"/>
          <dgm:bulletEnabled val="1"/>
        </dgm:presLayoutVars>
      </dgm:prSet>
      <dgm:spPr/>
    </dgm:pt>
    <dgm:pt modelId="{F52B9653-813D-48CA-A186-F067CD779BE1}" type="pres">
      <dgm:prSet presAssocID="{3065461B-F479-474C-9EBB-44C86B817E87}" presName="negativeSpace" presStyleCnt="0"/>
      <dgm:spPr/>
    </dgm:pt>
    <dgm:pt modelId="{D2B148AB-16B4-49D6-84B5-A294662CFD84}" type="pres">
      <dgm:prSet presAssocID="{3065461B-F479-474C-9EBB-44C86B817E87}" presName="childText" presStyleLbl="conFgAcc1" presStyleIdx="1" presStyleCnt="2">
        <dgm:presLayoutVars>
          <dgm:bulletEnabled val="1"/>
        </dgm:presLayoutVars>
      </dgm:prSet>
      <dgm:spPr/>
    </dgm:pt>
  </dgm:ptLst>
  <dgm:cxnLst>
    <dgm:cxn modelId="{CAEA858E-95C5-4EAA-9C6B-EF0684C45B7A}" srcId="{371CED1A-26BF-4F88-8E5F-23178DD1221E}" destId="{D5972E72-CCFE-4052-A7F3-D51263714DC2}" srcOrd="0" destOrd="0" parTransId="{8D081468-EE22-4E6A-A3D5-E244AB87FA7D}" sibTransId="{86167A97-A1A1-4C6C-A491-61BE45363B9A}"/>
    <dgm:cxn modelId="{A0A97896-A9C7-47D1-A3BA-44259D7178F0}" type="presOf" srcId="{D5972E72-CCFE-4052-A7F3-D51263714DC2}" destId="{848A32B9-8CEC-4200-BBFA-CBCF32F06EC1}" srcOrd="0" destOrd="0" presId="urn:microsoft.com/office/officeart/2005/8/layout/list1"/>
    <dgm:cxn modelId="{333AF2AC-CB57-4A6D-A340-7801CF26C3E0}" type="presOf" srcId="{3065461B-F479-474C-9EBB-44C86B817E87}" destId="{33D78CBD-9D52-47D9-BAA6-F868B76975EA}" srcOrd="0" destOrd="0" presId="urn:microsoft.com/office/officeart/2005/8/layout/list1"/>
    <dgm:cxn modelId="{C75562BF-F6C9-47AD-9A27-BC8CE8789090}" type="presOf" srcId="{D5972E72-CCFE-4052-A7F3-D51263714DC2}" destId="{36E956BD-FEDF-4F96-A2D0-0A547FDCDB64}" srcOrd="1" destOrd="0" presId="urn:microsoft.com/office/officeart/2005/8/layout/list1"/>
    <dgm:cxn modelId="{08C54CC1-837F-4E2A-87C4-410E07B5C106}" type="presOf" srcId="{371CED1A-26BF-4F88-8E5F-23178DD1221E}" destId="{F1F9E735-639C-400B-AAA7-97C42B9981CE}" srcOrd="0" destOrd="0" presId="urn:microsoft.com/office/officeart/2005/8/layout/list1"/>
    <dgm:cxn modelId="{39FB55ED-8C48-4D9A-A045-A9C9F6254B2F}" srcId="{371CED1A-26BF-4F88-8E5F-23178DD1221E}" destId="{3065461B-F479-474C-9EBB-44C86B817E87}" srcOrd="1" destOrd="0" parTransId="{4BA38CA4-30EF-48AB-AA24-6B85D4CC6696}" sibTransId="{562982EF-F5FE-47E6-8EA4-0D7A27BA32D0}"/>
    <dgm:cxn modelId="{02A6B0FE-3543-418B-9CC5-994F68EDE80D}" type="presOf" srcId="{3065461B-F479-474C-9EBB-44C86B817E87}" destId="{C239BACC-868F-4C1B-8541-6DA083019743}" srcOrd="1" destOrd="0" presId="urn:microsoft.com/office/officeart/2005/8/layout/list1"/>
    <dgm:cxn modelId="{72D1302A-F078-400B-9A2D-EE70F7237486}" type="presParOf" srcId="{F1F9E735-639C-400B-AAA7-97C42B9981CE}" destId="{10CB61E6-A714-45E4-BA97-D58A84DEB0A7}" srcOrd="0" destOrd="0" presId="urn:microsoft.com/office/officeart/2005/8/layout/list1"/>
    <dgm:cxn modelId="{C61DD126-298F-4A4B-8FBB-448550372CA0}" type="presParOf" srcId="{10CB61E6-A714-45E4-BA97-D58A84DEB0A7}" destId="{848A32B9-8CEC-4200-BBFA-CBCF32F06EC1}" srcOrd="0" destOrd="0" presId="urn:microsoft.com/office/officeart/2005/8/layout/list1"/>
    <dgm:cxn modelId="{AEA4A328-643D-478E-A3A8-20D0CBCD9F3E}" type="presParOf" srcId="{10CB61E6-A714-45E4-BA97-D58A84DEB0A7}" destId="{36E956BD-FEDF-4F96-A2D0-0A547FDCDB64}" srcOrd="1" destOrd="0" presId="urn:microsoft.com/office/officeart/2005/8/layout/list1"/>
    <dgm:cxn modelId="{2C3D3C34-3DA0-4C68-AB31-2A64D3E842C9}" type="presParOf" srcId="{F1F9E735-639C-400B-AAA7-97C42B9981CE}" destId="{53C962FA-D17E-4CAC-8FE6-284C98DBCD3D}" srcOrd="1" destOrd="0" presId="urn:microsoft.com/office/officeart/2005/8/layout/list1"/>
    <dgm:cxn modelId="{0CAC95E1-4344-4384-8DCD-F1F2CF0F4934}" type="presParOf" srcId="{F1F9E735-639C-400B-AAA7-97C42B9981CE}" destId="{2F2F75BE-17BB-4497-B189-071A5A0B55E0}" srcOrd="2" destOrd="0" presId="urn:microsoft.com/office/officeart/2005/8/layout/list1"/>
    <dgm:cxn modelId="{520DD2C6-7BD9-4E97-AC00-E1CD59B673C8}" type="presParOf" srcId="{F1F9E735-639C-400B-AAA7-97C42B9981CE}" destId="{54842102-8498-4205-9D50-B1FFEE128FFA}" srcOrd="3" destOrd="0" presId="urn:microsoft.com/office/officeart/2005/8/layout/list1"/>
    <dgm:cxn modelId="{4271854E-3605-4D14-A6F7-B7CE2A6A5E00}" type="presParOf" srcId="{F1F9E735-639C-400B-AAA7-97C42B9981CE}" destId="{26379104-28CF-419C-A099-15D842BAECBA}" srcOrd="4" destOrd="0" presId="urn:microsoft.com/office/officeart/2005/8/layout/list1"/>
    <dgm:cxn modelId="{A8E1B626-56DF-4BAB-AA43-39062860ADA9}" type="presParOf" srcId="{26379104-28CF-419C-A099-15D842BAECBA}" destId="{33D78CBD-9D52-47D9-BAA6-F868B76975EA}" srcOrd="0" destOrd="0" presId="urn:microsoft.com/office/officeart/2005/8/layout/list1"/>
    <dgm:cxn modelId="{FF04899C-E580-4CD1-B552-9D0A509976DF}" type="presParOf" srcId="{26379104-28CF-419C-A099-15D842BAECBA}" destId="{C239BACC-868F-4C1B-8541-6DA083019743}" srcOrd="1" destOrd="0" presId="urn:microsoft.com/office/officeart/2005/8/layout/list1"/>
    <dgm:cxn modelId="{ACC83D3C-81B2-4982-B691-D4F22DA6CBC7}" type="presParOf" srcId="{F1F9E735-639C-400B-AAA7-97C42B9981CE}" destId="{F52B9653-813D-48CA-A186-F067CD779BE1}" srcOrd="5" destOrd="0" presId="urn:microsoft.com/office/officeart/2005/8/layout/list1"/>
    <dgm:cxn modelId="{1B38564C-BDB5-4252-B1FD-4CD216C5F739}" type="presParOf" srcId="{F1F9E735-639C-400B-AAA7-97C42B9981CE}" destId="{D2B148AB-16B4-49D6-84B5-A294662CFD84}"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E4BCE8DC-76E1-43E4-B9B9-792EF3C99B96}">
      <dgm:prSet custT="1"/>
      <dgm:spPr/>
      <dgm:t>
        <a:bodyPr/>
        <a:lstStyle/>
        <a:p>
          <a:pPr algn="just"/>
          <a:r>
            <a:rPr lang="en-IN" sz="1400"/>
            <a:t>This pattern is useful in a variety of situations. </a:t>
          </a:r>
        </a:p>
      </dgm:t>
    </dgm:pt>
    <dgm:pt modelId="{18BE29E3-3AFE-4108-96FB-DA2C3886D9F9}" type="parTrans" cxnId="{E1502223-75E5-465B-93C6-10CEF7F232D3}">
      <dgm:prSet/>
      <dgm:spPr/>
      <dgm:t>
        <a:bodyPr/>
        <a:lstStyle/>
        <a:p>
          <a:pPr algn="just"/>
          <a:endParaRPr lang="en-IN" sz="1400"/>
        </a:p>
      </dgm:t>
    </dgm:pt>
    <dgm:pt modelId="{2C2680EF-3D29-44BA-B687-DA2D371CB4CB}" type="sibTrans" cxnId="{E1502223-75E5-465B-93C6-10CEF7F232D3}">
      <dgm:prSet/>
      <dgm:spPr/>
      <dgm:t>
        <a:bodyPr/>
        <a:lstStyle/>
        <a:p>
          <a:pPr algn="just"/>
          <a:endParaRPr lang="en-IN" sz="1400"/>
        </a:p>
      </dgm:t>
    </dgm:pt>
    <dgm:pt modelId="{E610CD0B-14FA-405B-9953-D04B8C220565}">
      <dgm:prSet custT="1"/>
      <dgm:spPr/>
      <dgm:t>
        <a:bodyPr/>
        <a:lstStyle/>
        <a:p>
          <a:pPr algn="just"/>
          <a:r>
            <a:rPr lang="en-IN" sz="1400"/>
            <a:t>There are many applications of this pattern. In general, one or more producer agents write information to a synchronised queue while one or more consumer agents extract information from the queue. </a:t>
          </a:r>
        </a:p>
      </dgm:t>
    </dgm:pt>
    <dgm:pt modelId="{A57F17FD-2C1B-4421-9D87-E2B1131897E7}" type="parTrans" cxnId="{C7ECCEFF-3D0C-44ED-9809-FFBDB7A847A4}">
      <dgm:prSet/>
      <dgm:spPr/>
      <dgm:t>
        <a:bodyPr/>
        <a:lstStyle/>
        <a:p>
          <a:pPr algn="just"/>
          <a:endParaRPr lang="en-IN" sz="1400"/>
        </a:p>
      </dgm:t>
    </dgm:pt>
    <dgm:pt modelId="{C98D6EAB-7270-46F3-88A4-A963B9D975FD}" type="sibTrans" cxnId="{C7ECCEFF-3D0C-44ED-9809-FFBDB7A847A4}">
      <dgm:prSet/>
      <dgm:spPr/>
      <dgm:t>
        <a:bodyPr/>
        <a:lstStyle/>
        <a:p>
          <a:pPr algn="just"/>
          <a:endParaRPr lang="en-IN" sz="1400"/>
        </a:p>
      </dgm:t>
    </dgm:pt>
    <dgm:pt modelId="{9086D984-7AD1-47BB-BBDE-C17B614D799C}">
      <dgm:prSet custT="1"/>
      <dgm:spPr/>
      <dgm:t>
        <a:bodyPr/>
        <a:lstStyle/>
        <a:p>
          <a:pPr algn="just"/>
          <a:r>
            <a:rPr lang="en-IN" sz="1400"/>
            <a:t>It is possible to extend the pattern to support multiple queues. </a:t>
          </a:r>
        </a:p>
      </dgm:t>
    </dgm:pt>
    <dgm:pt modelId="{2A57F1F4-8423-476A-B3B6-B90C1C5FDE88}" type="parTrans" cxnId="{41D96ECC-DEDB-41D0-B2C4-92A89968E55E}">
      <dgm:prSet/>
      <dgm:spPr/>
      <dgm:t>
        <a:bodyPr/>
        <a:lstStyle/>
        <a:p>
          <a:pPr algn="just"/>
          <a:endParaRPr lang="en-IN" sz="1400"/>
        </a:p>
      </dgm:t>
    </dgm:pt>
    <dgm:pt modelId="{DA18B29F-2D14-4D32-A5F5-849F3A9B44AC}" type="sibTrans" cxnId="{41D96ECC-DEDB-41D0-B2C4-92A89968E55E}">
      <dgm:prSet/>
      <dgm:spPr/>
      <dgm:t>
        <a:bodyPr/>
        <a:lstStyle/>
        <a:p>
          <a:pPr algn="just"/>
          <a:endParaRPr lang="en-IN" sz="1400"/>
        </a:p>
      </dgm:t>
    </dgm:pt>
    <dgm:pt modelId="{A4C5659B-64D1-4BF8-8B23-D8A3BC9CB6C7}">
      <dgm:prSet custT="1"/>
      <dgm:spPr/>
      <dgm:t>
        <a:bodyPr/>
        <a:lstStyle/>
        <a:p>
          <a:pPr algn="just"/>
          <a:r>
            <a:rPr lang="en-IN" sz="1400" dirty="0"/>
            <a:t>The Producer-Consumer Pattern is depicted in Figure</a:t>
          </a:r>
        </a:p>
      </dgm:t>
    </dgm:pt>
    <dgm:pt modelId="{A47C51C4-4395-4BF9-933A-2C5BBF539F03}" type="parTrans" cxnId="{04822C17-64DD-492E-A273-14BA6077117A}">
      <dgm:prSet/>
      <dgm:spPr/>
      <dgm:t>
        <a:bodyPr/>
        <a:lstStyle/>
        <a:p>
          <a:pPr algn="just"/>
          <a:endParaRPr lang="en-IN" sz="1400"/>
        </a:p>
      </dgm:t>
    </dgm:pt>
    <dgm:pt modelId="{178F93FC-CFDF-4644-BEE3-4873076FE839}" type="sibTrans" cxnId="{04822C17-64DD-492E-A273-14BA6077117A}">
      <dgm:prSet/>
      <dgm:spPr/>
      <dgm:t>
        <a:bodyPr/>
        <a:lstStyle/>
        <a:p>
          <a:pPr algn="just"/>
          <a:endParaRPr lang="en-IN" sz="1400"/>
        </a:p>
      </dgm:t>
    </dgm:pt>
    <dgm:pt modelId="{238B2CDE-042D-4231-941E-8F17F106A728}" type="pres">
      <dgm:prSet presAssocID="{B2EA54DC-F228-48D3-9997-04BE02D3592A}" presName="linear" presStyleCnt="0">
        <dgm:presLayoutVars>
          <dgm:dir/>
          <dgm:animLvl val="lvl"/>
          <dgm:resizeHandles val="exact"/>
        </dgm:presLayoutVars>
      </dgm:prSet>
      <dgm:spPr/>
    </dgm:pt>
    <dgm:pt modelId="{B1A7A2AE-3797-4DC6-8180-08668C56FA8A}" type="pres">
      <dgm:prSet presAssocID="{E4BCE8DC-76E1-43E4-B9B9-792EF3C99B96}" presName="parentLin" presStyleCnt="0"/>
      <dgm:spPr/>
    </dgm:pt>
    <dgm:pt modelId="{A9F0ACD9-9AFF-4AFF-A59F-25C4074A6913}" type="pres">
      <dgm:prSet presAssocID="{E4BCE8DC-76E1-43E4-B9B9-792EF3C99B96}" presName="parentLeftMargin" presStyleLbl="node1" presStyleIdx="0" presStyleCnt="4"/>
      <dgm:spPr/>
    </dgm:pt>
    <dgm:pt modelId="{0BC67B56-0307-4DBB-B608-49302EF6C074}" type="pres">
      <dgm:prSet presAssocID="{E4BCE8DC-76E1-43E4-B9B9-792EF3C99B96}" presName="parentText" presStyleLbl="node1" presStyleIdx="0" presStyleCnt="4" custScaleX="124246">
        <dgm:presLayoutVars>
          <dgm:chMax val="0"/>
          <dgm:bulletEnabled val="1"/>
        </dgm:presLayoutVars>
      </dgm:prSet>
      <dgm:spPr/>
    </dgm:pt>
    <dgm:pt modelId="{1DB334D0-72EA-4465-AF1C-02308B552CCC}" type="pres">
      <dgm:prSet presAssocID="{E4BCE8DC-76E1-43E4-B9B9-792EF3C99B96}" presName="negativeSpace" presStyleCnt="0"/>
      <dgm:spPr/>
    </dgm:pt>
    <dgm:pt modelId="{81520D4A-0A6F-4EB0-976B-7CB984C734C0}" type="pres">
      <dgm:prSet presAssocID="{E4BCE8DC-76E1-43E4-B9B9-792EF3C99B96}" presName="childText" presStyleLbl="conFgAcc1" presStyleIdx="0" presStyleCnt="4">
        <dgm:presLayoutVars>
          <dgm:bulletEnabled val="1"/>
        </dgm:presLayoutVars>
      </dgm:prSet>
      <dgm:spPr/>
    </dgm:pt>
    <dgm:pt modelId="{AF0EA04E-4514-4C9E-82A8-D063B46DAC68}" type="pres">
      <dgm:prSet presAssocID="{2C2680EF-3D29-44BA-B687-DA2D371CB4CB}" presName="spaceBetweenRectangles" presStyleCnt="0"/>
      <dgm:spPr/>
    </dgm:pt>
    <dgm:pt modelId="{A14DF4FD-7260-433D-956D-7B368CABF84F}" type="pres">
      <dgm:prSet presAssocID="{E610CD0B-14FA-405B-9953-D04B8C220565}" presName="parentLin" presStyleCnt="0"/>
      <dgm:spPr/>
    </dgm:pt>
    <dgm:pt modelId="{D3514086-768D-436F-879E-CEA45D9302D4}" type="pres">
      <dgm:prSet presAssocID="{E610CD0B-14FA-405B-9953-D04B8C220565}" presName="parentLeftMargin" presStyleLbl="node1" presStyleIdx="0" presStyleCnt="4"/>
      <dgm:spPr/>
    </dgm:pt>
    <dgm:pt modelId="{1DAEE206-ED0E-402D-8F19-AE3BE3EB2026}" type="pres">
      <dgm:prSet presAssocID="{E610CD0B-14FA-405B-9953-D04B8C220565}" presName="parentText" presStyleLbl="node1" presStyleIdx="1" presStyleCnt="4" custScaleX="124246">
        <dgm:presLayoutVars>
          <dgm:chMax val="0"/>
          <dgm:bulletEnabled val="1"/>
        </dgm:presLayoutVars>
      </dgm:prSet>
      <dgm:spPr/>
    </dgm:pt>
    <dgm:pt modelId="{9457F283-7EB2-4EBB-8B5F-7F616FEB92C4}" type="pres">
      <dgm:prSet presAssocID="{E610CD0B-14FA-405B-9953-D04B8C220565}" presName="negativeSpace" presStyleCnt="0"/>
      <dgm:spPr/>
    </dgm:pt>
    <dgm:pt modelId="{D3769FFE-F4C0-4873-87F1-EFF03EF09347}" type="pres">
      <dgm:prSet presAssocID="{E610CD0B-14FA-405B-9953-D04B8C220565}" presName="childText" presStyleLbl="conFgAcc1" presStyleIdx="1" presStyleCnt="4">
        <dgm:presLayoutVars>
          <dgm:bulletEnabled val="1"/>
        </dgm:presLayoutVars>
      </dgm:prSet>
      <dgm:spPr/>
    </dgm:pt>
    <dgm:pt modelId="{CD857C46-E8F5-4AF7-95DA-66CC864414E2}" type="pres">
      <dgm:prSet presAssocID="{C98D6EAB-7270-46F3-88A4-A963B9D975FD}" presName="spaceBetweenRectangles" presStyleCnt="0"/>
      <dgm:spPr/>
    </dgm:pt>
    <dgm:pt modelId="{AFDA5DBB-CF73-4824-90FC-C48D98805D86}" type="pres">
      <dgm:prSet presAssocID="{9086D984-7AD1-47BB-BBDE-C17B614D799C}" presName="parentLin" presStyleCnt="0"/>
      <dgm:spPr/>
    </dgm:pt>
    <dgm:pt modelId="{8D4455B0-EF07-4B9B-BA9F-BFE2A4490519}" type="pres">
      <dgm:prSet presAssocID="{9086D984-7AD1-47BB-BBDE-C17B614D799C}" presName="parentLeftMargin" presStyleLbl="node1" presStyleIdx="1" presStyleCnt="4"/>
      <dgm:spPr/>
    </dgm:pt>
    <dgm:pt modelId="{1DD9883D-A141-4ED0-A05D-6E9C622C6F81}" type="pres">
      <dgm:prSet presAssocID="{9086D984-7AD1-47BB-BBDE-C17B614D799C}" presName="parentText" presStyleLbl="node1" presStyleIdx="2" presStyleCnt="4" custScaleX="124246">
        <dgm:presLayoutVars>
          <dgm:chMax val="0"/>
          <dgm:bulletEnabled val="1"/>
        </dgm:presLayoutVars>
      </dgm:prSet>
      <dgm:spPr/>
    </dgm:pt>
    <dgm:pt modelId="{7D935568-7D70-48E0-B05D-0AC4066022F9}" type="pres">
      <dgm:prSet presAssocID="{9086D984-7AD1-47BB-BBDE-C17B614D799C}" presName="negativeSpace" presStyleCnt="0"/>
      <dgm:spPr/>
    </dgm:pt>
    <dgm:pt modelId="{ACA3D747-5E30-42E0-8F73-B4608209EDE0}" type="pres">
      <dgm:prSet presAssocID="{9086D984-7AD1-47BB-BBDE-C17B614D799C}" presName="childText" presStyleLbl="conFgAcc1" presStyleIdx="2" presStyleCnt="4">
        <dgm:presLayoutVars>
          <dgm:bulletEnabled val="1"/>
        </dgm:presLayoutVars>
      </dgm:prSet>
      <dgm:spPr/>
    </dgm:pt>
    <dgm:pt modelId="{A4E00943-768C-4EF5-A6D8-D6414A690C22}" type="pres">
      <dgm:prSet presAssocID="{DA18B29F-2D14-4D32-A5F5-849F3A9B44AC}" presName="spaceBetweenRectangles" presStyleCnt="0"/>
      <dgm:spPr/>
    </dgm:pt>
    <dgm:pt modelId="{635F3528-3C1D-43D7-AEF4-D06854FF09CD}" type="pres">
      <dgm:prSet presAssocID="{A4C5659B-64D1-4BF8-8B23-D8A3BC9CB6C7}" presName="parentLin" presStyleCnt="0"/>
      <dgm:spPr/>
    </dgm:pt>
    <dgm:pt modelId="{929D2003-3B8A-4E27-A25D-5992ACCF947C}" type="pres">
      <dgm:prSet presAssocID="{A4C5659B-64D1-4BF8-8B23-D8A3BC9CB6C7}" presName="parentLeftMargin" presStyleLbl="node1" presStyleIdx="2" presStyleCnt="4"/>
      <dgm:spPr/>
    </dgm:pt>
    <dgm:pt modelId="{063A721A-4D03-4FA2-BEA4-4D241AAC7286}" type="pres">
      <dgm:prSet presAssocID="{A4C5659B-64D1-4BF8-8B23-D8A3BC9CB6C7}" presName="parentText" presStyleLbl="node1" presStyleIdx="3" presStyleCnt="4" custScaleX="124246">
        <dgm:presLayoutVars>
          <dgm:chMax val="0"/>
          <dgm:bulletEnabled val="1"/>
        </dgm:presLayoutVars>
      </dgm:prSet>
      <dgm:spPr/>
    </dgm:pt>
    <dgm:pt modelId="{F825E10F-397C-43EB-B0D5-DE114F08D84B}" type="pres">
      <dgm:prSet presAssocID="{A4C5659B-64D1-4BF8-8B23-D8A3BC9CB6C7}" presName="negativeSpace" presStyleCnt="0"/>
      <dgm:spPr/>
    </dgm:pt>
    <dgm:pt modelId="{BC13F4D7-CE9C-4760-8752-9772D5868718}" type="pres">
      <dgm:prSet presAssocID="{A4C5659B-64D1-4BF8-8B23-D8A3BC9CB6C7}" presName="childText" presStyleLbl="conFgAcc1" presStyleIdx="3" presStyleCnt="4">
        <dgm:presLayoutVars>
          <dgm:bulletEnabled val="1"/>
        </dgm:presLayoutVars>
      </dgm:prSet>
      <dgm:spPr/>
    </dgm:pt>
  </dgm:ptLst>
  <dgm:cxnLst>
    <dgm:cxn modelId="{04822C17-64DD-492E-A273-14BA6077117A}" srcId="{B2EA54DC-F228-48D3-9997-04BE02D3592A}" destId="{A4C5659B-64D1-4BF8-8B23-D8A3BC9CB6C7}" srcOrd="3" destOrd="0" parTransId="{A47C51C4-4395-4BF9-933A-2C5BBF539F03}" sibTransId="{178F93FC-CFDF-4644-BEE3-4873076FE839}"/>
    <dgm:cxn modelId="{E1502223-75E5-465B-93C6-10CEF7F232D3}" srcId="{B2EA54DC-F228-48D3-9997-04BE02D3592A}" destId="{E4BCE8DC-76E1-43E4-B9B9-792EF3C99B96}" srcOrd="0" destOrd="0" parTransId="{18BE29E3-3AFE-4108-96FB-DA2C3886D9F9}" sibTransId="{2C2680EF-3D29-44BA-B687-DA2D371CB4CB}"/>
    <dgm:cxn modelId="{5EECEF39-0FC0-428C-8271-C1EBB5F0A0AC}" type="presOf" srcId="{E610CD0B-14FA-405B-9953-D04B8C220565}" destId="{D3514086-768D-436F-879E-CEA45D9302D4}" srcOrd="0" destOrd="0" presId="urn:microsoft.com/office/officeart/2005/8/layout/list1"/>
    <dgm:cxn modelId="{AAAB5E4D-2CB9-4F3B-8330-57598E28A591}" type="presOf" srcId="{9086D984-7AD1-47BB-BBDE-C17B614D799C}" destId="{8D4455B0-EF07-4B9B-BA9F-BFE2A4490519}" srcOrd="0" destOrd="0" presId="urn:microsoft.com/office/officeart/2005/8/layout/list1"/>
    <dgm:cxn modelId="{8FD0D075-CC10-4F0D-B100-10DC55A2E3A2}" type="presOf" srcId="{9086D984-7AD1-47BB-BBDE-C17B614D799C}" destId="{1DD9883D-A141-4ED0-A05D-6E9C622C6F81}" srcOrd="1" destOrd="0" presId="urn:microsoft.com/office/officeart/2005/8/layout/list1"/>
    <dgm:cxn modelId="{F80F2E77-5FED-4602-9E17-D0AE8E45B607}" type="presOf" srcId="{E4BCE8DC-76E1-43E4-B9B9-792EF3C99B96}" destId="{A9F0ACD9-9AFF-4AFF-A59F-25C4074A6913}" srcOrd="0" destOrd="0" presId="urn:microsoft.com/office/officeart/2005/8/layout/list1"/>
    <dgm:cxn modelId="{078989C5-A275-4F38-8280-4280CC8DCB13}" type="presOf" srcId="{A4C5659B-64D1-4BF8-8B23-D8A3BC9CB6C7}" destId="{063A721A-4D03-4FA2-BEA4-4D241AAC7286}" srcOrd="1" destOrd="0" presId="urn:microsoft.com/office/officeart/2005/8/layout/list1"/>
    <dgm:cxn modelId="{41D96ECC-DEDB-41D0-B2C4-92A89968E55E}" srcId="{B2EA54DC-F228-48D3-9997-04BE02D3592A}" destId="{9086D984-7AD1-47BB-BBDE-C17B614D799C}" srcOrd="2" destOrd="0" parTransId="{2A57F1F4-8423-476A-B3B6-B90C1C5FDE88}" sibTransId="{DA18B29F-2D14-4D32-A5F5-849F3A9B44AC}"/>
    <dgm:cxn modelId="{8A4D0DD8-F794-4846-87DB-EE1B3A8B668B}" type="presOf" srcId="{E4BCE8DC-76E1-43E4-B9B9-792EF3C99B96}" destId="{0BC67B56-0307-4DBB-B608-49302EF6C074}" srcOrd="1" destOrd="0" presId="urn:microsoft.com/office/officeart/2005/8/layout/list1"/>
    <dgm:cxn modelId="{F007A3DF-7881-4DEE-963C-16A75B845978}" type="presOf" srcId="{B2EA54DC-F228-48D3-9997-04BE02D3592A}" destId="{238B2CDE-042D-4231-941E-8F17F106A728}" srcOrd="0" destOrd="0" presId="urn:microsoft.com/office/officeart/2005/8/layout/list1"/>
    <dgm:cxn modelId="{A3D53EE1-B91A-49D4-B9AE-2389D5F93ED1}" type="presOf" srcId="{A4C5659B-64D1-4BF8-8B23-D8A3BC9CB6C7}" destId="{929D2003-3B8A-4E27-A25D-5992ACCF947C}" srcOrd="0" destOrd="0" presId="urn:microsoft.com/office/officeart/2005/8/layout/list1"/>
    <dgm:cxn modelId="{3CFCE8F1-9834-4453-BC62-9F75F5F66A69}" type="presOf" srcId="{E610CD0B-14FA-405B-9953-D04B8C220565}" destId="{1DAEE206-ED0E-402D-8F19-AE3BE3EB2026}" srcOrd="1" destOrd="0" presId="urn:microsoft.com/office/officeart/2005/8/layout/list1"/>
    <dgm:cxn modelId="{C7ECCEFF-3D0C-44ED-9809-FFBDB7A847A4}" srcId="{B2EA54DC-F228-48D3-9997-04BE02D3592A}" destId="{E610CD0B-14FA-405B-9953-D04B8C220565}" srcOrd="1" destOrd="0" parTransId="{A57F17FD-2C1B-4421-9D87-E2B1131897E7}" sibTransId="{C98D6EAB-7270-46F3-88A4-A963B9D975FD}"/>
    <dgm:cxn modelId="{C74E49F9-6924-425A-9DED-0335E9689C3E}" type="presParOf" srcId="{238B2CDE-042D-4231-941E-8F17F106A728}" destId="{B1A7A2AE-3797-4DC6-8180-08668C56FA8A}" srcOrd="0" destOrd="0" presId="urn:microsoft.com/office/officeart/2005/8/layout/list1"/>
    <dgm:cxn modelId="{A21FF1DE-E239-4E6B-9AC5-83E0885AE144}" type="presParOf" srcId="{B1A7A2AE-3797-4DC6-8180-08668C56FA8A}" destId="{A9F0ACD9-9AFF-4AFF-A59F-25C4074A6913}" srcOrd="0" destOrd="0" presId="urn:microsoft.com/office/officeart/2005/8/layout/list1"/>
    <dgm:cxn modelId="{311E24D5-DEA1-4C82-88FC-25DFA918ADB4}" type="presParOf" srcId="{B1A7A2AE-3797-4DC6-8180-08668C56FA8A}" destId="{0BC67B56-0307-4DBB-B608-49302EF6C074}" srcOrd="1" destOrd="0" presId="urn:microsoft.com/office/officeart/2005/8/layout/list1"/>
    <dgm:cxn modelId="{94BFB577-11C6-4AD7-B563-0949A38769E3}" type="presParOf" srcId="{238B2CDE-042D-4231-941E-8F17F106A728}" destId="{1DB334D0-72EA-4465-AF1C-02308B552CCC}" srcOrd="1" destOrd="0" presId="urn:microsoft.com/office/officeart/2005/8/layout/list1"/>
    <dgm:cxn modelId="{CDCE3310-D4D7-4323-AD77-9FB83B81CDF9}" type="presParOf" srcId="{238B2CDE-042D-4231-941E-8F17F106A728}" destId="{81520D4A-0A6F-4EB0-976B-7CB984C734C0}" srcOrd="2" destOrd="0" presId="urn:microsoft.com/office/officeart/2005/8/layout/list1"/>
    <dgm:cxn modelId="{2AE9A881-100D-42E6-B0E5-9DA2B621105A}" type="presParOf" srcId="{238B2CDE-042D-4231-941E-8F17F106A728}" destId="{AF0EA04E-4514-4C9E-82A8-D063B46DAC68}" srcOrd="3" destOrd="0" presId="urn:microsoft.com/office/officeart/2005/8/layout/list1"/>
    <dgm:cxn modelId="{5E792771-5C48-4B8B-8861-408D5A0CAF86}" type="presParOf" srcId="{238B2CDE-042D-4231-941E-8F17F106A728}" destId="{A14DF4FD-7260-433D-956D-7B368CABF84F}" srcOrd="4" destOrd="0" presId="urn:microsoft.com/office/officeart/2005/8/layout/list1"/>
    <dgm:cxn modelId="{010CA9BE-D614-43BC-A3E2-C52246BA0DCA}" type="presParOf" srcId="{A14DF4FD-7260-433D-956D-7B368CABF84F}" destId="{D3514086-768D-436F-879E-CEA45D9302D4}" srcOrd="0" destOrd="0" presId="urn:microsoft.com/office/officeart/2005/8/layout/list1"/>
    <dgm:cxn modelId="{6010D63C-9432-40EB-A0C1-3D066E68005E}" type="presParOf" srcId="{A14DF4FD-7260-433D-956D-7B368CABF84F}" destId="{1DAEE206-ED0E-402D-8F19-AE3BE3EB2026}" srcOrd="1" destOrd="0" presId="urn:microsoft.com/office/officeart/2005/8/layout/list1"/>
    <dgm:cxn modelId="{DAEFC447-D5C1-44B8-A0AE-A25A2B2127CE}" type="presParOf" srcId="{238B2CDE-042D-4231-941E-8F17F106A728}" destId="{9457F283-7EB2-4EBB-8B5F-7F616FEB92C4}" srcOrd="5" destOrd="0" presId="urn:microsoft.com/office/officeart/2005/8/layout/list1"/>
    <dgm:cxn modelId="{CBBE928C-3FCC-45F3-BB80-258C0F108198}" type="presParOf" srcId="{238B2CDE-042D-4231-941E-8F17F106A728}" destId="{D3769FFE-F4C0-4873-87F1-EFF03EF09347}" srcOrd="6" destOrd="0" presId="urn:microsoft.com/office/officeart/2005/8/layout/list1"/>
    <dgm:cxn modelId="{FEB66070-2A7E-4B71-B61B-E284782B5BCC}" type="presParOf" srcId="{238B2CDE-042D-4231-941E-8F17F106A728}" destId="{CD857C46-E8F5-4AF7-95DA-66CC864414E2}" srcOrd="7" destOrd="0" presId="urn:microsoft.com/office/officeart/2005/8/layout/list1"/>
    <dgm:cxn modelId="{B35432B9-55F2-405C-B725-643FAAA0E5BB}" type="presParOf" srcId="{238B2CDE-042D-4231-941E-8F17F106A728}" destId="{AFDA5DBB-CF73-4824-90FC-C48D98805D86}" srcOrd="8" destOrd="0" presId="urn:microsoft.com/office/officeart/2005/8/layout/list1"/>
    <dgm:cxn modelId="{DBDF5C23-94FC-452E-BEB7-BFE2EE771D1F}" type="presParOf" srcId="{AFDA5DBB-CF73-4824-90FC-C48D98805D86}" destId="{8D4455B0-EF07-4B9B-BA9F-BFE2A4490519}" srcOrd="0" destOrd="0" presId="urn:microsoft.com/office/officeart/2005/8/layout/list1"/>
    <dgm:cxn modelId="{955EF063-585F-4C09-8684-C435FE5549A7}" type="presParOf" srcId="{AFDA5DBB-CF73-4824-90FC-C48D98805D86}" destId="{1DD9883D-A141-4ED0-A05D-6E9C622C6F81}" srcOrd="1" destOrd="0" presId="urn:microsoft.com/office/officeart/2005/8/layout/list1"/>
    <dgm:cxn modelId="{B52B8622-ED04-43E5-AB12-5F1FE16DA0EA}" type="presParOf" srcId="{238B2CDE-042D-4231-941E-8F17F106A728}" destId="{7D935568-7D70-48E0-B05D-0AC4066022F9}" srcOrd="9" destOrd="0" presId="urn:microsoft.com/office/officeart/2005/8/layout/list1"/>
    <dgm:cxn modelId="{13D822F9-9271-41D7-962D-79CBD1606027}" type="presParOf" srcId="{238B2CDE-042D-4231-941E-8F17F106A728}" destId="{ACA3D747-5E30-42E0-8F73-B4608209EDE0}" srcOrd="10" destOrd="0" presId="urn:microsoft.com/office/officeart/2005/8/layout/list1"/>
    <dgm:cxn modelId="{C147DE88-790A-447E-8158-3631CE1A90A1}" type="presParOf" srcId="{238B2CDE-042D-4231-941E-8F17F106A728}" destId="{A4E00943-768C-4EF5-A6D8-D6414A690C22}" srcOrd="11" destOrd="0" presId="urn:microsoft.com/office/officeart/2005/8/layout/list1"/>
    <dgm:cxn modelId="{7B362EE7-3592-402E-8A45-7912462D4F39}" type="presParOf" srcId="{238B2CDE-042D-4231-941E-8F17F106A728}" destId="{635F3528-3C1D-43D7-AEF4-D06854FF09CD}" srcOrd="12" destOrd="0" presId="urn:microsoft.com/office/officeart/2005/8/layout/list1"/>
    <dgm:cxn modelId="{CEE1AA2A-5B06-402D-B08D-4581F882E9CD}" type="presParOf" srcId="{635F3528-3C1D-43D7-AEF4-D06854FF09CD}" destId="{929D2003-3B8A-4E27-A25D-5992ACCF947C}" srcOrd="0" destOrd="0" presId="urn:microsoft.com/office/officeart/2005/8/layout/list1"/>
    <dgm:cxn modelId="{6CA777A6-60B7-4738-9B61-3362672C4AA9}" type="presParOf" srcId="{635F3528-3C1D-43D7-AEF4-D06854FF09CD}" destId="{063A721A-4D03-4FA2-BEA4-4D241AAC7286}" srcOrd="1" destOrd="0" presId="urn:microsoft.com/office/officeart/2005/8/layout/list1"/>
    <dgm:cxn modelId="{315DAB94-B95C-4E66-82CE-2C8C826337B9}" type="presParOf" srcId="{238B2CDE-042D-4231-941E-8F17F106A728}" destId="{F825E10F-397C-43EB-B0D5-DE114F08D84B}" srcOrd="13" destOrd="0" presId="urn:microsoft.com/office/officeart/2005/8/layout/list1"/>
    <dgm:cxn modelId="{45639A9D-8A1D-47D9-976B-44A084BB5E6C}" type="presParOf" srcId="{238B2CDE-042D-4231-941E-8F17F106A728}" destId="{BC13F4D7-CE9C-4760-8752-9772D5868718}"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a:t>Producer-Consumer Pattern</a:t>
          </a:r>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F234C03F-3088-4BC1-A5E0-00C9E275B4D2}"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DBB43776-AE8B-4E10-B66D-DCD811ADDB15}" type="presOf" srcId="{39DE3ACC-F631-432E-963A-857AE3BC9679}" destId="{CB2C0BD3-48D5-4ECA-8703-45F1DF9ED57B}" srcOrd="0" destOrd="0" presId="urn:microsoft.com/office/officeart/2005/8/layout/vList2"/>
    <dgm:cxn modelId="{32D10017-8FBC-4C6E-8550-4D6395E34182}"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a:t>Thread Pool</a:t>
          </a:r>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02D26A20-EDF7-47E1-9393-ACDA97C492A5}" type="presOf" srcId="{39DE3ACC-F631-432E-963A-857AE3BC9679}" destId="{CB2C0BD3-48D5-4ECA-8703-45F1DF9ED57B}" srcOrd="0" destOrd="0" presId="urn:microsoft.com/office/officeart/2005/8/layout/vList2"/>
    <dgm:cxn modelId="{EF102528-5AB2-4A08-854F-F72EE1C241DC}"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278C95B1-5DE7-4A66-8BD8-152B7FFD1376}"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10B37C2A-8F0B-486B-8853-29D7E497F725}" type="doc">
      <dgm:prSet loTypeId="urn:microsoft.com/office/officeart/2005/8/layout/list1" loCatId="list" qsTypeId="urn:microsoft.com/office/officeart/2005/8/quickstyle/simple4" qsCatId="simple" csTypeId="urn:microsoft.com/office/officeart/2005/8/colors/accent5_2" csCatId="accent5"/>
      <dgm:spPr/>
      <dgm:t>
        <a:bodyPr/>
        <a:lstStyle/>
        <a:p>
          <a:endParaRPr lang="en-IN"/>
        </a:p>
      </dgm:t>
    </dgm:pt>
    <dgm:pt modelId="{139DDBA2-A7D5-469E-AB47-A5584E05A223}">
      <dgm:prSet custT="1"/>
      <dgm:spPr/>
      <dgm:t>
        <a:bodyPr/>
        <a:lstStyle/>
        <a:p>
          <a:pPr algn="just" rtl="0"/>
          <a:r>
            <a:rPr lang="en-IN" sz="1200" dirty="0"/>
            <a:t>A thread pool consists of 'm' of threads, created to perform a number n of tasks concurrently. Typically 'm' is not equal to 'n'; </a:t>
          </a:r>
        </a:p>
      </dgm:t>
    </dgm:pt>
    <dgm:pt modelId="{EAA1B227-B511-4527-AA21-BA2915FE22DC}" type="parTrans" cxnId="{15BCA73F-4CF8-49B1-9FFC-C1DB56AA4D94}">
      <dgm:prSet/>
      <dgm:spPr/>
      <dgm:t>
        <a:bodyPr/>
        <a:lstStyle/>
        <a:p>
          <a:pPr algn="just"/>
          <a:endParaRPr lang="en-IN" sz="1200"/>
        </a:p>
      </dgm:t>
    </dgm:pt>
    <dgm:pt modelId="{40C17DDF-B973-4859-98E3-DB9E0933CCE1}" type="sibTrans" cxnId="{15BCA73F-4CF8-49B1-9FFC-C1DB56AA4D94}">
      <dgm:prSet/>
      <dgm:spPr/>
      <dgm:t>
        <a:bodyPr/>
        <a:lstStyle/>
        <a:p>
          <a:pPr algn="just"/>
          <a:endParaRPr lang="en-IN" sz="1200"/>
        </a:p>
      </dgm:t>
    </dgm:pt>
    <dgm:pt modelId="{79070735-5016-42A4-8DA0-805036634532}">
      <dgm:prSet custT="1"/>
      <dgm:spPr/>
      <dgm:t>
        <a:bodyPr/>
        <a:lstStyle/>
        <a:p>
          <a:pPr algn="just" rtl="0"/>
          <a:r>
            <a:rPr lang="en-IN" sz="1200" dirty="0"/>
            <a:t>Instead, the number of threads is tuned to the computing resources available to handle tasks in parallel (processors, cores, memory).</a:t>
          </a:r>
        </a:p>
      </dgm:t>
    </dgm:pt>
    <dgm:pt modelId="{9646AB57-CE51-497E-8F0D-D2060B0A4AEC}" type="parTrans" cxnId="{D4009BDB-F3FE-4976-9980-7F0D6F158D74}">
      <dgm:prSet/>
      <dgm:spPr/>
      <dgm:t>
        <a:bodyPr/>
        <a:lstStyle/>
        <a:p>
          <a:pPr algn="just"/>
          <a:endParaRPr lang="en-IN" sz="1200"/>
        </a:p>
      </dgm:t>
    </dgm:pt>
    <dgm:pt modelId="{015F5F9C-A310-468E-837A-61E623D73CE4}" type="sibTrans" cxnId="{D4009BDB-F3FE-4976-9980-7F0D6F158D74}">
      <dgm:prSet/>
      <dgm:spPr/>
      <dgm:t>
        <a:bodyPr/>
        <a:lstStyle/>
        <a:p>
          <a:pPr algn="just"/>
          <a:endParaRPr lang="en-IN" sz="1200"/>
        </a:p>
      </dgm:t>
    </dgm:pt>
    <dgm:pt modelId="{E2B48E72-75B9-46A0-AD8B-7F711096B7BA}">
      <dgm:prSet custT="1"/>
      <dgm:spPr/>
      <dgm:t>
        <a:bodyPr/>
        <a:lstStyle/>
        <a:p>
          <a:pPr algn="just" rtl="0"/>
          <a:r>
            <a:rPr lang="en-IN" sz="1200" dirty="0"/>
            <a:t>While the number of tasks depends on the problem and may not be known upfront.</a:t>
          </a:r>
        </a:p>
      </dgm:t>
    </dgm:pt>
    <dgm:pt modelId="{49EFD9B6-01B6-42E9-9D0C-A3902DE51359}" type="parTrans" cxnId="{AE7837A8-A9DA-4AD1-BDED-CCCAF2360389}">
      <dgm:prSet/>
      <dgm:spPr/>
      <dgm:t>
        <a:bodyPr/>
        <a:lstStyle/>
        <a:p>
          <a:pPr algn="just"/>
          <a:endParaRPr lang="en-IN" sz="1200"/>
        </a:p>
      </dgm:t>
    </dgm:pt>
    <dgm:pt modelId="{257066A8-3A3F-44E5-B704-C15752937F39}" type="sibTrans" cxnId="{AE7837A8-A9DA-4AD1-BDED-CCCAF2360389}">
      <dgm:prSet/>
      <dgm:spPr/>
      <dgm:t>
        <a:bodyPr/>
        <a:lstStyle/>
        <a:p>
          <a:pPr algn="just"/>
          <a:endParaRPr lang="en-IN" sz="1200"/>
        </a:p>
      </dgm:t>
    </dgm:pt>
    <dgm:pt modelId="{CF492E42-AE37-4455-859A-FC6F29766A97}">
      <dgm:prSet custT="1"/>
      <dgm:spPr/>
      <dgm:t>
        <a:bodyPr/>
        <a:lstStyle/>
        <a:p>
          <a:pPr algn="just" rtl="0"/>
          <a:r>
            <a:rPr lang="en-IN" sz="1200" dirty="0"/>
            <a:t>Reasons for using a thread pool, rather than the obvious alternative of spawning one thread per task, are to </a:t>
          </a:r>
        </a:p>
      </dgm:t>
    </dgm:pt>
    <dgm:pt modelId="{3AE56603-62B2-44B3-9742-1129AE8C8D56}" type="parTrans" cxnId="{6CE2543E-1B0F-464B-82A5-8B5A4A1D9B8D}">
      <dgm:prSet/>
      <dgm:spPr/>
      <dgm:t>
        <a:bodyPr/>
        <a:lstStyle/>
        <a:p>
          <a:pPr algn="just"/>
          <a:endParaRPr lang="en-IN" sz="1200"/>
        </a:p>
      </dgm:t>
    </dgm:pt>
    <dgm:pt modelId="{BCB60F35-27FA-47E4-8D42-124B62B882E6}" type="sibTrans" cxnId="{6CE2543E-1B0F-464B-82A5-8B5A4A1D9B8D}">
      <dgm:prSet/>
      <dgm:spPr/>
      <dgm:t>
        <a:bodyPr/>
        <a:lstStyle/>
        <a:p>
          <a:pPr algn="just"/>
          <a:endParaRPr lang="en-IN" sz="1200"/>
        </a:p>
      </dgm:t>
    </dgm:pt>
    <dgm:pt modelId="{8AA6B476-F0E4-413A-B170-ECDEE4BF4BD9}">
      <dgm:prSet custT="1"/>
      <dgm:spPr/>
      <dgm:t>
        <a:bodyPr/>
        <a:lstStyle/>
        <a:p>
          <a:pPr algn="just" rtl="0"/>
          <a:r>
            <a:rPr lang="en-IN" sz="1200" dirty="0"/>
            <a:t>prevent the time and memory overhead inherent in thread creation,</a:t>
          </a:r>
        </a:p>
      </dgm:t>
    </dgm:pt>
    <dgm:pt modelId="{E3BC757B-E220-4609-B650-90FE1FF47809}" type="parTrans" cxnId="{BFF41AF1-924F-4200-B4A5-4E463A320E42}">
      <dgm:prSet/>
      <dgm:spPr/>
      <dgm:t>
        <a:bodyPr/>
        <a:lstStyle/>
        <a:p>
          <a:pPr algn="just"/>
          <a:endParaRPr lang="en-IN" sz="1200"/>
        </a:p>
      </dgm:t>
    </dgm:pt>
    <dgm:pt modelId="{01D883D5-59B0-402D-B804-0FE8F0ED55D9}" type="sibTrans" cxnId="{BFF41AF1-924F-4200-B4A5-4E463A320E42}">
      <dgm:prSet/>
      <dgm:spPr/>
      <dgm:t>
        <a:bodyPr/>
        <a:lstStyle/>
        <a:p>
          <a:pPr algn="just"/>
          <a:endParaRPr lang="en-IN" sz="1200"/>
        </a:p>
      </dgm:t>
    </dgm:pt>
    <dgm:pt modelId="{997E8B12-A936-4947-A3CD-8C74DD260A47}">
      <dgm:prSet custT="1"/>
      <dgm:spPr/>
      <dgm:t>
        <a:bodyPr/>
        <a:lstStyle/>
        <a:p>
          <a:pPr algn="just" rtl="0"/>
          <a:r>
            <a:rPr lang="en-IN" sz="1200" dirty="0"/>
            <a:t>and to avoid running out of resources such as open files or network connections (of which operating systems allocate a limited number to running programs).</a:t>
          </a:r>
        </a:p>
      </dgm:t>
    </dgm:pt>
    <dgm:pt modelId="{7F4EFC68-ECC8-40ED-86B8-9592032265D0}" type="parTrans" cxnId="{58A1924F-E8AC-4D8B-A858-E6024BD9878B}">
      <dgm:prSet/>
      <dgm:spPr/>
      <dgm:t>
        <a:bodyPr/>
        <a:lstStyle/>
        <a:p>
          <a:pPr algn="just"/>
          <a:endParaRPr lang="en-IN" sz="1200"/>
        </a:p>
      </dgm:t>
    </dgm:pt>
    <dgm:pt modelId="{639A6784-4413-46C2-B02D-552A5573581C}" type="sibTrans" cxnId="{58A1924F-E8AC-4D8B-A858-E6024BD9878B}">
      <dgm:prSet/>
      <dgm:spPr/>
      <dgm:t>
        <a:bodyPr/>
        <a:lstStyle/>
        <a:p>
          <a:pPr algn="just"/>
          <a:endParaRPr lang="en-IN" sz="1200"/>
        </a:p>
      </dgm:t>
    </dgm:pt>
    <dgm:pt modelId="{4FF914D4-37A7-453C-A05E-D091B4DDBAA4}">
      <dgm:prSet custT="1"/>
      <dgm:spPr/>
      <dgm:t>
        <a:bodyPr/>
        <a:lstStyle/>
        <a:p>
          <a:pPr algn="just" rtl="0"/>
          <a:r>
            <a:rPr lang="en-IN" sz="1200" dirty="0"/>
            <a:t>A common way of distributing the tasks to threads (scheduling the tasks for execution) is by means of a synchronized queue known as a task queue. The threads in the pool take tasks off the queue, perform them, then return to the queue for their next task.</a:t>
          </a:r>
        </a:p>
      </dgm:t>
    </dgm:pt>
    <dgm:pt modelId="{6145A2F9-84EC-4026-BA8D-C66093C2CB7D}" type="parTrans" cxnId="{299CF088-B80B-4B30-9715-3B6EEE049638}">
      <dgm:prSet/>
      <dgm:spPr/>
      <dgm:t>
        <a:bodyPr/>
        <a:lstStyle/>
        <a:p>
          <a:pPr algn="just"/>
          <a:endParaRPr lang="en-IN" sz="1200"/>
        </a:p>
      </dgm:t>
    </dgm:pt>
    <dgm:pt modelId="{4335AA82-2A2D-4385-9818-A99360868754}" type="sibTrans" cxnId="{299CF088-B80B-4B30-9715-3B6EEE049638}">
      <dgm:prSet/>
      <dgm:spPr/>
      <dgm:t>
        <a:bodyPr/>
        <a:lstStyle/>
        <a:p>
          <a:pPr algn="just"/>
          <a:endParaRPr lang="en-IN" sz="1200"/>
        </a:p>
      </dgm:t>
    </dgm:pt>
    <dgm:pt modelId="{CD4382BD-C984-4174-8E1E-BDA6B48AD098}" type="pres">
      <dgm:prSet presAssocID="{10B37C2A-8F0B-486B-8853-29D7E497F725}" presName="linear" presStyleCnt="0">
        <dgm:presLayoutVars>
          <dgm:dir/>
          <dgm:animLvl val="lvl"/>
          <dgm:resizeHandles val="exact"/>
        </dgm:presLayoutVars>
      </dgm:prSet>
      <dgm:spPr/>
    </dgm:pt>
    <dgm:pt modelId="{4C7C7950-969C-4B69-82D2-7B4CD8436EC2}" type="pres">
      <dgm:prSet presAssocID="{139DDBA2-A7D5-469E-AB47-A5584E05A223}" presName="parentLin" presStyleCnt="0"/>
      <dgm:spPr/>
    </dgm:pt>
    <dgm:pt modelId="{A042867B-3A01-4B38-A58F-1DD3E7CE78C2}" type="pres">
      <dgm:prSet presAssocID="{139DDBA2-A7D5-469E-AB47-A5584E05A223}" presName="parentLeftMargin" presStyleLbl="node1" presStyleIdx="0" presStyleCnt="4"/>
      <dgm:spPr/>
    </dgm:pt>
    <dgm:pt modelId="{0EFE1DB4-DA01-4F0E-BA5D-F2A11E6E8A4B}" type="pres">
      <dgm:prSet presAssocID="{139DDBA2-A7D5-469E-AB47-A5584E05A223}" presName="parentText" presStyleLbl="node1" presStyleIdx="0" presStyleCnt="4">
        <dgm:presLayoutVars>
          <dgm:chMax val="0"/>
          <dgm:bulletEnabled val="1"/>
        </dgm:presLayoutVars>
      </dgm:prSet>
      <dgm:spPr/>
    </dgm:pt>
    <dgm:pt modelId="{956452DE-76DD-4C81-82B5-B1D1DBB8E842}" type="pres">
      <dgm:prSet presAssocID="{139DDBA2-A7D5-469E-AB47-A5584E05A223}" presName="negativeSpace" presStyleCnt="0"/>
      <dgm:spPr/>
    </dgm:pt>
    <dgm:pt modelId="{0F0DD4BC-6E54-4FDE-B76D-CCCDFD3F26C8}" type="pres">
      <dgm:prSet presAssocID="{139DDBA2-A7D5-469E-AB47-A5584E05A223}" presName="childText" presStyleLbl="conFgAcc1" presStyleIdx="0" presStyleCnt="4">
        <dgm:presLayoutVars>
          <dgm:bulletEnabled val="1"/>
        </dgm:presLayoutVars>
      </dgm:prSet>
      <dgm:spPr/>
    </dgm:pt>
    <dgm:pt modelId="{5A0A55D4-2281-4873-B434-4823D501D328}" type="pres">
      <dgm:prSet presAssocID="{40C17DDF-B973-4859-98E3-DB9E0933CCE1}" presName="spaceBetweenRectangles" presStyleCnt="0"/>
      <dgm:spPr/>
    </dgm:pt>
    <dgm:pt modelId="{7D2D0203-AF5A-41B0-BFCD-52FFDB2E665C}" type="pres">
      <dgm:prSet presAssocID="{79070735-5016-42A4-8DA0-805036634532}" presName="parentLin" presStyleCnt="0"/>
      <dgm:spPr/>
    </dgm:pt>
    <dgm:pt modelId="{EBF10745-992E-4ACC-8FEC-2131EBA8428A}" type="pres">
      <dgm:prSet presAssocID="{79070735-5016-42A4-8DA0-805036634532}" presName="parentLeftMargin" presStyleLbl="node1" presStyleIdx="0" presStyleCnt="4"/>
      <dgm:spPr/>
    </dgm:pt>
    <dgm:pt modelId="{DD0C674C-C8AB-4D0A-8E2F-A1A40E9FF7B9}" type="pres">
      <dgm:prSet presAssocID="{79070735-5016-42A4-8DA0-805036634532}" presName="parentText" presStyleLbl="node1" presStyleIdx="1" presStyleCnt="4">
        <dgm:presLayoutVars>
          <dgm:chMax val="0"/>
          <dgm:bulletEnabled val="1"/>
        </dgm:presLayoutVars>
      </dgm:prSet>
      <dgm:spPr/>
    </dgm:pt>
    <dgm:pt modelId="{050C77D0-8C0E-49E7-897A-C322753E5877}" type="pres">
      <dgm:prSet presAssocID="{79070735-5016-42A4-8DA0-805036634532}" presName="negativeSpace" presStyleCnt="0"/>
      <dgm:spPr/>
    </dgm:pt>
    <dgm:pt modelId="{18BE0D2D-3B41-4422-9C73-F708D1711D80}" type="pres">
      <dgm:prSet presAssocID="{79070735-5016-42A4-8DA0-805036634532}" presName="childText" presStyleLbl="conFgAcc1" presStyleIdx="1" presStyleCnt="4">
        <dgm:presLayoutVars>
          <dgm:bulletEnabled val="1"/>
        </dgm:presLayoutVars>
      </dgm:prSet>
      <dgm:spPr/>
    </dgm:pt>
    <dgm:pt modelId="{2A4D0A96-28AD-4546-9A76-A2B5A45A937D}" type="pres">
      <dgm:prSet presAssocID="{015F5F9C-A310-468E-837A-61E623D73CE4}" presName="spaceBetweenRectangles" presStyleCnt="0"/>
      <dgm:spPr/>
    </dgm:pt>
    <dgm:pt modelId="{300793BD-6BF6-4562-8AB9-9F7215227D0D}" type="pres">
      <dgm:prSet presAssocID="{E2B48E72-75B9-46A0-AD8B-7F711096B7BA}" presName="parentLin" presStyleCnt="0"/>
      <dgm:spPr/>
    </dgm:pt>
    <dgm:pt modelId="{AF8309E2-4369-448E-A6EE-CF86326EAACF}" type="pres">
      <dgm:prSet presAssocID="{E2B48E72-75B9-46A0-AD8B-7F711096B7BA}" presName="parentLeftMargin" presStyleLbl="node1" presStyleIdx="1" presStyleCnt="4"/>
      <dgm:spPr/>
    </dgm:pt>
    <dgm:pt modelId="{61964450-7834-4EA4-B537-B0918E912E52}" type="pres">
      <dgm:prSet presAssocID="{E2B48E72-75B9-46A0-AD8B-7F711096B7BA}" presName="parentText" presStyleLbl="node1" presStyleIdx="2" presStyleCnt="4">
        <dgm:presLayoutVars>
          <dgm:chMax val="0"/>
          <dgm:bulletEnabled val="1"/>
        </dgm:presLayoutVars>
      </dgm:prSet>
      <dgm:spPr/>
    </dgm:pt>
    <dgm:pt modelId="{E726F2FB-27F5-49E4-B8E7-6EBC6928221A}" type="pres">
      <dgm:prSet presAssocID="{E2B48E72-75B9-46A0-AD8B-7F711096B7BA}" presName="negativeSpace" presStyleCnt="0"/>
      <dgm:spPr/>
    </dgm:pt>
    <dgm:pt modelId="{8F2C9D7F-8FA2-4BA2-98E8-DD82C5C58769}" type="pres">
      <dgm:prSet presAssocID="{E2B48E72-75B9-46A0-AD8B-7F711096B7BA}" presName="childText" presStyleLbl="conFgAcc1" presStyleIdx="2" presStyleCnt="4">
        <dgm:presLayoutVars>
          <dgm:bulletEnabled val="1"/>
        </dgm:presLayoutVars>
      </dgm:prSet>
      <dgm:spPr/>
    </dgm:pt>
    <dgm:pt modelId="{471A2559-9A02-4B3A-AA76-294EB9C4A661}" type="pres">
      <dgm:prSet presAssocID="{257066A8-3A3F-44E5-B704-C15752937F39}" presName="spaceBetweenRectangles" presStyleCnt="0"/>
      <dgm:spPr/>
    </dgm:pt>
    <dgm:pt modelId="{C217E05F-B7AC-4C32-AB40-989CECADA573}" type="pres">
      <dgm:prSet presAssocID="{CF492E42-AE37-4455-859A-FC6F29766A97}" presName="parentLin" presStyleCnt="0"/>
      <dgm:spPr/>
    </dgm:pt>
    <dgm:pt modelId="{0417CF09-1C61-48C2-944D-2562FBAC74A9}" type="pres">
      <dgm:prSet presAssocID="{CF492E42-AE37-4455-859A-FC6F29766A97}" presName="parentLeftMargin" presStyleLbl="node1" presStyleIdx="2" presStyleCnt="4"/>
      <dgm:spPr/>
    </dgm:pt>
    <dgm:pt modelId="{E9ED00CD-7102-408E-957A-19FA7DE42F94}" type="pres">
      <dgm:prSet presAssocID="{CF492E42-AE37-4455-859A-FC6F29766A97}" presName="parentText" presStyleLbl="node1" presStyleIdx="3" presStyleCnt="4">
        <dgm:presLayoutVars>
          <dgm:chMax val="0"/>
          <dgm:bulletEnabled val="1"/>
        </dgm:presLayoutVars>
      </dgm:prSet>
      <dgm:spPr/>
    </dgm:pt>
    <dgm:pt modelId="{78411443-2E5B-4DDB-8D54-DD002C7AB9E0}" type="pres">
      <dgm:prSet presAssocID="{CF492E42-AE37-4455-859A-FC6F29766A97}" presName="negativeSpace" presStyleCnt="0"/>
      <dgm:spPr/>
    </dgm:pt>
    <dgm:pt modelId="{89541A21-51D2-4B20-AE45-6F6E480C3E4B}" type="pres">
      <dgm:prSet presAssocID="{CF492E42-AE37-4455-859A-FC6F29766A97}" presName="childText" presStyleLbl="conFgAcc1" presStyleIdx="3" presStyleCnt="4" custLinFactNeighborY="16430">
        <dgm:presLayoutVars>
          <dgm:bulletEnabled val="1"/>
        </dgm:presLayoutVars>
      </dgm:prSet>
      <dgm:spPr/>
    </dgm:pt>
  </dgm:ptLst>
  <dgm:cxnLst>
    <dgm:cxn modelId="{BD547307-F013-41CB-82E5-9CDA60581E15}" type="presOf" srcId="{997E8B12-A936-4947-A3CD-8C74DD260A47}" destId="{89541A21-51D2-4B20-AE45-6F6E480C3E4B}" srcOrd="0" destOrd="1" presId="urn:microsoft.com/office/officeart/2005/8/layout/list1"/>
    <dgm:cxn modelId="{8D02670E-FF19-4111-857B-AA9F47C43BD5}" type="presOf" srcId="{139DDBA2-A7D5-469E-AB47-A5584E05A223}" destId="{A042867B-3A01-4B38-A58F-1DD3E7CE78C2}" srcOrd="0" destOrd="0" presId="urn:microsoft.com/office/officeart/2005/8/layout/list1"/>
    <dgm:cxn modelId="{4BC2EF24-CBB8-4EC8-B7BB-E8B0C177F78A}" type="presOf" srcId="{E2B48E72-75B9-46A0-AD8B-7F711096B7BA}" destId="{61964450-7834-4EA4-B537-B0918E912E52}" srcOrd="1" destOrd="0" presId="urn:microsoft.com/office/officeart/2005/8/layout/list1"/>
    <dgm:cxn modelId="{A40AB636-1A86-4A51-A3F2-5C2F49AF1033}" type="presOf" srcId="{79070735-5016-42A4-8DA0-805036634532}" destId="{DD0C674C-C8AB-4D0A-8E2F-A1A40E9FF7B9}" srcOrd="1" destOrd="0" presId="urn:microsoft.com/office/officeart/2005/8/layout/list1"/>
    <dgm:cxn modelId="{3E397339-FFCB-4279-B20F-464E50029A26}" type="presOf" srcId="{CF492E42-AE37-4455-859A-FC6F29766A97}" destId="{E9ED00CD-7102-408E-957A-19FA7DE42F94}" srcOrd="1" destOrd="0" presId="urn:microsoft.com/office/officeart/2005/8/layout/list1"/>
    <dgm:cxn modelId="{6CE2543E-1B0F-464B-82A5-8B5A4A1D9B8D}" srcId="{10B37C2A-8F0B-486B-8853-29D7E497F725}" destId="{CF492E42-AE37-4455-859A-FC6F29766A97}" srcOrd="3" destOrd="0" parTransId="{3AE56603-62B2-44B3-9742-1129AE8C8D56}" sibTransId="{BCB60F35-27FA-47E4-8D42-124B62B882E6}"/>
    <dgm:cxn modelId="{15BCA73F-4CF8-49B1-9FFC-C1DB56AA4D94}" srcId="{10B37C2A-8F0B-486B-8853-29D7E497F725}" destId="{139DDBA2-A7D5-469E-AB47-A5584E05A223}" srcOrd="0" destOrd="0" parTransId="{EAA1B227-B511-4527-AA21-BA2915FE22DC}" sibTransId="{40C17DDF-B973-4859-98E3-DB9E0933CCE1}"/>
    <dgm:cxn modelId="{FE603944-ED57-4D9F-A210-C5595D5AE588}" type="presOf" srcId="{10B37C2A-8F0B-486B-8853-29D7E497F725}" destId="{CD4382BD-C984-4174-8E1E-BDA6B48AD098}" srcOrd="0" destOrd="0" presId="urn:microsoft.com/office/officeart/2005/8/layout/list1"/>
    <dgm:cxn modelId="{58A1924F-E8AC-4D8B-A858-E6024BD9878B}" srcId="{CF492E42-AE37-4455-859A-FC6F29766A97}" destId="{997E8B12-A936-4947-A3CD-8C74DD260A47}" srcOrd="1" destOrd="0" parTransId="{7F4EFC68-ECC8-40ED-86B8-9592032265D0}" sibTransId="{639A6784-4413-46C2-B02D-552A5573581C}"/>
    <dgm:cxn modelId="{987B9686-48B0-49D7-BF7C-108D14960E3E}" type="presOf" srcId="{E2B48E72-75B9-46A0-AD8B-7F711096B7BA}" destId="{AF8309E2-4369-448E-A6EE-CF86326EAACF}" srcOrd="0" destOrd="0" presId="urn:microsoft.com/office/officeart/2005/8/layout/list1"/>
    <dgm:cxn modelId="{299CF088-B80B-4B30-9715-3B6EEE049638}" srcId="{CF492E42-AE37-4455-859A-FC6F29766A97}" destId="{4FF914D4-37A7-453C-A05E-D091B4DDBAA4}" srcOrd="2" destOrd="0" parTransId="{6145A2F9-84EC-4026-BA8D-C66093C2CB7D}" sibTransId="{4335AA82-2A2D-4385-9818-A99360868754}"/>
    <dgm:cxn modelId="{4B40DE9F-3AFC-4FC8-9139-D7972DC5D059}" type="presOf" srcId="{4FF914D4-37A7-453C-A05E-D091B4DDBAA4}" destId="{89541A21-51D2-4B20-AE45-6F6E480C3E4B}" srcOrd="0" destOrd="2" presId="urn:microsoft.com/office/officeart/2005/8/layout/list1"/>
    <dgm:cxn modelId="{AE7837A8-A9DA-4AD1-BDED-CCCAF2360389}" srcId="{10B37C2A-8F0B-486B-8853-29D7E497F725}" destId="{E2B48E72-75B9-46A0-AD8B-7F711096B7BA}" srcOrd="2" destOrd="0" parTransId="{49EFD9B6-01B6-42E9-9D0C-A3902DE51359}" sibTransId="{257066A8-3A3F-44E5-B704-C15752937F39}"/>
    <dgm:cxn modelId="{DD2059B1-25B0-49EB-A96E-EDC707E19B08}" type="presOf" srcId="{139DDBA2-A7D5-469E-AB47-A5584E05A223}" destId="{0EFE1DB4-DA01-4F0E-BA5D-F2A11E6E8A4B}" srcOrd="1" destOrd="0" presId="urn:microsoft.com/office/officeart/2005/8/layout/list1"/>
    <dgm:cxn modelId="{C6A0F1BE-3220-41DE-9AE1-E2A9BAD05141}" type="presOf" srcId="{CF492E42-AE37-4455-859A-FC6F29766A97}" destId="{0417CF09-1C61-48C2-944D-2562FBAC74A9}" srcOrd="0" destOrd="0" presId="urn:microsoft.com/office/officeart/2005/8/layout/list1"/>
    <dgm:cxn modelId="{0B96F1CE-E0CB-4884-B4D0-0AA61B7D5707}" type="presOf" srcId="{8AA6B476-F0E4-413A-B170-ECDEE4BF4BD9}" destId="{89541A21-51D2-4B20-AE45-6F6E480C3E4B}" srcOrd="0" destOrd="0" presId="urn:microsoft.com/office/officeart/2005/8/layout/list1"/>
    <dgm:cxn modelId="{E14060D2-6772-4857-9F0F-E8C55A8C1C64}" type="presOf" srcId="{79070735-5016-42A4-8DA0-805036634532}" destId="{EBF10745-992E-4ACC-8FEC-2131EBA8428A}" srcOrd="0" destOrd="0" presId="urn:microsoft.com/office/officeart/2005/8/layout/list1"/>
    <dgm:cxn modelId="{D4009BDB-F3FE-4976-9980-7F0D6F158D74}" srcId="{10B37C2A-8F0B-486B-8853-29D7E497F725}" destId="{79070735-5016-42A4-8DA0-805036634532}" srcOrd="1" destOrd="0" parTransId="{9646AB57-CE51-497E-8F0D-D2060B0A4AEC}" sibTransId="{015F5F9C-A310-468E-837A-61E623D73CE4}"/>
    <dgm:cxn modelId="{BFF41AF1-924F-4200-B4A5-4E463A320E42}" srcId="{CF492E42-AE37-4455-859A-FC6F29766A97}" destId="{8AA6B476-F0E4-413A-B170-ECDEE4BF4BD9}" srcOrd="0" destOrd="0" parTransId="{E3BC757B-E220-4609-B650-90FE1FF47809}" sibTransId="{01D883D5-59B0-402D-B804-0FE8F0ED55D9}"/>
    <dgm:cxn modelId="{ED2E3871-DA9C-44F8-BE83-00E1FF9735BD}" type="presParOf" srcId="{CD4382BD-C984-4174-8E1E-BDA6B48AD098}" destId="{4C7C7950-969C-4B69-82D2-7B4CD8436EC2}" srcOrd="0" destOrd="0" presId="urn:microsoft.com/office/officeart/2005/8/layout/list1"/>
    <dgm:cxn modelId="{2D912A3F-A2D3-48D6-8A42-77ADC7D34C55}" type="presParOf" srcId="{4C7C7950-969C-4B69-82D2-7B4CD8436EC2}" destId="{A042867B-3A01-4B38-A58F-1DD3E7CE78C2}" srcOrd="0" destOrd="0" presId="urn:microsoft.com/office/officeart/2005/8/layout/list1"/>
    <dgm:cxn modelId="{D5EB9F42-311D-49B8-A6D8-3762C63D872C}" type="presParOf" srcId="{4C7C7950-969C-4B69-82D2-7B4CD8436EC2}" destId="{0EFE1DB4-DA01-4F0E-BA5D-F2A11E6E8A4B}" srcOrd="1" destOrd="0" presId="urn:microsoft.com/office/officeart/2005/8/layout/list1"/>
    <dgm:cxn modelId="{A7EF33F2-486B-4851-B6FE-B93ECD9A8D7D}" type="presParOf" srcId="{CD4382BD-C984-4174-8E1E-BDA6B48AD098}" destId="{956452DE-76DD-4C81-82B5-B1D1DBB8E842}" srcOrd="1" destOrd="0" presId="urn:microsoft.com/office/officeart/2005/8/layout/list1"/>
    <dgm:cxn modelId="{471F2FC5-0469-4EBF-9CDB-8D54239C9275}" type="presParOf" srcId="{CD4382BD-C984-4174-8E1E-BDA6B48AD098}" destId="{0F0DD4BC-6E54-4FDE-B76D-CCCDFD3F26C8}" srcOrd="2" destOrd="0" presId="urn:microsoft.com/office/officeart/2005/8/layout/list1"/>
    <dgm:cxn modelId="{8FEE005D-31E8-4AF7-B124-75AF19F6BE9E}" type="presParOf" srcId="{CD4382BD-C984-4174-8E1E-BDA6B48AD098}" destId="{5A0A55D4-2281-4873-B434-4823D501D328}" srcOrd="3" destOrd="0" presId="urn:microsoft.com/office/officeart/2005/8/layout/list1"/>
    <dgm:cxn modelId="{58CC9B3B-5DE4-410B-AB4B-98ABB22C06AF}" type="presParOf" srcId="{CD4382BD-C984-4174-8E1E-BDA6B48AD098}" destId="{7D2D0203-AF5A-41B0-BFCD-52FFDB2E665C}" srcOrd="4" destOrd="0" presId="urn:microsoft.com/office/officeart/2005/8/layout/list1"/>
    <dgm:cxn modelId="{C2DB8268-C09C-4F9F-B3DE-44E8845C140B}" type="presParOf" srcId="{7D2D0203-AF5A-41B0-BFCD-52FFDB2E665C}" destId="{EBF10745-992E-4ACC-8FEC-2131EBA8428A}" srcOrd="0" destOrd="0" presId="urn:microsoft.com/office/officeart/2005/8/layout/list1"/>
    <dgm:cxn modelId="{084F7A8B-11B4-440D-9B40-0639CC787D53}" type="presParOf" srcId="{7D2D0203-AF5A-41B0-BFCD-52FFDB2E665C}" destId="{DD0C674C-C8AB-4D0A-8E2F-A1A40E9FF7B9}" srcOrd="1" destOrd="0" presId="urn:microsoft.com/office/officeart/2005/8/layout/list1"/>
    <dgm:cxn modelId="{EC188ECD-55B0-4794-97AB-B17EDA011AE3}" type="presParOf" srcId="{CD4382BD-C984-4174-8E1E-BDA6B48AD098}" destId="{050C77D0-8C0E-49E7-897A-C322753E5877}" srcOrd="5" destOrd="0" presId="urn:microsoft.com/office/officeart/2005/8/layout/list1"/>
    <dgm:cxn modelId="{5284FFF0-1CFB-4E26-9906-E53E048F93E2}" type="presParOf" srcId="{CD4382BD-C984-4174-8E1E-BDA6B48AD098}" destId="{18BE0D2D-3B41-4422-9C73-F708D1711D80}" srcOrd="6" destOrd="0" presId="urn:microsoft.com/office/officeart/2005/8/layout/list1"/>
    <dgm:cxn modelId="{FA6D351A-3713-4FE7-A944-0B6A10F8B180}" type="presParOf" srcId="{CD4382BD-C984-4174-8E1E-BDA6B48AD098}" destId="{2A4D0A96-28AD-4546-9A76-A2B5A45A937D}" srcOrd="7" destOrd="0" presId="urn:microsoft.com/office/officeart/2005/8/layout/list1"/>
    <dgm:cxn modelId="{B023890E-4AD2-4153-90DD-7134D1E5230B}" type="presParOf" srcId="{CD4382BD-C984-4174-8E1E-BDA6B48AD098}" destId="{300793BD-6BF6-4562-8AB9-9F7215227D0D}" srcOrd="8" destOrd="0" presId="urn:microsoft.com/office/officeart/2005/8/layout/list1"/>
    <dgm:cxn modelId="{E38727C4-BEE0-4BF9-9958-106D27E16DCF}" type="presParOf" srcId="{300793BD-6BF6-4562-8AB9-9F7215227D0D}" destId="{AF8309E2-4369-448E-A6EE-CF86326EAACF}" srcOrd="0" destOrd="0" presId="urn:microsoft.com/office/officeart/2005/8/layout/list1"/>
    <dgm:cxn modelId="{A2482DEB-7C89-4620-BEEB-66251C9B74F8}" type="presParOf" srcId="{300793BD-6BF6-4562-8AB9-9F7215227D0D}" destId="{61964450-7834-4EA4-B537-B0918E912E52}" srcOrd="1" destOrd="0" presId="urn:microsoft.com/office/officeart/2005/8/layout/list1"/>
    <dgm:cxn modelId="{4C146A15-ED12-4CE2-A9FF-0858E03FAD5C}" type="presParOf" srcId="{CD4382BD-C984-4174-8E1E-BDA6B48AD098}" destId="{E726F2FB-27F5-49E4-B8E7-6EBC6928221A}" srcOrd="9" destOrd="0" presId="urn:microsoft.com/office/officeart/2005/8/layout/list1"/>
    <dgm:cxn modelId="{0082CE9C-0696-4F1D-AE8D-62C8F33F602C}" type="presParOf" srcId="{CD4382BD-C984-4174-8E1E-BDA6B48AD098}" destId="{8F2C9D7F-8FA2-4BA2-98E8-DD82C5C58769}" srcOrd="10" destOrd="0" presId="urn:microsoft.com/office/officeart/2005/8/layout/list1"/>
    <dgm:cxn modelId="{A5BB42CA-0C8E-45F3-AB94-645A3A22AE42}" type="presParOf" srcId="{CD4382BD-C984-4174-8E1E-BDA6B48AD098}" destId="{471A2559-9A02-4B3A-AA76-294EB9C4A661}" srcOrd="11" destOrd="0" presId="urn:microsoft.com/office/officeart/2005/8/layout/list1"/>
    <dgm:cxn modelId="{B1B4E251-E49D-45FD-9A40-73500AA3D34B}" type="presParOf" srcId="{CD4382BD-C984-4174-8E1E-BDA6B48AD098}" destId="{C217E05F-B7AC-4C32-AB40-989CECADA573}" srcOrd="12" destOrd="0" presId="urn:microsoft.com/office/officeart/2005/8/layout/list1"/>
    <dgm:cxn modelId="{C52A6E1D-09A1-49FF-8A56-37A16ED88D62}" type="presParOf" srcId="{C217E05F-B7AC-4C32-AB40-989CECADA573}" destId="{0417CF09-1C61-48C2-944D-2562FBAC74A9}" srcOrd="0" destOrd="0" presId="urn:microsoft.com/office/officeart/2005/8/layout/list1"/>
    <dgm:cxn modelId="{23646F15-41FA-4DDA-8403-61EBA8B20A61}" type="presParOf" srcId="{C217E05F-B7AC-4C32-AB40-989CECADA573}" destId="{E9ED00CD-7102-408E-957A-19FA7DE42F94}" srcOrd="1" destOrd="0" presId="urn:microsoft.com/office/officeart/2005/8/layout/list1"/>
    <dgm:cxn modelId="{6573E503-10AD-4BC5-8C03-353E7DA7BD6C}" type="presParOf" srcId="{CD4382BD-C984-4174-8E1E-BDA6B48AD098}" destId="{78411443-2E5B-4DDB-8D54-DD002C7AB9E0}" srcOrd="13" destOrd="0" presId="urn:microsoft.com/office/officeart/2005/8/layout/list1"/>
    <dgm:cxn modelId="{F952D68B-9A47-4915-BFAB-F07736CC8790}" type="presParOf" srcId="{CD4382BD-C984-4174-8E1E-BDA6B48AD098}" destId="{89541A21-51D2-4B20-AE45-6F6E480C3E4B}"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26EAC56-87C1-43E7-9A4A-346B70707F83}"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62C410F6-CD0B-4687-8187-5666FAA8917B}">
      <dgm:prSet custT="1"/>
      <dgm:spPr/>
      <dgm:t>
        <a:bodyPr/>
        <a:lstStyle/>
        <a:p>
          <a:pPr rtl="0"/>
          <a:r>
            <a:rPr lang="en-IN" sz="1400" dirty="0"/>
            <a:t>Each process starts with one thread, the master or main thread. </a:t>
          </a:r>
        </a:p>
      </dgm:t>
    </dgm:pt>
    <dgm:pt modelId="{3F5C3C7D-BDBD-4D50-B88D-4B4146558656}" type="parTrans" cxnId="{2DA8C87E-E719-470A-B270-8FDE310955B1}">
      <dgm:prSet/>
      <dgm:spPr/>
      <dgm:t>
        <a:bodyPr/>
        <a:lstStyle/>
        <a:p>
          <a:endParaRPr lang="en-IN" sz="1400"/>
        </a:p>
      </dgm:t>
    </dgm:pt>
    <dgm:pt modelId="{D852329F-5460-49E9-B4F3-799A82BCCA95}" type="sibTrans" cxnId="{2DA8C87E-E719-470A-B270-8FDE310955B1}">
      <dgm:prSet/>
      <dgm:spPr/>
      <dgm:t>
        <a:bodyPr/>
        <a:lstStyle/>
        <a:p>
          <a:endParaRPr lang="en-IN" sz="1400"/>
        </a:p>
      </dgm:t>
    </dgm:pt>
    <dgm:pt modelId="{292C94A4-8520-4DB5-841B-4A5CDD69F22C}">
      <dgm:prSet custT="1"/>
      <dgm:spPr/>
      <dgm:t>
        <a:bodyPr/>
        <a:lstStyle/>
        <a:p>
          <a:pPr rtl="0"/>
          <a:r>
            <a:rPr lang="en-IN" sz="1400" dirty="0"/>
            <a:t>Before a new thread can be used, it must be created. </a:t>
          </a:r>
        </a:p>
      </dgm:t>
    </dgm:pt>
    <dgm:pt modelId="{A010D893-29E7-4178-A99E-08F415620D0B}" type="parTrans" cxnId="{1E34603A-A9FD-49B9-AFF2-E228F9ACCB26}">
      <dgm:prSet/>
      <dgm:spPr/>
      <dgm:t>
        <a:bodyPr/>
        <a:lstStyle/>
        <a:p>
          <a:endParaRPr lang="en-IN" sz="1400"/>
        </a:p>
      </dgm:t>
    </dgm:pt>
    <dgm:pt modelId="{714A8684-67ED-4059-B322-CF1CE04E4795}" type="sibTrans" cxnId="{1E34603A-A9FD-49B9-AFF2-E228F9ACCB26}">
      <dgm:prSet/>
      <dgm:spPr/>
      <dgm:t>
        <a:bodyPr/>
        <a:lstStyle/>
        <a:p>
          <a:endParaRPr lang="en-IN" sz="1400"/>
        </a:p>
      </dgm:t>
    </dgm:pt>
    <dgm:pt modelId="{48D68E4F-5F30-4538-8371-AD79DDACC027}">
      <dgm:prSet custT="1"/>
      <dgm:spPr/>
      <dgm:t>
        <a:bodyPr/>
        <a:lstStyle/>
        <a:p>
          <a:pPr rtl="0"/>
          <a:r>
            <a:rPr lang="en-IN" sz="1400" dirty="0"/>
            <a:t>The main thread can have one or more child threads. </a:t>
          </a:r>
        </a:p>
      </dgm:t>
    </dgm:pt>
    <dgm:pt modelId="{933144CF-7265-4540-9B31-927E8D87D681}" type="parTrans" cxnId="{685EFE8D-75BB-4B98-9F88-D27250DCD725}">
      <dgm:prSet/>
      <dgm:spPr/>
      <dgm:t>
        <a:bodyPr/>
        <a:lstStyle/>
        <a:p>
          <a:endParaRPr lang="en-IN" sz="1400"/>
        </a:p>
      </dgm:t>
    </dgm:pt>
    <dgm:pt modelId="{B3D708F4-059F-435E-A839-537A899F6242}" type="sibTrans" cxnId="{685EFE8D-75BB-4B98-9F88-D27250DCD725}">
      <dgm:prSet/>
      <dgm:spPr/>
      <dgm:t>
        <a:bodyPr/>
        <a:lstStyle/>
        <a:p>
          <a:endParaRPr lang="en-IN" sz="1400"/>
        </a:p>
      </dgm:t>
    </dgm:pt>
    <dgm:pt modelId="{844879EB-4065-4AAC-AFD5-F9BF03E29A01}">
      <dgm:prSet custT="1"/>
      <dgm:spPr/>
      <dgm:t>
        <a:bodyPr/>
        <a:lstStyle/>
        <a:p>
          <a:pPr rtl="0"/>
          <a:r>
            <a:rPr lang="en-IN" sz="1400" dirty="0"/>
            <a:t>Each thread executes independently of the other threads.</a:t>
          </a:r>
        </a:p>
      </dgm:t>
    </dgm:pt>
    <dgm:pt modelId="{6563824D-DD57-440A-BEBD-B7FAC96D95BC}" type="parTrans" cxnId="{04402FD6-A7D2-459B-9B83-0C0CB5F8BCB9}">
      <dgm:prSet/>
      <dgm:spPr/>
      <dgm:t>
        <a:bodyPr/>
        <a:lstStyle/>
        <a:p>
          <a:endParaRPr lang="en-IN" sz="1400"/>
        </a:p>
      </dgm:t>
    </dgm:pt>
    <dgm:pt modelId="{C95477E3-242F-4A38-86E3-BDE14D98D6D6}" type="sibTrans" cxnId="{04402FD6-A7D2-459B-9B83-0C0CB5F8BCB9}">
      <dgm:prSet/>
      <dgm:spPr/>
      <dgm:t>
        <a:bodyPr/>
        <a:lstStyle/>
        <a:p>
          <a:endParaRPr lang="en-IN" sz="1400"/>
        </a:p>
      </dgm:t>
    </dgm:pt>
    <dgm:pt modelId="{9E97790D-44CD-4208-BCD9-D698A8AC4419}">
      <dgm:prSet custT="1"/>
      <dgm:spPr/>
      <dgm:t>
        <a:bodyPr/>
        <a:lstStyle/>
        <a:p>
          <a:pPr rtl="0"/>
          <a:r>
            <a:rPr lang="en-IN" sz="1400" dirty="0"/>
            <a:t>An application should make the best use of its threads because each thread may run on its own processor and the presence of idle threads is synonymous with resource waste.</a:t>
          </a:r>
        </a:p>
      </dgm:t>
    </dgm:pt>
    <dgm:pt modelId="{CEFCD2B8-3DA8-47E7-8206-58CD8AB0683F}" type="parTrans" cxnId="{CC94F8CE-FC0F-4195-B7B4-E3FF67E82365}">
      <dgm:prSet/>
      <dgm:spPr/>
      <dgm:t>
        <a:bodyPr/>
        <a:lstStyle/>
        <a:p>
          <a:endParaRPr lang="en-IN" sz="1400"/>
        </a:p>
      </dgm:t>
    </dgm:pt>
    <dgm:pt modelId="{47428E9C-0EF0-4A6A-BE0B-AA3C274D8E47}" type="sibTrans" cxnId="{CC94F8CE-FC0F-4195-B7B4-E3FF67E82365}">
      <dgm:prSet/>
      <dgm:spPr/>
      <dgm:t>
        <a:bodyPr/>
        <a:lstStyle/>
        <a:p>
          <a:endParaRPr lang="en-IN" sz="1400"/>
        </a:p>
      </dgm:t>
    </dgm:pt>
    <dgm:pt modelId="{04B6F9E6-EF4D-4822-89E8-8E309C836D38}" type="pres">
      <dgm:prSet presAssocID="{D26EAC56-87C1-43E7-9A4A-346B70707F83}" presName="linear" presStyleCnt="0">
        <dgm:presLayoutVars>
          <dgm:dir/>
          <dgm:animLvl val="lvl"/>
          <dgm:resizeHandles val="exact"/>
        </dgm:presLayoutVars>
      </dgm:prSet>
      <dgm:spPr/>
    </dgm:pt>
    <dgm:pt modelId="{00A6AA29-EEFE-4BDA-93E8-271CC9077B31}" type="pres">
      <dgm:prSet presAssocID="{62C410F6-CD0B-4687-8187-5666FAA8917B}" presName="parentLin" presStyleCnt="0"/>
      <dgm:spPr/>
    </dgm:pt>
    <dgm:pt modelId="{15775227-5639-4AF2-95FA-0E0561A23BBC}" type="pres">
      <dgm:prSet presAssocID="{62C410F6-CD0B-4687-8187-5666FAA8917B}" presName="parentLeftMargin" presStyleLbl="node1" presStyleIdx="0" presStyleCnt="5"/>
      <dgm:spPr/>
    </dgm:pt>
    <dgm:pt modelId="{169416F2-B6BD-478D-9700-DE8A6D185960}" type="pres">
      <dgm:prSet presAssocID="{62C410F6-CD0B-4687-8187-5666FAA8917B}" presName="parentText" presStyleLbl="node1" presStyleIdx="0" presStyleCnt="5" custScaleX="128212">
        <dgm:presLayoutVars>
          <dgm:chMax val="0"/>
          <dgm:bulletEnabled val="1"/>
        </dgm:presLayoutVars>
      </dgm:prSet>
      <dgm:spPr/>
    </dgm:pt>
    <dgm:pt modelId="{7C3E32D9-8305-4C5C-AC32-95E9DE479AD0}" type="pres">
      <dgm:prSet presAssocID="{62C410F6-CD0B-4687-8187-5666FAA8917B}" presName="negativeSpace" presStyleCnt="0"/>
      <dgm:spPr/>
    </dgm:pt>
    <dgm:pt modelId="{EB764F92-ED64-4399-AAFA-8D1313EC8D6C}" type="pres">
      <dgm:prSet presAssocID="{62C410F6-CD0B-4687-8187-5666FAA8917B}" presName="childText" presStyleLbl="conFgAcc1" presStyleIdx="0" presStyleCnt="5">
        <dgm:presLayoutVars>
          <dgm:bulletEnabled val="1"/>
        </dgm:presLayoutVars>
      </dgm:prSet>
      <dgm:spPr/>
    </dgm:pt>
    <dgm:pt modelId="{66CE1D5E-153A-42FD-9C61-7C72D88FA7D6}" type="pres">
      <dgm:prSet presAssocID="{D852329F-5460-49E9-B4F3-799A82BCCA95}" presName="spaceBetweenRectangles" presStyleCnt="0"/>
      <dgm:spPr/>
    </dgm:pt>
    <dgm:pt modelId="{7079F087-733C-425B-AB93-0694412D0A62}" type="pres">
      <dgm:prSet presAssocID="{292C94A4-8520-4DB5-841B-4A5CDD69F22C}" presName="parentLin" presStyleCnt="0"/>
      <dgm:spPr/>
    </dgm:pt>
    <dgm:pt modelId="{E6CF5F61-639D-4741-A85F-424101605AFE}" type="pres">
      <dgm:prSet presAssocID="{292C94A4-8520-4DB5-841B-4A5CDD69F22C}" presName="parentLeftMargin" presStyleLbl="node1" presStyleIdx="0" presStyleCnt="5"/>
      <dgm:spPr/>
    </dgm:pt>
    <dgm:pt modelId="{E518912B-DAF6-4228-874B-15757A5AD12A}" type="pres">
      <dgm:prSet presAssocID="{292C94A4-8520-4DB5-841B-4A5CDD69F22C}" presName="parentText" presStyleLbl="node1" presStyleIdx="1" presStyleCnt="5" custScaleX="128212">
        <dgm:presLayoutVars>
          <dgm:chMax val="0"/>
          <dgm:bulletEnabled val="1"/>
        </dgm:presLayoutVars>
      </dgm:prSet>
      <dgm:spPr/>
    </dgm:pt>
    <dgm:pt modelId="{567E9C64-DC39-4DC4-8592-93181A9DAE75}" type="pres">
      <dgm:prSet presAssocID="{292C94A4-8520-4DB5-841B-4A5CDD69F22C}" presName="negativeSpace" presStyleCnt="0"/>
      <dgm:spPr/>
    </dgm:pt>
    <dgm:pt modelId="{77DCBCF3-6473-4948-8B8E-8063528E4473}" type="pres">
      <dgm:prSet presAssocID="{292C94A4-8520-4DB5-841B-4A5CDD69F22C}" presName="childText" presStyleLbl="conFgAcc1" presStyleIdx="1" presStyleCnt="5">
        <dgm:presLayoutVars>
          <dgm:bulletEnabled val="1"/>
        </dgm:presLayoutVars>
      </dgm:prSet>
      <dgm:spPr/>
    </dgm:pt>
    <dgm:pt modelId="{15A63E64-027B-43C5-A6B3-562EDD3415F8}" type="pres">
      <dgm:prSet presAssocID="{714A8684-67ED-4059-B322-CF1CE04E4795}" presName="spaceBetweenRectangles" presStyleCnt="0"/>
      <dgm:spPr/>
    </dgm:pt>
    <dgm:pt modelId="{7F18F144-DD3E-4B84-A756-3A2E9C5E87D8}" type="pres">
      <dgm:prSet presAssocID="{48D68E4F-5F30-4538-8371-AD79DDACC027}" presName="parentLin" presStyleCnt="0"/>
      <dgm:spPr/>
    </dgm:pt>
    <dgm:pt modelId="{676A294B-B57E-4829-9076-560FC5760109}" type="pres">
      <dgm:prSet presAssocID="{48D68E4F-5F30-4538-8371-AD79DDACC027}" presName="parentLeftMargin" presStyleLbl="node1" presStyleIdx="1" presStyleCnt="5"/>
      <dgm:spPr/>
    </dgm:pt>
    <dgm:pt modelId="{C77D69E6-E35F-4BCB-B904-C233A7DA90F9}" type="pres">
      <dgm:prSet presAssocID="{48D68E4F-5F30-4538-8371-AD79DDACC027}" presName="parentText" presStyleLbl="node1" presStyleIdx="2" presStyleCnt="5" custScaleX="128212">
        <dgm:presLayoutVars>
          <dgm:chMax val="0"/>
          <dgm:bulletEnabled val="1"/>
        </dgm:presLayoutVars>
      </dgm:prSet>
      <dgm:spPr/>
    </dgm:pt>
    <dgm:pt modelId="{47DF9B93-2A5B-481A-BFBC-E1FE1DF650B7}" type="pres">
      <dgm:prSet presAssocID="{48D68E4F-5F30-4538-8371-AD79DDACC027}" presName="negativeSpace" presStyleCnt="0"/>
      <dgm:spPr/>
    </dgm:pt>
    <dgm:pt modelId="{067E36C5-B9C2-4BBC-9B17-0DC49B4B385C}" type="pres">
      <dgm:prSet presAssocID="{48D68E4F-5F30-4538-8371-AD79DDACC027}" presName="childText" presStyleLbl="conFgAcc1" presStyleIdx="2" presStyleCnt="5">
        <dgm:presLayoutVars>
          <dgm:bulletEnabled val="1"/>
        </dgm:presLayoutVars>
      </dgm:prSet>
      <dgm:spPr/>
    </dgm:pt>
    <dgm:pt modelId="{48DDFB4A-7BFA-4891-A515-09DBB395981E}" type="pres">
      <dgm:prSet presAssocID="{B3D708F4-059F-435E-A839-537A899F6242}" presName="spaceBetweenRectangles" presStyleCnt="0"/>
      <dgm:spPr/>
    </dgm:pt>
    <dgm:pt modelId="{28CF842D-954B-49F7-BD2E-EF50EBE8189E}" type="pres">
      <dgm:prSet presAssocID="{844879EB-4065-4AAC-AFD5-F9BF03E29A01}" presName="parentLin" presStyleCnt="0"/>
      <dgm:spPr/>
    </dgm:pt>
    <dgm:pt modelId="{6A7D76CD-23E2-478A-BA5E-A35218A9CD0A}" type="pres">
      <dgm:prSet presAssocID="{844879EB-4065-4AAC-AFD5-F9BF03E29A01}" presName="parentLeftMargin" presStyleLbl="node1" presStyleIdx="2" presStyleCnt="5"/>
      <dgm:spPr/>
    </dgm:pt>
    <dgm:pt modelId="{470E7CF1-AB46-44C1-9F01-FE4F1874307C}" type="pres">
      <dgm:prSet presAssocID="{844879EB-4065-4AAC-AFD5-F9BF03E29A01}" presName="parentText" presStyleLbl="node1" presStyleIdx="3" presStyleCnt="5" custScaleX="128212">
        <dgm:presLayoutVars>
          <dgm:chMax val="0"/>
          <dgm:bulletEnabled val="1"/>
        </dgm:presLayoutVars>
      </dgm:prSet>
      <dgm:spPr/>
    </dgm:pt>
    <dgm:pt modelId="{881B48AD-EBDC-4D3C-A02B-71781CEF976D}" type="pres">
      <dgm:prSet presAssocID="{844879EB-4065-4AAC-AFD5-F9BF03E29A01}" presName="negativeSpace" presStyleCnt="0"/>
      <dgm:spPr/>
    </dgm:pt>
    <dgm:pt modelId="{DBF01AC6-D2F1-44E5-9BA3-CD2BE8477808}" type="pres">
      <dgm:prSet presAssocID="{844879EB-4065-4AAC-AFD5-F9BF03E29A01}" presName="childText" presStyleLbl="conFgAcc1" presStyleIdx="3" presStyleCnt="5">
        <dgm:presLayoutVars>
          <dgm:bulletEnabled val="1"/>
        </dgm:presLayoutVars>
      </dgm:prSet>
      <dgm:spPr/>
    </dgm:pt>
    <dgm:pt modelId="{D0AD55BF-CDD7-4466-B89F-6EA65D8EA09A}" type="pres">
      <dgm:prSet presAssocID="{C95477E3-242F-4A38-86E3-BDE14D98D6D6}" presName="spaceBetweenRectangles" presStyleCnt="0"/>
      <dgm:spPr/>
    </dgm:pt>
    <dgm:pt modelId="{988EC81D-DD31-41D0-9A3F-DF33A50592EF}" type="pres">
      <dgm:prSet presAssocID="{9E97790D-44CD-4208-BCD9-D698A8AC4419}" presName="parentLin" presStyleCnt="0"/>
      <dgm:spPr/>
    </dgm:pt>
    <dgm:pt modelId="{D6F052C4-6D47-4ECA-9AE1-269747F429FF}" type="pres">
      <dgm:prSet presAssocID="{9E97790D-44CD-4208-BCD9-D698A8AC4419}" presName="parentLeftMargin" presStyleLbl="node1" presStyleIdx="3" presStyleCnt="5"/>
      <dgm:spPr/>
    </dgm:pt>
    <dgm:pt modelId="{8E234BED-8EFA-43D9-9244-6DEE7D886559}" type="pres">
      <dgm:prSet presAssocID="{9E97790D-44CD-4208-BCD9-D698A8AC4419}" presName="parentText" presStyleLbl="node1" presStyleIdx="4" presStyleCnt="5" custScaleX="128212">
        <dgm:presLayoutVars>
          <dgm:chMax val="0"/>
          <dgm:bulletEnabled val="1"/>
        </dgm:presLayoutVars>
      </dgm:prSet>
      <dgm:spPr/>
    </dgm:pt>
    <dgm:pt modelId="{CBFD9AD1-4EF8-463A-8A37-6F45D3004D2A}" type="pres">
      <dgm:prSet presAssocID="{9E97790D-44CD-4208-BCD9-D698A8AC4419}" presName="negativeSpace" presStyleCnt="0"/>
      <dgm:spPr/>
    </dgm:pt>
    <dgm:pt modelId="{D61B469B-6C00-40C0-9C43-77F7F69224C1}" type="pres">
      <dgm:prSet presAssocID="{9E97790D-44CD-4208-BCD9-D698A8AC4419}" presName="childText" presStyleLbl="conFgAcc1" presStyleIdx="4" presStyleCnt="5">
        <dgm:presLayoutVars>
          <dgm:bulletEnabled val="1"/>
        </dgm:presLayoutVars>
      </dgm:prSet>
      <dgm:spPr/>
    </dgm:pt>
  </dgm:ptLst>
  <dgm:cxnLst>
    <dgm:cxn modelId="{01DF4804-B445-4EA0-A524-39C3DE7F2FC4}" type="presOf" srcId="{D26EAC56-87C1-43E7-9A4A-346B70707F83}" destId="{04B6F9E6-EF4D-4822-89E8-8E309C836D38}" srcOrd="0" destOrd="0" presId="urn:microsoft.com/office/officeart/2005/8/layout/list1"/>
    <dgm:cxn modelId="{24A42626-E0AA-45D9-8140-04277479EB1B}" type="presOf" srcId="{9E97790D-44CD-4208-BCD9-D698A8AC4419}" destId="{8E234BED-8EFA-43D9-9244-6DEE7D886559}" srcOrd="1" destOrd="0" presId="urn:microsoft.com/office/officeart/2005/8/layout/list1"/>
    <dgm:cxn modelId="{1E34603A-A9FD-49B9-AFF2-E228F9ACCB26}" srcId="{D26EAC56-87C1-43E7-9A4A-346B70707F83}" destId="{292C94A4-8520-4DB5-841B-4A5CDD69F22C}" srcOrd="1" destOrd="0" parTransId="{A010D893-29E7-4178-A99E-08F415620D0B}" sibTransId="{714A8684-67ED-4059-B322-CF1CE04E4795}"/>
    <dgm:cxn modelId="{5B613D61-C090-4B6D-883D-CF615C05412E}" type="presOf" srcId="{292C94A4-8520-4DB5-841B-4A5CDD69F22C}" destId="{E6CF5F61-639D-4741-A85F-424101605AFE}" srcOrd="0" destOrd="0" presId="urn:microsoft.com/office/officeart/2005/8/layout/list1"/>
    <dgm:cxn modelId="{2183E661-338D-4BD6-983E-E95C3F469423}" type="presOf" srcId="{62C410F6-CD0B-4687-8187-5666FAA8917B}" destId="{15775227-5639-4AF2-95FA-0E0561A23BBC}" srcOrd="0" destOrd="0" presId="urn:microsoft.com/office/officeart/2005/8/layout/list1"/>
    <dgm:cxn modelId="{38E1A64C-F7EE-4A0D-B7ED-D02F5CCA004B}" type="presOf" srcId="{844879EB-4065-4AAC-AFD5-F9BF03E29A01}" destId="{470E7CF1-AB46-44C1-9F01-FE4F1874307C}" srcOrd="1" destOrd="0" presId="urn:microsoft.com/office/officeart/2005/8/layout/list1"/>
    <dgm:cxn modelId="{A4A5F84F-C498-429F-A678-4DE2C61FF11A}" type="presOf" srcId="{48D68E4F-5F30-4538-8371-AD79DDACC027}" destId="{C77D69E6-E35F-4BCB-B904-C233A7DA90F9}" srcOrd="1" destOrd="0" presId="urn:microsoft.com/office/officeart/2005/8/layout/list1"/>
    <dgm:cxn modelId="{53D34372-1BBC-418B-860E-73B4CCB84FBA}" type="presOf" srcId="{62C410F6-CD0B-4687-8187-5666FAA8917B}" destId="{169416F2-B6BD-478D-9700-DE8A6D185960}" srcOrd="1" destOrd="0" presId="urn:microsoft.com/office/officeart/2005/8/layout/list1"/>
    <dgm:cxn modelId="{A5082E59-8FF3-4D22-AD90-890DF2A6319F}" type="presOf" srcId="{48D68E4F-5F30-4538-8371-AD79DDACC027}" destId="{676A294B-B57E-4829-9076-560FC5760109}" srcOrd="0" destOrd="0" presId="urn:microsoft.com/office/officeart/2005/8/layout/list1"/>
    <dgm:cxn modelId="{2DA8C87E-E719-470A-B270-8FDE310955B1}" srcId="{D26EAC56-87C1-43E7-9A4A-346B70707F83}" destId="{62C410F6-CD0B-4687-8187-5666FAA8917B}" srcOrd="0" destOrd="0" parTransId="{3F5C3C7D-BDBD-4D50-B88D-4B4146558656}" sibTransId="{D852329F-5460-49E9-B4F3-799A82BCCA95}"/>
    <dgm:cxn modelId="{35461082-AF65-46C3-92EB-D23BA3A115FE}" type="presOf" srcId="{292C94A4-8520-4DB5-841B-4A5CDD69F22C}" destId="{E518912B-DAF6-4228-874B-15757A5AD12A}" srcOrd="1" destOrd="0" presId="urn:microsoft.com/office/officeart/2005/8/layout/list1"/>
    <dgm:cxn modelId="{A01DAC8B-648E-442F-8561-E083E6DE8C89}" type="presOf" srcId="{844879EB-4065-4AAC-AFD5-F9BF03E29A01}" destId="{6A7D76CD-23E2-478A-BA5E-A35218A9CD0A}" srcOrd="0" destOrd="0" presId="urn:microsoft.com/office/officeart/2005/8/layout/list1"/>
    <dgm:cxn modelId="{685EFE8D-75BB-4B98-9F88-D27250DCD725}" srcId="{D26EAC56-87C1-43E7-9A4A-346B70707F83}" destId="{48D68E4F-5F30-4538-8371-AD79DDACC027}" srcOrd="2" destOrd="0" parTransId="{933144CF-7265-4540-9B31-927E8D87D681}" sibTransId="{B3D708F4-059F-435E-A839-537A899F6242}"/>
    <dgm:cxn modelId="{845AC0A6-31B7-47FA-A0CC-3E385EA8D4CF}" type="presOf" srcId="{9E97790D-44CD-4208-BCD9-D698A8AC4419}" destId="{D6F052C4-6D47-4ECA-9AE1-269747F429FF}" srcOrd="0" destOrd="0" presId="urn:microsoft.com/office/officeart/2005/8/layout/list1"/>
    <dgm:cxn modelId="{CC94F8CE-FC0F-4195-B7B4-E3FF67E82365}" srcId="{D26EAC56-87C1-43E7-9A4A-346B70707F83}" destId="{9E97790D-44CD-4208-BCD9-D698A8AC4419}" srcOrd="4" destOrd="0" parTransId="{CEFCD2B8-3DA8-47E7-8206-58CD8AB0683F}" sibTransId="{47428E9C-0EF0-4A6A-BE0B-AA3C274D8E47}"/>
    <dgm:cxn modelId="{04402FD6-A7D2-459B-9B83-0C0CB5F8BCB9}" srcId="{D26EAC56-87C1-43E7-9A4A-346B70707F83}" destId="{844879EB-4065-4AAC-AFD5-F9BF03E29A01}" srcOrd="3" destOrd="0" parTransId="{6563824D-DD57-440A-BEBD-B7FAC96D95BC}" sibTransId="{C95477E3-242F-4A38-86E3-BDE14D98D6D6}"/>
    <dgm:cxn modelId="{E0D4AD27-CED9-4629-A7DA-46C632906977}" type="presParOf" srcId="{04B6F9E6-EF4D-4822-89E8-8E309C836D38}" destId="{00A6AA29-EEFE-4BDA-93E8-271CC9077B31}" srcOrd="0" destOrd="0" presId="urn:microsoft.com/office/officeart/2005/8/layout/list1"/>
    <dgm:cxn modelId="{ADA53920-2B7B-46E2-821F-FFBE708E4FA4}" type="presParOf" srcId="{00A6AA29-EEFE-4BDA-93E8-271CC9077B31}" destId="{15775227-5639-4AF2-95FA-0E0561A23BBC}" srcOrd="0" destOrd="0" presId="urn:microsoft.com/office/officeart/2005/8/layout/list1"/>
    <dgm:cxn modelId="{DD5AAC10-D4BC-409F-9E05-6AE2A711BD3D}" type="presParOf" srcId="{00A6AA29-EEFE-4BDA-93E8-271CC9077B31}" destId="{169416F2-B6BD-478D-9700-DE8A6D185960}" srcOrd="1" destOrd="0" presId="urn:microsoft.com/office/officeart/2005/8/layout/list1"/>
    <dgm:cxn modelId="{7A045425-947C-47B1-AA12-78F95907F5F9}" type="presParOf" srcId="{04B6F9E6-EF4D-4822-89E8-8E309C836D38}" destId="{7C3E32D9-8305-4C5C-AC32-95E9DE479AD0}" srcOrd="1" destOrd="0" presId="urn:microsoft.com/office/officeart/2005/8/layout/list1"/>
    <dgm:cxn modelId="{5C62D72A-F9EC-4FB8-907B-07291951DA02}" type="presParOf" srcId="{04B6F9E6-EF4D-4822-89E8-8E309C836D38}" destId="{EB764F92-ED64-4399-AAFA-8D1313EC8D6C}" srcOrd="2" destOrd="0" presId="urn:microsoft.com/office/officeart/2005/8/layout/list1"/>
    <dgm:cxn modelId="{5F3B2CF5-9A3B-4869-8BDC-2CEDAFFBFB56}" type="presParOf" srcId="{04B6F9E6-EF4D-4822-89E8-8E309C836D38}" destId="{66CE1D5E-153A-42FD-9C61-7C72D88FA7D6}" srcOrd="3" destOrd="0" presId="urn:microsoft.com/office/officeart/2005/8/layout/list1"/>
    <dgm:cxn modelId="{A6CCF727-31A4-4AFD-BEED-CA6FB21BE376}" type="presParOf" srcId="{04B6F9E6-EF4D-4822-89E8-8E309C836D38}" destId="{7079F087-733C-425B-AB93-0694412D0A62}" srcOrd="4" destOrd="0" presId="urn:microsoft.com/office/officeart/2005/8/layout/list1"/>
    <dgm:cxn modelId="{281AAC5F-9297-411F-89C3-1DC0D46800FD}" type="presParOf" srcId="{7079F087-733C-425B-AB93-0694412D0A62}" destId="{E6CF5F61-639D-4741-A85F-424101605AFE}" srcOrd="0" destOrd="0" presId="urn:microsoft.com/office/officeart/2005/8/layout/list1"/>
    <dgm:cxn modelId="{31D774A4-6A7E-49B7-95BA-10C57F93A1F2}" type="presParOf" srcId="{7079F087-733C-425B-AB93-0694412D0A62}" destId="{E518912B-DAF6-4228-874B-15757A5AD12A}" srcOrd="1" destOrd="0" presId="urn:microsoft.com/office/officeart/2005/8/layout/list1"/>
    <dgm:cxn modelId="{70AD176B-70DA-4EDA-A660-5C07CB05E309}" type="presParOf" srcId="{04B6F9E6-EF4D-4822-89E8-8E309C836D38}" destId="{567E9C64-DC39-4DC4-8592-93181A9DAE75}" srcOrd="5" destOrd="0" presId="urn:microsoft.com/office/officeart/2005/8/layout/list1"/>
    <dgm:cxn modelId="{2D6E0D2A-A738-47D2-AE05-1A7BD733FD4D}" type="presParOf" srcId="{04B6F9E6-EF4D-4822-89E8-8E309C836D38}" destId="{77DCBCF3-6473-4948-8B8E-8063528E4473}" srcOrd="6" destOrd="0" presId="urn:microsoft.com/office/officeart/2005/8/layout/list1"/>
    <dgm:cxn modelId="{56B55302-6023-41E8-955E-563CAA3D0C06}" type="presParOf" srcId="{04B6F9E6-EF4D-4822-89E8-8E309C836D38}" destId="{15A63E64-027B-43C5-A6B3-562EDD3415F8}" srcOrd="7" destOrd="0" presId="urn:microsoft.com/office/officeart/2005/8/layout/list1"/>
    <dgm:cxn modelId="{B4CAA264-CBF2-46DF-85AF-1C26CBB1B524}" type="presParOf" srcId="{04B6F9E6-EF4D-4822-89E8-8E309C836D38}" destId="{7F18F144-DD3E-4B84-A756-3A2E9C5E87D8}" srcOrd="8" destOrd="0" presId="urn:microsoft.com/office/officeart/2005/8/layout/list1"/>
    <dgm:cxn modelId="{FCA280D3-F1E2-4F34-8C5E-E6F34A80C8C6}" type="presParOf" srcId="{7F18F144-DD3E-4B84-A756-3A2E9C5E87D8}" destId="{676A294B-B57E-4829-9076-560FC5760109}" srcOrd="0" destOrd="0" presId="urn:microsoft.com/office/officeart/2005/8/layout/list1"/>
    <dgm:cxn modelId="{19C16874-2881-44DF-B58A-56C00921604D}" type="presParOf" srcId="{7F18F144-DD3E-4B84-A756-3A2E9C5E87D8}" destId="{C77D69E6-E35F-4BCB-B904-C233A7DA90F9}" srcOrd="1" destOrd="0" presId="urn:microsoft.com/office/officeart/2005/8/layout/list1"/>
    <dgm:cxn modelId="{E5BE0417-6006-404C-AF87-02A045B6AAB6}" type="presParOf" srcId="{04B6F9E6-EF4D-4822-89E8-8E309C836D38}" destId="{47DF9B93-2A5B-481A-BFBC-E1FE1DF650B7}" srcOrd="9" destOrd="0" presId="urn:microsoft.com/office/officeart/2005/8/layout/list1"/>
    <dgm:cxn modelId="{90000D82-C4B8-4E1D-9D61-862C1523CD35}" type="presParOf" srcId="{04B6F9E6-EF4D-4822-89E8-8E309C836D38}" destId="{067E36C5-B9C2-4BBC-9B17-0DC49B4B385C}" srcOrd="10" destOrd="0" presId="urn:microsoft.com/office/officeart/2005/8/layout/list1"/>
    <dgm:cxn modelId="{64476FC4-F857-4B56-8A17-261B58302AC6}" type="presParOf" srcId="{04B6F9E6-EF4D-4822-89E8-8E309C836D38}" destId="{48DDFB4A-7BFA-4891-A515-09DBB395981E}" srcOrd="11" destOrd="0" presId="urn:microsoft.com/office/officeart/2005/8/layout/list1"/>
    <dgm:cxn modelId="{6CC3B091-3D78-4185-9F3A-188BC1E14E4E}" type="presParOf" srcId="{04B6F9E6-EF4D-4822-89E8-8E309C836D38}" destId="{28CF842D-954B-49F7-BD2E-EF50EBE8189E}" srcOrd="12" destOrd="0" presId="urn:microsoft.com/office/officeart/2005/8/layout/list1"/>
    <dgm:cxn modelId="{8C846CA9-EAB8-42FF-AA70-D87A2AFF5C15}" type="presParOf" srcId="{28CF842D-954B-49F7-BD2E-EF50EBE8189E}" destId="{6A7D76CD-23E2-478A-BA5E-A35218A9CD0A}" srcOrd="0" destOrd="0" presId="urn:microsoft.com/office/officeart/2005/8/layout/list1"/>
    <dgm:cxn modelId="{97A44F9B-5E7C-4F49-8AB9-87DF1C3CF248}" type="presParOf" srcId="{28CF842D-954B-49F7-BD2E-EF50EBE8189E}" destId="{470E7CF1-AB46-44C1-9F01-FE4F1874307C}" srcOrd="1" destOrd="0" presId="urn:microsoft.com/office/officeart/2005/8/layout/list1"/>
    <dgm:cxn modelId="{951B2C1A-ADFA-408E-86ED-42FF7F13C685}" type="presParOf" srcId="{04B6F9E6-EF4D-4822-89E8-8E309C836D38}" destId="{881B48AD-EBDC-4D3C-A02B-71781CEF976D}" srcOrd="13" destOrd="0" presId="urn:microsoft.com/office/officeart/2005/8/layout/list1"/>
    <dgm:cxn modelId="{0E07AB9E-49F8-4F81-9449-0547C8707F5C}" type="presParOf" srcId="{04B6F9E6-EF4D-4822-89E8-8E309C836D38}" destId="{DBF01AC6-D2F1-44E5-9BA3-CD2BE8477808}" srcOrd="14" destOrd="0" presId="urn:microsoft.com/office/officeart/2005/8/layout/list1"/>
    <dgm:cxn modelId="{C3461193-6156-4BB2-A44D-B39CEBC26385}" type="presParOf" srcId="{04B6F9E6-EF4D-4822-89E8-8E309C836D38}" destId="{D0AD55BF-CDD7-4466-B89F-6EA65D8EA09A}" srcOrd="15" destOrd="0" presId="urn:microsoft.com/office/officeart/2005/8/layout/list1"/>
    <dgm:cxn modelId="{A55F82D0-A2FE-404B-8B8D-DA89789E25AF}" type="presParOf" srcId="{04B6F9E6-EF4D-4822-89E8-8E309C836D38}" destId="{988EC81D-DD31-41D0-9A3F-DF33A50592EF}" srcOrd="16" destOrd="0" presId="urn:microsoft.com/office/officeart/2005/8/layout/list1"/>
    <dgm:cxn modelId="{892052F0-0938-4517-A6F2-58BC2C38DBC8}" type="presParOf" srcId="{988EC81D-DD31-41D0-9A3F-DF33A50592EF}" destId="{D6F052C4-6D47-4ECA-9AE1-269747F429FF}" srcOrd="0" destOrd="0" presId="urn:microsoft.com/office/officeart/2005/8/layout/list1"/>
    <dgm:cxn modelId="{0809057B-6A00-483F-ACE1-8D783DBD02AA}" type="presParOf" srcId="{988EC81D-DD31-41D0-9A3F-DF33A50592EF}" destId="{8E234BED-8EFA-43D9-9244-6DEE7D886559}" srcOrd="1" destOrd="0" presId="urn:microsoft.com/office/officeart/2005/8/layout/list1"/>
    <dgm:cxn modelId="{BA8DBCB3-DD52-42BE-B44B-D01D6709E507}" type="presParOf" srcId="{04B6F9E6-EF4D-4822-89E8-8E309C836D38}" destId="{CBFD9AD1-4EF8-463A-8A37-6F45D3004D2A}" srcOrd="17" destOrd="0" presId="urn:microsoft.com/office/officeart/2005/8/layout/list1"/>
    <dgm:cxn modelId="{7AEA8CB1-0E18-4A26-AE3E-6459F9883243}" type="presParOf" srcId="{04B6F9E6-EF4D-4822-89E8-8E309C836D38}" destId="{D61B469B-6C00-40C0-9C43-77F7F69224C1}"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4400" b="1" dirty="0"/>
            <a:t>Life of a thread</a:t>
          </a:r>
          <a:r>
            <a:rPr lang="en-IN" sz="2000" b="1" dirty="0"/>
            <a:t> (contd...)</a:t>
          </a:r>
          <a:endParaRPr lang="en-IN" sz="4400" b="1" dirty="0"/>
        </a:p>
      </dgm:t>
    </dgm:pt>
    <dgm:pt modelId="{BBA31A04-3DBE-4C5F-8AC0-05C2070BE703}" type="parTrans" cxnId="{F0DF1367-BB75-4194-855F-236CC03A3C85}">
      <dgm:prSet/>
      <dgm:spPr/>
      <dgm:t>
        <a:bodyPr/>
        <a:lstStyle/>
        <a:p>
          <a:pPr algn="ctr"/>
          <a:endParaRPr lang="en-IN" sz="4400"/>
        </a:p>
      </dgm:t>
    </dgm:pt>
    <dgm:pt modelId="{BBCEAD6B-B850-471D-A759-FA19A324D66E}" type="sibTrans" cxnId="{F0DF1367-BB75-4194-855F-236CC03A3C85}">
      <dgm:prSet/>
      <dgm:spPr/>
      <dgm:t>
        <a:bodyPr/>
        <a:lstStyle/>
        <a:p>
          <a:pPr algn="ctr"/>
          <a:endParaRPr lang="en-IN" sz="44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55B8F241-527E-4BD7-A0C0-6179F390FB78}"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DECE3B49-A3F9-4B88-89A4-F2F64F7EAC79}" type="presOf" srcId="{39DE3ACC-F631-432E-963A-857AE3BC9679}" destId="{CB2C0BD3-48D5-4ECA-8703-45F1DF9ED57B}" srcOrd="0" destOrd="0" presId="urn:microsoft.com/office/officeart/2005/8/layout/vList2"/>
    <dgm:cxn modelId="{99AF3D49-EA66-436F-9B80-951551C4AE4D}"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FA3B90D-9BCE-446E-A9E9-305521B90DFC}"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IN"/>
        </a:p>
      </dgm:t>
    </dgm:pt>
    <dgm:pt modelId="{1F7E5901-0816-4123-A148-D541EDC5AFB2}">
      <dgm:prSet custT="1"/>
      <dgm:spPr/>
      <dgm:t>
        <a:bodyPr/>
        <a:lstStyle/>
        <a:p>
          <a:pPr rtl="0"/>
          <a:r>
            <a:rPr lang="en-IN" sz="1400" dirty="0"/>
            <a:t> Parameter to a thread object can be any callable entity, that is</a:t>
          </a:r>
        </a:p>
      </dgm:t>
    </dgm:pt>
    <dgm:pt modelId="{555CEBFE-3C16-4412-BA99-A521764ACFB3}" type="parTrans" cxnId="{C41FB99B-AAE4-403F-99D1-E2B5C01C8770}">
      <dgm:prSet/>
      <dgm:spPr/>
      <dgm:t>
        <a:bodyPr/>
        <a:lstStyle/>
        <a:p>
          <a:endParaRPr lang="en-IN" sz="1400"/>
        </a:p>
      </dgm:t>
    </dgm:pt>
    <dgm:pt modelId="{AF167289-2256-44D8-8C77-78AB71EDFA13}" type="sibTrans" cxnId="{C41FB99B-AAE4-403F-99D1-E2B5C01C8770}">
      <dgm:prSet/>
      <dgm:spPr/>
      <dgm:t>
        <a:bodyPr/>
        <a:lstStyle/>
        <a:p>
          <a:endParaRPr lang="en-IN" sz="1400"/>
        </a:p>
      </dgm:t>
    </dgm:pt>
    <dgm:pt modelId="{9CA22D88-F6EA-456E-B41D-0649E21D5DF0}">
      <dgm:prSet custT="1"/>
      <dgm:spPr/>
      <dgm:t>
        <a:bodyPr/>
        <a:lstStyle/>
        <a:p>
          <a:pPr rtl="0"/>
          <a:r>
            <a:rPr lang="en-IN" sz="1200" dirty="0"/>
            <a:t>A global function</a:t>
          </a:r>
        </a:p>
      </dgm:t>
    </dgm:pt>
    <dgm:pt modelId="{3454791A-B930-40BE-8DF9-F2C2D5BB5050}" type="parTrans" cxnId="{DCC9D97C-9EBF-4183-83EB-981AA3D4DFD8}">
      <dgm:prSet/>
      <dgm:spPr/>
      <dgm:t>
        <a:bodyPr/>
        <a:lstStyle/>
        <a:p>
          <a:endParaRPr lang="en-IN" sz="1400"/>
        </a:p>
      </dgm:t>
    </dgm:pt>
    <dgm:pt modelId="{3DDEFEEB-903E-43E9-A48A-DCF932E94B5D}" type="sibTrans" cxnId="{DCC9D97C-9EBF-4183-83EB-981AA3D4DFD8}">
      <dgm:prSet/>
      <dgm:spPr/>
      <dgm:t>
        <a:bodyPr/>
        <a:lstStyle/>
        <a:p>
          <a:endParaRPr lang="en-IN" sz="1400"/>
        </a:p>
      </dgm:t>
    </dgm:pt>
    <dgm:pt modelId="{7DE9F37B-697B-4A9A-861A-BF20A20705E5}">
      <dgm:prSet custT="1"/>
      <dgm:spPr/>
      <dgm:t>
        <a:bodyPr/>
        <a:lstStyle/>
        <a:p>
          <a:pPr rtl="0"/>
          <a:r>
            <a:rPr lang="en-IN" sz="1200" dirty="0"/>
            <a:t>A static method of a class</a:t>
          </a:r>
        </a:p>
      </dgm:t>
    </dgm:pt>
    <dgm:pt modelId="{A0612D55-578C-4E9C-BCE8-FBAB709328C5}" type="parTrans" cxnId="{7B4E4C61-E821-4FD6-A00D-318B9FEBE919}">
      <dgm:prSet/>
      <dgm:spPr/>
      <dgm:t>
        <a:bodyPr/>
        <a:lstStyle/>
        <a:p>
          <a:endParaRPr lang="en-IN" sz="1400"/>
        </a:p>
      </dgm:t>
    </dgm:pt>
    <dgm:pt modelId="{80D72F16-1534-45C1-83C4-40160F304673}" type="sibTrans" cxnId="{7B4E4C61-E821-4FD6-A00D-318B9FEBE919}">
      <dgm:prSet/>
      <dgm:spPr/>
      <dgm:t>
        <a:bodyPr/>
        <a:lstStyle/>
        <a:p>
          <a:endParaRPr lang="en-IN" sz="1400"/>
        </a:p>
      </dgm:t>
    </dgm:pt>
    <dgm:pt modelId="{DC4F82F9-78CC-43D4-8C15-04CF518FB792}">
      <dgm:prSet custT="1"/>
      <dgm:spPr/>
      <dgm:t>
        <a:bodyPr/>
        <a:lstStyle/>
        <a:p>
          <a:pPr rtl="0"/>
          <a:r>
            <a:rPr lang="en-IN" sz="1200" dirty="0"/>
            <a:t>A named Function object</a:t>
          </a:r>
        </a:p>
      </dgm:t>
    </dgm:pt>
    <dgm:pt modelId="{ADFB4C0E-43D5-4682-A0EF-39B96C91344F}" type="parTrans" cxnId="{0C4976E1-0C44-40C5-B949-4CFBD4278061}">
      <dgm:prSet/>
      <dgm:spPr/>
      <dgm:t>
        <a:bodyPr/>
        <a:lstStyle/>
        <a:p>
          <a:endParaRPr lang="en-IN" sz="1400"/>
        </a:p>
      </dgm:t>
    </dgm:pt>
    <dgm:pt modelId="{728DB07E-F6F9-4E3B-9CE2-294F6C413282}" type="sibTrans" cxnId="{0C4976E1-0C44-40C5-B949-4CFBD4278061}">
      <dgm:prSet/>
      <dgm:spPr/>
      <dgm:t>
        <a:bodyPr/>
        <a:lstStyle/>
        <a:p>
          <a:endParaRPr lang="en-IN" sz="1400"/>
        </a:p>
      </dgm:t>
    </dgm:pt>
    <dgm:pt modelId="{A4B1A82B-9A73-4714-8305-ECA52359EBFE}">
      <dgm:prSet custT="1"/>
      <dgm:spPr/>
      <dgm:t>
        <a:bodyPr/>
        <a:lstStyle/>
        <a:p>
          <a:pPr rtl="0"/>
          <a:r>
            <a:rPr lang="en-IN" sz="1200" dirty="0"/>
            <a:t>A nameless Function object, subject to it is wrapped within parenthesis.</a:t>
          </a:r>
        </a:p>
      </dgm:t>
    </dgm:pt>
    <dgm:pt modelId="{51F9A00A-EF23-4843-ACAC-E1924C004A54}" type="parTrans" cxnId="{2C3500B9-C7EC-49C5-8F51-507ABB19C1AB}">
      <dgm:prSet/>
      <dgm:spPr/>
      <dgm:t>
        <a:bodyPr/>
        <a:lstStyle/>
        <a:p>
          <a:endParaRPr lang="en-IN" sz="1400"/>
        </a:p>
      </dgm:t>
    </dgm:pt>
    <dgm:pt modelId="{B5AD64E9-5F8F-4E0C-AC11-C0FB8E581270}" type="sibTrans" cxnId="{2C3500B9-C7EC-49C5-8F51-507ABB19C1AB}">
      <dgm:prSet/>
      <dgm:spPr/>
      <dgm:t>
        <a:bodyPr/>
        <a:lstStyle/>
        <a:p>
          <a:endParaRPr lang="en-IN" sz="1400"/>
        </a:p>
      </dgm:t>
    </dgm:pt>
    <dgm:pt modelId="{BB887F1A-89FF-48DF-AEC1-D28A68BD6BEF}">
      <dgm:prSet custT="1"/>
      <dgm:spPr/>
      <dgm:t>
        <a:bodyPr/>
        <a:lstStyle/>
        <a:p>
          <a:pPr rtl="0"/>
          <a:r>
            <a:rPr lang="en-IN" sz="1400" dirty="0"/>
            <a:t>Joining of thread or detaching it can only be done once.</a:t>
          </a:r>
        </a:p>
      </dgm:t>
    </dgm:pt>
    <dgm:pt modelId="{759CAAAF-F7EB-4629-B29A-3B0D09DA146A}" type="parTrans" cxnId="{E22579C7-6C77-4D26-ABE0-3F6E7BF7DE35}">
      <dgm:prSet/>
      <dgm:spPr/>
      <dgm:t>
        <a:bodyPr/>
        <a:lstStyle/>
        <a:p>
          <a:endParaRPr lang="en-IN" sz="1400"/>
        </a:p>
      </dgm:t>
    </dgm:pt>
    <dgm:pt modelId="{929D1489-5A7C-4DD8-AA17-BF31BA0AAB91}" type="sibTrans" cxnId="{E22579C7-6C77-4D26-ABE0-3F6E7BF7DE35}">
      <dgm:prSet/>
      <dgm:spPr/>
      <dgm:t>
        <a:bodyPr/>
        <a:lstStyle/>
        <a:p>
          <a:endParaRPr lang="en-IN" sz="1400"/>
        </a:p>
      </dgm:t>
    </dgm:pt>
    <dgm:pt modelId="{A56D182E-F2A6-49CE-96C3-5DE795C74B30}">
      <dgm:prSet custT="1"/>
      <dgm:spPr/>
      <dgm:t>
        <a:bodyPr/>
        <a:lstStyle/>
        <a:p>
          <a:pPr rtl="0"/>
          <a:r>
            <a:rPr lang="en-IN" sz="1400" dirty="0"/>
            <a:t>It is a good idea to verify whether a thread is 'joinable' before trying to 'join' it.</a:t>
          </a:r>
        </a:p>
      </dgm:t>
    </dgm:pt>
    <dgm:pt modelId="{EF2128A9-DD67-4CAF-AFB9-E1BD9042D503}" type="parTrans" cxnId="{F1636276-085F-4CF8-AB8D-2DA56DA3D7EA}">
      <dgm:prSet/>
      <dgm:spPr/>
      <dgm:t>
        <a:bodyPr/>
        <a:lstStyle/>
        <a:p>
          <a:endParaRPr lang="en-IN" sz="1400"/>
        </a:p>
      </dgm:t>
    </dgm:pt>
    <dgm:pt modelId="{F714A6CF-F5D3-4298-8825-8FB8712BEB13}" type="sibTrans" cxnId="{F1636276-085F-4CF8-AB8D-2DA56DA3D7EA}">
      <dgm:prSet/>
      <dgm:spPr/>
      <dgm:t>
        <a:bodyPr/>
        <a:lstStyle/>
        <a:p>
          <a:endParaRPr lang="en-IN" sz="1400"/>
        </a:p>
      </dgm:t>
    </dgm:pt>
    <dgm:pt modelId="{8CFEFEA7-46D2-4CC0-8A5C-F28E4C35E4B0}">
      <dgm:prSet custT="1"/>
      <dgm:spPr/>
      <dgm:t>
        <a:bodyPr/>
        <a:lstStyle/>
        <a:p>
          <a:pPr rtl="0"/>
          <a:r>
            <a:rPr lang="en-IN" sz="1400" dirty="0"/>
            <a:t>The decision of joining a thread or detaching thread has to be made before the thread object goes out of scope.</a:t>
          </a:r>
        </a:p>
      </dgm:t>
    </dgm:pt>
    <dgm:pt modelId="{C3B5F2FC-D1ED-4DE1-9409-356C6DB847AC}" type="parTrans" cxnId="{D1F78D02-8EF7-4DA4-B57C-E93077371667}">
      <dgm:prSet/>
      <dgm:spPr/>
      <dgm:t>
        <a:bodyPr/>
        <a:lstStyle/>
        <a:p>
          <a:endParaRPr lang="en-IN" sz="1400"/>
        </a:p>
      </dgm:t>
    </dgm:pt>
    <dgm:pt modelId="{91D3D440-0143-4053-AEFF-57267BB321EC}" type="sibTrans" cxnId="{D1F78D02-8EF7-4DA4-B57C-E93077371667}">
      <dgm:prSet/>
      <dgm:spPr/>
      <dgm:t>
        <a:bodyPr/>
        <a:lstStyle/>
        <a:p>
          <a:endParaRPr lang="en-IN" sz="1400"/>
        </a:p>
      </dgm:t>
    </dgm:pt>
    <dgm:pt modelId="{552B8B56-05ED-46FC-BECC-10D7518B8352}">
      <dgm:prSet custT="1"/>
      <dgm:spPr/>
      <dgm:t>
        <a:bodyPr/>
        <a:lstStyle/>
        <a:p>
          <a:pPr rtl="0"/>
          <a:r>
            <a:rPr lang="en-IN" sz="1400" dirty="0"/>
            <a:t>The thread objects cannot be copy constructed &amp; can only be 'moved' [Transfer ownership]</a:t>
          </a:r>
        </a:p>
      </dgm:t>
    </dgm:pt>
    <dgm:pt modelId="{8A0123A9-1FB1-4592-958A-F9214F5C2D96}" type="parTrans" cxnId="{647E41CB-5177-4F58-A350-8965BE94EF33}">
      <dgm:prSet/>
      <dgm:spPr/>
      <dgm:t>
        <a:bodyPr/>
        <a:lstStyle/>
        <a:p>
          <a:endParaRPr lang="en-IN" sz="1400"/>
        </a:p>
      </dgm:t>
    </dgm:pt>
    <dgm:pt modelId="{55303F23-7E4F-4372-9721-16F7B5BF6313}" type="sibTrans" cxnId="{647E41CB-5177-4F58-A350-8965BE94EF33}">
      <dgm:prSet/>
      <dgm:spPr/>
      <dgm:t>
        <a:bodyPr/>
        <a:lstStyle/>
        <a:p>
          <a:endParaRPr lang="en-IN" sz="1400"/>
        </a:p>
      </dgm:t>
    </dgm:pt>
    <dgm:pt modelId="{9FA31D8D-C89A-4367-B4FA-D1AFB8D83133}">
      <dgm:prSet custT="1"/>
      <dgm:spPr/>
      <dgm:t>
        <a:bodyPr/>
        <a:lstStyle/>
        <a:p>
          <a:pPr rtl="0"/>
          <a:r>
            <a:rPr lang="en-IN" sz="1400" dirty="0"/>
            <a:t>Parameters to a thread object are always passed by value.</a:t>
          </a:r>
        </a:p>
      </dgm:t>
    </dgm:pt>
    <dgm:pt modelId="{4CD24EC9-A23D-4B34-82E0-BEC7FAEDF88F}" type="parTrans" cxnId="{8760082C-263C-46E4-A7B5-BBA699CDC177}">
      <dgm:prSet/>
      <dgm:spPr/>
      <dgm:t>
        <a:bodyPr/>
        <a:lstStyle/>
        <a:p>
          <a:endParaRPr lang="en-IN" sz="1400"/>
        </a:p>
      </dgm:t>
    </dgm:pt>
    <dgm:pt modelId="{8735666B-6261-41D3-9290-D1D986722695}" type="sibTrans" cxnId="{8760082C-263C-46E4-A7B5-BBA699CDC177}">
      <dgm:prSet/>
      <dgm:spPr/>
      <dgm:t>
        <a:bodyPr/>
        <a:lstStyle/>
        <a:p>
          <a:endParaRPr lang="en-IN" sz="1400"/>
        </a:p>
      </dgm:t>
    </dgm:pt>
    <dgm:pt modelId="{40E356E0-1B26-437F-99C8-DD90DE74C696}">
      <dgm:prSet custT="1"/>
      <dgm:spPr/>
      <dgm:t>
        <a:bodyPr/>
        <a:lstStyle/>
        <a:p>
          <a:pPr rtl="0"/>
          <a:r>
            <a:rPr lang="en-IN" sz="1400" dirty="0"/>
            <a:t>Blindly calling a 'join' on a detached thread is not advisable.</a:t>
          </a:r>
        </a:p>
      </dgm:t>
    </dgm:pt>
    <dgm:pt modelId="{D416035F-CD06-4C15-A1C7-26EE560DE31D}" type="parTrans" cxnId="{F00DFDA5-A9DC-46A2-B4C2-9044510B438C}">
      <dgm:prSet/>
      <dgm:spPr/>
      <dgm:t>
        <a:bodyPr/>
        <a:lstStyle/>
        <a:p>
          <a:endParaRPr lang="en-IN" sz="1400"/>
        </a:p>
      </dgm:t>
    </dgm:pt>
    <dgm:pt modelId="{94087E39-9B25-4A62-AD0F-AE3732197CBC}" type="sibTrans" cxnId="{F00DFDA5-A9DC-46A2-B4C2-9044510B438C}">
      <dgm:prSet/>
      <dgm:spPr/>
      <dgm:t>
        <a:bodyPr/>
        <a:lstStyle/>
        <a:p>
          <a:endParaRPr lang="en-IN" sz="1400"/>
        </a:p>
      </dgm:t>
    </dgm:pt>
    <dgm:pt modelId="{E6D29399-8C4A-4CDF-BB7A-D80F0E6DCDC3}" type="pres">
      <dgm:prSet presAssocID="{8FA3B90D-9BCE-446E-A9E9-305521B90DFC}" presName="linear" presStyleCnt="0">
        <dgm:presLayoutVars>
          <dgm:dir/>
          <dgm:animLvl val="lvl"/>
          <dgm:resizeHandles val="exact"/>
        </dgm:presLayoutVars>
      </dgm:prSet>
      <dgm:spPr/>
    </dgm:pt>
    <dgm:pt modelId="{C9B19111-56A2-48AF-A792-DA052E18370F}" type="pres">
      <dgm:prSet presAssocID="{1F7E5901-0816-4123-A148-D541EDC5AFB2}" presName="parentLin" presStyleCnt="0"/>
      <dgm:spPr/>
    </dgm:pt>
    <dgm:pt modelId="{FA7DF055-67B4-4C17-9C72-99DA03D5AD4E}" type="pres">
      <dgm:prSet presAssocID="{1F7E5901-0816-4123-A148-D541EDC5AFB2}" presName="parentLeftMargin" presStyleLbl="node1" presStyleIdx="0" presStyleCnt="7"/>
      <dgm:spPr/>
    </dgm:pt>
    <dgm:pt modelId="{92160F7F-CEBD-4DA2-AE94-90E26C07A968}" type="pres">
      <dgm:prSet presAssocID="{1F7E5901-0816-4123-A148-D541EDC5AFB2}" presName="parentText" presStyleLbl="node1" presStyleIdx="0" presStyleCnt="7" custScaleX="129274" custScaleY="123878">
        <dgm:presLayoutVars>
          <dgm:chMax val="0"/>
          <dgm:bulletEnabled val="1"/>
        </dgm:presLayoutVars>
      </dgm:prSet>
      <dgm:spPr/>
    </dgm:pt>
    <dgm:pt modelId="{D4A75552-87C9-4B8D-AFFB-FFD5E5EC12CD}" type="pres">
      <dgm:prSet presAssocID="{1F7E5901-0816-4123-A148-D541EDC5AFB2}" presName="negativeSpace" presStyleCnt="0"/>
      <dgm:spPr/>
    </dgm:pt>
    <dgm:pt modelId="{098DFC5C-E5EF-4FEA-A958-0A637DA4A7ED}" type="pres">
      <dgm:prSet presAssocID="{1F7E5901-0816-4123-A148-D541EDC5AFB2}" presName="childText" presStyleLbl="conFgAcc1" presStyleIdx="0" presStyleCnt="7">
        <dgm:presLayoutVars>
          <dgm:bulletEnabled val="1"/>
        </dgm:presLayoutVars>
      </dgm:prSet>
      <dgm:spPr/>
    </dgm:pt>
    <dgm:pt modelId="{CA7427D7-4EAF-47F5-84DB-75872C898C96}" type="pres">
      <dgm:prSet presAssocID="{AF167289-2256-44D8-8C77-78AB71EDFA13}" presName="spaceBetweenRectangles" presStyleCnt="0"/>
      <dgm:spPr/>
    </dgm:pt>
    <dgm:pt modelId="{467CC7D4-342C-43E6-B950-F52F3FAC3A9E}" type="pres">
      <dgm:prSet presAssocID="{BB887F1A-89FF-48DF-AEC1-D28A68BD6BEF}" presName="parentLin" presStyleCnt="0"/>
      <dgm:spPr/>
    </dgm:pt>
    <dgm:pt modelId="{092816B8-5E16-4D0E-8B6C-EB757512323C}" type="pres">
      <dgm:prSet presAssocID="{BB887F1A-89FF-48DF-AEC1-D28A68BD6BEF}" presName="parentLeftMargin" presStyleLbl="node1" presStyleIdx="0" presStyleCnt="7"/>
      <dgm:spPr/>
    </dgm:pt>
    <dgm:pt modelId="{A5ACA9E5-FC31-481E-BBA8-45698A9947C9}" type="pres">
      <dgm:prSet presAssocID="{BB887F1A-89FF-48DF-AEC1-D28A68BD6BEF}" presName="parentText" presStyleLbl="node1" presStyleIdx="1" presStyleCnt="7" custScaleX="129274" custScaleY="123878">
        <dgm:presLayoutVars>
          <dgm:chMax val="0"/>
          <dgm:bulletEnabled val="1"/>
        </dgm:presLayoutVars>
      </dgm:prSet>
      <dgm:spPr/>
    </dgm:pt>
    <dgm:pt modelId="{BF58B2DD-2AB5-4549-8595-473E1BF10834}" type="pres">
      <dgm:prSet presAssocID="{BB887F1A-89FF-48DF-AEC1-D28A68BD6BEF}" presName="negativeSpace" presStyleCnt="0"/>
      <dgm:spPr/>
    </dgm:pt>
    <dgm:pt modelId="{1C8589FC-86BA-44DA-95E2-87363B18B4C7}" type="pres">
      <dgm:prSet presAssocID="{BB887F1A-89FF-48DF-AEC1-D28A68BD6BEF}" presName="childText" presStyleLbl="conFgAcc1" presStyleIdx="1" presStyleCnt="7">
        <dgm:presLayoutVars>
          <dgm:bulletEnabled val="1"/>
        </dgm:presLayoutVars>
      </dgm:prSet>
      <dgm:spPr/>
    </dgm:pt>
    <dgm:pt modelId="{F3461B61-443F-45B6-8950-6A1F1E86BCA6}" type="pres">
      <dgm:prSet presAssocID="{929D1489-5A7C-4DD8-AA17-BF31BA0AAB91}" presName="spaceBetweenRectangles" presStyleCnt="0"/>
      <dgm:spPr/>
    </dgm:pt>
    <dgm:pt modelId="{DB8A24DB-227A-4C3F-A344-CD9F3D83A311}" type="pres">
      <dgm:prSet presAssocID="{40E356E0-1B26-437F-99C8-DD90DE74C696}" presName="parentLin" presStyleCnt="0"/>
      <dgm:spPr/>
    </dgm:pt>
    <dgm:pt modelId="{FC8B0078-9E4F-46C4-8AA7-B29E120849DA}" type="pres">
      <dgm:prSet presAssocID="{40E356E0-1B26-437F-99C8-DD90DE74C696}" presName="parentLeftMargin" presStyleLbl="node1" presStyleIdx="1" presStyleCnt="7"/>
      <dgm:spPr/>
    </dgm:pt>
    <dgm:pt modelId="{D02E96CA-5A3E-40BA-8F5F-C946563A653A}" type="pres">
      <dgm:prSet presAssocID="{40E356E0-1B26-437F-99C8-DD90DE74C696}" presName="parentText" presStyleLbl="node1" presStyleIdx="2" presStyleCnt="7" custScaleX="129274" custScaleY="123878">
        <dgm:presLayoutVars>
          <dgm:chMax val="0"/>
          <dgm:bulletEnabled val="1"/>
        </dgm:presLayoutVars>
      </dgm:prSet>
      <dgm:spPr/>
    </dgm:pt>
    <dgm:pt modelId="{81151434-7BFF-4C3A-94E7-F68FDF11D149}" type="pres">
      <dgm:prSet presAssocID="{40E356E0-1B26-437F-99C8-DD90DE74C696}" presName="negativeSpace" presStyleCnt="0"/>
      <dgm:spPr/>
    </dgm:pt>
    <dgm:pt modelId="{BA606174-520E-4E34-8FEE-C64DA035A655}" type="pres">
      <dgm:prSet presAssocID="{40E356E0-1B26-437F-99C8-DD90DE74C696}" presName="childText" presStyleLbl="conFgAcc1" presStyleIdx="2" presStyleCnt="7">
        <dgm:presLayoutVars>
          <dgm:bulletEnabled val="1"/>
        </dgm:presLayoutVars>
      </dgm:prSet>
      <dgm:spPr/>
    </dgm:pt>
    <dgm:pt modelId="{BD4CF4F0-358B-4DD2-847E-1957213C2F6B}" type="pres">
      <dgm:prSet presAssocID="{94087E39-9B25-4A62-AD0F-AE3732197CBC}" presName="spaceBetweenRectangles" presStyleCnt="0"/>
      <dgm:spPr/>
    </dgm:pt>
    <dgm:pt modelId="{8654562D-6C7F-44C8-924B-D097D615688A}" type="pres">
      <dgm:prSet presAssocID="{A56D182E-F2A6-49CE-96C3-5DE795C74B30}" presName="parentLin" presStyleCnt="0"/>
      <dgm:spPr/>
    </dgm:pt>
    <dgm:pt modelId="{5A4114FC-8F00-456B-9459-F834F38D2EA9}" type="pres">
      <dgm:prSet presAssocID="{A56D182E-F2A6-49CE-96C3-5DE795C74B30}" presName="parentLeftMargin" presStyleLbl="node1" presStyleIdx="2" presStyleCnt="7"/>
      <dgm:spPr/>
    </dgm:pt>
    <dgm:pt modelId="{7F8A76B4-F61C-41C3-A955-10ECB5477963}" type="pres">
      <dgm:prSet presAssocID="{A56D182E-F2A6-49CE-96C3-5DE795C74B30}" presName="parentText" presStyleLbl="node1" presStyleIdx="3" presStyleCnt="7" custScaleX="129274" custScaleY="123878">
        <dgm:presLayoutVars>
          <dgm:chMax val="0"/>
          <dgm:bulletEnabled val="1"/>
        </dgm:presLayoutVars>
      </dgm:prSet>
      <dgm:spPr/>
    </dgm:pt>
    <dgm:pt modelId="{6FC59091-C3CD-45C3-80EC-E2C5A0537357}" type="pres">
      <dgm:prSet presAssocID="{A56D182E-F2A6-49CE-96C3-5DE795C74B30}" presName="negativeSpace" presStyleCnt="0"/>
      <dgm:spPr/>
    </dgm:pt>
    <dgm:pt modelId="{181D2EED-C5D1-4F76-A81B-1EA56A607A1D}" type="pres">
      <dgm:prSet presAssocID="{A56D182E-F2A6-49CE-96C3-5DE795C74B30}" presName="childText" presStyleLbl="conFgAcc1" presStyleIdx="3" presStyleCnt="7">
        <dgm:presLayoutVars>
          <dgm:bulletEnabled val="1"/>
        </dgm:presLayoutVars>
      </dgm:prSet>
      <dgm:spPr/>
    </dgm:pt>
    <dgm:pt modelId="{806559AF-5729-4BF4-A324-A406E66D11C0}" type="pres">
      <dgm:prSet presAssocID="{F714A6CF-F5D3-4298-8825-8FB8712BEB13}" presName="spaceBetweenRectangles" presStyleCnt="0"/>
      <dgm:spPr/>
    </dgm:pt>
    <dgm:pt modelId="{4CA1F554-1512-43E0-ABE5-62F0077C97EC}" type="pres">
      <dgm:prSet presAssocID="{8CFEFEA7-46D2-4CC0-8A5C-F28E4C35E4B0}" presName="parentLin" presStyleCnt="0"/>
      <dgm:spPr/>
    </dgm:pt>
    <dgm:pt modelId="{04D4D69C-C805-4996-A087-ACCCE945CF40}" type="pres">
      <dgm:prSet presAssocID="{8CFEFEA7-46D2-4CC0-8A5C-F28E4C35E4B0}" presName="parentLeftMargin" presStyleLbl="node1" presStyleIdx="3" presStyleCnt="7"/>
      <dgm:spPr/>
    </dgm:pt>
    <dgm:pt modelId="{71669539-F8C4-4096-9E5E-827D5DA8E4D6}" type="pres">
      <dgm:prSet presAssocID="{8CFEFEA7-46D2-4CC0-8A5C-F28E4C35E4B0}" presName="parentText" presStyleLbl="node1" presStyleIdx="4" presStyleCnt="7" custScaleX="129274" custScaleY="123878">
        <dgm:presLayoutVars>
          <dgm:chMax val="0"/>
          <dgm:bulletEnabled val="1"/>
        </dgm:presLayoutVars>
      </dgm:prSet>
      <dgm:spPr/>
    </dgm:pt>
    <dgm:pt modelId="{6D6F1649-03CA-44D7-B2B9-2B3C4F2F384D}" type="pres">
      <dgm:prSet presAssocID="{8CFEFEA7-46D2-4CC0-8A5C-F28E4C35E4B0}" presName="negativeSpace" presStyleCnt="0"/>
      <dgm:spPr/>
    </dgm:pt>
    <dgm:pt modelId="{A9B23402-41D9-40CF-843B-E3C6B670CE1A}" type="pres">
      <dgm:prSet presAssocID="{8CFEFEA7-46D2-4CC0-8A5C-F28E4C35E4B0}" presName="childText" presStyleLbl="conFgAcc1" presStyleIdx="4" presStyleCnt="7">
        <dgm:presLayoutVars>
          <dgm:bulletEnabled val="1"/>
        </dgm:presLayoutVars>
      </dgm:prSet>
      <dgm:spPr/>
    </dgm:pt>
    <dgm:pt modelId="{39960881-7C6B-4DC1-9C41-CBB6A91E735D}" type="pres">
      <dgm:prSet presAssocID="{91D3D440-0143-4053-AEFF-57267BB321EC}" presName="spaceBetweenRectangles" presStyleCnt="0"/>
      <dgm:spPr/>
    </dgm:pt>
    <dgm:pt modelId="{BAD63D29-E512-4A2B-95B5-9ACB5569E576}" type="pres">
      <dgm:prSet presAssocID="{552B8B56-05ED-46FC-BECC-10D7518B8352}" presName="parentLin" presStyleCnt="0"/>
      <dgm:spPr/>
    </dgm:pt>
    <dgm:pt modelId="{1DDFDE59-1554-4813-A75A-F780F1D8D793}" type="pres">
      <dgm:prSet presAssocID="{552B8B56-05ED-46FC-BECC-10D7518B8352}" presName="parentLeftMargin" presStyleLbl="node1" presStyleIdx="4" presStyleCnt="7"/>
      <dgm:spPr/>
    </dgm:pt>
    <dgm:pt modelId="{E9C0850E-804D-450D-9571-E7F6450AE557}" type="pres">
      <dgm:prSet presAssocID="{552B8B56-05ED-46FC-BECC-10D7518B8352}" presName="parentText" presStyleLbl="node1" presStyleIdx="5" presStyleCnt="7" custScaleX="129274" custScaleY="123878">
        <dgm:presLayoutVars>
          <dgm:chMax val="0"/>
          <dgm:bulletEnabled val="1"/>
        </dgm:presLayoutVars>
      </dgm:prSet>
      <dgm:spPr/>
    </dgm:pt>
    <dgm:pt modelId="{08447C6C-B3B7-4EEB-8075-27D82562D358}" type="pres">
      <dgm:prSet presAssocID="{552B8B56-05ED-46FC-BECC-10D7518B8352}" presName="negativeSpace" presStyleCnt="0"/>
      <dgm:spPr/>
    </dgm:pt>
    <dgm:pt modelId="{B0C50A56-E1FD-4D37-9D09-D22858812850}" type="pres">
      <dgm:prSet presAssocID="{552B8B56-05ED-46FC-BECC-10D7518B8352}" presName="childText" presStyleLbl="conFgAcc1" presStyleIdx="5" presStyleCnt="7">
        <dgm:presLayoutVars>
          <dgm:bulletEnabled val="1"/>
        </dgm:presLayoutVars>
      </dgm:prSet>
      <dgm:spPr/>
    </dgm:pt>
    <dgm:pt modelId="{D74CFB67-8442-4D04-AFCC-FB97B18D4C00}" type="pres">
      <dgm:prSet presAssocID="{55303F23-7E4F-4372-9721-16F7B5BF6313}" presName="spaceBetweenRectangles" presStyleCnt="0"/>
      <dgm:spPr/>
    </dgm:pt>
    <dgm:pt modelId="{8B57FFE6-4623-4AFF-B294-4EA9BD0C7447}" type="pres">
      <dgm:prSet presAssocID="{9FA31D8D-C89A-4367-B4FA-D1AFB8D83133}" presName="parentLin" presStyleCnt="0"/>
      <dgm:spPr/>
    </dgm:pt>
    <dgm:pt modelId="{006F98ED-6DBB-4B2D-8DDD-F11D6A31D19F}" type="pres">
      <dgm:prSet presAssocID="{9FA31D8D-C89A-4367-B4FA-D1AFB8D83133}" presName="parentLeftMargin" presStyleLbl="node1" presStyleIdx="5" presStyleCnt="7"/>
      <dgm:spPr/>
    </dgm:pt>
    <dgm:pt modelId="{C64A181B-9508-4C7A-8AF5-F38497340AD2}" type="pres">
      <dgm:prSet presAssocID="{9FA31D8D-C89A-4367-B4FA-D1AFB8D83133}" presName="parentText" presStyleLbl="node1" presStyleIdx="6" presStyleCnt="7" custScaleX="129274" custScaleY="123878">
        <dgm:presLayoutVars>
          <dgm:chMax val="0"/>
          <dgm:bulletEnabled val="1"/>
        </dgm:presLayoutVars>
      </dgm:prSet>
      <dgm:spPr/>
    </dgm:pt>
    <dgm:pt modelId="{A0D2C110-0747-4D2A-9F17-DA465671672A}" type="pres">
      <dgm:prSet presAssocID="{9FA31D8D-C89A-4367-B4FA-D1AFB8D83133}" presName="negativeSpace" presStyleCnt="0"/>
      <dgm:spPr/>
    </dgm:pt>
    <dgm:pt modelId="{ACE1A218-15DB-4253-ABB8-5F9A55D20B71}" type="pres">
      <dgm:prSet presAssocID="{9FA31D8D-C89A-4367-B4FA-D1AFB8D83133}" presName="childText" presStyleLbl="conFgAcc1" presStyleIdx="6" presStyleCnt="7">
        <dgm:presLayoutVars>
          <dgm:bulletEnabled val="1"/>
        </dgm:presLayoutVars>
      </dgm:prSet>
      <dgm:spPr/>
    </dgm:pt>
  </dgm:ptLst>
  <dgm:cxnLst>
    <dgm:cxn modelId="{D1F78D02-8EF7-4DA4-B57C-E93077371667}" srcId="{8FA3B90D-9BCE-446E-A9E9-305521B90DFC}" destId="{8CFEFEA7-46D2-4CC0-8A5C-F28E4C35E4B0}" srcOrd="4" destOrd="0" parTransId="{C3B5F2FC-D1ED-4DE1-9409-356C6DB847AC}" sibTransId="{91D3D440-0143-4053-AEFF-57267BB321EC}"/>
    <dgm:cxn modelId="{1F77670F-3EA6-4E47-AAE1-936350501FAB}" type="presOf" srcId="{8CFEFEA7-46D2-4CC0-8A5C-F28E4C35E4B0}" destId="{04D4D69C-C805-4996-A087-ACCCE945CF40}" srcOrd="0" destOrd="0" presId="urn:microsoft.com/office/officeart/2005/8/layout/list1"/>
    <dgm:cxn modelId="{F26AB51D-1081-49AE-A396-E4B852EF67DF}" type="presOf" srcId="{BB887F1A-89FF-48DF-AEC1-D28A68BD6BEF}" destId="{A5ACA9E5-FC31-481E-BBA8-45698A9947C9}" srcOrd="1" destOrd="0" presId="urn:microsoft.com/office/officeart/2005/8/layout/list1"/>
    <dgm:cxn modelId="{65DA6D28-A302-4C53-ABA0-FCC719991E37}" type="presOf" srcId="{9FA31D8D-C89A-4367-B4FA-D1AFB8D83133}" destId="{006F98ED-6DBB-4B2D-8DDD-F11D6A31D19F}" srcOrd="0" destOrd="0" presId="urn:microsoft.com/office/officeart/2005/8/layout/list1"/>
    <dgm:cxn modelId="{E651322A-C823-4D5A-9F34-AD6AA5C7168B}" type="presOf" srcId="{8FA3B90D-9BCE-446E-A9E9-305521B90DFC}" destId="{E6D29399-8C4A-4CDF-BB7A-D80F0E6DCDC3}" srcOrd="0" destOrd="0" presId="urn:microsoft.com/office/officeart/2005/8/layout/list1"/>
    <dgm:cxn modelId="{8760082C-263C-46E4-A7B5-BBA699CDC177}" srcId="{8FA3B90D-9BCE-446E-A9E9-305521B90DFC}" destId="{9FA31D8D-C89A-4367-B4FA-D1AFB8D83133}" srcOrd="6" destOrd="0" parTransId="{4CD24EC9-A23D-4B34-82E0-BEC7FAEDF88F}" sibTransId="{8735666B-6261-41D3-9290-D1D986722695}"/>
    <dgm:cxn modelId="{B0723434-30E3-4B9B-8432-CBF62CE4DE11}" type="presOf" srcId="{DC4F82F9-78CC-43D4-8C15-04CF518FB792}" destId="{098DFC5C-E5EF-4FEA-A958-0A637DA4A7ED}" srcOrd="0" destOrd="2" presId="urn:microsoft.com/office/officeart/2005/8/layout/list1"/>
    <dgm:cxn modelId="{DC58C836-8E74-4C83-A898-99DD511567F7}" type="presOf" srcId="{9CA22D88-F6EA-456E-B41D-0649E21D5DF0}" destId="{098DFC5C-E5EF-4FEA-A958-0A637DA4A7ED}" srcOrd="0" destOrd="0" presId="urn:microsoft.com/office/officeart/2005/8/layout/list1"/>
    <dgm:cxn modelId="{1FD1C63E-CA5B-4ACF-B1B3-6202F058455A}" type="presOf" srcId="{1F7E5901-0816-4123-A148-D541EDC5AFB2}" destId="{FA7DF055-67B4-4C17-9C72-99DA03D5AD4E}" srcOrd="0" destOrd="0" presId="urn:microsoft.com/office/officeart/2005/8/layout/list1"/>
    <dgm:cxn modelId="{723F585E-BAE8-4031-8EDD-A08E8EE5C2FD}" type="presOf" srcId="{1F7E5901-0816-4123-A148-D541EDC5AFB2}" destId="{92160F7F-CEBD-4DA2-AE94-90E26C07A968}" srcOrd="1" destOrd="0" presId="urn:microsoft.com/office/officeart/2005/8/layout/list1"/>
    <dgm:cxn modelId="{BDC81260-A45E-41FC-BA08-0FA141A34372}" type="presOf" srcId="{552B8B56-05ED-46FC-BECC-10D7518B8352}" destId="{E9C0850E-804D-450D-9571-E7F6450AE557}" srcOrd="1" destOrd="0" presId="urn:microsoft.com/office/officeart/2005/8/layout/list1"/>
    <dgm:cxn modelId="{7B4E4C61-E821-4FD6-A00D-318B9FEBE919}" srcId="{1F7E5901-0816-4123-A148-D541EDC5AFB2}" destId="{7DE9F37B-697B-4A9A-861A-BF20A20705E5}" srcOrd="1" destOrd="0" parTransId="{A0612D55-578C-4E9C-BCE8-FBAB709328C5}" sibTransId="{80D72F16-1534-45C1-83C4-40160F304673}"/>
    <dgm:cxn modelId="{93160044-EEFE-45C1-ACCA-B3686E662E67}" type="presOf" srcId="{A56D182E-F2A6-49CE-96C3-5DE795C74B30}" destId="{7F8A76B4-F61C-41C3-A955-10ECB5477963}" srcOrd="1" destOrd="0" presId="urn:microsoft.com/office/officeart/2005/8/layout/list1"/>
    <dgm:cxn modelId="{6EB55C64-4B0C-46A7-9C07-40FDC8331C1B}" type="presOf" srcId="{A4B1A82B-9A73-4714-8305-ECA52359EBFE}" destId="{098DFC5C-E5EF-4FEA-A958-0A637DA4A7ED}" srcOrd="0" destOrd="3" presId="urn:microsoft.com/office/officeart/2005/8/layout/list1"/>
    <dgm:cxn modelId="{B6353B65-029D-439A-9838-36098A94783C}" type="presOf" srcId="{7DE9F37B-697B-4A9A-861A-BF20A20705E5}" destId="{098DFC5C-E5EF-4FEA-A958-0A637DA4A7ED}" srcOrd="0" destOrd="1" presId="urn:microsoft.com/office/officeart/2005/8/layout/list1"/>
    <dgm:cxn modelId="{741D1449-CFF4-42EF-9F5C-AD2082B2D9EB}" type="presOf" srcId="{BB887F1A-89FF-48DF-AEC1-D28A68BD6BEF}" destId="{092816B8-5E16-4D0E-8B6C-EB757512323C}" srcOrd="0" destOrd="0" presId="urn:microsoft.com/office/officeart/2005/8/layout/list1"/>
    <dgm:cxn modelId="{F1636276-085F-4CF8-AB8D-2DA56DA3D7EA}" srcId="{8FA3B90D-9BCE-446E-A9E9-305521B90DFC}" destId="{A56D182E-F2A6-49CE-96C3-5DE795C74B30}" srcOrd="3" destOrd="0" parTransId="{EF2128A9-DD67-4CAF-AFB9-E1BD9042D503}" sibTransId="{F714A6CF-F5D3-4298-8825-8FB8712BEB13}"/>
    <dgm:cxn modelId="{DCC9D97C-9EBF-4183-83EB-981AA3D4DFD8}" srcId="{1F7E5901-0816-4123-A148-D541EDC5AFB2}" destId="{9CA22D88-F6EA-456E-B41D-0649E21D5DF0}" srcOrd="0" destOrd="0" parTransId="{3454791A-B930-40BE-8DF9-F2C2D5BB5050}" sibTransId="{3DDEFEEB-903E-43E9-A48A-DCF932E94B5D}"/>
    <dgm:cxn modelId="{E51D7890-B8AB-4563-8035-A681F2F077DD}" type="presOf" srcId="{40E356E0-1B26-437F-99C8-DD90DE74C696}" destId="{D02E96CA-5A3E-40BA-8F5F-C946563A653A}" srcOrd="1" destOrd="0" presId="urn:microsoft.com/office/officeart/2005/8/layout/list1"/>
    <dgm:cxn modelId="{C41FB99B-AAE4-403F-99D1-E2B5C01C8770}" srcId="{8FA3B90D-9BCE-446E-A9E9-305521B90DFC}" destId="{1F7E5901-0816-4123-A148-D541EDC5AFB2}" srcOrd="0" destOrd="0" parTransId="{555CEBFE-3C16-4412-BA99-A521764ACFB3}" sibTransId="{AF167289-2256-44D8-8C77-78AB71EDFA13}"/>
    <dgm:cxn modelId="{3807349F-7B2D-4280-8AA2-F2E29E827B57}" type="presOf" srcId="{9FA31D8D-C89A-4367-B4FA-D1AFB8D83133}" destId="{C64A181B-9508-4C7A-8AF5-F38497340AD2}" srcOrd="1" destOrd="0" presId="urn:microsoft.com/office/officeart/2005/8/layout/list1"/>
    <dgm:cxn modelId="{B06EBFA3-752B-443C-9415-2C33776AD244}" type="presOf" srcId="{8CFEFEA7-46D2-4CC0-8A5C-F28E4C35E4B0}" destId="{71669539-F8C4-4096-9E5E-827D5DA8E4D6}" srcOrd="1" destOrd="0" presId="urn:microsoft.com/office/officeart/2005/8/layout/list1"/>
    <dgm:cxn modelId="{F00DFDA5-A9DC-46A2-B4C2-9044510B438C}" srcId="{8FA3B90D-9BCE-446E-A9E9-305521B90DFC}" destId="{40E356E0-1B26-437F-99C8-DD90DE74C696}" srcOrd="2" destOrd="0" parTransId="{D416035F-CD06-4C15-A1C7-26EE560DE31D}" sibTransId="{94087E39-9B25-4A62-AD0F-AE3732197CBC}"/>
    <dgm:cxn modelId="{2C3500B9-C7EC-49C5-8F51-507ABB19C1AB}" srcId="{1F7E5901-0816-4123-A148-D541EDC5AFB2}" destId="{A4B1A82B-9A73-4714-8305-ECA52359EBFE}" srcOrd="3" destOrd="0" parTransId="{51F9A00A-EF23-4843-ACAC-E1924C004A54}" sibTransId="{B5AD64E9-5F8F-4E0C-AC11-C0FB8E581270}"/>
    <dgm:cxn modelId="{9C9AEABA-0380-4670-B409-5310E374522B}" type="presOf" srcId="{A56D182E-F2A6-49CE-96C3-5DE795C74B30}" destId="{5A4114FC-8F00-456B-9459-F834F38D2EA9}" srcOrd="0" destOrd="0" presId="urn:microsoft.com/office/officeart/2005/8/layout/list1"/>
    <dgm:cxn modelId="{E22579C7-6C77-4D26-ABE0-3F6E7BF7DE35}" srcId="{8FA3B90D-9BCE-446E-A9E9-305521B90DFC}" destId="{BB887F1A-89FF-48DF-AEC1-D28A68BD6BEF}" srcOrd="1" destOrd="0" parTransId="{759CAAAF-F7EB-4629-B29A-3B0D09DA146A}" sibTransId="{929D1489-5A7C-4DD8-AA17-BF31BA0AAB91}"/>
    <dgm:cxn modelId="{647E41CB-5177-4F58-A350-8965BE94EF33}" srcId="{8FA3B90D-9BCE-446E-A9E9-305521B90DFC}" destId="{552B8B56-05ED-46FC-BECC-10D7518B8352}" srcOrd="5" destOrd="0" parTransId="{8A0123A9-1FB1-4592-958A-F9214F5C2D96}" sibTransId="{55303F23-7E4F-4372-9721-16F7B5BF6313}"/>
    <dgm:cxn modelId="{BECDB6DC-7457-428E-BEDE-56C58EA5DF5D}" type="presOf" srcId="{552B8B56-05ED-46FC-BECC-10D7518B8352}" destId="{1DDFDE59-1554-4813-A75A-F780F1D8D793}" srcOrd="0" destOrd="0" presId="urn:microsoft.com/office/officeart/2005/8/layout/list1"/>
    <dgm:cxn modelId="{0C4976E1-0C44-40C5-B949-4CFBD4278061}" srcId="{1F7E5901-0816-4123-A148-D541EDC5AFB2}" destId="{DC4F82F9-78CC-43D4-8C15-04CF518FB792}" srcOrd="2" destOrd="0" parTransId="{ADFB4C0E-43D5-4682-A0EF-39B96C91344F}" sibTransId="{728DB07E-F6F9-4E3B-9CE2-294F6C413282}"/>
    <dgm:cxn modelId="{F85625EB-9D53-4AE9-8759-C55E955623C2}" type="presOf" srcId="{40E356E0-1B26-437F-99C8-DD90DE74C696}" destId="{FC8B0078-9E4F-46C4-8AA7-B29E120849DA}" srcOrd="0" destOrd="0" presId="urn:microsoft.com/office/officeart/2005/8/layout/list1"/>
    <dgm:cxn modelId="{3A19D8DB-BC71-461D-BC21-6FB682F615CA}" type="presParOf" srcId="{E6D29399-8C4A-4CDF-BB7A-D80F0E6DCDC3}" destId="{C9B19111-56A2-48AF-A792-DA052E18370F}" srcOrd="0" destOrd="0" presId="urn:microsoft.com/office/officeart/2005/8/layout/list1"/>
    <dgm:cxn modelId="{C1294711-913C-4E85-914E-82727F587431}" type="presParOf" srcId="{C9B19111-56A2-48AF-A792-DA052E18370F}" destId="{FA7DF055-67B4-4C17-9C72-99DA03D5AD4E}" srcOrd="0" destOrd="0" presId="urn:microsoft.com/office/officeart/2005/8/layout/list1"/>
    <dgm:cxn modelId="{692CF446-EF20-44C1-856C-CE182B3C9F9C}" type="presParOf" srcId="{C9B19111-56A2-48AF-A792-DA052E18370F}" destId="{92160F7F-CEBD-4DA2-AE94-90E26C07A968}" srcOrd="1" destOrd="0" presId="urn:microsoft.com/office/officeart/2005/8/layout/list1"/>
    <dgm:cxn modelId="{40A6DD81-735D-4CC4-B1A3-24765317154F}" type="presParOf" srcId="{E6D29399-8C4A-4CDF-BB7A-D80F0E6DCDC3}" destId="{D4A75552-87C9-4B8D-AFFB-FFD5E5EC12CD}" srcOrd="1" destOrd="0" presId="urn:microsoft.com/office/officeart/2005/8/layout/list1"/>
    <dgm:cxn modelId="{51D8B00D-7B53-4553-8456-ACE03F32B3B1}" type="presParOf" srcId="{E6D29399-8C4A-4CDF-BB7A-D80F0E6DCDC3}" destId="{098DFC5C-E5EF-4FEA-A958-0A637DA4A7ED}" srcOrd="2" destOrd="0" presId="urn:microsoft.com/office/officeart/2005/8/layout/list1"/>
    <dgm:cxn modelId="{6EE284EB-E7EB-4C63-9966-5431A0CF8711}" type="presParOf" srcId="{E6D29399-8C4A-4CDF-BB7A-D80F0E6DCDC3}" destId="{CA7427D7-4EAF-47F5-84DB-75872C898C96}" srcOrd="3" destOrd="0" presId="urn:microsoft.com/office/officeart/2005/8/layout/list1"/>
    <dgm:cxn modelId="{A2EFC654-19D6-4A5E-9997-F7E783B879B0}" type="presParOf" srcId="{E6D29399-8C4A-4CDF-BB7A-D80F0E6DCDC3}" destId="{467CC7D4-342C-43E6-B950-F52F3FAC3A9E}" srcOrd="4" destOrd="0" presId="urn:microsoft.com/office/officeart/2005/8/layout/list1"/>
    <dgm:cxn modelId="{E7D18651-1DD3-454D-82F2-CD8DF6AAEA93}" type="presParOf" srcId="{467CC7D4-342C-43E6-B950-F52F3FAC3A9E}" destId="{092816B8-5E16-4D0E-8B6C-EB757512323C}" srcOrd="0" destOrd="0" presId="urn:microsoft.com/office/officeart/2005/8/layout/list1"/>
    <dgm:cxn modelId="{97BDE856-8776-4ADF-8FA8-1FB06BF9D8D8}" type="presParOf" srcId="{467CC7D4-342C-43E6-B950-F52F3FAC3A9E}" destId="{A5ACA9E5-FC31-481E-BBA8-45698A9947C9}" srcOrd="1" destOrd="0" presId="urn:microsoft.com/office/officeart/2005/8/layout/list1"/>
    <dgm:cxn modelId="{71CF1D7F-90CD-43CB-AAAF-BB7B57391320}" type="presParOf" srcId="{E6D29399-8C4A-4CDF-BB7A-D80F0E6DCDC3}" destId="{BF58B2DD-2AB5-4549-8595-473E1BF10834}" srcOrd="5" destOrd="0" presId="urn:microsoft.com/office/officeart/2005/8/layout/list1"/>
    <dgm:cxn modelId="{F39CC87C-B7CB-4D63-8F03-E1DF9C647AAC}" type="presParOf" srcId="{E6D29399-8C4A-4CDF-BB7A-D80F0E6DCDC3}" destId="{1C8589FC-86BA-44DA-95E2-87363B18B4C7}" srcOrd="6" destOrd="0" presId="urn:microsoft.com/office/officeart/2005/8/layout/list1"/>
    <dgm:cxn modelId="{293BF3B5-1BDB-4DC7-90AE-49F827CE0133}" type="presParOf" srcId="{E6D29399-8C4A-4CDF-BB7A-D80F0E6DCDC3}" destId="{F3461B61-443F-45B6-8950-6A1F1E86BCA6}" srcOrd="7" destOrd="0" presId="urn:microsoft.com/office/officeart/2005/8/layout/list1"/>
    <dgm:cxn modelId="{41613377-0E49-4F05-8D80-E5D111CB250A}" type="presParOf" srcId="{E6D29399-8C4A-4CDF-BB7A-D80F0E6DCDC3}" destId="{DB8A24DB-227A-4C3F-A344-CD9F3D83A311}" srcOrd="8" destOrd="0" presId="urn:microsoft.com/office/officeart/2005/8/layout/list1"/>
    <dgm:cxn modelId="{EDB92D46-3526-4E64-B406-A225E3BF752F}" type="presParOf" srcId="{DB8A24DB-227A-4C3F-A344-CD9F3D83A311}" destId="{FC8B0078-9E4F-46C4-8AA7-B29E120849DA}" srcOrd="0" destOrd="0" presId="urn:microsoft.com/office/officeart/2005/8/layout/list1"/>
    <dgm:cxn modelId="{D9C5FB72-1907-4ECF-AC17-117D44C92846}" type="presParOf" srcId="{DB8A24DB-227A-4C3F-A344-CD9F3D83A311}" destId="{D02E96CA-5A3E-40BA-8F5F-C946563A653A}" srcOrd="1" destOrd="0" presId="urn:microsoft.com/office/officeart/2005/8/layout/list1"/>
    <dgm:cxn modelId="{46F72396-F3C8-49C0-9211-67289F2F4B5E}" type="presParOf" srcId="{E6D29399-8C4A-4CDF-BB7A-D80F0E6DCDC3}" destId="{81151434-7BFF-4C3A-94E7-F68FDF11D149}" srcOrd="9" destOrd="0" presId="urn:microsoft.com/office/officeart/2005/8/layout/list1"/>
    <dgm:cxn modelId="{3953EA0B-9C32-4990-8EB6-2711AA619A44}" type="presParOf" srcId="{E6D29399-8C4A-4CDF-BB7A-D80F0E6DCDC3}" destId="{BA606174-520E-4E34-8FEE-C64DA035A655}" srcOrd="10" destOrd="0" presId="urn:microsoft.com/office/officeart/2005/8/layout/list1"/>
    <dgm:cxn modelId="{7265698C-B90A-42DC-84C3-A86AB4A7FB2B}" type="presParOf" srcId="{E6D29399-8C4A-4CDF-BB7A-D80F0E6DCDC3}" destId="{BD4CF4F0-358B-4DD2-847E-1957213C2F6B}" srcOrd="11" destOrd="0" presId="urn:microsoft.com/office/officeart/2005/8/layout/list1"/>
    <dgm:cxn modelId="{D6C5CABC-9C84-4B9C-AB42-71D14CFE9D06}" type="presParOf" srcId="{E6D29399-8C4A-4CDF-BB7A-D80F0E6DCDC3}" destId="{8654562D-6C7F-44C8-924B-D097D615688A}" srcOrd="12" destOrd="0" presId="urn:microsoft.com/office/officeart/2005/8/layout/list1"/>
    <dgm:cxn modelId="{4E49FB7A-AE1E-4FE1-925E-E430B955CDAC}" type="presParOf" srcId="{8654562D-6C7F-44C8-924B-D097D615688A}" destId="{5A4114FC-8F00-456B-9459-F834F38D2EA9}" srcOrd="0" destOrd="0" presId="urn:microsoft.com/office/officeart/2005/8/layout/list1"/>
    <dgm:cxn modelId="{4E83B90B-682F-4ED9-92AA-5DA64E2DACDC}" type="presParOf" srcId="{8654562D-6C7F-44C8-924B-D097D615688A}" destId="{7F8A76B4-F61C-41C3-A955-10ECB5477963}" srcOrd="1" destOrd="0" presId="urn:microsoft.com/office/officeart/2005/8/layout/list1"/>
    <dgm:cxn modelId="{9E773D3C-F7B7-4C1A-836C-F8C5871E3D3A}" type="presParOf" srcId="{E6D29399-8C4A-4CDF-BB7A-D80F0E6DCDC3}" destId="{6FC59091-C3CD-45C3-80EC-E2C5A0537357}" srcOrd="13" destOrd="0" presId="urn:microsoft.com/office/officeart/2005/8/layout/list1"/>
    <dgm:cxn modelId="{8324ACE3-2629-4B12-977E-5F58DB0E6B22}" type="presParOf" srcId="{E6D29399-8C4A-4CDF-BB7A-D80F0E6DCDC3}" destId="{181D2EED-C5D1-4F76-A81B-1EA56A607A1D}" srcOrd="14" destOrd="0" presId="urn:microsoft.com/office/officeart/2005/8/layout/list1"/>
    <dgm:cxn modelId="{118146AE-FDEA-4F8E-B51A-B1CC0318D6C6}" type="presParOf" srcId="{E6D29399-8C4A-4CDF-BB7A-D80F0E6DCDC3}" destId="{806559AF-5729-4BF4-A324-A406E66D11C0}" srcOrd="15" destOrd="0" presId="urn:microsoft.com/office/officeart/2005/8/layout/list1"/>
    <dgm:cxn modelId="{8381BB08-DDD9-4F20-A8E6-5834FFD7B4D3}" type="presParOf" srcId="{E6D29399-8C4A-4CDF-BB7A-D80F0E6DCDC3}" destId="{4CA1F554-1512-43E0-ABE5-62F0077C97EC}" srcOrd="16" destOrd="0" presId="urn:microsoft.com/office/officeart/2005/8/layout/list1"/>
    <dgm:cxn modelId="{C00C4B3C-A89A-42E8-9E79-085570EC7996}" type="presParOf" srcId="{4CA1F554-1512-43E0-ABE5-62F0077C97EC}" destId="{04D4D69C-C805-4996-A087-ACCCE945CF40}" srcOrd="0" destOrd="0" presId="urn:microsoft.com/office/officeart/2005/8/layout/list1"/>
    <dgm:cxn modelId="{F97BD3C4-48BE-451E-BD40-9CB5BD395DC6}" type="presParOf" srcId="{4CA1F554-1512-43E0-ABE5-62F0077C97EC}" destId="{71669539-F8C4-4096-9E5E-827D5DA8E4D6}" srcOrd="1" destOrd="0" presId="urn:microsoft.com/office/officeart/2005/8/layout/list1"/>
    <dgm:cxn modelId="{024F222C-FD34-4C26-A5AE-2DAD4BBBD5B4}" type="presParOf" srcId="{E6D29399-8C4A-4CDF-BB7A-D80F0E6DCDC3}" destId="{6D6F1649-03CA-44D7-B2B9-2B3C4F2F384D}" srcOrd="17" destOrd="0" presId="urn:microsoft.com/office/officeart/2005/8/layout/list1"/>
    <dgm:cxn modelId="{530E2E94-A543-4A25-9282-FCECABE84D35}" type="presParOf" srcId="{E6D29399-8C4A-4CDF-BB7A-D80F0E6DCDC3}" destId="{A9B23402-41D9-40CF-843B-E3C6B670CE1A}" srcOrd="18" destOrd="0" presId="urn:microsoft.com/office/officeart/2005/8/layout/list1"/>
    <dgm:cxn modelId="{4E734DED-E85B-4717-85BF-3DDB89EC7717}" type="presParOf" srcId="{E6D29399-8C4A-4CDF-BB7A-D80F0E6DCDC3}" destId="{39960881-7C6B-4DC1-9C41-CBB6A91E735D}" srcOrd="19" destOrd="0" presId="urn:microsoft.com/office/officeart/2005/8/layout/list1"/>
    <dgm:cxn modelId="{CB993E75-95A0-45A9-86FA-961A8E3FBE17}" type="presParOf" srcId="{E6D29399-8C4A-4CDF-BB7A-D80F0E6DCDC3}" destId="{BAD63D29-E512-4A2B-95B5-9ACB5569E576}" srcOrd="20" destOrd="0" presId="urn:microsoft.com/office/officeart/2005/8/layout/list1"/>
    <dgm:cxn modelId="{9B9795E2-F9F2-4374-9FF5-316040AFB02F}" type="presParOf" srcId="{BAD63D29-E512-4A2B-95B5-9ACB5569E576}" destId="{1DDFDE59-1554-4813-A75A-F780F1D8D793}" srcOrd="0" destOrd="0" presId="urn:microsoft.com/office/officeart/2005/8/layout/list1"/>
    <dgm:cxn modelId="{5DAA7B0B-FCBF-4C7F-96E0-06A2E50F5DFA}" type="presParOf" srcId="{BAD63D29-E512-4A2B-95B5-9ACB5569E576}" destId="{E9C0850E-804D-450D-9571-E7F6450AE557}" srcOrd="1" destOrd="0" presId="urn:microsoft.com/office/officeart/2005/8/layout/list1"/>
    <dgm:cxn modelId="{F88715D3-C19F-4115-BAE7-8EF37FCECC23}" type="presParOf" srcId="{E6D29399-8C4A-4CDF-BB7A-D80F0E6DCDC3}" destId="{08447C6C-B3B7-4EEB-8075-27D82562D358}" srcOrd="21" destOrd="0" presId="urn:microsoft.com/office/officeart/2005/8/layout/list1"/>
    <dgm:cxn modelId="{BDA77A72-6FCE-41D1-A778-4F03F8362CA9}" type="presParOf" srcId="{E6D29399-8C4A-4CDF-BB7A-D80F0E6DCDC3}" destId="{B0C50A56-E1FD-4D37-9D09-D22858812850}" srcOrd="22" destOrd="0" presId="urn:microsoft.com/office/officeart/2005/8/layout/list1"/>
    <dgm:cxn modelId="{3A7B4C76-2D6C-43E0-8A66-9E5AA9B01BE1}" type="presParOf" srcId="{E6D29399-8C4A-4CDF-BB7A-D80F0E6DCDC3}" destId="{D74CFB67-8442-4D04-AFCC-FB97B18D4C00}" srcOrd="23" destOrd="0" presId="urn:microsoft.com/office/officeart/2005/8/layout/list1"/>
    <dgm:cxn modelId="{690A43A9-12D2-4588-926C-92461A9A1FEF}" type="presParOf" srcId="{E6D29399-8C4A-4CDF-BB7A-D80F0E6DCDC3}" destId="{8B57FFE6-4623-4AFF-B294-4EA9BD0C7447}" srcOrd="24" destOrd="0" presId="urn:microsoft.com/office/officeart/2005/8/layout/list1"/>
    <dgm:cxn modelId="{CFE13FA6-B5DF-4768-8C04-FD91D3701A6A}" type="presParOf" srcId="{8B57FFE6-4623-4AFF-B294-4EA9BD0C7447}" destId="{006F98ED-6DBB-4B2D-8DDD-F11D6A31D19F}" srcOrd="0" destOrd="0" presId="urn:microsoft.com/office/officeart/2005/8/layout/list1"/>
    <dgm:cxn modelId="{92999067-EE6C-4DFC-90AF-E87EF8D5B34D}" type="presParOf" srcId="{8B57FFE6-4623-4AFF-B294-4EA9BD0C7447}" destId="{C64A181B-9508-4C7A-8AF5-F38497340AD2}" srcOrd="1" destOrd="0" presId="urn:microsoft.com/office/officeart/2005/8/layout/list1"/>
    <dgm:cxn modelId="{8063215A-BD4F-42F8-9D61-1EC6C6C7AB56}" type="presParOf" srcId="{E6D29399-8C4A-4CDF-BB7A-D80F0E6DCDC3}" destId="{A0D2C110-0747-4D2A-9F17-DA465671672A}" srcOrd="25" destOrd="0" presId="urn:microsoft.com/office/officeart/2005/8/layout/list1"/>
    <dgm:cxn modelId="{A349642A-19EA-44EE-A468-B19C26688C4F}" type="presParOf" srcId="{E6D29399-8C4A-4CDF-BB7A-D80F0E6DCDC3}" destId="{ACE1A218-15DB-4253-ABB8-5F9A55D20B71}" srcOrd="2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71E394-AEEC-453A-B90E-D8F4992ACFAE}">
      <dsp:nvSpPr>
        <dsp:cNvPr id="0" name=""/>
        <dsp:cNvSpPr/>
      </dsp:nvSpPr>
      <dsp:spPr>
        <a:xfrm>
          <a:off x="0" y="54119"/>
          <a:ext cx="7715304" cy="174915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b="1" kern="1200" dirty="0"/>
            <a:t>Introduction to the C++ Multithreading Libraries</a:t>
          </a:r>
          <a:endParaRPr lang="en-IN" sz="4400" kern="1200" dirty="0"/>
        </a:p>
      </dsp:txBody>
      <dsp:txXfrm>
        <a:off x="85386" y="139505"/>
        <a:ext cx="7544532" cy="157837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0"/>
          <a:ext cx="6643734" cy="78563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IN" sz="4400" b="1" kern="1200" dirty="0"/>
            <a:t>Life of a thread </a:t>
          </a:r>
          <a:r>
            <a:rPr lang="en-IN" sz="2400" b="1" kern="1200" dirty="0"/>
            <a:t>(</a:t>
          </a:r>
          <a:r>
            <a:rPr lang="en-IN" sz="2400" b="1" kern="1200" dirty="0" err="1"/>
            <a:t>contd</a:t>
          </a:r>
          <a:r>
            <a:rPr lang="en-IN" sz="2400" b="1" kern="1200" dirty="0"/>
            <a:t>)</a:t>
          </a:r>
        </a:p>
      </dsp:txBody>
      <dsp:txXfrm>
        <a:off x="38352" y="38352"/>
        <a:ext cx="6567030" cy="70893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6183E-451B-4178-935B-A0B714F47636}">
      <dsp:nvSpPr>
        <dsp:cNvPr id="0" name=""/>
        <dsp:cNvSpPr/>
      </dsp:nvSpPr>
      <dsp:spPr>
        <a:xfrm>
          <a:off x="0" y="463033"/>
          <a:ext cx="7858180" cy="127575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882" tIns="624840" rIns="609882" bIns="85344" numCol="1" spcCol="1270" anchor="t" anchorCtr="0">
          <a:noAutofit/>
        </a:bodyPr>
        <a:lstStyle/>
        <a:p>
          <a:pPr marL="114300" lvl="1" indent="-114300" algn="l" defTabSz="533400" rtl="0">
            <a:lnSpc>
              <a:spcPct val="90000"/>
            </a:lnSpc>
            <a:spcBef>
              <a:spcPct val="0"/>
            </a:spcBef>
            <a:spcAft>
              <a:spcPct val="15000"/>
            </a:spcAft>
            <a:buChar char="•"/>
          </a:pPr>
          <a:r>
            <a:rPr lang="en-IN" sz="1200" kern="1200" dirty="0"/>
            <a:t>It is sleeping.</a:t>
          </a:r>
        </a:p>
        <a:p>
          <a:pPr marL="114300" lvl="1" indent="-114300" algn="l" defTabSz="533400" rtl="0">
            <a:lnSpc>
              <a:spcPct val="90000"/>
            </a:lnSpc>
            <a:spcBef>
              <a:spcPct val="0"/>
            </a:spcBef>
            <a:spcAft>
              <a:spcPct val="15000"/>
            </a:spcAft>
            <a:buChar char="•"/>
          </a:pPr>
          <a:r>
            <a:rPr lang="en-IN" sz="1200" kern="1200" dirty="0"/>
            <a:t>It is waiting on some other thread.</a:t>
          </a:r>
        </a:p>
        <a:p>
          <a:pPr marL="114300" lvl="1" indent="-114300" algn="l" defTabSz="533400" rtl="0">
            <a:lnSpc>
              <a:spcPct val="90000"/>
            </a:lnSpc>
            <a:spcBef>
              <a:spcPct val="0"/>
            </a:spcBef>
            <a:spcAft>
              <a:spcPct val="15000"/>
            </a:spcAft>
            <a:buChar char="•"/>
          </a:pPr>
          <a:r>
            <a:rPr lang="en-IN" sz="1200" kern="1200" dirty="0"/>
            <a:t>It is blocked, that is it is waiting on system resources to perform an input or output operation. </a:t>
          </a:r>
        </a:p>
      </dsp:txBody>
      <dsp:txXfrm>
        <a:off x="0" y="463033"/>
        <a:ext cx="7858180" cy="1275750"/>
      </dsp:txXfrm>
    </dsp:sp>
    <dsp:sp modelId="{8EF8CBCA-F257-409F-A024-98611878B869}">
      <dsp:nvSpPr>
        <dsp:cNvPr id="0" name=""/>
        <dsp:cNvSpPr/>
      </dsp:nvSpPr>
      <dsp:spPr>
        <a:xfrm>
          <a:off x="392909" y="20233"/>
          <a:ext cx="6929484" cy="8856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7914" tIns="0" rIns="207914"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What is happening in a thread after it has been created and it is yet to be destroyed? A general answer is that it is either executing or not executing. The latter state may have several causes:</a:t>
          </a:r>
        </a:p>
      </dsp:txBody>
      <dsp:txXfrm>
        <a:off x="436140" y="63464"/>
        <a:ext cx="6843022" cy="799138"/>
      </dsp:txXfrm>
    </dsp:sp>
    <dsp:sp modelId="{26C8B2B3-8E29-4532-A326-F6186E294ADD}">
      <dsp:nvSpPr>
        <dsp:cNvPr id="0" name=""/>
        <dsp:cNvSpPr/>
      </dsp:nvSpPr>
      <dsp:spPr>
        <a:xfrm>
          <a:off x="0" y="2343584"/>
          <a:ext cx="7858180" cy="16065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882" tIns="624840" rIns="609882" bIns="85344" numCol="1" spcCol="1270" anchor="t" anchorCtr="0">
          <a:noAutofit/>
        </a:bodyPr>
        <a:lstStyle/>
        <a:p>
          <a:pPr marL="114300" lvl="1" indent="-114300" algn="l" defTabSz="533400" rtl="0">
            <a:lnSpc>
              <a:spcPct val="90000"/>
            </a:lnSpc>
            <a:spcBef>
              <a:spcPct val="0"/>
            </a:spcBef>
            <a:spcAft>
              <a:spcPct val="15000"/>
            </a:spcAft>
            <a:buChar char="•"/>
          </a:pPr>
          <a:r>
            <a:rPr lang="en-IN" sz="1200" b="1" kern="1200" dirty="0"/>
            <a:t>Running</a:t>
          </a:r>
          <a:r>
            <a:rPr lang="en-IN" sz="1200" kern="1200" dirty="0"/>
            <a:t>: the thread has been created and is already started or is ready to start (this is a </a:t>
          </a:r>
          <a:r>
            <a:rPr lang="en-IN" sz="1200" kern="1200" dirty="0" err="1"/>
            <a:t>runnable</a:t>
          </a:r>
          <a:r>
            <a:rPr lang="en-IN" sz="1200" kern="1200" dirty="0"/>
            <a:t> state). The scheduler has allocated processor time for the thread.</a:t>
          </a:r>
        </a:p>
        <a:p>
          <a:pPr marL="114300" lvl="1" indent="-114300" algn="l" defTabSz="533400" rtl="0">
            <a:lnSpc>
              <a:spcPct val="90000"/>
            </a:lnSpc>
            <a:spcBef>
              <a:spcPct val="0"/>
            </a:spcBef>
            <a:spcAft>
              <a:spcPct val="15000"/>
            </a:spcAft>
            <a:buChar char="•"/>
          </a:pPr>
          <a:r>
            <a:rPr lang="en-IN" sz="1200" b="1" kern="1200" dirty="0" err="1"/>
            <a:t>SleepWaitJoin</a:t>
          </a:r>
          <a:r>
            <a:rPr lang="en-IN" sz="1200" b="1" kern="1200" dirty="0"/>
            <a:t>:</a:t>
          </a:r>
          <a:r>
            <a:rPr lang="en-IN" sz="1200" kern="1200" dirty="0"/>
            <a:t> the thread is waiting for an event to trigger. The thread will be placed in the Running state when this event triggers.</a:t>
          </a:r>
        </a:p>
        <a:p>
          <a:pPr marL="114300" lvl="1" indent="-114300" algn="l" defTabSz="533400" rtl="0">
            <a:lnSpc>
              <a:spcPct val="90000"/>
            </a:lnSpc>
            <a:spcBef>
              <a:spcPct val="0"/>
            </a:spcBef>
            <a:spcAft>
              <a:spcPct val="15000"/>
            </a:spcAft>
            <a:buChar char="•"/>
          </a:pPr>
          <a:r>
            <a:rPr lang="en-IN" sz="1200" b="1" kern="1200" dirty="0"/>
            <a:t>Stopped:</a:t>
          </a:r>
          <a:r>
            <a:rPr lang="en-IN" sz="1200" kern="1200" dirty="0"/>
            <a:t> the thread function has run its course (has completed).</a:t>
          </a:r>
        </a:p>
      </dsp:txBody>
      <dsp:txXfrm>
        <a:off x="0" y="2343584"/>
        <a:ext cx="7858180" cy="1606500"/>
      </dsp:txXfrm>
    </dsp:sp>
    <dsp:sp modelId="{8C536900-BFB7-4803-A295-03686C7DEAA5}">
      <dsp:nvSpPr>
        <dsp:cNvPr id="0" name=""/>
        <dsp:cNvSpPr/>
      </dsp:nvSpPr>
      <dsp:spPr>
        <a:xfrm>
          <a:off x="392909" y="1900784"/>
          <a:ext cx="6929484" cy="8856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7914" tIns="0" rIns="207914"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The scheduler is responsible for some of the transitions between states:</a:t>
          </a:r>
        </a:p>
      </dsp:txBody>
      <dsp:txXfrm>
        <a:off x="436140" y="1944015"/>
        <a:ext cx="6843022" cy="79913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90"/>
          <a:ext cx="7143800" cy="78563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IN" sz="4400" b="1" kern="1200" dirty="0"/>
            <a:t>How threads communicate</a:t>
          </a:r>
        </a:p>
      </dsp:txBody>
      <dsp:txXfrm>
        <a:off x="38352" y="38442"/>
        <a:ext cx="7067096" cy="70893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99E6E-BB22-4739-AC86-B2E533923CEB}">
      <dsp:nvSpPr>
        <dsp:cNvPr id="0" name=""/>
        <dsp:cNvSpPr/>
      </dsp:nvSpPr>
      <dsp:spPr>
        <a:xfrm>
          <a:off x="0" y="292718"/>
          <a:ext cx="7500990" cy="4284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62A0B79-D37E-4BFE-B196-67926A07A669}">
      <dsp:nvSpPr>
        <dsp:cNvPr id="0" name=""/>
        <dsp:cNvSpPr/>
      </dsp:nvSpPr>
      <dsp:spPr>
        <a:xfrm>
          <a:off x="375049" y="41798"/>
          <a:ext cx="5250693" cy="50184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8464" tIns="0" rIns="198464"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A multi-threaded application consists of a collection of threads.</a:t>
          </a:r>
        </a:p>
      </dsp:txBody>
      <dsp:txXfrm>
        <a:off x="399547" y="66296"/>
        <a:ext cx="5201697" cy="452844"/>
      </dsp:txXfrm>
    </dsp:sp>
    <dsp:sp modelId="{35B48DD2-164C-4D2D-91CF-1F34667556E6}">
      <dsp:nvSpPr>
        <dsp:cNvPr id="0" name=""/>
        <dsp:cNvSpPr/>
      </dsp:nvSpPr>
      <dsp:spPr>
        <a:xfrm>
          <a:off x="0" y="1063838"/>
          <a:ext cx="7500990" cy="4284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73E7E4A-C434-48BA-B5B1-5115A0750533}">
      <dsp:nvSpPr>
        <dsp:cNvPr id="0" name=""/>
        <dsp:cNvSpPr/>
      </dsp:nvSpPr>
      <dsp:spPr>
        <a:xfrm>
          <a:off x="375049" y="812918"/>
          <a:ext cx="5250693" cy="50184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8464" tIns="0" rIns="198464"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Each thread is responsible for some particular task in the application. </a:t>
          </a:r>
        </a:p>
      </dsp:txBody>
      <dsp:txXfrm>
        <a:off x="399547" y="837416"/>
        <a:ext cx="5201697" cy="452844"/>
      </dsp:txXfrm>
    </dsp:sp>
    <dsp:sp modelId="{265CBC1A-D343-4D47-A254-3A9327B53A9D}">
      <dsp:nvSpPr>
        <dsp:cNvPr id="0" name=""/>
        <dsp:cNvSpPr/>
      </dsp:nvSpPr>
      <dsp:spPr>
        <a:xfrm>
          <a:off x="0" y="1834958"/>
          <a:ext cx="7500990" cy="283815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82160" tIns="354076" rIns="582160" bIns="99568" numCol="1" spcCol="1270" anchor="t" anchorCtr="0">
          <a:noAutofit/>
        </a:bodyPr>
        <a:lstStyle/>
        <a:p>
          <a:pPr marL="114300" lvl="1" indent="-114300" algn="just" defTabSz="622300" rtl="0">
            <a:lnSpc>
              <a:spcPct val="90000"/>
            </a:lnSpc>
            <a:spcBef>
              <a:spcPct val="0"/>
            </a:spcBef>
            <a:spcAft>
              <a:spcPct val="15000"/>
            </a:spcAft>
            <a:buChar char="•"/>
          </a:pPr>
          <a:r>
            <a:rPr lang="en-IN" sz="1400" b="1" kern="1200" dirty="0"/>
            <a:t>Synchronisation: </a:t>
          </a:r>
          <a:endParaRPr lang="en-IN" sz="1400" kern="1200" dirty="0"/>
        </a:p>
        <a:p>
          <a:pPr marL="228600" lvl="2" indent="-114300" algn="just" defTabSz="533400" rtl="0">
            <a:lnSpc>
              <a:spcPct val="90000"/>
            </a:lnSpc>
            <a:spcBef>
              <a:spcPct val="0"/>
            </a:spcBef>
            <a:spcAft>
              <a:spcPct val="15000"/>
            </a:spcAft>
            <a:buChar char="•"/>
          </a:pPr>
          <a:r>
            <a:rPr lang="en-IN" sz="1200" kern="1200" dirty="0"/>
            <a:t>Ensuring that an event in one thread notifies another thread. This is called event synchronisation. </a:t>
          </a:r>
        </a:p>
        <a:p>
          <a:pPr marL="228600" lvl="2" indent="-114300" algn="just" defTabSz="533400" rtl="0">
            <a:lnSpc>
              <a:spcPct val="90000"/>
            </a:lnSpc>
            <a:spcBef>
              <a:spcPct val="0"/>
            </a:spcBef>
            <a:spcAft>
              <a:spcPct val="15000"/>
            </a:spcAft>
            <a:buChar char="•"/>
          </a:pPr>
          <a:r>
            <a:rPr lang="en-IN" sz="1200" kern="1200" dirty="0"/>
            <a:t>Another type of synchronisation is mutual exclusion that gives a thread exclusive access to a shared variable or to some other resource for a certain amount of time. This ensures the integrity of the shared variable when multiple threads attempt to access and modify it. We place a lock on the resource and failure to do this may result in a race condition. This occurs when multiple threads share data and at least one of the threads accesses this data without using a defined synchronisation mechanism.</a:t>
          </a:r>
        </a:p>
        <a:p>
          <a:pPr marL="114300" lvl="1" indent="-114300" algn="just" defTabSz="622300" rtl="0">
            <a:lnSpc>
              <a:spcPct val="90000"/>
            </a:lnSpc>
            <a:spcBef>
              <a:spcPct val="0"/>
            </a:spcBef>
            <a:spcAft>
              <a:spcPct val="15000"/>
            </a:spcAft>
            <a:buChar char="•"/>
          </a:pPr>
          <a:r>
            <a:rPr lang="en-IN" sz="1400" b="1" kern="1200" dirty="0"/>
            <a:t>Scheduling:</a:t>
          </a:r>
          <a:r>
            <a:rPr lang="en-IN" sz="1400" kern="1200" dirty="0"/>
            <a:t> </a:t>
          </a:r>
        </a:p>
        <a:p>
          <a:pPr marL="228600" lvl="2" indent="-114300" algn="just" defTabSz="533400" rtl="0">
            <a:lnSpc>
              <a:spcPct val="90000"/>
            </a:lnSpc>
            <a:spcBef>
              <a:spcPct val="0"/>
            </a:spcBef>
            <a:spcAft>
              <a:spcPct val="15000"/>
            </a:spcAft>
            <a:buChar char="•"/>
          </a:pPr>
          <a:r>
            <a:rPr lang="en-IN" sz="1200" kern="1200" dirty="0"/>
            <a:t>we order the events in a program by imposing some kind of scheduling policy on them. In general, there are more concurrent tasks to be executed than there are processors to run them. The scheduler synchronises access to the different processors on a CPU. Thus the scheduler determines which threads are currently executing on the available processors.</a:t>
          </a:r>
        </a:p>
      </dsp:txBody>
      <dsp:txXfrm>
        <a:off x="0" y="1834958"/>
        <a:ext cx="7500990" cy="2838150"/>
      </dsp:txXfrm>
    </dsp:sp>
    <dsp:sp modelId="{889FA350-8581-4309-809F-56BB06FC1E9C}">
      <dsp:nvSpPr>
        <dsp:cNvPr id="0" name=""/>
        <dsp:cNvSpPr/>
      </dsp:nvSpPr>
      <dsp:spPr>
        <a:xfrm>
          <a:off x="375049" y="1584038"/>
          <a:ext cx="5250693" cy="50184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8464" tIns="0" rIns="198464"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In order to avoid anarchy we need to address a number of important issues:</a:t>
          </a:r>
        </a:p>
      </dsp:txBody>
      <dsp:txXfrm>
        <a:off x="399547" y="1608536"/>
        <a:ext cx="5201697" cy="45284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90"/>
          <a:ext cx="7143800" cy="78563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IN" sz="4400" b="1" kern="1200" dirty="0"/>
            <a:t>The C++ 11 thread class</a:t>
          </a:r>
        </a:p>
      </dsp:txBody>
      <dsp:txXfrm>
        <a:off x="38352" y="38442"/>
        <a:ext cx="7067096" cy="70893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6AE6F-7E20-4CD5-A88B-77CF4D7E01CA}">
      <dsp:nvSpPr>
        <dsp:cNvPr id="0" name=""/>
        <dsp:cNvSpPr/>
      </dsp:nvSpPr>
      <dsp:spPr>
        <a:xfrm>
          <a:off x="0" y="369410"/>
          <a:ext cx="7358114" cy="504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8400D20-1506-4C9B-8594-FF25212AF789}">
      <dsp:nvSpPr>
        <dsp:cNvPr id="0" name=""/>
        <dsp:cNvSpPr/>
      </dsp:nvSpPr>
      <dsp:spPr>
        <a:xfrm>
          <a:off x="367905" y="74210"/>
          <a:ext cx="6150838" cy="5904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4683" tIns="0" rIns="194683"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This class represents a thread. It has member functions for creating threads, firing up threads, thread synchronisation and notification, and finally changing thread state. </a:t>
          </a:r>
        </a:p>
      </dsp:txBody>
      <dsp:txXfrm>
        <a:off x="396726" y="103031"/>
        <a:ext cx="6093196" cy="532758"/>
      </dsp:txXfrm>
    </dsp:sp>
    <dsp:sp modelId="{B31DA976-EA7C-4740-8B4F-B2F7500D273F}">
      <dsp:nvSpPr>
        <dsp:cNvPr id="0" name=""/>
        <dsp:cNvSpPr/>
      </dsp:nvSpPr>
      <dsp:spPr>
        <a:xfrm>
          <a:off x="0" y="1276611"/>
          <a:ext cx="7358114" cy="1764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071" tIns="416560" rIns="571071" bIns="99568" numCol="1" spcCol="1270" anchor="t" anchorCtr="0">
          <a:noAutofit/>
        </a:bodyPr>
        <a:lstStyle/>
        <a:p>
          <a:pPr marL="114300" lvl="1" indent="-114300" algn="just" defTabSz="622300" rtl="0">
            <a:lnSpc>
              <a:spcPct val="90000"/>
            </a:lnSpc>
            <a:spcBef>
              <a:spcPct val="0"/>
            </a:spcBef>
            <a:spcAft>
              <a:spcPct val="15000"/>
            </a:spcAft>
            <a:buChar char="•"/>
          </a:pPr>
          <a:r>
            <a:rPr lang="en-IN" sz="1400" kern="1200" dirty="0"/>
            <a:t>Default constructor.</a:t>
          </a:r>
        </a:p>
        <a:p>
          <a:pPr marL="114300" lvl="1" indent="-114300" algn="just" defTabSz="622300" rtl="0">
            <a:lnSpc>
              <a:spcPct val="90000"/>
            </a:lnSpc>
            <a:spcBef>
              <a:spcPct val="0"/>
            </a:spcBef>
            <a:spcAft>
              <a:spcPct val="15000"/>
            </a:spcAft>
            <a:buChar char="•"/>
          </a:pPr>
          <a:r>
            <a:rPr lang="en-IN" sz="1400" kern="1200" dirty="0"/>
            <a:t>Create a thread with an instance of a callable type (which can be a function object, a global or static function) as argument. This function is run when the thread fires up that is, after thread creation.</a:t>
          </a:r>
        </a:p>
        <a:p>
          <a:pPr marL="114300" lvl="1" indent="-114300" algn="just" defTabSz="622300" rtl="0">
            <a:lnSpc>
              <a:spcPct val="90000"/>
            </a:lnSpc>
            <a:spcBef>
              <a:spcPct val="0"/>
            </a:spcBef>
            <a:spcAft>
              <a:spcPct val="15000"/>
            </a:spcAft>
            <a:buChar char="•"/>
          </a:pPr>
          <a:r>
            <a:rPr lang="en-IN" sz="1400" kern="1200" dirty="0"/>
            <a:t>Create a thread with a callable type and its bound arguments to the thread constructor.</a:t>
          </a:r>
        </a:p>
      </dsp:txBody>
      <dsp:txXfrm>
        <a:off x="0" y="1276611"/>
        <a:ext cx="7358114" cy="1764000"/>
      </dsp:txXfrm>
    </dsp:sp>
    <dsp:sp modelId="{723AC499-FCD3-4A6E-98DC-B5D0CF69CB81}">
      <dsp:nvSpPr>
        <dsp:cNvPr id="0" name=""/>
        <dsp:cNvSpPr/>
      </dsp:nvSpPr>
      <dsp:spPr>
        <a:xfrm>
          <a:off x="367905" y="981410"/>
          <a:ext cx="6150838" cy="5904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4683" tIns="0" rIns="194683"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There are three constructors in thread:</a:t>
          </a:r>
        </a:p>
      </dsp:txBody>
      <dsp:txXfrm>
        <a:off x="396726" y="1010231"/>
        <a:ext cx="6093196" cy="532758"/>
      </dsp:txXfrm>
    </dsp:sp>
    <dsp:sp modelId="{43511CEC-327B-414E-9BBA-A5834447900B}">
      <dsp:nvSpPr>
        <dsp:cNvPr id="0" name=""/>
        <dsp:cNvSpPr/>
      </dsp:nvSpPr>
      <dsp:spPr>
        <a:xfrm>
          <a:off x="0" y="3443811"/>
          <a:ext cx="7358114" cy="504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912D56E-07A0-41D9-87D8-C906DBF69589}">
      <dsp:nvSpPr>
        <dsp:cNvPr id="0" name=""/>
        <dsp:cNvSpPr/>
      </dsp:nvSpPr>
      <dsp:spPr>
        <a:xfrm>
          <a:off x="367905" y="3148611"/>
          <a:ext cx="6150838" cy="5904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4683" tIns="0" rIns="194683"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The callable type – which plays the role of the thread function – can be a free function, a static member function or a function callable object. </a:t>
          </a:r>
        </a:p>
      </dsp:txBody>
      <dsp:txXfrm>
        <a:off x="396726" y="3177432"/>
        <a:ext cx="6093196" cy="532758"/>
      </dsp:txXfrm>
    </dsp:sp>
    <dsp:sp modelId="{0CCE4CE2-5FEC-40BB-B083-0A8A67447DF6}">
      <dsp:nvSpPr>
        <dsp:cNvPr id="0" name=""/>
        <dsp:cNvSpPr/>
      </dsp:nvSpPr>
      <dsp:spPr>
        <a:xfrm>
          <a:off x="0" y="4351011"/>
          <a:ext cx="7358114" cy="504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CF9D8F8-341B-4225-9639-8B61E6BA5EB3}">
      <dsp:nvSpPr>
        <dsp:cNvPr id="0" name=""/>
        <dsp:cNvSpPr/>
      </dsp:nvSpPr>
      <dsp:spPr>
        <a:xfrm>
          <a:off x="367905" y="4055811"/>
          <a:ext cx="6150838" cy="5904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4683" tIns="0" rIns="194683"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The thread function has a 'void' return type and when it has finished the thread that called it will stop executing.</a:t>
          </a:r>
        </a:p>
      </dsp:txBody>
      <dsp:txXfrm>
        <a:off x="396726" y="4084632"/>
        <a:ext cx="6093196" cy="53275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90"/>
          <a:ext cx="6643734" cy="78563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IN" sz="4400" b="1" kern="1200" dirty="0"/>
            <a:t>Multithreading in C++ 11</a:t>
          </a:r>
        </a:p>
      </dsp:txBody>
      <dsp:txXfrm>
        <a:off x="38352" y="38442"/>
        <a:ext cx="6567030" cy="70893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122C4A-1549-49E0-A8E5-95F824A4C9C2}">
      <dsp:nvSpPr>
        <dsp:cNvPr id="0" name=""/>
        <dsp:cNvSpPr/>
      </dsp:nvSpPr>
      <dsp:spPr>
        <a:xfrm>
          <a:off x="0" y="237555"/>
          <a:ext cx="5357850" cy="201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D0EB8DF-1479-4BDB-8C9B-7B0EA53ED38A}">
      <dsp:nvSpPr>
        <dsp:cNvPr id="0" name=""/>
        <dsp:cNvSpPr/>
      </dsp:nvSpPr>
      <dsp:spPr>
        <a:xfrm>
          <a:off x="267892" y="2982"/>
          <a:ext cx="4893495" cy="352653"/>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760" tIns="0" rIns="141760" bIns="0" numCol="1" spcCol="1270" anchor="ctr" anchorCtr="0">
          <a:noAutofit/>
        </a:bodyPr>
        <a:lstStyle/>
        <a:p>
          <a:pPr marL="0" lvl="0" indent="0" algn="l" defTabSz="466725" rtl="0">
            <a:lnSpc>
              <a:spcPct val="90000"/>
            </a:lnSpc>
            <a:spcBef>
              <a:spcPct val="0"/>
            </a:spcBef>
            <a:spcAft>
              <a:spcPct val="35000"/>
            </a:spcAft>
            <a:buNone/>
          </a:pPr>
          <a:r>
            <a:rPr lang="en-IN" sz="1050" kern="1200" dirty="0"/>
            <a:t>The application starts, and the main thread runs at </a:t>
          </a:r>
          <a:r>
            <a:rPr lang="en-IN" sz="1050" b="1" kern="1200" dirty="0"/>
            <a:t>(a)</a:t>
          </a:r>
          <a:r>
            <a:rPr lang="en-IN" sz="1050" kern="1200" dirty="0"/>
            <a:t>. </a:t>
          </a:r>
        </a:p>
      </dsp:txBody>
      <dsp:txXfrm>
        <a:off x="285107" y="20197"/>
        <a:ext cx="4859065" cy="318223"/>
      </dsp:txXfrm>
    </dsp:sp>
    <dsp:sp modelId="{DC809D8C-7B88-4D12-8BEB-8928ACB57D66}">
      <dsp:nvSpPr>
        <dsp:cNvPr id="0" name=""/>
        <dsp:cNvSpPr/>
      </dsp:nvSpPr>
      <dsp:spPr>
        <a:xfrm>
          <a:off x="0" y="716928"/>
          <a:ext cx="5357850" cy="201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7C2CB4D-8EF3-4947-BA52-D9CBDFFB6A6C}">
      <dsp:nvSpPr>
        <dsp:cNvPr id="0" name=""/>
        <dsp:cNvSpPr/>
      </dsp:nvSpPr>
      <dsp:spPr>
        <a:xfrm>
          <a:off x="267892" y="482355"/>
          <a:ext cx="4893495" cy="352653"/>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760" tIns="0" rIns="141760" bIns="0" numCol="1" spcCol="1270" anchor="ctr" anchorCtr="0">
          <a:noAutofit/>
        </a:bodyPr>
        <a:lstStyle/>
        <a:p>
          <a:pPr marL="0" lvl="0" indent="0" algn="l" defTabSz="466725" rtl="0">
            <a:lnSpc>
              <a:spcPct val="90000"/>
            </a:lnSpc>
            <a:spcBef>
              <a:spcPct val="0"/>
            </a:spcBef>
            <a:spcAft>
              <a:spcPct val="35000"/>
            </a:spcAft>
            <a:buNone/>
          </a:pPr>
          <a:r>
            <a:rPr lang="en-IN" sz="1050" kern="1200" dirty="0"/>
            <a:t>Then at </a:t>
          </a:r>
          <a:r>
            <a:rPr lang="en-IN" sz="1050" b="1" kern="1200" dirty="0"/>
            <a:t>(b)</a:t>
          </a:r>
          <a:r>
            <a:rPr lang="en-IN" sz="1050" kern="1200" dirty="0"/>
            <a:t>, the main thread spawns the worker thread by constructing a thread object with the worker function. </a:t>
          </a:r>
        </a:p>
      </dsp:txBody>
      <dsp:txXfrm>
        <a:off x="285107" y="499570"/>
        <a:ext cx="4859065" cy="318223"/>
      </dsp:txXfrm>
    </dsp:sp>
    <dsp:sp modelId="{26D7E9AB-BB73-47E4-9167-55AE2AABE8AF}">
      <dsp:nvSpPr>
        <dsp:cNvPr id="0" name=""/>
        <dsp:cNvSpPr/>
      </dsp:nvSpPr>
      <dsp:spPr>
        <a:xfrm>
          <a:off x="0" y="1196301"/>
          <a:ext cx="5357850" cy="201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9C49C64-77DB-424C-A2B6-B03A065DCDA6}">
      <dsp:nvSpPr>
        <dsp:cNvPr id="0" name=""/>
        <dsp:cNvSpPr/>
      </dsp:nvSpPr>
      <dsp:spPr>
        <a:xfrm>
          <a:off x="267892" y="961728"/>
          <a:ext cx="4893495" cy="352653"/>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760" tIns="0" rIns="141760" bIns="0" numCol="1" spcCol="1270" anchor="ctr" anchorCtr="0">
          <a:noAutofit/>
        </a:bodyPr>
        <a:lstStyle/>
        <a:p>
          <a:pPr marL="0" lvl="0" indent="0" algn="l" defTabSz="466725" rtl="0">
            <a:lnSpc>
              <a:spcPct val="90000"/>
            </a:lnSpc>
            <a:spcBef>
              <a:spcPct val="0"/>
            </a:spcBef>
            <a:spcAft>
              <a:spcPct val="35000"/>
            </a:spcAft>
            <a:buNone/>
          </a:pPr>
          <a:r>
            <a:rPr lang="en-IN" sz="1050" kern="1200" dirty="0"/>
            <a:t>Right after, at </a:t>
          </a:r>
          <a:r>
            <a:rPr lang="en-IN" sz="1050" b="1" kern="1200" dirty="0"/>
            <a:t>(c)</a:t>
          </a:r>
          <a:r>
            <a:rPr lang="en-IN" sz="1050" kern="1200" dirty="0"/>
            <a:t>, the main thread calls join on the thread, which means it will go to sleep (and not consume any CPU time) until the worker thread has completed. </a:t>
          </a:r>
        </a:p>
      </dsp:txBody>
      <dsp:txXfrm>
        <a:off x="285107" y="978943"/>
        <a:ext cx="4859065" cy="318223"/>
      </dsp:txXfrm>
    </dsp:sp>
    <dsp:sp modelId="{CCE1C574-C009-48F7-BBD6-E0BA12771787}">
      <dsp:nvSpPr>
        <dsp:cNvPr id="0" name=""/>
        <dsp:cNvSpPr/>
      </dsp:nvSpPr>
      <dsp:spPr>
        <a:xfrm>
          <a:off x="0" y="1675674"/>
          <a:ext cx="5357850" cy="201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1F0AC31-F292-429C-934C-BF6FC08BAAC8}">
      <dsp:nvSpPr>
        <dsp:cNvPr id="0" name=""/>
        <dsp:cNvSpPr/>
      </dsp:nvSpPr>
      <dsp:spPr>
        <a:xfrm>
          <a:off x="267892" y="1441101"/>
          <a:ext cx="4893495" cy="352653"/>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760" tIns="0" rIns="141760" bIns="0" numCol="1" spcCol="1270" anchor="ctr" anchorCtr="0">
          <a:noAutofit/>
        </a:bodyPr>
        <a:lstStyle/>
        <a:p>
          <a:pPr marL="0" lvl="0" indent="0" algn="l" defTabSz="466725" rtl="0">
            <a:lnSpc>
              <a:spcPct val="90000"/>
            </a:lnSpc>
            <a:spcBef>
              <a:spcPct val="0"/>
            </a:spcBef>
            <a:spcAft>
              <a:spcPct val="35000"/>
            </a:spcAft>
            <a:buNone/>
          </a:pPr>
          <a:r>
            <a:rPr lang="en-IN" sz="1050" kern="1200" dirty="0"/>
            <a:t>As soon as the worker thread is created at </a:t>
          </a:r>
          <a:r>
            <a:rPr lang="en-IN" sz="1050" b="1" kern="1200" dirty="0"/>
            <a:t>(b)</a:t>
          </a:r>
          <a:r>
            <a:rPr lang="en-IN" sz="1050" kern="1200" dirty="0"/>
            <a:t>, it will start execution. </a:t>
          </a:r>
        </a:p>
      </dsp:txBody>
      <dsp:txXfrm>
        <a:off x="285107" y="1458316"/>
        <a:ext cx="4859065" cy="318223"/>
      </dsp:txXfrm>
    </dsp:sp>
    <dsp:sp modelId="{5AB75CD8-7898-4C52-96C8-F56C21376693}">
      <dsp:nvSpPr>
        <dsp:cNvPr id="0" name=""/>
        <dsp:cNvSpPr/>
      </dsp:nvSpPr>
      <dsp:spPr>
        <a:xfrm>
          <a:off x="0" y="2155047"/>
          <a:ext cx="5357850" cy="201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CC08D8F-F3C0-4431-9557-4291F4A56E4B}">
      <dsp:nvSpPr>
        <dsp:cNvPr id="0" name=""/>
        <dsp:cNvSpPr/>
      </dsp:nvSpPr>
      <dsp:spPr>
        <a:xfrm>
          <a:off x="267892" y="1920474"/>
          <a:ext cx="4893495" cy="352653"/>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760" tIns="0" rIns="141760" bIns="0" numCol="1" spcCol="1270" anchor="ctr" anchorCtr="0">
          <a:noAutofit/>
        </a:bodyPr>
        <a:lstStyle/>
        <a:p>
          <a:pPr marL="0" lvl="0" indent="0" algn="l" defTabSz="466725" rtl="0">
            <a:lnSpc>
              <a:spcPct val="90000"/>
            </a:lnSpc>
            <a:spcBef>
              <a:spcPct val="0"/>
            </a:spcBef>
            <a:spcAft>
              <a:spcPct val="35000"/>
            </a:spcAft>
            <a:buNone/>
          </a:pPr>
          <a:r>
            <a:rPr lang="en-IN" sz="1050" kern="1200" dirty="0"/>
            <a:t>At some point later at </a:t>
          </a:r>
          <a:r>
            <a:rPr lang="en-IN" sz="1050" b="1" kern="1200" dirty="0"/>
            <a:t>(d)</a:t>
          </a:r>
          <a:r>
            <a:rPr lang="en-IN" sz="1050" kern="1200" dirty="0"/>
            <a:t>, the worker completes. </a:t>
          </a:r>
        </a:p>
      </dsp:txBody>
      <dsp:txXfrm>
        <a:off x="285107" y="1937689"/>
        <a:ext cx="4859065" cy="318223"/>
      </dsp:txXfrm>
    </dsp:sp>
    <dsp:sp modelId="{9A711D45-A148-42A9-8B83-2E631C240284}">
      <dsp:nvSpPr>
        <dsp:cNvPr id="0" name=""/>
        <dsp:cNvSpPr/>
      </dsp:nvSpPr>
      <dsp:spPr>
        <a:xfrm>
          <a:off x="0" y="2634420"/>
          <a:ext cx="5357850" cy="201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1C4C6C1-8749-4926-8CB3-90E015B5F777}">
      <dsp:nvSpPr>
        <dsp:cNvPr id="0" name=""/>
        <dsp:cNvSpPr/>
      </dsp:nvSpPr>
      <dsp:spPr>
        <a:xfrm>
          <a:off x="267892" y="2399847"/>
          <a:ext cx="4893495" cy="352653"/>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760" tIns="0" rIns="141760" bIns="0" numCol="1" spcCol="1270" anchor="ctr" anchorCtr="0">
          <a:noAutofit/>
        </a:bodyPr>
        <a:lstStyle/>
        <a:p>
          <a:pPr marL="0" lvl="0" indent="0" algn="l" defTabSz="466725" rtl="0">
            <a:lnSpc>
              <a:spcPct val="90000"/>
            </a:lnSpc>
            <a:spcBef>
              <a:spcPct val="0"/>
            </a:spcBef>
            <a:spcAft>
              <a:spcPct val="35000"/>
            </a:spcAft>
            <a:buNone/>
          </a:pPr>
          <a:r>
            <a:rPr lang="en-IN" sz="1050" kern="1200" dirty="0"/>
            <a:t>Since the main thread was joining on its completion, main wakes up and continues running. </a:t>
          </a:r>
        </a:p>
      </dsp:txBody>
      <dsp:txXfrm>
        <a:off x="285107" y="2417062"/>
        <a:ext cx="4859065" cy="318223"/>
      </dsp:txXfrm>
    </dsp:sp>
    <dsp:sp modelId="{CA8716A9-6AB8-4272-B5D2-0582FECC64C2}">
      <dsp:nvSpPr>
        <dsp:cNvPr id="0" name=""/>
        <dsp:cNvSpPr/>
      </dsp:nvSpPr>
      <dsp:spPr>
        <a:xfrm>
          <a:off x="0" y="3113793"/>
          <a:ext cx="5357850" cy="201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A75CD37-F3D5-422E-AD8F-0AA28B3FD2A0}">
      <dsp:nvSpPr>
        <dsp:cNvPr id="0" name=""/>
        <dsp:cNvSpPr/>
      </dsp:nvSpPr>
      <dsp:spPr>
        <a:xfrm>
          <a:off x="267892" y="2879220"/>
          <a:ext cx="4893495" cy="352653"/>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760" tIns="0" rIns="141760" bIns="0" numCol="1" spcCol="1270" anchor="ctr" anchorCtr="0">
          <a:noAutofit/>
        </a:bodyPr>
        <a:lstStyle/>
        <a:p>
          <a:pPr marL="0" lvl="0" indent="0" algn="l" defTabSz="466725" rtl="0">
            <a:lnSpc>
              <a:spcPct val="90000"/>
            </a:lnSpc>
            <a:spcBef>
              <a:spcPct val="0"/>
            </a:spcBef>
            <a:spcAft>
              <a:spcPct val="35000"/>
            </a:spcAft>
            <a:buNone/>
          </a:pPr>
          <a:r>
            <a:rPr lang="en-IN" sz="1050" kern="1200" dirty="0"/>
            <a:t>It finishes at </a:t>
          </a:r>
          <a:r>
            <a:rPr lang="en-IN" sz="1050" b="1" kern="1200" dirty="0"/>
            <a:t>(e)</a:t>
          </a:r>
          <a:r>
            <a:rPr lang="en-IN" sz="1050" kern="1200" dirty="0"/>
            <a:t> and the process terminates. </a:t>
          </a:r>
        </a:p>
      </dsp:txBody>
      <dsp:txXfrm>
        <a:off x="285107" y="2896435"/>
        <a:ext cx="4859065" cy="31822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78"/>
          <a:ext cx="5000660" cy="642585"/>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en-IN" sz="3600" b="1" kern="1200" dirty="0"/>
            <a:t>Thread creation</a:t>
          </a:r>
        </a:p>
      </dsp:txBody>
      <dsp:txXfrm>
        <a:off x="31368" y="31546"/>
        <a:ext cx="4937924" cy="57984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01C249-87B8-4479-BA37-181F1643FD6C}">
      <dsp:nvSpPr>
        <dsp:cNvPr id="0" name=""/>
        <dsp:cNvSpPr/>
      </dsp:nvSpPr>
      <dsp:spPr>
        <a:xfrm>
          <a:off x="0" y="167906"/>
          <a:ext cx="3357586" cy="2772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0A8D29B-CEE4-43AF-BA2D-7DFC85FA467D}">
      <dsp:nvSpPr>
        <dsp:cNvPr id="0" name=""/>
        <dsp:cNvSpPr/>
      </dsp:nvSpPr>
      <dsp:spPr>
        <a:xfrm>
          <a:off x="167879" y="5546"/>
          <a:ext cx="2350310" cy="32472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836" tIns="0" rIns="88836" bIns="0" numCol="1" spcCol="1270" anchor="ctr" anchorCtr="0">
          <a:noAutofit/>
        </a:bodyPr>
        <a:lstStyle/>
        <a:p>
          <a:pPr marL="0" lvl="0" indent="0" algn="l" defTabSz="488950" rtl="0">
            <a:lnSpc>
              <a:spcPct val="90000"/>
            </a:lnSpc>
            <a:spcBef>
              <a:spcPct val="0"/>
            </a:spcBef>
            <a:spcAft>
              <a:spcPct val="35000"/>
            </a:spcAft>
            <a:buNone/>
          </a:pPr>
          <a:r>
            <a:rPr lang="en-IN" sz="1100" b="1" kern="1200" dirty="0"/>
            <a:t>Type 1: A Thread Function</a:t>
          </a:r>
        </a:p>
      </dsp:txBody>
      <dsp:txXfrm>
        <a:off x="183731" y="21398"/>
        <a:ext cx="2318606" cy="293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90"/>
          <a:ext cx="6643734" cy="78563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IN" sz="4400" b="1" kern="1200" dirty="0"/>
            <a:t>Concurrent Models</a:t>
          </a:r>
        </a:p>
      </dsp:txBody>
      <dsp:txXfrm>
        <a:off x="38352" y="38442"/>
        <a:ext cx="6567030" cy="70893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BC229-D98A-4709-8F8C-39064A424B3B}">
      <dsp:nvSpPr>
        <dsp:cNvPr id="0" name=""/>
        <dsp:cNvSpPr/>
      </dsp:nvSpPr>
      <dsp:spPr>
        <a:xfrm>
          <a:off x="0" y="173452"/>
          <a:ext cx="3357586" cy="277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C101F94-8355-4B66-B835-A00857069DC8}">
      <dsp:nvSpPr>
        <dsp:cNvPr id="0" name=""/>
        <dsp:cNvSpPr/>
      </dsp:nvSpPr>
      <dsp:spPr>
        <a:xfrm>
          <a:off x="167879" y="5546"/>
          <a:ext cx="2350310" cy="3247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836" tIns="0" rIns="88836" bIns="0" numCol="1" spcCol="1270" anchor="ctr" anchorCtr="0">
          <a:noAutofit/>
        </a:bodyPr>
        <a:lstStyle/>
        <a:p>
          <a:pPr marL="0" lvl="0" indent="0" algn="l" defTabSz="488950" rtl="0">
            <a:lnSpc>
              <a:spcPct val="90000"/>
            </a:lnSpc>
            <a:spcBef>
              <a:spcPct val="0"/>
            </a:spcBef>
            <a:spcAft>
              <a:spcPct val="35000"/>
            </a:spcAft>
            <a:buNone/>
          </a:pPr>
          <a:r>
            <a:rPr lang="en-IN" sz="1100" b="1" kern="1200" dirty="0"/>
            <a:t>Type 2: Function with Arguments</a:t>
          </a:r>
        </a:p>
      </dsp:txBody>
      <dsp:txXfrm>
        <a:off x="183731" y="21398"/>
        <a:ext cx="2318606" cy="29301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925EE4-BAFE-4D91-B4C8-EAFD1832450C}">
      <dsp:nvSpPr>
        <dsp:cNvPr id="0" name=""/>
        <dsp:cNvSpPr/>
      </dsp:nvSpPr>
      <dsp:spPr>
        <a:xfrm>
          <a:off x="0" y="182771"/>
          <a:ext cx="3357586" cy="3024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DD54EFB-2628-4B5E-AEE7-A2B0F694F60B}">
      <dsp:nvSpPr>
        <dsp:cNvPr id="0" name=""/>
        <dsp:cNvSpPr/>
      </dsp:nvSpPr>
      <dsp:spPr>
        <a:xfrm>
          <a:off x="167879" y="5651"/>
          <a:ext cx="2350310" cy="35424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836" tIns="0" rIns="88836" bIns="0" numCol="1" spcCol="1270" anchor="ctr" anchorCtr="0">
          <a:noAutofit/>
        </a:bodyPr>
        <a:lstStyle/>
        <a:p>
          <a:pPr marL="0" lvl="0" indent="0" algn="l" defTabSz="533400" rtl="0">
            <a:lnSpc>
              <a:spcPct val="90000"/>
            </a:lnSpc>
            <a:spcBef>
              <a:spcPct val="0"/>
            </a:spcBef>
            <a:spcAft>
              <a:spcPct val="35000"/>
            </a:spcAft>
            <a:buNone/>
          </a:pPr>
          <a:r>
            <a:rPr lang="en-IN" sz="1200" b="1" kern="1200" dirty="0"/>
            <a:t>Type 3: </a:t>
          </a:r>
          <a:r>
            <a:rPr lang="en-IN" sz="1200" b="1" kern="1200" dirty="0" err="1"/>
            <a:t>Functor</a:t>
          </a:r>
          <a:endParaRPr lang="en-IN" sz="1200" b="1" kern="1200" dirty="0"/>
        </a:p>
      </dsp:txBody>
      <dsp:txXfrm>
        <a:off x="185172" y="22944"/>
        <a:ext cx="2315724" cy="319654"/>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46C50-B94A-4752-8226-2867894D186C}">
      <dsp:nvSpPr>
        <dsp:cNvPr id="0" name=""/>
        <dsp:cNvSpPr/>
      </dsp:nvSpPr>
      <dsp:spPr>
        <a:xfrm>
          <a:off x="0" y="157737"/>
          <a:ext cx="3357586" cy="2520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D6A4438-FD49-4E82-AD89-1328ED3E2550}">
      <dsp:nvSpPr>
        <dsp:cNvPr id="0" name=""/>
        <dsp:cNvSpPr/>
      </dsp:nvSpPr>
      <dsp:spPr>
        <a:xfrm>
          <a:off x="167879" y="10137"/>
          <a:ext cx="2350310" cy="29520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836" tIns="0" rIns="88836" bIns="0" numCol="1" spcCol="1270" anchor="ctr" anchorCtr="0">
          <a:noAutofit/>
        </a:bodyPr>
        <a:lstStyle/>
        <a:p>
          <a:pPr marL="0" lvl="0" indent="0" algn="l" defTabSz="533400" rtl="0">
            <a:lnSpc>
              <a:spcPct val="90000"/>
            </a:lnSpc>
            <a:spcBef>
              <a:spcPct val="0"/>
            </a:spcBef>
            <a:spcAft>
              <a:spcPct val="35000"/>
            </a:spcAft>
            <a:buNone/>
          </a:pPr>
          <a:r>
            <a:rPr lang="en-IN" sz="1200" b="1" kern="1200" dirty="0"/>
            <a:t>Type 4: Object method</a:t>
          </a:r>
        </a:p>
      </dsp:txBody>
      <dsp:txXfrm>
        <a:off x="182289" y="24547"/>
        <a:ext cx="2321490" cy="26638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1AE62B-B185-43BA-BB68-B357910EFD2A}">
      <dsp:nvSpPr>
        <dsp:cNvPr id="0" name=""/>
        <dsp:cNvSpPr/>
      </dsp:nvSpPr>
      <dsp:spPr>
        <a:xfrm>
          <a:off x="0" y="424419"/>
          <a:ext cx="8858280" cy="630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B3FAA1D-DB6C-4567-9922-8FA179009B68}">
      <dsp:nvSpPr>
        <dsp:cNvPr id="0" name=""/>
        <dsp:cNvSpPr/>
      </dsp:nvSpPr>
      <dsp:spPr>
        <a:xfrm>
          <a:off x="442914" y="55419"/>
          <a:ext cx="7880839" cy="7380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4375" tIns="0" rIns="234375" bIns="0" numCol="1" spcCol="1270" anchor="ctr" anchorCtr="0">
          <a:noAutofit/>
        </a:bodyPr>
        <a:lstStyle/>
        <a:p>
          <a:pPr marL="0" lvl="0" indent="0" algn="just" defTabSz="533400" rtl="0">
            <a:lnSpc>
              <a:spcPct val="90000"/>
            </a:lnSpc>
            <a:spcBef>
              <a:spcPct val="0"/>
            </a:spcBef>
            <a:spcAft>
              <a:spcPct val="35000"/>
            </a:spcAft>
            <a:buNone/>
          </a:pPr>
          <a:r>
            <a:rPr lang="en-IN" sz="1200" kern="1200" dirty="0"/>
            <a:t>One of the attention points when writing multi-threaded code is to determine how to organise threads in such a way that access to shared data is done in a controlled manner.</a:t>
          </a:r>
        </a:p>
      </dsp:txBody>
      <dsp:txXfrm>
        <a:off x="478940" y="91445"/>
        <a:ext cx="7808787" cy="665948"/>
      </dsp:txXfrm>
    </dsp:sp>
    <dsp:sp modelId="{855B5D09-5F4E-463B-B2D1-B93E67DC0237}">
      <dsp:nvSpPr>
        <dsp:cNvPr id="0" name=""/>
        <dsp:cNvSpPr/>
      </dsp:nvSpPr>
      <dsp:spPr>
        <a:xfrm>
          <a:off x="0" y="1558419"/>
          <a:ext cx="8858280" cy="118125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7501" tIns="520700" rIns="687501" bIns="85344" numCol="1" spcCol="1270" anchor="t" anchorCtr="0">
          <a:noAutofit/>
        </a:bodyPr>
        <a:lstStyle/>
        <a:p>
          <a:pPr marL="114300" lvl="1" indent="-114300" algn="just" defTabSz="533400" rtl="0">
            <a:lnSpc>
              <a:spcPct val="90000"/>
            </a:lnSpc>
            <a:spcBef>
              <a:spcPct val="0"/>
            </a:spcBef>
            <a:spcAft>
              <a:spcPct val="15000"/>
            </a:spcAft>
            <a:buChar char="•"/>
          </a:pPr>
          <a:r>
            <a:rPr lang="en-IN" sz="1200" kern="1200" dirty="0"/>
            <a:t>Check the balance (are there enough funds in the account?).</a:t>
          </a:r>
        </a:p>
        <a:p>
          <a:pPr marL="114300" lvl="1" indent="-114300" algn="just" defTabSz="533400" rtl="0">
            <a:lnSpc>
              <a:spcPct val="90000"/>
            </a:lnSpc>
            <a:spcBef>
              <a:spcPct val="0"/>
            </a:spcBef>
            <a:spcAft>
              <a:spcPct val="15000"/>
            </a:spcAft>
            <a:buChar char="•"/>
          </a:pPr>
          <a:r>
            <a:rPr lang="en-IN" sz="1200" kern="1200" dirty="0"/>
            <a:t>Give the amount to withdraw.</a:t>
          </a:r>
        </a:p>
        <a:p>
          <a:pPr marL="114300" lvl="1" indent="-114300" algn="just" defTabSz="533400" rtl="0">
            <a:lnSpc>
              <a:spcPct val="90000"/>
            </a:lnSpc>
            <a:spcBef>
              <a:spcPct val="0"/>
            </a:spcBef>
            <a:spcAft>
              <a:spcPct val="15000"/>
            </a:spcAft>
            <a:buChar char="•"/>
          </a:pPr>
          <a:r>
            <a:rPr lang="en-IN" sz="1200" kern="1200" dirty="0"/>
            <a:t>Commit the transaction and update the account.</a:t>
          </a:r>
        </a:p>
      </dsp:txBody>
      <dsp:txXfrm>
        <a:off x="0" y="1558419"/>
        <a:ext cx="8858280" cy="1181250"/>
      </dsp:txXfrm>
    </dsp:sp>
    <dsp:sp modelId="{0078A455-78CC-4471-BD08-5A5BE21D2A24}">
      <dsp:nvSpPr>
        <dsp:cNvPr id="0" name=""/>
        <dsp:cNvSpPr/>
      </dsp:nvSpPr>
      <dsp:spPr>
        <a:xfrm>
          <a:off x="442914" y="1189419"/>
          <a:ext cx="7880839" cy="7380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4375" tIns="0" rIns="234375" bIns="0" numCol="1" spcCol="1270" anchor="ctr" anchorCtr="0">
          <a:noAutofit/>
        </a:bodyPr>
        <a:lstStyle/>
        <a:p>
          <a:pPr marL="0" lvl="0" indent="0" algn="just" defTabSz="533400" rtl="0">
            <a:lnSpc>
              <a:spcPct val="90000"/>
            </a:lnSpc>
            <a:spcBef>
              <a:spcPct val="0"/>
            </a:spcBef>
            <a:spcAft>
              <a:spcPct val="35000"/>
            </a:spcAft>
            <a:buNone/>
          </a:pPr>
          <a:r>
            <a:rPr lang="en-IN" sz="1200" kern="1200" dirty="0"/>
            <a:t>This is because the order in which threads access data is non-deterministic and this can lead to inconsistent results; called race conditions. A classic example is when two threads attempt to withdraw funds from an account at the same time. The steps in a sequential program to perform this transaction are:</a:t>
          </a:r>
        </a:p>
      </dsp:txBody>
      <dsp:txXfrm>
        <a:off x="478940" y="1225445"/>
        <a:ext cx="7808787" cy="665948"/>
      </dsp:txXfrm>
    </dsp:sp>
    <dsp:sp modelId="{3D91BD62-5992-4A4A-871E-6087EBA7E7B4}">
      <dsp:nvSpPr>
        <dsp:cNvPr id="0" name=""/>
        <dsp:cNvSpPr/>
      </dsp:nvSpPr>
      <dsp:spPr>
        <a:xfrm>
          <a:off x="0" y="3243670"/>
          <a:ext cx="8858280" cy="630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C733AF3-8FDA-4B10-A0DF-3A36DE411118}">
      <dsp:nvSpPr>
        <dsp:cNvPr id="0" name=""/>
        <dsp:cNvSpPr/>
      </dsp:nvSpPr>
      <dsp:spPr>
        <a:xfrm>
          <a:off x="442914" y="2874670"/>
          <a:ext cx="7880839" cy="7380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4375" tIns="0" rIns="234375" bIns="0" numCol="1" spcCol="1270" anchor="ctr" anchorCtr="0">
          <a:noAutofit/>
        </a:bodyPr>
        <a:lstStyle/>
        <a:p>
          <a:pPr marL="0" lvl="0" indent="0" algn="just" defTabSz="533400" rtl="0">
            <a:lnSpc>
              <a:spcPct val="90000"/>
            </a:lnSpc>
            <a:spcBef>
              <a:spcPct val="0"/>
            </a:spcBef>
            <a:spcAft>
              <a:spcPct val="35000"/>
            </a:spcAft>
            <a:buNone/>
          </a:pPr>
          <a:r>
            <a:rPr lang="en-IN" sz="1200" kern="1200" dirty="0"/>
            <a:t>When there are two threads involved then steps 1, 2 and 3 will be interleaved which means the threads can update data in a non-deterministic way. For example, the scenario in following table shows that after withdrawing 70 and 90 money units the balance is -60 money units which destroys the invariant condition. </a:t>
          </a:r>
        </a:p>
      </dsp:txBody>
      <dsp:txXfrm>
        <a:off x="478940" y="2910696"/>
        <a:ext cx="7808787" cy="665948"/>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5643602"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a:t>Thread synchronization</a:t>
          </a:r>
        </a:p>
      </dsp:txBody>
      <dsp:txXfrm>
        <a:off x="20909" y="21058"/>
        <a:ext cx="5601784" cy="386511"/>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FBE701-B027-4209-9D06-5417695A4E2C}">
      <dsp:nvSpPr>
        <dsp:cNvPr id="0" name=""/>
        <dsp:cNvSpPr/>
      </dsp:nvSpPr>
      <dsp:spPr>
        <a:xfrm>
          <a:off x="0" y="317988"/>
          <a:ext cx="8572560" cy="478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9CBFB27-CE05-46FF-8C95-A0ACA57CA399}">
      <dsp:nvSpPr>
        <dsp:cNvPr id="0" name=""/>
        <dsp:cNvSpPr/>
      </dsp:nvSpPr>
      <dsp:spPr>
        <a:xfrm>
          <a:off x="428628" y="37548"/>
          <a:ext cx="6000792" cy="5608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622300">
            <a:lnSpc>
              <a:spcPct val="90000"/>
            </a:lnSpc>
            <a:spcBef>
              <a:spcPct val="0"/>
            </a:spcBef>
            <a:spcAft>
              <a:spcPct val="35000"/>
            </a:spcAft>
            <a:buNone/>
          </a:pPr>
          <a:r>
            <a:rPr lang="en-IN" sz="1400" kern="1200"/>
            <a:t>Helps in synchronization of accessing a common resource.</a:t>
          </a:r>
        </a:p>
      </dsp:txBody>
      <dsp:txXfrm>
        <a:off x="456008" y="64928"/>
        <a:ext cx="5946032" cy="506120"/>
      </dsp:txXfrm>
    </dsp:sp>
    <dsp:sp modelId="{FDC85D0D-B9BE-4832-9C43-FFCCC21ABE1C}">
      <dsp:nvSpPr>
        <dsp:cNvPr id="0" name=""/>
        <dsp:cNvSpPr/>
      </dsp:nvSpPr>
      <dsp:spPr>
        <a:xfrm>
          <a:off x="0" y="1179828"/>
          <a:ext cx="8572560" cy="478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01B0612-1794-4BB8-B8A9-50DA7574A871}">
      <dsp:nvSpPr>
        <dsp:cNvPr id="0" name=""/>
        <dsp:cNvSpPr/>
      </dsp:nvSpPr>
      <dsp:spPr>
        <a:xfrm>
          <a:off x="428628" y="899388"/>
          <a:ext cx="6000792" cy="5608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622300">
            <a:lnSpc>
              <a:spcPct val="90000"/>
            </a:lnSpc>
            <a:spcBef>
              <a:spcPct val="0"/>
            </a:spcBef>
            <a:spcAft>
              <a:spcPct val="35000"/>
            </a:spcAft>
            <a:buNone/>
          </a:pPr>
          <a:r>
            <a:rPr lang="en-IN" sz="1400" kern="1200"/>
            <a:t>In general any global resource under a lock can still be accessed by a some other thread by by-passing the lock.</a:t>
          </a:r>
        </a:p>
      </dsp:txBody>
      <dsp:txXfrm>
        <a:off x="456008" y="926768"/>
        <a:ext cx="5946032" cy="506120"/>
      </dsp:txXfrm>
    </dsp:sp>
    <dsp:sp modelId="{5DD85E74-187F-4189-812D-043751233923}">
      <dsp:nvSpPr>
        <dsp:cNvPr id="0" name=""/>
        <dsp:cNvSpPr/>
      </dsp:nvSpPr>
      <dsp:spPr>
        <a:xfrm>
          <a:off x="0" y="2041668"/>
          <a:ext cx="8572560" cy="478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3462142-5356-4470-A94A-D93ADBDEFEF5}">
      <dsp:nvSpPr>
        <dsp:cNvPr id="0" name=""/>
        <dsp:cNvSpPr/>
      </dsp:nvSpPr>
      <dsp:spPr>
        <a:xfrm>
          <a:off x="428628" y="1761228"/>
          <a:ext cx="6000792" cy="5608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622300">
            <a:lnSpc>
              <a:spcPct val="90000"/>
            </a:lnSpc>
            <a:spcBef>
              <a:spcPct val="0"/>
            </a:spcBef>
            <a:spcAft>
              <a:spcPct val="35000"/>
            </a:spcAft>
            <a:buNone/>
          </a:pPr>
          <a:r>
            <a:rPr lang="en-IN" sz="1400" kern="1200" dirty="0"/>
            <a:t>Any global resource if it has to be totally protected by an </a:t>
          </a:r>
          <a:r>
            <a:rPr lang="en-IN" sz="1400" kern="1200" dirty="0" err="1"/>
            <a:t>mutex</a:t>
          </a:r>
          <a:r>
            <a:rPr lang="en-IN" sz="1400" kern="1200" dirty="0"/>
            <a:t> completely, a </a:t>
          </a:r>
          <a:r>
            <a:rPr lang="en-IN" sz="1400" kern="1200" dirty="0" err="1"/>
            <a:t>mutex</a:t>
          </a:r>
          <a:r>
            <a:rPr lang="en-IN" sz="1400" kern="1200" dirty="0"/>
            <a:t> must be completely bounded to the resource it is protecting.</a:t>
          </a:r>
        </a:p>
      </dsp:txBody>
      <dsp:txXfrm>
        <a:off x="456008" y="1788608"/>
        <a:ext cx="5946032" cy="506120"/>
      </dsp:txXfrm>
    </dsp:sp>
    <dsp:sp modelId="{088B402C-AE0E-4B68-BABB-24D931AEEF79}">
      <dsp:nvSpPr>
        <dsp:cNvPr id="0" name=""/>
        <dsp:cNvSpPr/>
      </dsp:nvSpPr>
      <dsp:spPr>
        <a:xfrm>
          <a:off x="0" y="2903508"/>
          <a:ext cx="8572560" cy="478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92CBA63-7622-4CC0-8848-509BF272BA30}">
      <dsp:nvSpPr>
        <dsp:cNvPr id="0" name=""/>
        <dsp:cNvSpPr/>
      </dsp:nvSpPr>
      <dsp:spPr>
        <a:xfrm>
          <a:off x="428628" y="2623068"/>
          <a:ext cx="6000792" cy="5608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622300">
            <a:lnSpc>
              <a:spcPct val="90000"/>
            </a:lnSpc>
            <a:spcBef>
              <a:spcPct val="0"/>
            </a:spcBef>
            <a:spcAft>
              <a:spcPct val="35000"/>
            </a:spcAft>
            <a:buNone/>
          </a:pPr>
          <a:r>
            <a:rPr lang="en-IN" sz="1400" kern="1200"/>
            <a:t> </a:t>
          </a:r>
          <a:r>
            <a:rPr lang="en-IN" sz="1400" kern="1200" dirty="0"/>
            <a:t>In other words encapsulate the resource, that is make both the resource as well as the </a:t>
          </a:r>
          <a:r>
            <a:rPr lang="en-IN" sz="1400" kern="1200" dirty="0" err="1"/>
            <a:t>mutex</a:t>
          </a:r>
          <a:r>
            <a:rPr lang="en-IN" sz="1400" kern="1200" dirty="0"/>
            <a:t> object as class data member.</a:t>
          </a:r>
        </a:p>
      </dsp:txBody>
      <dsp:txXfrm>
        <a:off x="456008" y="2650448"/>
        <a:ext cx="5946032" cy="506120"/>
      </dsp:txXfrm>
    </dsp:sp>
    <dsp:sp modelId="{ACDFA769-C9E2-468C-B911-A39954372BBD}">
      <dsp:nvSpPr>
        <dsp:cNvPr id="0" name=""/>
        <dsp:cNvSpPr/>
      </dsp:nvSpPr>
      <dsp:spPr>
        <a:xfrm>
          <a:off x="0" y="3765348"/>
          <a:ext cx="8572560" cy="478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8C0CF64-4FF9-4A7A-BCD2-5D843BD925EC}">
      <dsp:nvSpPr>
        <dsp:cNvPr id="0" name=""/>
        <dsp:cNvSpPr/>
      </dsp:nvSpPr>
      <dsp:spPr>
        <a:xfrm>
          <a:off x="428628" y="3484908"/>
          <a:ext cx="6000792" cy="5608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622300">
            <a:lnSpc>
              <a:spcPct val="90000"/>
            </a:lnSpc>
            <a:spcBef>
              <a:spcPct val="0"/>
            </a:spcBef>
            <a:spcAft>
              <a:spcPct val="35000"/>
            </a:spcAft>
            <a:buNone/>
          </a:pPr>
          <a:r>
            <a:rPr lang="en-IN" sz="1400" kern="1200"/>
            <a:t>Design interface appropriately such that the data is thread safe.</a:t>
          </a:r>
        </a:p>
      </dsp:txBody>
      <dsp:txXfrm>
        <a:off x="456008" y="3512288"/>
        <a:ext cx="5946032" cy="506120"/>
      </dsp:txXfrm>
    </dsp:sp>
    <dsp:sp modelId="{67BA0ED5-F635-409E-9A5B-3D6B72F9A81F}">
      <dsp:nvSpPr>
        <dsp:cNvPr id="0" name=""/>
        <dsp:cNvSpPr/>
      </dsp:nvSpPr>
      <dsp:spPr>
        <a:xfrm>
          <a:off x="0" y="4627188"/>
          <a:ext cx="8572560" cy="478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05BB83A-FCEC-4150-957E-8F4ED7E3666E}">
      <dsp:nvSpPr>
        <dsp:cNvPr id="0" name=""/>
        <dsp:cNvSpPr/>
      </dsp:nvSpPr>
      <dsp:spPr>
        <a:xfrm>
          <a:off x="428628" y="4346748"/>
          <a:ext cx="6000792" cy="5608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622300">
            <a:lnSpc>
              <a:spcPct val="90000"/>
            </a:lnSpc>
            <a:spcBef>
              <a:spcPct val="0"/>
            </a:spcBef>
            <a:spcAft>
              <a:spcPct val="35000"/>
            </a:spcAft>
            <a:buNone/>
          </a:pPr>
          <a:r>
            <a:rPr lang="en-IN" sz="1400" kern="1200"/>
            <a:t>It is a good idea to lock mutexes in the same order across functions, failing which it could lead to situation called dead-lock.</a:t>
          </a:r>
        </a:p>
      </dsp:txBody>
      <dsp:txXfrm>
        <a:off x="456008" y="4374128"/>
        <a:ext cx="5946032" cy="50612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5643602"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err="1"/>
            <a:t>Mutex</a:t>
          </a:r>
          <a:endParaRPr lang="en-IN" sz="3200" b="1" kern="1200" dirty="0"/>
        </a:p>
      </dsp:txBody>
      <dsp:txXfrm>
        <a:off x="20909" y="21058"/>
        <a:ext cx="5601784" cy="386511"/>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14E7E4-F3F5-407C-9487-2AA411ACC6F6}">
      <dsp:nvSpPr>
        <dsp:cNvPr id="0" name=""/>
        <dsp:cNvSpPr/>
      </dsp:nvSpPr>
      <dsp:spPr>
        <a:xfrm>
          <a:off x="0" y="441147"/>
          <a:ext cx="7715304" cy="705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7DAAF0C-C582-4048-9BBE-67BFFFB2501D}">
      <dsp:nvSpPr>
        <dsp:cNvPr id="0" name=""/>
        <dsp:cNvSpPr/>
      </dsp:nvSpPr>
      <dsp:spPr>
        <a:xfrm>
          <a:off x="385765" y="27867"/>
          <a:ext cx="5400712" cy="8265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4134" tIns="0" rIns="204134" bIns="0" numCol="1" spcCol="1270" anchor="ctr" anchorCtr="0">
          <a:noAutofit/>
        </a:bodyPr>
        <a:lstStyle/>
        <a:p>
          <a:pPr marL="0" lvl="0" indent="0" algn="l" defTabSz="622300">
            <a:lnSpc>
              <a:spcPct val="90000"/>
            </a:lnSpc>
            <a:spcBef>
              <a:spcPct val="0"/>
            </a:spcBef>
            <a:spcAft>
              <a:spcPct val="35000"/>
            </a:spcAft>
            <a:buNone/>
          </a:pPr>
          <a:r>
            <a:rPr lang="en-IN" sz="1400" kern="1200" dirty="0"/>
            <a:t>The simplest form of </a:t>
          </a:r>
          <a:r>
            <a:rPr lang="en-IN" sz="1400" kern="1200" dirty="0" err="1"/>
            <a:t>mutex</a:t>
          </a:r>
          <a:r>
            <a:rPr lang="en-IN" sz="1400" kern="1200" dirty="0"/>
            <a:t> is a regular </a:t>
          </a:r>
          <a:r>
            <a:rPr lang="en-IN" sz="1400" kern="1200" dirty="0">
              <a:latin typeface="Courier New" pitchFamily="49" charset="0"/>
              <a:cs typeface="Courier New" pitchFamily="49" charset="0"/>
            </a:rPr>
            <a:t>std::</a:t>
          </a:r>
          <a:r>
            <a:rPr lang="en-IN" sz="1400" kern="1200" dirty="0" err="1">
              <a:latin typeface="Courier New" pitchFamily="49" charset="0"/>
              <a:cs typeface="Courier New" pitchFamily="49" charset="0"/>
            </a:rPr>
            <a:t>mutex</a:t>
          </a:r>
          <a:r>
            <a:rPr lang="en-IN" sz="1400" kern="1200" dirty="0">
              <a:latin typeface="Courier New" pitchFamily="49" charset="0"/>
              <a:cs typeface="Courier New" pitchFamily="49" charset="0"/>
            </a:rPr>
            <a:t>. </a:t>
          </a:r>
        </a:p>
      </dsp:txBody>
      <dsp:txXfrm>
        <a:off x="426114" y="68216"/>
        <a:ext cx="5320014" cy="745862"/>
      </dsp:txXfrm>
    </dsp:sp>
    <dsp:sp modelId="{18CE5A51-C286-4FB1-A6D6-219CA572B18E}">
      <dsp:nvSpPr>
        <dsp:cNvPr id="0" name=""/>
        <dsp:cNvSpPr/>
      </dsp:nvSpPr>
      <dsp:spPr>
        <a:xfrm>
          <a:off x="0" y="1711228"/>
          <a:ext cx="7715304" cy="705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9D8189C-0C09-45FD-BABB-389C60534487}">
      <dsp:nvSpPr>
        <dsp:cNvPr id="0" name=""/>
        <dsp:cNvSpPr/>
      </dsp:nvSpPr>
      <dsp:spPr>
        <a:xfrm>
          <a:off x="385765" y="1297947"/>
          <a:ext cx="5400712" cy="8265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4134" tIns="0" rIns="204134" bIns="0" numCol="1" spcCol="1270" anchor="ctr" anchorCtr="0">
          <a:noAutofit/>
        </a:bodyPr>
        <a:lstStyle/>
        <a:p>
          <a:pPr marL="0" lvl="0" indent="0" algn="l" defTabSz="622300">
            <a:lnSpc>
              <a:spcPct val="90000"/>
            </a:lnSpc>
            <a:spcBef>
              <a:spcPct val="0"/>
            </a:spcBef>
            <a:spcAft>
              <a:spcPct val="35000"/>
            </a:spcAft>
            <a:buNone/>
          </a:pPr>
          <a:r>
            <a:rPr lang="en-IN" sz="1400" kern="1200"/>
            <a:t>You lock and unlock it, and only one thread can lock the mutex at a time. </a:t>
          </a:r>
        </a:p>
      </dsp:txBody>
      <dsp:txXfrm>
        <a:off x="426114" y="1338296"/>
        <a:ext cx="5320014" cy="745862"/>
      </dsp:txXfrm>
    </dsp:sp>
    <dsp:sp modelId="{DF22A197-9048-4C7F-9D69-35BC92A81222}">
      <dsp:nvSpPr>
        <dsp:cNvPr id="0" name=""/>
        <dsp:cNvSpPr/>
      </dsp:nvSpPr>
      <dsp:spPr>
        <a:xfrm>
          <a:off x="0" y="2981308"/>
          <a:ext cx="7715304" cy="705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E8FD177-6A1F-44AF-97A5-2C18253DAF64}">
      <dsp:nvSpPr>
        <dsp:cNvPr id="0" name=""/>
        <dsp:cNvSpPr/>
      </dsp:nvSpPr>
      <dsp:spPr>
        <a:xfrm>
          <a:off x="385765" y="2568028"/>
          <a:ext cx="5400712" cy="8265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4134" tIns="0" rIns="204134" bIns="0" numCol="1" spcCol="1270" anchor="ctr" anchorCtr="0">
          <a:noAutofit/>
        </a:bodyPr>
        <a:lstStyle/>
        <a:p>
          <a:pPr marL="0" lvl="0" indent="0" algn="l" defTabSz="622300">
            <a:lnSpc>
              <a:spcPct val="90000"/>
            </a:lnSpc>
            <a:spcBef>
              <a:spcPct val="0"/>
            </a:spcBef>
            <a:spcAft>
              <a:spcPct val="35000"/>
            </a:spcAft>
            <a:buNone/>
          </a:pPr>
          <a:r>
            <a:rPr lang="en-IN" sz="1400" kern="1200"/>
            <a:t>Any thread that calls lock() on a mutex held by another thread will block indefinitely (an important factor when considering synchronisation).</a:t>
          </a:r>
        </a:p>
      </dsp:txBody>
      <dsp:txXfrm>
        <a:off x="426114" y="2608377"/>
        <a:ext cx="5320014" cy="74586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5643602"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a:t>Regular </a:t>
          </a:r>
          <a:r>
            <a:rPr lang="en-IN" sz="3200" b="1" kern="1200" dirty="0" err="1"/>
            <a:t>Mutex</a:t>
          </a:r>
          <a:endParaRPr lang="en-IN" sz="3200" b="1" kern="1200" dirty="0"/>
        </a:p>
      </dsp:txBody>
      <dsp:txXfrm>
        <a:off x="20909" y="21058"/>
        <a:ext cx="5601784" cy="386511"/>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A5E83D-52A8-4E9F-8D94-D62AAEBBC0E1}">
      <dsp:nvSpPr>
        <dsp:cNvPr id="0" name=""/>
        <dsp:cNvSpPr/>
      </dsp:nvSpPr>
      <dsp:spPr>
        <a:xfrm>
          <a:off x="0" y="367215"/>
          <a:ext cx="7715304" cy="504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D9F7399-7152-48A5-ACC0-B000AC2668E4}">
      <dsp:nvSpPr>
        <dsp:cNvPr id="0" name=""/>
        <dsp:cNvSpPr/>
      </dsp:nvSpPr>
      <dsp:spPr>
        <a:xfrm>
          <a:off x="385765" y="72015"/>
          <a:ext cx="5400712" cy="5904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4134" tIns="0" rIns="204134" bIns="0" numCol="1" spcCol="1270" anchor="ctr" anchorCtr="0">
          <a:noAutofit/>
        </a:bodyPr>
        <a:lstStyle/>
        <a:p>
          <a:pPr marL="0" lvl="0" indent="0" algn="l" defTabSz="622300">
            <a:lnSpc>
              <a:spcPct val="90000"/>
            </a:lnSpc>
            <a:spcBef>
              <a:spcPct val="0"/>
            </a:spcBef>
            <a:spcAft>
              <a:spcPct val="35000"/>
            </a:spcAft>
            <a:buNone/>
          </a:pPr>
          <a:r>
            <a:rPr lang="en-IN" sz="1400" kern="1200" dirty="0"/>
            <a:t>The </a:t>
          </a:r>
          <a:r>
            <a:rPr lang="en-IN" sz="1400" kern="1200" dirty="0" err="1"/>
            <a:t>std</a:t>
          </a:r>
          <a:r>
            <a:rPr lang="en-IN" sz="1400" kern="1200" dirty="0"/>
            <a:t>::</a:t>
          </a:r>
          <a:r>
            <a:rPr lang="en-IN" sz="1400" kern="1200" dirty="0" err="1"/>
            <a:t>timed_mutex</a:t>
          </a:r>
          <a:r>
            <a:rPr lang="en-IN" sz="1400" kern="1200" dirty="0"/>
            <a:t> class is a subtype of </a:t>
          </a:r>
          <a:r>
            <a:rPr lang="en-IN" sz="1400" kern="1200" dirty="0" err="1"/>
            <a:t>std</a:t>
          </a:r>
          <a:r>
            <a:rPr lang="en-IN" sz="1400" kern="1200" dirty="0"/>
            <a:t>::</a:t>
          </a:r>
          <a:r>
            <a:rPr lang="en-IN" sz="1400" kern="1200" dirty="0" err="1"/>
            <a:t>mutex</a:t>
          </a:r>
          <a:r>
            <a:rPr lang="en-IN" sz="1400" kern="1200" dirty="0"/>
            <a:t>, which adds the ability to specify a timeout. </a:t>
          </a:r>
        </a:p>
      </dsp:txBody>
      <dsp:txXfrm>
        <a:off x="414586" y="100836"/>
        <a:ext cx="5343070" cy="532758"/>
      </dsp:txXfrm>
    </dsp:sp>
    <dsp:sp modelId="{F746EAE2-093F-475C-BA7B-76D05AE95C53}">
      <dsp:nvSpPr>
        <dsp:cNvPr id="0" name=""/>
        <dsp:cNvSpPr/>
      </dsp:nvSpPr>
      <dsp:spPr>
        <a:xfrm>
          <a:off x="0" y="1274416"/>
          <a:ext cx="7715304" cy="504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CF34A8F-88FD-4A02-977B-2437EC5AF7F8}">
      <dsp:nvSpPr>
        <dsp:cNvPr id="0" name=""/>
        <dsp:cNvSpPr/>
      </dsp:nvSpPr>
      <dsp:spPr>
        <a:xfrm>
          <a:off x="385765" y="979216"/>
          <a:ext cx="5400712" cy="5904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4134" tIns="0" rIns="204134" bIns="0" numCol="1" spcCol="1270" anchor="ctr" anchorCtr="0">
          <a:noAutofit/>
        </a:bodyPr>
        <a:lstStyle/>
        <a:p>
          <a:pPr marL="0" lvl="0" indent="0" algn="l" defTabSz="622300">
            <a:lnSpc>
              <a:spcPct val="90000"/>
            </a:lnSpc>
            <a:spcBef>
              <a:spcPct val="0"/>
            </a:spcBef>
            <a:spcAft>
              <a:spcPct val="35000"/>
            </a:spcAft>
            <a:buNone/>
          </a:pPr>
          <a:r>
            <a:rPr lang="en-IN" sz="1400" kern="1200"/>
            <a:t>For example, you may wish to try to lock the mutex but give up after a certain time if you cannot obtain a lock. </a:t>
          </a:r>
        </a:p>
      </dsp:txBody>
      <dsp:txXfrm>
        <a:off x="414586" y="1008037"/>
        <a:ext cx="5343070" cy="532758"/>
      </dsp:txXfrm>
    </dsp:sp>
    <dsp:sp modelId="{28A0EAA3-8B6F-415D-8297-21C5CF3DBA0F}">
      <dsp:nvSpPr>
        <dsp:cNvPr id="0" name=""/>
        <dsp:cNvSpPr/>
      </dsp:nvSpPr>
      <dsp:spPr>
        <a:xfrm>
          <a:off x="0" y="2181616"/>
          <a:ext cx="7715304" cy="504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67D4409-08DD-4CAF-8BDB-5852628FE45D}">
      <dsp:nvSpPr>
        <dsp:cNvPr id="0" name=""/>
        <dsp:cNvSpPr/>
      </dsp:nvSpPr>
      <dsp:spPr>
        <a:xfrm>
          <a:off x="385765" y="1886416"/>
          <a:ext cx="5400712" cy="5904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4134" tIns="0" rIns="204134" bIns="0" numCol="1" spcCol="1270" anchor="ctr" anchorCtr="0">
          <a:noAutofit/>
        </a:bodyPr>
        <a:lstStyle/>
        <a:p>
          <a:pPr marL="0" lvl="0" indent="0" algn="l" defTabSz="622300">
            <a:lnSpc>
              <a:spcPct val="90000"/>
            </a:lnSpc>
            <a:spcBef>
              <a:spcPct val="0"/>
            </a:spcBef>
            <a:spcAft>
              <a:spcPct val="35000"/>
            </a:spcAft>
            <a:buNone/>
          </a:pPr>
          <a:r>
            <a:rPr lang="en-IN" sz="1400" kern="1200"/>
            <a:t>This takes either an absolute time, or a relative time. </a:t>
          </a:r>
        </a:p>
      </dsp:txBody>
      <dsp:txXfrm>
        <a:off x="414586" y="1915237"/>
        <a:ext cx="5343070" cy="532758"/>
      </dsp:txXfrm>
    </dsp:sp>
    <dsp:sp modelId="{FA03EE1D-5F54-4481-9882-0BE0CECBA850}">
      <dsp:nvSpPr>
        <dsp:cNvPr id="0" name=""/>
        <dsp:cNvSpPr/>
      </dsp:nvSpPr>
      <dsp:spPr>
        <a:xfrm>
          <a:off x="0" y="3088816"/>
          <a:ext cx="7715304" cy="504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290335F-FA59-4C87-AB49-4E3F80FEDCF2}">
      <dsp:nvSpPr>
        <dsp:cNvPr id="0" name=""/>
        <dsp:cNvSpPr/>
      </dsp:nvSpPr>
      <dsp:spPr>
        <a:xfrm>
          <a:off x="385765" y="2793616"/>
          <a:ext cx="5400712" cy="5904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4134" tIns="0" rIns="204134" bIns="0" numCol="1" spcCol="1270" anchor="ctr" anchorCtr="0">
          <a:noAutofit/>
        </a:bodyPr>
        <a:lstStyle/>
        <a:p>
          <a:pPr marL="0" lvl="0" indent="0" algn="l" defTabSz="622300">
            <a:lnSpc>
              <a:spcPct val="90000"/>
            </a:lnSpc>
            <a:spcBef>
              <a:spcPct val="0"/>
            </a:spcBef>
            <a:spcAft>
              <a:spcPct val="35000"/>
            </a:spcAft>
            <a:buNone/>
          </a:pPr>
          <a:r>
            <a:rPr lang="en-IN" sz="1400" kern="1200"/>
            <a:t>If the mutex cannot be obtained within the time specified, the call will return false and the mutex is not held. </a:t>
          </a:r>
        </a:p>
      </dsp:txBody>
      <dsp:txXfrm>
        <a:off x="414586" y="2822437"/>
        <a:ext cx="5343070" cy="532758"/>
      </dsp:txXfrm>
    </dsp:sp>
    <dsp:sp modelId="{2769B68F-CF61-427D-B5CD-BB13F090439A}">
      <dsp:nvSpPr>
        <dsp:cNvPr id="0" name=""/>
        <dsp:cNvSpPr/>
      </dsp:nvSpPr>
      <dsp:spPr>
        <a:xfrm>
          <a:off x="0" y="3996016"/>
          <a:ext cx="7715304" cy="504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298B38A-9FDB-4A0B-B21E-7D7684C16E3A}">
      <dsp:nvSpPr>
        <dsp:cNvPr id="0" name=""/>
        <dsp:cNvSpPr/>
      </dsp:nvSpPr>
      <dsp:spPr>
        <a:xfrm>
          <a:off x="385765" y="3700816"/>
          <a:ext cx="5400712" cy="5904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4134" tIns="0" rIns="204134" bIns="0" numCol="1" spcCol="1270" anchor="ctr" anchorCtr="0">
          <a:noAutofit/>
        </a:bodyPr>
        <a:lstStyle/>
        <a:p>
          <a:pPr marL="0" lvl="0" indent="0" algn="l" defTabSz="622300">
            <a:lnSpc>
              <a:spcPct val="90000"/>
            </a:lnSpc>
            <a:spcBef>
              <a:spcPct val="0"/>
            </a:spcBef>
            <a:spcAft>
              <a:spcPct val="35000"/>
            </a:spcAft>
            <a:buNone/>
          </a:pPr>
          <a:r>
            <a:rPr lang="en-IN" sz="1400" kern="1200"/>
            <a:t>If the mutex is locked within the timeout period, it returns true.</a:t>
          </a:r>
        </a:p>
      </dsp:txBody>
      <dsp:txXfrm>
        <a:off x="414586" y="3729637"/>
        <a:ext cx="5343070" cy="532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FD40F-C2B5-4DBA-B1BC-13AFCB4F0E76}">
      <dsp:nvSpPr>
        <dsp:cNvPr id="0" name=""/>
        <dsp:cNvSpPr/>
      </dsp:nvSpPr>
      <dsp:spPr>
        <a:xfrm>
          <a:off x="0" y="330137"/>
          <a:ext cx="5715039" cy="893025"/>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3551" tIns="437388" rIns="443551" bIns="85344" numCol="1" spcCol="1270" anchor="t" anchorCtr="0">
          <a:noAutofit/>
        </a:bodyPr>
        <a:lstStyle/>
        <a:p>
          <a:pPr marL="114300" lvl="1" indent="-114300" algn="just" defTabSz="533400">
            <a:lnSpc>
              <a:spcPct val="90000"/>
            </a:lnSpc>
            <a:spcBef>
              <a:spcPct val="0"/>
            </a:spcBef>
            <a:spcAft>
              <a:spcPct val="15000"/>
            </a:spcAft>
            <a:buChar char="•"/>
          </a:pPr>
          <a:r>
            <a:rPr lang="en-IN" sz="1200" kern="1200" dirty="0"/>
            <a:t>Multiprocessing</a:t>
          </a:r>
        </a:p>
        <a:p>
          <a:pPr marL="114300" lvl="1" indent="-114300" algn="just" defTabSz="533400">
            <a:lnSpc>
              <a:spcPct val="90000"/>
            </a:lnSpc>
            <a:spcBef>
              <a:spcPct val="0"/>
            </a:spcBef>
            <a:spcAft>
              <a:spcPct val="15000"/>
            </a:spcAft>
            <a:buChar char="•"/>
          </a:pPr>
          <a:r>
            <a:rPr lang="en-IN" sz="1200" kern="1200" dirty="0"/>
            <a:t>Multithreading</a:t>
          </a:r>
        </a:p>
      </dsp:txBody>
      <dsp:txXfrm>
        <a:off x="0" y="330137"/>
        <a:ext cx="5715039" cy="893025"/>
      </dsp:txXfrm>
    </dsp:sp>
    <dsp:sp modelId="{3432C03C-DD72-4113-A253-EDAAE768236D}">
      <dsp:nvSpPr>
        <dsp:cNvPr id="0" name=""/>
        <dsp:cNvSpPr/>
      </dsp:nvSpPr>
      <dsp:spPr>
        <a:xfrm>
          <a:off x="285752" y="20177"/>
          <a:ext cx="4000528" cy="6199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1210" tIns="0" rIns="151210" bIns="0" numCol="1" spcCol="1270" anchor="ctr" anchorCtr="0">
          <a:noAutofit/>
        </a:bodyPr>
        <a:lstStyle/>
        <a:p>
          <a:pPr marL="0" lvl="0" indent="0" algn="just" defTabSz="622300">
            <a:lnSpc>
              <a:spcPct val="90000"/>
            </a:lnSpc>
            <a:spcBef>
              <a:spcPct val="0"/>
            </a:spcBef>
            <a:spcAft>
              <a:spcPct val="35000"/>
            </a:spcAft>
            <a:buNone/>
          </a:pPr>
          <a:r>
            <a:rPr lang="en-IN" sz="1400" kern="1200"/>
            <a:t>Generally there are 2 types of concurrent programming models</a:t>
          </a:r>
        </a:p>
      </dsp:txBody>
      <dsp:txXfrm>
        <a:off x="316014" y="50439"/>
        <a:ext cx="3940004" cy="559396"/>
      </dsp:txXfrm>
    </dsp:sp>
    <dsp:sp modelId="{F0DB4396-C979-4C02-85EF-1C6B5081404B}">
      <dsp:nvSpPr>
        <dsp:cNvPr id="0" name=""/>
        <dsp:cNvSpPr/>
      </dsp:nvSpPr>
      <dsp:spPr>
        <a:xfrm>
          <a:off x="0" y="1646522"/>
          <a:ext cx="5715039" cy="1455299"/>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3551" tIns="437388" rIns="443551" bIns="85344" numCol="1" spcCol="1270" anchor="t" anchorCtr="0">
          <a:noAutofit/>
        </a:bodyPr>
        <a:lstStyle/>
        <a:p>
          <a:pPr marL="114300" lvl="1" indent="-114300" algn="just" defTabSz="533400">
            <a:lnSpc>
              <a:spcPct val="90000"/>
            </a:lnSpc>
            <a:spcBef>
              <a:spcPct val="0"/>
            </a:spcBef>
            <a:spcAft>
              <a:spcPct val="15000"/>
            </a:spcAft>
            <a:buChar char="•"/>
          </a:pPr>
          <a:r>
            <a:rPr lang="en-IN" sz="1200" kern="1200" dirty="0"/>
            <a:t>Each process has only one thread running.</a:t>
          </a:r>
        </a:p>
        <a:p>
          <a:pPr marL="114300" lvl="1" indent="-114300" algn="just" defTabSz="533400">
            <a:lnSpc>
              <a:spcPct val="90000"/>
            </a:lnSpc>
            <a:spcBef>
              <a:spcPct val="0"/>
            </a:spcBef>
            <a:spcAft>
              <a:spcPct val="15000"/>
            </a:spcAft>
            <a:buChar char="•"/>
          </a:pPr>
          <a:r>
            <a:rPr lang="en-IN" sz="1200" kern="1200" dirty="0"/>
            <a:t>All the processes communicate with each other thru a inter-process communication channel, such as files, pipes, message queues etc.,</a:t>
          </a:r>
        </a:p>
        <a:p>
          <a:pPr marL="114300" lvl="1" indent="-114300" algn="just" defTabSz="533400">
            <a:lnSpc>
              <a:spcPct val="90000"/>
            </a:lnSpc>
            <a:spcBef>
              <a:spcPct val="0"/>
            </a:spcBef>
            <a:spcAft>
              <a:spcPct val="15000"/>
            </a:spcAft>
            <a:buChar char="•"/>
          </a:pPr>
          <a:r>
            <a:rPr lang="en-IN" sz="1200" b="1" kern="1200" dirty="0"/>
            <a:t>Advantage</a:t>
          </a:r>
          <a:r>
            <a:rPr lang="en-IN" sz="1200" kern="1200" dirty="0"/>
            <a:t>: Can be run on distributed system</a:t>
          </a:r>
        </a:p>
        <a:p>
          <a:pPr marL="114300" lvl="1" indent="-114300" algn="just" defTabSz="533400">
            <a:lnSpc>
              <a:spcPct val="90000"/>
            </a:lnSpc>
            <a:spcBef>
              <a:spcPct val="0"/>
            </a:spcBef>
            <a:spcAft>
              <a:spcPct val="15000"/>
            </a:spcAft>
            <a:buChar char="•"/>
          </a:pPr>
          <a:r>
            <a:rPr lang="en-IN" sz="1200" b="1" kern="1200" dirty="0" err="1"/>
            <a:t>Dis-advantage</a:t>
          </a:r>
          <a:r>
            <a:rPr lang="en-IN" sz="1200" kern="1200" dirty="0" err="1"/>
            <a:t>:Slow</a:t>
          </a:r>
          <a:r>
            <a:rPr lang="en-IN" sz="1200" kern="1200" dirty="0"/>
            <a:t> to start and involves a lot of overheads.</a:t>
          </a:r>
        </a:p>
      </dsp:txBody>
      <dsp:txXfrm>
        <a:off x="0" y="1646522"/>
        <a:ext cx="5715039" cy="1455299"/>
      </dsp:txXfrm>
    </dsp:sp>
    <dsp:sp modelId="{A24C2E8C-E574-41B1-A521-8C9783C6931B}">
      <dsp:nvSpPr>
        <dsp:cNvPr id="0" name=""/>
        <dsp:cNvSpPr/>
      </dsp:nvSpPr>
      <dsp:spPr>
        <a:xfrm>
          <a:off x="285752" y="1336562"/>
          <a:ext cx="4000528" cy="6199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1210" tIns="0" rIns="151210" bIns="0" numCol="1" spcCol="1270" anchor="ctr" anchorCtr="0">
          <a:noAutofit/>
        </a:bodyPr>
        <a:lstStyle/>
        <a:p>
          <a:pPr marL="0" lvl="0" indent="0" algn="just" defTabSz="622300">
            <a:lnSpc>
              <a:spcPct val="90000"/>
            </a:lnSpc>
            <a:spcBef>
              <a:spcPct val="0"/>
            </a:spcBef>
            <a:spcAft>
              <a:spcPct val="35000"/>
            </a:spcAft>
            <a:buNone/>
          </a:pPr>
          <a:r>
            <a:rPr lang="en-IN" sz="1400" b="1" kern="1200" dirty="0"/>
            <a:t>Multiprocessing</a:t>
          </a:r>
        </a:p>
      </dsp:txBody>
      <dsp:txXfrm>
        <a:off x="316014" y="1366824"/>
        <a:ext cx="3940004" cy="559396"/>
      </dsp:txXfrm>
    </dsp:sp>
    <dsp:sp modelId="{B89FD141-D8EA-4090-AEF3-0F6288D77ED2}">
      <dsp:nvSpPr>
        <dsp:cNvPr id="0" name=""/>
        <dsp:cNvSpPr/>
      </dsp:nvSpPr>
      <dsp:spPr>
        <a:xfrm>
          <a:off x="0" y="3525182"/>
          <a:ext cx="5715039" cy="1455299"/>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3551" tIns="437388" rIns="443551" bIns="85344" numCol="1" spcCol="1270" anchor="t" anchorCtr="0">
          <a:noAutofit/>
        </a:bodyPr>
        <a:lstStyle/>
        <a:p>
          <a:pPr marL="114300" lvl="1" indent="-114300" algn="just" defTabSz="533400">
            <a:lnSpc>
              <a:spcPct val="90000"/>
            </a:lnSpc>
            <a:spcBef>
              <a:spcPct val="0"/>
            </a:spcBef>
            <a:spcAft>
              <a:spcPct val="15000"/>
            </a:spcAft>
            <a:buChar char="•"/>
          </a:pPr>
          <a:r>
            <a:rPr lang="en-IN" sz="1200" kern="1200" dirty="0"/>
            <a:t>A single process may contain two or more threads .</a:t>
          </a:r>
        </a:p>
        <a:p>
          <a:pPr marL="114300" lvl="1" indent="-114300" algn="just" defTabSz="533400">
            <a:lnSpc>
              <a:spcPct val="90000"/>
            </a:lnSpc>
            <a:spcBef>
              <a:spcPct val="0"/>
            </a:spcBef>
            <a:spcAft>
              <a:spcPct val="15000"/>
            </a:spcAft>
            <a:buChar char="•"/>
          </a:pPr>
          <a:r>
            <a:rPr lang="en-IN" sz="1200" kern="1200" dirty="0"/>
            <a:t>Each of these threads communicate with each other thru a shared memory.</a:t>
          </a:r>
        </a:p>
        <a:p>
          <a:pPr marL="114300" lvl="1" indent="-114300" algn="just" defTabSz="533400">
            <a:lnSpc>
              <a:spcPct val="90000"/>
            </a:lnSpc>
            <a:spcBef>
              <a:spcPct val="0"/>
            </a:spcBef>
            <a:spcAft>
              <a:spcPct val="15000"/>
            </a:spcAft>
            <a:buChar char="•"/>
          </a:pPr>
          <a:r>
            <a:rPr lang="en-IN" sz="1200" b="1" kern="1200" dirty="0"/>
            <a:t>Advantage</a:t>
          </a:r>
          <a:r>
            <a:rPr lang="en-IN" sz="1200" kern="1200" dirty="0"/>
            <a:t>: Very fast to start and low overhead.</a:t>
          </a:r>
        </a:p>
        <a:p>
          <a:pPr marL="114300" lvl="1" indent="-114300" algn="just" defTabSz="533400">
            <a:lnSpc>
              <a:spcPct val="90000"/>
            </a:lnSpc>
            <a:spcBef>
              <a:spcPct val="0"/>
            </a:spcBef>
            <a:spcAft>
              <a:spcPct val="15000"/>
            </a:spcAft>
            <a:buChar char="•"/>
          </a:pPr>
          <a:r>
            <a:rPr lang="en-IN" sz="1200" b="1" kern="1200" dirty="0" err="1"/>
            <a:t>Dis</a:t>
          </a:r>
          <a:r>
            <a:rPr lang="en-IN" sz="1200" b="1" kern="1200" dirty="0"/>
            <a:t>-advantage</a:t>
          </a:r>
          <a:r>
            <a:rPr lang="en-IN" sz="1200" kern="1200" dirty="0"/>
            <a:t>: Cannot be run on distributed system &amp; difficult to implement.</a:t>
          </a:r>
        </a:p>
      </dsp:txBody>
      <dsp:txXfrm>
        <a:off x="0" y="3525182"/>
        <a:ext cx="5715039" cy="1455299"/>
      </dsp:txXfrm>
    </dsp:sp>
    <dsp:sp modelId="{31FEC4BE-DCE7-48CC-B00A-BFC28D93AC21}">
      <dsp:nvSpPr>
        <dsp:cNvPr id="0" name=""/>
        <dsp:cNvSpPr/>
      </dsp:nvSpPr>
      <dsp:spPr>
        <a:xfrm>
          <a:off x="285752" y="3215222"/>
          <a:ext cx="4000528" cy="6199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1210" tIns="0" rIns="151210" bIns="0" numCol="1" spcCol="1270" anchor="ctr" anchorCtr="0">
          <a:noAutofit/>
        </a:bodyPr>
        <a:lstStyle/>
        <a:p>
          <a:pPr marL="0" lvl="0" indent="0" algn="just" defTabSz="622300">
            <a:lnSpc>
              <a:spcPct val="90000"/>
            </a:lnSpc>
            <a:spcBef>
              <a:spcPct val="0"/>
            </a:spcBef>
            <a:spcAft>
              <a:spcPct val="35000"/>
            </a:spcAft>
            <a:buNone/>
          </a:pPr>
          <a:r>
            <a:rPr lang="en-IN" sz="1400" b="1" kern="1200" dirty="0"/>
            <a:t>Multithreading</a:t>
          </a:r>
        </a:p>
      </dsp:txBody>
      <dsp:txXfrm>
        <a:off x="316014" y="3245484"/>
        <a:ext cx="3940004" cy="559396"/>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5643602"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a:t>Timed </a:t>
          </a:r>
          <a:r>
            <a:rPr lang="en-IN" sz="3200" b="1" kern="1200" dirty="0" err="1"/>
            <a:t>Mutex</a:t>
          </a:r>
          <a:endParaRPr lang="en-IN" sz="3200" b="1" kern="1200" dirty="0"/>
        </a:p>
      </dsp:txBody>
      <dsp:txXfrm>
        <a:off x="20909" y="21058"/>
        <a:ext cx="5601784" cy="386511"/>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4E83B-F7B6-44EA-AD47-E6C0D2565FE2}">
      <dsp:nvSpPr>
        <dsp:cNvPr id="0" name=""/>
        <dsp:cNvSpPr/>
      </dsp:nvSpPr>
      <dsp:spPr>
        <a:xfrm>
          <a:off x="0" y="365148"/>
          <a:ext cx="8072494" cy="579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B4AC5EB-B3A2-4B11-B41B-1FA4AC035254}">
      <dsp:nvSpPr>
        <dsp:cNvPr id="0" name=""/>
        <dsp:cNvSpPr/>
      </dsp:nvSpPr>
      <dsp:spPr>
        <a:xfrm>
          <a:off x="403624" y="25668"/>
          <a:ext cx="6631093" cy="6789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585" tIns="0" rIns="213585" bIns="0" numCol="1" spcCol="1270" anchor="ctr" anchorCtr="0">
          <a:noAutofit/>
        </a:bodyPr>
        <a:lstStyle/>
        <a:p>
          <a:pPr marL="0" lvl="0" indent="0" algn="just" defTabSz="622300">
            <a:lnSpc>
              <a:spcPct val="90000"/>
            </a:lnSpc>
            <a:spcBef>
              <a:spcPct val="0"/>
            </a:spcBef>
            <a:spcAft>
              <a:spcPct val="35000"/>
            </a:spcAft>
            <a:buNone/>
          </a:pPr>
          <a:r>
            <a:rPr lang="en-IN" sz="1400" kern="1200"/>
            <a:t>Normally a mutex is locked only once, then unlocked. </a:t>
          </a:r>
        </a:p>
      </dsp:txBody>
      <dsp:txXfrm>
        <a:off x="436768" y="58812"/>
        <a:ext cx="6564805" cy="612672"/>
      </dsp:txXfrm>
    </dsp:sp>
    <dsp:sp modelId="{7E0228E7-FEBF-46EE-97CE-10868095A403}">
      <dsp:nvSpPr>
        <dsp:cNvPr id="0" name=""/>
        <dsp:cNvSpPr/>
      </dsp:nvSpPr>
      <dsp:spPr>
        <a:xfrm>
          <a:off x="0" y="1408428"/>
          <a:ext cx="8072494" cy="579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B19B9BA-6409-453B-8065-2ED82B038E1F}">
      <dsp:nvSpPr>
        <dsp:cNvPr id="0" name=""/>
        <dsp:cNvSpPr/>
      </dsp:nvSpPr>
      <dsp:spPr>
        <a:xfrm>
          <a:off x="403624" y="1068948"/>
          <a:ext cx="6631093" cy="6789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585" tIns="0" rIns="213585" bIns="0" numCol="1" spcCol="1270" anchor="ctr" anchorCtr="0">
          <a:noAutofit/>
        </a:bodyPr>
        <a:lstStyle/>
        <a:p>
          <a:pPr marL="0" lvl="0" indent="0" algn="just" defTabSz="622300">
            <a:lnSpc>
              <a:spcPct val="90000"/>
            </a:lnSpc>
            <a:spcBef>
              <a:spcPct val="0"/>
            </a:spcBef>
            <a:spcAft>
              <a:spcPct val="35000"/>
            </a:spcAft>
            <a:buNone/>
          </a:pPr>
          <a:r>
            <a:rPr lang="en-IN" sz="1400" kern="1200" dirty="0"/>
            <a:t>Depending on the structure of your application, there may be times when it would be useful to be able to lock a </a:t>
          </a:r>
          <a:r>
            <a:rPr lang="en-IN" sz="1400" kern="1200" dirty="0" err="1"/>
            <a:t>mutex</a:t>
          </a:r>
          <a:r>
            <a:rPr lang="en-IN" sz="1400" kern="1200" dirty="0"/>
            <a:t> multiple times on the  same thread (in very special circumstances, such as nested method calls).</a:t>
          </a:r>
        </a:p>
      </dsp:txBody>
      <dsp:txXfrm>
        <a:off x="436768" y="1102092"/>
        <a:ext cx="6564805" cy="612672"/>
      </dsp:txXfrm>
    </dsp:sp>
    <dsp:sp modelId="{5A7301C0-816B-4F80-8687-992E6B71032A}">
      <dsp:nvSpPr>
        <dsp:cNvPr id="0" name=""/>
        <dsp:cNvSpPr/>
      </dsp:nvSpPr>
      <dsp:spPr>
        <a:xfrm>
          <a:off x="0" y="2451708"/>
          <a:ext cx="8072494" cy="579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778D91-DC9D-4ACD-8119-5940B99D8315}">
      <dsp:nvSpPr>
        <dsp:cNvPr id="0" name=""/>
        <dsp:cNvSpPr/>
      </dsp:nvSpPr>
      <dsp:spPr>
        <a:xfrm>
          <a:off x="403624" y="2112228"/>
          <a:ext cx="6631093" cy="6789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585" tIns="0" rIns="213585" bIns="0" numCol="1" spcCol="1270" anchor="ctr" anchorCtr="0">
          <a:noAutofit/>
        </a:bodyPr>
        <a:lstStyle/>
        <a:p>
          <a:pPr marL="0" lvl="0" indent="0" algn="just" defTabSz="622300">
            <a:lnSpc>
              <a:spcPct val="90000"/>
            </a:lnSpc>
            <a:spcBef>
              <a:spcPct val="0"/>
            </a:spcBef>
            <a:spcAft>
              <a:spcPct val="35000"/>
            </a:spcAft>
            <a:buNone/>
          </a:pPr>
          <a:r>
            <a:rPr lang="en-IN" sz="1400" kern="1200"/>
            <a:t>By using a recursive mutex, it can be locked as many times as necessary, provided it is unlocked the same number of times. </a:t>
          </a:r>
        </a:p>
      </dsp:txBody>
      <dsp:txXfrm>
        <a:off x="436768" y="2145372"/>
        <a:ext cx="6564805" cy="612672"/>
      </dsp:txXfrm>
    </dsp:sp>
    <dsp:sp modelId="{1088D897-91C1-4338-B183-34E6B84FA4DF}">
      <dsp:nvSpPr>
        <dsp:cNvPr id="0" name=""/>
        <dsp:cNvSpPr/>
      </dsp:nvSpPr>
      <dsp:spPr>
        <a:xfrm>
          <a:off x="0" y="3494988"/>
          <a:ext cx="8072494" cy="579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256ED0C-594A-442D-B850-735FA980837B}">
      <dsp:nvSpPr>
        <dsp:cNvPr id="0" name=""/>
        <dsp:cNvSpPr/>
      </dsp:nvSpPr>
      <dsp:spPr>
        <a:xfrm>
          <a:off x="403624" y="3155508"/>
          <a:ext cx="6631093" cy="6789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585" tIns="0" rIns="213585" bIns="0" numCol="1" spcCol="1270" anchor="ctr" anchorCtr="0">
          <a:noAutofit/>
        </a:bodyPr>
        <a:lstStyle/>
        <a:p>
          <a:pPr marL="0" lvl="0" indent="0" algn="just" defTabSz="622300">
            <a:lnSpc>
              <a:spcPct val="90000"/>
            </a:lnSpc>
            <a:spcBef>
              <a:spcPct val="0"/>
            </a:spcBef>
            <a:spcAft>
              <a:spcPct val="35000"/>
            </a:spcAft>
            <a:buNone/>
          </a:pPr>
          <a:r>
            <a:rPr lang="en-IN" sz="1400" kern="1200"/>
            <a:t>Thus all these methods can be called individually, as they all lock the resources, and in a nested fashion, as the mutex can be locked multiple times. </a:t>
          </a:r>
        </a:p>
      </dsp:txBody>
      <dsp:txXfrm>
        <a:off x="436768" y="3188652"/>
        <a:ext cx="6564805" cy="612672"/>
      </dsp:txXfrm>
    </dsp:sp>
    <dsp:sp modelId="{1888CD91-3386-4F06-BC71-16F8F820E7E3}">
      <dsp:nvSpPr>
        <dsp:cNvPr id="0" name=""/>
        <dsp:cNvSpPr/>
      </dsp:nvSpPr>
      <dsp:spPr>
        <a:xfrm>
          <a:off x="0" y="4538268"/>
          <a:ext cx="8072494" cy="579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9827713-E5E2-4EC3-8FEA-61820A6E6436}">
      <dsp:nvSpPr>
        <dsp:cNvPr id="0" name=""/>
        <dsp:cNvSpPr/>
      </dsp:nvSpPr>
      <dsp:spPr>
        <a:xfrm>
          <a:off x="403624" y="4198788"/>
          <a:ext cx="6631093" cy="6789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585" tIns="0" rIns="213585" bIns="0" numCol="1" spcCol="1270" anchor="ctr" anchorCtr="0">
          <a:noAutofit/>
        </a:bodyPr>
        <a:lstStyle/>
        <a:p>
          <a:pPr marL="0" lvl="0" indent="0" algn="just" defTabSz="622300">
            <a:lnSpc>
              <a:spcPct val="90000"/>
            </a:lnSpc>
            <a:spcBef>
              <a:spcPct val="0"/>
            </a:spcBef>
            <a:spcAft>
              <a:spcPct val="35000"/>
            </a:spcAft>
            <a:buNone/>
          </a:pPr>
          <a:r>
            <a:rPr lang="en-IN" sz="1400" kern="1200"/>
            <a:t>Provided the mutex is unlocked the same number of times (which is a matter of care and thought), the mutex will be correctly released by the end of the nested operation.</a:t>
          </a:r>
        </a:p>
      </dsp:txBody>
      <dsp:txXfrm>
        <a:off x="436768" y="4231932"/>
        <a:ext cx="6564805" cy="612672"/>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5643602"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a:t>Recursive </a:t>
          </a:r>
          <a:r>
            <a:rPr lang="en-IN" sz="3200" b="1" kern="1200" dirty="0" err="1"/>
            <a:t>Mutex</a:t>
          </a:r>
          <a:endParaRPr lang="en-IN" sz="3200" b="1" kern="1200" dirty="0"/>
        </a:p>
      </dsp:txBody>
      <dsp:txXfrm>
        <a:off x="20909" y="21058"/>
        <a:ext cx="5601784" cy="386511"/>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786107-9EEE-4D28-8F24-F70C11AA60A0}">
      <dsp:nvSpPr>
        <dsp:cNvPr id="0" name=""/>
        <dsp:cNvSpPr/>
      </dsp:nvSpPr>
      <dsp:spPr>
        <a:xfrm>
          <a:off x="0" y="413330"/>
          <a:ext cx="8072494" cy="705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0EAD3AE-D455-4D0C-843D-997C5DE85D9A}">
      <dsp:nvSpPr>
        <dsp:cNvPr id="0" name=""/>
        <dsp:cNvSpPr/>
      </dsp:nvSpPr>
      <dsp:spPr>
        <a:xfrm>
          <a:off x="403624" y="50"/>
          <a:ext cx="5650745" cy="8265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585" tIns="0" rIns="213585" bIns="0" numCol="1" spcCol="1270" anchor="ctr" anchorCtr="0">
          <a:noAutofit/>
        </a:bodyPr>
        <a:lstStyle/>
        <a:p>
          <a:pPr marL="0" lvl="0" indent="0" algn="l" defTabSz="622300">
            <a:lnSpc>
              <a:spcPct val="90000"/>
            </a:lnSpc>
            <a:spcBef>
              <a:spcPct val="0"/>
            </a:spcBef>
            <a:spcAft>
              <a:spcPct val="35000"/>
            </a:spcAft>
            <a:buNone/>
          </a:pPr>
          <a:r>
            <a:rPr lang="en-IN" sz="1400" kern="1200"/>
            <a:t>Some concurrency scenarios involve having one writer and many readers. </a:t>
          </a:r>
        </a:p>
      </dsp:txBody>
      <dsp:txXfrm>
        <a:off x="443973" y="40399"/>
        <a:ext cx="5570047" cy="745862"/>
      </dsp:txXfrm>
    </dsp:sp>
    <dsp:sp modelId="{694FB74B-B1FF-4674-8E50-AF75B17AC067}">
      <dsp:nvSpPr>
        <dsp:cNvPr id="0" name=""/>
        <dsp:cNvSpPr/>
      </dsp:nvSpPr>
      <dsp:spPr>
        <a:xfrm>
          <a:off x="0" y="1683411"/>
          <a:ext cx="8072494" cy="705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2D95400-F021-42B9-A078-668654F02AE4}">
      <dsp:nvSpPr>
        <dsp:cNvPr id="0" name=""/>
        <dsp:cNvSpPr/>
      </dsp:nvSpPr>
      <dsp:spPr>
        <a:xfrm>
          <a:off x="403624" y="1270130"/>
          <a:ext cx="5650745" cy="8265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585" tIns="0" rIns="213585" bIns="0" numCol="1" spcCol="1270" anchor="ctr" anchorCtr="0">
          <a:noAutofit/>
        </a:bodyPr>
        <a:lstStyle/>
        <a:p>
          <a:pPr marL="0" lvl="0" indent="0" algn="l" defTabSz="622300">
            <a:lnSpc>
              <a:spcPct val="90000"/>
            </a:lnSpc>
            <a:spcBef>
              <a:spcPct val="0"/>
            </a:spcBef>
            <a:spcAft>
              <a:spcPct val="35000"/>
            </a:spcAft>
            <a:buNone/>
          </a:pPr>
          <a:r>
            <a:rPr lang="en-IN" sz="1400" kern="1200"/>
            <a:t>For example, one thread may be downloading data from the network, while another thread is displaying the data on the screen, and a third thread is saving the data to a database. </a:t>
          </a:r>
        </a:p>
      </dsp:txBody>
      <dsp:txXfrm>
        <a:off x="443973" y="1310479"/>
        <a:ext cx="5570047" cy="745862"/>
      </dsp:txXfrm>
    </dsp:sp>
    <dsp:sp modelId="{129A80FD-7BE8-45A2-92D2-4317B2548A27}">
      <dsp:nvSpPr>
        <dsp:cNvPr id="0" name=""/>
        <dsp:cNvSpPr/>
      </dsp:nvSpPr>
      <dsp:spPr>
        <a:xfrm>
          <a:off x="0" y="2953491"/>
          <a:ext cx="8072494" cy="705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2E9FAA8-389F-45DA-89A7-3B63BDD77CC3}">
      <dsp:nvSpPr>
        <dsp:cNvPr id="0" name=""/>
        <dsp:cNvSpPr/>
      </dsp:nvSpPr>
      <dsp:spPr>
        <a:xfrm>
          <a:off x="403624" y="2540211"/>
          <a:ext cx="5650745" cy="8265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585" tIns="0" rIns="213585" bIns="0" numCol="1" spcCol="1270" anchor="ctr" anchorCtr="0">
          <a:noAutofit/>
        </a:bodyPr>
        <a:lstStyle/>
        <a:p>
          <a:pPr marL="0" lvl="0" indent="0" algn="l" defTabSz="622300">
            <a:lnSpc>
              <a:spcPct val="90000"/>
            </a:lnSpc>
            <a:spcBef>
              <a:spcPct val="0"/>
            </a:spcBef>
            <a:spcAft>
              <a:spcPct val="35000"/>
            </a:spcAft>
            <a:buNone/>
          </a:pPr>
          <a:r>
            <a:rPr lang="en-IN" sz="1400" kern="1200" dirty="0"/>
            <a:t>So the downloading thread will be locking for writing, and the other two only for reading. </a:t>
          </a:r>
        </a:p>
      </dsp:txBody>
      <dsp:txXfrm>
        <a:off x="443973" y="2580560"/>
        <a:ext cx="5570047" cy="745862"/>
      </dsp:txXfrm>
    </dsp:sp>
    <dsp:sp modelId="{D297229F-43D5-4C18-8AD2-28D60557F875}">
      <dsp:nvSpPr>
        <dsp:cNvPr id="0" name=""/>
        <dsp:cNvSpPr/>
      </dsp:nvSpPr>
      <dsp:spPr>
        <a:xfrm>
          <a:off x="0" y="4223571"/>
          <a:ext cx="8072494" cy="705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6D3FF37-FC7A-4051-A698-0189ACB1E9D3}">
      <dsp:nvSpPr>
        <dsp:cNvPr id="0" name=""/>
        <dsp:cNvSpPr/>
      </dsp:nvSpPr>
      <dsp:spPr>
        <a:xfrm>
          <a:off x="403624" y="3810291"/>
          <a:ext cx="5650745" cy="8265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585" tIns="0" rIns="213585" bIns="0" numCol="1" spcCol="1270" anchor="ctr" anchorCtr="0">
          <a:noAutofit/>
        </a:bodyPr>
        <a:lstStyle/>
        <a:p>
          <a:pPr marL="0" lvl="0" indent="0" algn="l" defTabSz="622300">
            <a:lnSpc>
              <a:spcPct val="90000"/>
            </a:lnSpc>
            <a:spcBef>
              <a:spcPct val="0"/>
            </a:spcBef>
            <a:spcAft>
              <a:spcPct val="35000"/>
            </a:spcAft>
            <a:buNone/>
          </a:pPr>
          <a:r>
            <a:rPr lang="en-IN" sz="1400" kern="1200"/>
            <a:t>There </a:t>
          </a:r>
          <a:r>
            <a:rPr lang="en-IN" sz="1400" kern="1200" dirty="0"/>
            <a:t>is therefore no reason why the display thread and the database thread (which both only read the shared resource) need to exclude the other; concurrent reading is perfectly safe.</a:t>
          </a:r>
        </a:p>
      </dsp:txBody>
      <dsp:txXfrm>
        <a:off x="443973" y="3850640"/>
        <a:ext cx="5570047" cy="745862"/>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5643602"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a:t>Shared </a:t>
          </a:r>
          <a:r>
            <a:rPr lang="en-IN" sz="3200" b="1" kern="1200" dirty="0" err="1"/>
            <a:t>Mutex</a:t>
          </a:r>
          <a:endParaRPr lang="en-IN" sz="3200" b="1" kern="1200" dirty="0"/>
        </a:p>
      </dsp:txBody>
      <dsp:txXfrm>
        <a:off x="20909" y="21058"/>
        <a:ext cx="5601784" cy="386511"/>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5643602"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a:t>Shared </a:t>
          </a:r>
          <a:r>
            <a:rPr lang="en-IN" sz="3200" b="1" kern="1200" dirty="0" err="1"/>
            <a:t>Mutex</a:t>
          </a:r>
          <a:endParaRPr lang="en-IN" sz="3200" b="1" kern="1200" dirty="0"/>
        </a:p>
      </dsp:txBody>
      <dsp:txXfrm>
        <a:off x="20909" y="21058"/>
        <a:ext cx="5601784" cy="386511"/>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39E9CE-15BD-431B-9EFE-90B6CC99D8A7}">
      <dsp:nvSpPr>
        <dsp:cNvPr id="0" name=""/>
        <dsp:cNvSpPr/>
      </dsp:nvSpPr>
      <dsp:spPr>
        <a:xfrm>
          <a:off x="0" y="344287"/>
          <a:ext cx="8072494" cy="579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E529FE5-485D-4704-977D-984F0D04C15E}">
      <dsp:nvSpPr>
        <dsp:cNvPr id="0" name=""/>
        <dsp:cNvSpPr/>
      </dsp:nvSpPr>
      <dsp:spPr>
        <a:xfrm>
          <a:off x="403624" y="4806"/>
          <a:ext cx="5650745" cy="6789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585" tIns="0" rIns="213585" bIns="0" numCol="1" spcCol="1270" anchor="ctr" anchorCtr="0">
          <a:noAutofit/>
        </a:bodyPr>
        <a:lstStyle/>
        <a:p>
          <a:pPr marL="0" lvl="0" indent="0" algn="l" defTabSz="622300">
            <a:lnSpc>
              <a:spcPct val="90000"/>
            </a:lnSpc>
            <a:spcBef>
              <a:spcPct val="0"/>
            </a:spcBef>
            <a:spcAft>
              <a:spcPct val="35000"/>
            </a:spcAft>
            <a:buNone/>
          </a:pPr>
          <a:r>
            <a:rPr lang="en-IN" sz="1400" kern="1200"/>
            <a:t>The table below summarises the difference mutex types, and their main distinguishing features:</a:t>
          </a:r>
        </a:p>
      </dsp:txBody>
      <dsp:txXfrm>
        <a:off x="436768" y="37950"/>
        <a:ext cx="5584457" cy="612672"/>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5643602"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a:t>Summary</a:t>
          </a:r>
        </a:p>
      </dsp:txBody>
      <dsp:txXfrm>
        <a:off x="20909" y="21058"/>
        <a:ext cx="5601784" cy="386511"/>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5643602"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a:t>Dead Locks</a:t>
          </a:r>
        </a:p>
      </dsp:txBody>
      <dsp:txXfrm>
        <a:off x="20909" y="21058"/>
        <a:ext cx="5601784" cy="386511"/>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6C11A7-EECB-4A06-B73B-2A74A585877B}">
      <dsp:nvSpPr>
        <dsp:cNvPr id="0" name=""/>
        <dsp:cNvSpPr/>
      </dsp:nvSpPr>
      <dsp:spPr>
        <a:xfrm>
          <a:off x="0" y="268145"/>
          <a:ext cx="8572560" cy="352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30CEBCA-177E-466A-8A76-48E8495972C1}">
      <dsp:nvSpPr>
        <dsp:cNvPr id="0" name=""/>
        <dsp:cNvSpPr/>
      </dsp:nvSpPr>
      <dsp:spPr>
        <a:xfrm>
          <a:off x="428628" y="61505"/>
          <a:ext cx="7770365" cy="4132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622300" rtl="0">
            <a:lnSpc>
              <a:spcPct val="90000"/>
            </a:lnSpc>
            <a:spcBef>
              <a:spcPct val="0"/>
            </a:spcBef>
            <a:spcAft>
              <a:spcPct val="35000"/>
            </a:spcAft>
            <a:buNone/>
          </a:pPr>
          <a:r>
            <a:rPr lang="en-IN" sz="1400" kern="1200" dirty="0"/>
            <a:t>In a non-trivial application, there may be several threads and numerous </a:t>
          </a:r>
          <a:r>
            <a:rPr lang="en-IN" sz="1400" kern="1200" dirty="0" err="1"/>
            <a:t>mutexes</a:t>
          </a:r>
          <a:r>
            <a:rPr lang="en-IN" sz="1400" kern="1200" dirty="0"/>
            <a:t>. </a:t>
          </a:r>
        </a:p>
      </dsp:txBody>
      <dsp:txXfrm>
        <a:off x="448803" y="81680"/>
        <a:ext cx="7730015" cy="372930"/>
      </dsp:txXfrm>
    </dsp:sp>
    <dsp:sp modelId="{546B6701-56F9-4A37-A7FF-5BDFFC4C629A}">
      <dsp:nvSpPr>
        <dsp:cNvPr id="0" name=""/>
        <dsp:cNvSpPr/>
      </dsp:nvSpPr>
      <dsp:spPr>
        <a:xfrm>
          <a:off x="0" y="903185"/>
          <a:ext cx="8572560" cy="352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13113DC-1E1A-45D0-B485-B66805220017}">
      <dsp:nvSpPr>
        <dsp:cNvPr id="0" name=""/>
        <dsp:cNvSpPr/>
      </dsp:nvSpPr>
      <dsp:spPr>
        <a:xfrm>
          <a:off x="428628" y="696545"/>
          <a:ext cx="7770365" cy="4132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622300" rtl="0">
            <a:lnSpc>
              <a:spcPct val="90000"/>
            </a:lnSpc>
            <a:spcBef>
              <a:spcPct val="0"/>
            </a:spcBef>
            <a:spcAft>
              <a:spcPct val="35000"/>
            </a:spcAft>
            <a:buNone/>
          </a:pPr>
          <a:r>
            <a:rPr lang="en-IN" sz="1400" kern="1200" dirty="0"/>
            <a:t>When more than one thread locks more than one </a:t>
          </a:r>
          <a:r>
            <a:rPr lang="en-IN" sz="1400" kern="1200" dirty="0" err="1"/>
            <a:t>mutex</a:t>
          </a:r>
          <a:r>
            <a:rPr lang="en-IN" sz="1400" kern="1200" dirty="0"/>
            <a:t>, there arises the potential for a condition known as a deadlock. </a:t>
          </a:r>
        </a:p>
      </dsp:txBody>
      <dsp:txXfrm>
        <a:off x="448803" y="716720"/>
        <a:ext cx="7730015" cy="372930"/>
      </dsp:txXfrm>
    </dsp:sp>
    <dsp:sp modelId="{FE9BF324-6CF8-4C31-B704-0EDB31019AA0}">
      <dsp:nvSpPr>
        <dsp:cNvPr id="0" name=""/>
        <dsp:cNvSpPr/>
      </dsp:nvSpPr>
      <dsp:spPr>
        <a:xfrm>
          <a:off x="0" y="1538225"/>
          <a:ext cx="8572560" cy="352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CE3E5CA-F9FE-44EB-A58E-A3FC67DAC75B}">
      <dsp:nvSpPr>
        <dsp:cNvPr id="0" name=""/>
        <dsp:cNvSpPr/>
      </dsp:nvSpPr>
      <dsp:spPr>
        <a:xfrm>
          <a:off x="428628" y="1331586"/>
          <a:ext cx="7770365" cy="4132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622300" rtl="0">
            <a:lnSpc>
              <a:spcPct val="90000"/>
            </a:lnSpc>
            <a:spcBef>
              <a:spcPct val="0"/>
            </a:spcBef>
            <a:spcAft>
              <a:spcPct val="35000"/>
            </a:spcAft>
            <a:buNone/>
          </a:pPr>
          <a:r>
            <a:rPr lang="en-IN" sz="1400" kern="1200" dirty="0"/>
            <a:t>This is where one thread is holding a lock while waiting for another to become available, while a second thread is holding the second lock and waiting for the first lock to become available. </a:t>
          </a:r>
        </a:p>
      </dsp:txBody>
      <dsp:txXfrm>
        <a:off x="448803" y="1351761"/>
        <a:ext cx="7730015" cy="372930"/>
      </dsp:txXfrm>
    </dsp:sp>
    <dsp:sp modelId="{0821B152-6B0A-4E21-AF89-4B97E44493B8}">
      <dsp:nvSpPr>
        <dsp:cNvPr id="0" name=""/>
        <dsp:cNvSpPr/>
      </dsp:nvSpPr>
      <dsp:spPr>
        <a:xfrm>
          <a:off x="0" y="2173266"/>
          <a:ext cx="8572560" cy="352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35DA7AD-E3E5-4420-8A1B-04908E887B61}">
      <dsp:nvSpPr>
        <dsp:cNvPr id="0" name=""/>
        <dsp:cNvSpPr/>
      </dsp:nvSpPr>
      <dsp:spPr>
        <a:xfrm>
          <a:off x="428628" y="1966626"/>
          <a:ext cx="7770365" cy="4132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622300" rtl="0">
            <a:lnSpc>
              <a:spcPct val="90000"/>
            </a:lnSpc>
            <a:spcBef>
              <a:spcPct val="0"/>
            </a:spcBef>
            <a:spcAft>
              <a:spcPct val="35000"/>
            </a:spcAft>
            <a:buNone/>
          </a:pPr>
          <a:r>
            <a:rPr lang="en-IN" sz="1400" kern="1200" dirty="0"/>
            <a:t>Since they are both waiting for each other to finish, neither can run. </a:t>
          </a:r>
        </a:p>
      </dsp:txBody>
      <dsp:txXfrm>
        <a:off x="448803" y="1986801"/>
        <a:ext cx="7730015" cy="372930"/>
      </dsp:txXfrm>
    </dsp:sp>
    <dsp:sp modelId="{33C491BA-9EF4-470A-821A-F6EBB8EE41AB}">
      <dsp:nvSpPr>
        <dsp:cNvPr id="0" name=""/>
        <dsp:cNvSpPr/>
      </dsp:nvSpPr>
      <dsp:spPr>
        <a:xfrm>
          <a:off x="0" y="2808306"/>
          <a:ext cx="8572560" cy="352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168F39E-2D77-4A26-890F-95C85355FE3B}">
      <dsp:nvSpPr>
        <dsp:cNvPr id="0" name=""/>
        <dsp:cNvSpPr/>
      </dsp:nvSpPr>
      <dsp:spPr>
        <a:xfrm>
          <a:off x="428628" y="2601665"/>
          <a:ext cx="7770365" cy="4132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622300" rtl="0">
            <a:lnSpc>
              <a:spcPct val="90000"/>
            </a:lnSpc>
            <a:spcBef>
              <a:spcPct val="0"/>
            </a:spcBef>
            <a:spcAft>
              <a:spcPct val="35000"/>
            </a:spcAft>
            <a:buNone/>
          </a:pPr>
          <a:r>
            <a:rPr lang="en-IN" sz="1400" kern="1200" dirty="0"/>
            <a:t>This deadlocked situation can be more involved, whereby several threads form a ring of holding and waiting for locks. </a:t>
          </a:r>
        </a:p>
      </dsp:txBody>
      <dsp:txXfrm>
        <a:off x="448803" y="2621840"/>
        <a:ext cx="7730015" cy="372930"/>
      </dsp:txXfrm>
    </dsp:sp>
    <dsp:sp modelId="{0891E5B0-BB85-44AB-997F-8006DABD1CB9}">
      <dsp:nvSpPr>
        <dsp:cNvPr id="0" name=""/>
        <dsp:cNvSpPr/>
      </dsp:nvSpPr>
      <dsp:spPr>
        <a:xfrm>
          <a:off x="0" y="3443346"/>
          <a:ext cx="8572560" cy="352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BDCFA9E-138B-41BB-8F06-6A38586A5995}">
      <dsp:nvSpPr>
        <dsp:cNvPr id="0" name=""/>
        <dsp:cNvSpPr/>
      </dsp:nvSpPr>
      <dsp:spPr>
        <a:xfrm>
          <a:off x="428628" y="3236706"/>
          <a:ext cx="7770365" cy="4132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622300" rtl="0">
            <a:lnSpc>
              <a:spcPct val="90000"/>
            </a:lnSpc>
            <a:spcBef>
              <a:spcPct val="0"/>
            </a:spcBef>
            <a:spcAft>
              <a:spcPct val="35000"/>
            </a:spcAft>
            <a:buNone/>
          </a:pPr>
          <a:r>
            <a:rPr lang="en-IN" sz="1400" kern="1200" dirty="0"/>
            <a:t>This is illustrated in the following diagram.</a:t>
          </a:r>
        </a:p>
      </dsp:txBody>
      <dsp:txXfrm>
        <a:off x="448803" y="3256881"/>
        <a:ext cx="7730015" cy="372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90"/>
          <a:ext cx="6643734" cy="78563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IN" sz="4400" b="1" kern="1200" dirty="0"/>
            <a:t>Multithreading in C++ 11</a:t>
          </a:r>
        </a:p>
      </dsp:txBody>
      <dsp:txXfrm>
        <a:off x="38352" y="38442"/>
        <a:ext cx="6567030" cy="708932"/>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5643602"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a:t>Avoiding Dead Locks</a:t>
          </a:r>
        </a:p>
      </dsp:txBody>
      <dsp:txXfrm>
        <a:off x="20909" y="21058"/>
        <a:ext cx="5601784" cy="386511"/>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402CC4-8454-4764-BAA2-30703635B7CC}">
      <dsp:nvSpPr>
        <dsp:cNvPr id="0" name=""/>
        <dsp:cNvSpPr/>
      </dsp:nvSpPr>
      <dsp:spPr>
        <a:xfrm>
          <a:off x="0" y="829925"/>
          <a:ext cx="8001056" cy="378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4600EFF-FD2D-4F09-9DB4-ABE181080A69}">
      <dsp:nvSpPr>
        <dsp:cNvPr id="0" name=""/>
        <dsp:cNvSpPr/>
      </dsp:nvSpPr>
      <dsp:spPr>
        <a:xfrm>
          <a:off x="400052" y="608525"/>
          <a:ext cx="5600739" cy="4428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1695" tIns="0" rIns="211695" bIns="0" numCol="1" spcCol="1270" anchor="ctr" anchorCtr="0">
          <a:noAutofit/>
        </a:bodyPr>
        <a:lstStyle/>
        <a:p>
          <a:pPr marL="0" lvl="0" indent="0" algn="l" defTabSz="666750">
            <a:lnSpc>
              <a:spcPct val="90000"/>
            </a:lnSpc>
            <a:spcBef>
              <a:spcPct val="0"/>
            </a:spcBef>
            <a:spcAft>
              <a:spcPct val="35000"/>
            </a:spcAft>
            <a:buNone/>
          </a:pPr>
          <a:r>
            <a:rPr lang="en-IN" sz="1500" kern="1200"/>
            <a:t>Prefer locking single mutex.</a:t>
          </a:r>
        </a:p>
      </dsp:txBody>
      <dsp:txXfrm>
        <a:off x="421668" y="630141"/>
        <a:ext cx="5557507" cy="399568"/>
      </dsp:txXfrm>
    </dsp:sp>
    <dsp:sp modelId="{E2E0DF09-0748-404C-9F92-ADC99DD3D333}">
      <dsp:nvSpPr>
        <dsp:cNvPr id="0" name=""/>
        <dsp:cNvSpPr/>
      </dsp:nvSpPr>
      <dsp:spPr>
        <a:xfrm>
          <a:off x="0" y="1510325"/>
          <a:ext cx="8001056" cy="378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F62182F-6B79-445A-8D3B-CBC04ADCCFC8}">
      <dsp:nvSpPr>
        <dsp:cNvPr id="0" name=""/>
        <dsp:cNvSpPr/>
      </dsp:nvSpPr>
      <dsp:spPr>
        <a:xfrm>
          <a:off x="400052" y="1288925"/>
          <a:ext cx="5600739" cy="4428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1695" tIns="0" rIns="211695" bIns="0" numCol="1" spcCol="1270" anchor="ctr" anchorCtr="0">
          <a:noAutofit/>
        </a:bodyPr>
        <a:lstStyle/>
        <a:p>
          <a:pPr marL="0" lvl="0" indent="0" algn="l" defTabSz="666750">
            <a:lnSpc>
              <a:spcPct val="90000"/>
            </a:lnSpc>
            <a:spcBef>
              <a:spcPct val="0"/>
            </a:spcBef>
            <a:spcAft>
              <a:spcPct val="35000"/>
            </a:spcAft>
            <a:buNone/>
          </a:pPr>
          <a:r>
            <a:rPr lang="en-IN" sz="1500" kern="1200"/>
            <a:t>Avoid locking a mutex and then calling a user provided function</a:t>
          </a:r>
        </a:p>
      </dsp:txBody>
      <dsp:txXfrm>
        <a:off x="421668" y="1310541"/>
        <a:ext cx="5557507" cy="399568"/>
      </dsp:txXfrm>
    </dsp:sp>
    <dsp:sp modelId="{5C51C8A5-A7EE-48E2-8C1A-AC3E8AAF1260}">
      <dsp:nvSpPr>
        <dsp:cNvPr id="0" name=""/>
        <dsp:cNvSpPr/>
      </dsp:nvSpPr>
      <dsp:spPr>
        <a:xfrm>
          <a:off x="0" y="2190726"/>
          <a:ext cx="8001056" cy="378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E2FE6BA-1FB7-47DE-B492-24E43FBD93D5}">
      <dsp:nvSpPr>
        <dsp:cNvPr id="0" name=""/>
        <dsp:cNvSpPr/>
      </dsp:nvSpPr>
      <dsp:spPr>
        <a:xfrm>
          <a:off x="400052" y="1969325"/>
          <a:ext cx="5600739" cy="4428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1695" tIns="0" rIns="211695" bIns="0" numCol="1" spcCol="1270" anchor="ctr" anchorCtr="0">
          <a:noAutofit/>
        </a:bodyPr>
        <a:lstStyle/>
        <a:p>
          <a:pPr marL="0" lvl="0" indent="0" algn="l" defTabSz="666750">
            <a:lnSpc>
              <a:spcPct val="90000"/>
            </a:lnSpc>
            <a:spcBef>
              <a:spcPct val="0"/>
            </a:spcBef>
            <a:spcAft>
              <a:spcPct val="35000"/>
            </a:spcAft>
            <a:buNone/>
          </a:pPr>
          <a:r>
            <a:rPr lang="en-IN" sz="1500" kern="1200"/>
            <a:t>Use the global 'lock' to lock more than one mutex, other wise</a:t>
          </a:r>
        </a:p>
      </dsp:txBody>
      <dsp:txXfrm>
        <a:off x="421668" y="1990941"/>
        <a:ext cx="5557507" cy="399568"/>
      </dsp:txXfrm>
    </dsp:sp>
    <dsp:sp modelId="{B4A19D91-D606-4EEA-9D67-B76658EF60C8}">
      <dsp:nvSpPr>
        <dsp:cNvPr id="0" name=""/>
        <dsp:cNvSpPr/>
      </dsp:nvSpPr>
      <dsp:spPr>
        <a:xfrm>
          <a:off x="0" y="2871126"/>
          <a:ext cx="8001056" cy="378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E7CE826-0475-496D-9932-1DA946E8F967}">
      <dsp:nvSpPr>
        <dsp:cNvPr id="0" name=""/>
        <dsp:cNvSpPr/>
      </dsp:nvSpPr>
      <dsp:spPr>
        <a:xfrm>
          <a:off x="400052" y="2649726"/>
          <a:ext cx="5600739" cy="4428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1695" tIns="0" rIns="211695" bIns="0" numCol="1" spcCol="1270" anchor="ctr" anchorCtr="0">
          <a:noAutofit/>
        </a:bodyPr>
        <a:lstStyle/>
        <a:p>
          <a:pPr marL="0" lvl="0" indent="0" algn="l" defTabSz="666750">
            <a:lnSpc>
              <a:spcPct val="90000"/>
            </a:lnSpc>
            <a:spcBef>
              <a:spcPct val="0"/>
            </a:spcBef>
            <a:spcAft>
              <a:spcPct val="35000"/>
            </a:spcAft>
            <a:buNone/>
          </a:pPr>
          <a:r>
            <a:rPr lang="en-IN" sz="1500" kern="1200"/>
            <a:t>Lock the mutex in the same order.</a:t>
          </a:r>
        </a:p>
      </dsp:txBody>
      <dsp:txXfrm>
        <a:off x="421668" y="2671342"/>
        <a:ext cx="5557507" cy="399568"/>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4A59FE-54F1-4EF8-8641-1BC8183105CD}">
      <dsp:nvSpPr>
        <dsp:cNvPr id="0" name=""/>
        <dsp:cNvSpPr/>
      </dsp:nvSpPr>
      <dsp:spPr>
        <a:xfrm>
          <a:off x="0" y="545437"/>
          <a:ext cx="7786742" cy="831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15ECC3F-5E36-41EF-9478-7603AC463B78}">
      <dsp:nvSpPr>
        <dsp:cNvPr id="0" name=""/>
        <dsp:cNvSpPr/>
      </dsp:nvSpPr>
      <dsp:spPr>
        <a:xfrm>
          <a:off x="389337" y="58357"/>
          <a:ext cx="5450719" cy="9741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6024" tIns="0" rIns="206024" bIns="0" numCol="1" spcCol="1270" anchor="ctr" anchorCtr="0">
          <a:noAutofit/>
        </a:bodyPr>
        <a:lstStyle/>
        <a:p>
          <a:pPr marL="0" lvl="0" indent="0" algn="l" defTabSz="711200">
            <a:lnSpc>
              <a:spcPct val="90000"/>
            </a:lnSpc>
            <a:spcBef>
              <a:spcPct val="0"/>
            </a:spcBef>
            <a:spcAft>
              <a:spcPct val="35000"/>
            </a:spcAft>
            <a:buNone/>
          </a:pPr>
          <a:r>
            <a:rPr lang="en-IN" sz="1600" i="1" kern="1200"/>
            <a:t>wait()</a:t>
          </a:r>
          <a:r>
            <a:rPr lang="en-IN" sz="1600" kern="1200"/>
            <a:t>: thread A releases the lock when wait() is called; A then sleeps until another thread B calls notify().</a:t>
          </a:r>
        </a:p>
      </dsp:txBody>
      <dsp:txXfrm>
        <a:off x="436892" y="105912"/>
        <a:ext cx="5355609" cy="879050"/>
      </dsp:txXfrm>
    </dsp:sp>
    <dsp:sp modelId="{425FF1C4-C94B-449E-AE1C-C17CBE9A803D}">
      <dsp:nvSpPr>
        <dsp:cNvPr id="0" name=""/>
        <dsp:cNvSpPr/>
      </dsp:nvSpPr>
      <dsp:spPr>
        <a:xfrm>
          <a:off x="0" y="2042318"/>
          <a:ext cx="7786742" cy="831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7ECA19A-F67D-4C10-B541-C490498E2011}">
      <dsp:nvSpPr>
        <dsp:cNvPr id="0" name=""/>
        <dsp:cNvSpPr/>
      </dsp:nvSpPr>
      <dsp:spPr>
        <a:xfrm>
          <a:off x="389337" y="1555237"/>
          <a:ext cx="5450719" cy="9741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6024" tIns="0" rIns="206024" bIns="0" numCol="1" spcCol="1270" anchor="ctr" anchorCtr="0">
          <a:noAutofit/>
        </a:bodyPr>
        <a:lstStyle/>
        <a:p>
          <a:pPr marL="0" lvl="0" indent="0" algn="l" defTabSz="711200">
            <a:lnSpc>
              <a:spcPct val="90000"/>
            </a:lnSpc>
            <a:spcBef>
              <a:spcPct val="0"/>
            </a:spcBef>
            <a:spcAft>
              <a:spcPct val="35000"/>
            </a:spcAft>
            <a:buNone/>
          </a:pPr>
          <a:r>
            <a:rPr lang="en-IN" sz="1600" i="1" kern="1200"/>
            <a:t>notify()</a:t>
          </a:r>
          <a:r>
            <a:rPr lang="en-IN" sz="1600" kern="1200"/>
            <a:t>: signals a change in an object related to thread B. Then one waiting thread (in this case A) wakes up after the lock has been released.</a:t>
          </a:r>
        </a:p>
      </dsp:txBody>
      <dsp:txXfrm>
        <a:off x="436892" y="1602792"/>
        <a:ext cx="5355609" cy="879050"/>
      </dsp:txXfrm>
    </dsp:sp>
    <dsp:sp modelId="{E72BE48D-C260-4A06-AB22-68E772B5C45C}">
      <dsp:nvSpPr>
        <dsp:cNvPr id="0" name=""/>
        <dsp:cNvSpPr/>
      </dsp:nvSpPr>
      <dsp:spPr>
        <a:xfrm>
          <a:off x="0" y="3539198"/>
          <a:ext cx="7786742" cy="831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6D8CA41-C6F1-400E-A6F4-723C046958DF}">
      <dsp:nvSpPr>
        <dsp:cNvPr id="0" name=""/>
        <dsp:cNvSpPr/>
      </dsp:nvSpPr>
      <dsp:spPr>
        <a:xfrm>
          <a:off x="389337" y="3052118"/>
          <a:ext cx="5450719" cy="9741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6024" tIns="0" rIns="206024" bIns="0" numCol="1" spcCol="1270" anchor="ctr" anchorCtr="0">
          <a:noAutofit/>
        </a:bodyPr>
        <a:lstStyle/>
        <a:p>
          <a:pPr marL="0" lvl="0" indent="0" algn="l" defTabSz="711200">
            <a:lnSpc>
              <a:spcPct val="90000"/>
            </a:lnSpc>
            <a:spcBef>
              <a:spcPct val="0"/>
            </a:spcBef>
            <a:spcAft>
              <a:spcPct val="35000"/>
            </a:spcAft>
            <a:buNone/>
          </a:pPr>
          <a:r>
            <a:rPr lang="en-IN" sz="1600" i="1" kern="1200"/>
            <a:t>notify_all()</a:t>
          </a:r>
          <a:r>
            <a:rPr lang="en-IN" sz="1600" kern="1200"/>
            <a:t>: this has the same intent as notify() except that all waiting threads wake up.</a:t>
          </a:r>
        </a:p>
      </dsp:txBody>
      <dsp:txXfrm>
        <a:off x="436892" y="3099673"/>
        <a:ext cx="5355609" cy="879050"/>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5643602"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a:t>Thread Notification</a:t>
          </a:r>
        </a:p>
      </dsp:txBody>
      <dsp:txXfrm>
        <a:off x="20909" y="21058"/>
        <a:ext cx="5601784" cy="386511"/>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F88B21-8D56-4E22-846E-CC830C0FAB5E}">
      <dsp:nvSpPr>
        <dsp:cNvPr id="0" name=""/>
        <dsp:cNvSpPr/>
      </dsp:nvSpPr>
      <dsp:spPr>
        <a:xfrm>
          <a:off x="0" y="347054"/>
          <a:ext cx="8572560" cy="403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62E13F1-705D-4981-AEDA-3CDF3C8148E1}">
      <dsp:nvSpPr>
        <dsp:cNvPr id="0" name=""/>
        <dsp:cNvSpPr/>
      </dsp:nvSpPr>
      <dsp:spPr>
        <a:xfrm>
          <a:off x="428628" y="110894"/>
          <a:ext cx="7143822" cy="4723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533400">
            <a:lnSpc>
              <a:spcPct val="90000"/>
            </a:lnSpc>
            <a:spcBef>
              <a:spcPct val="0"/>
            </a:spcBef>
            <a:spcAft>
              <a:spcPct val="35000"/>
            </a:spcAft>
            <a:buNone/>
          </a:pPr>
          <a:r>
            <a:rPr lang="en-IN" sz="1200" kern="1200" dirty="0"/>
            <a:t>Whenever threads need to asynchronously signal to one another that an event has occurred or a condition is true, A condition variable becomes handy.</a:t>
          </a:r>
        </a:p>
      </dsp:txBody>
      <dsp:txXfrm>
        <a:off x="451685" y="133951"/>
        <a:ext cx="7097708" cy="426206"/>
      </dsp:txXfrm>
    </dsp:sp>
    <dsp:sp modelId="{3C903439-2600-4822-9C12-360E5F08ABB6}">
      <dsp:nvSpPr>
        <dsp:cNvPr id="0" name=""/>
        <dsp:cNvSpPr/>
      </dsp:nvSpPr>
      <dsp:spPr>
        <a:xfrm>
          <a:off x="0" y="1072814"/>
          <a:ext cx="8572560" cy="403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E723A37-C22D-4A92-8E94-0ABF0E60931C}">
      <dsp:nvSpPr>
        <dsp:cNvPr id="0" name=""/>
        <dsp:cNvSpPr/>
      </dsp:nvSpPr>
      <dsp:spPr>
        <a:xfrm>
          <a:off x="428628" y="836654"/>
          <a:ext cx="7143822" cy="4723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533400">
            <a:lnSpc>
              <a:spcPct val="90000"/>
            </a:lnSpc>
            <a:spcBef>
              <a:spcPct val="0"/>
            </a:spcBef>
            <a:spcAft>
              <a:spcPct val="35000"/>
            </a:spcAft>
            <a:buNone/>
          </a:pPr>
          <a:r>
            <a:rPr lang="en-IN" sz="1200" kern="1200"/>
            <a:t>A condition variable, which acts like a flag or signal that can be used to safely and efficiently notify() one or more other threads asynchronously that a condition is true.</a:t>
          </a:r>
        </a:p>
      </dsp:txBody>
      <dsp:txXfrm>
        <a:off x="451685" y="859711"/>
        <a:ext cx="7097708" cy="426206"/>
      </dsp:txXfrm>
    </dsp:sp>
    <dsp:sp modelId="{D519A4D7-8CE7-417A-83D8-7029736CC5B1}">
      <dsp:nvSpPr>
        <dsp:cNvPr id="0" name=""/>
        <dsp:cNvSpPr/>
      </dsp:nvSpPr>
      <dsp:spPr>
        <a:xfrm>
          <a:off x="0" y="1798574"/>
          <a:ext cx="8572560" cy="403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8C772AC-E82B-4E6A-8832-51BC2E62C85E}">
      <dsp:nvSpPr>
        <dsp:cNvPr id="0" name=""/>
        <dsp:cNvSpPr/>
      </dsp:nvSpPr>
      <dsp:spPr>
        <a:xfrm>
          <a:off x="428628" y="1562414"/>
          <a:ext cx="7143822" cy="4723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533400">
            <a:lnSpc>
              <a:spcPct val="90000"/>
            </a:lnSpc>
            <a:spcBef>
              <a:spcPct val="0"/>
            </a:spcBef>
            <a:spcAft>
              <a:spcPct val="35000"/>
            </a:spcAft>
            <a:buNone/>
          </a:pPr>
          <a:r>
            <a:rPr lang="en-IN" sz="1200" kern="1200" dirty="0"/>
            <a:t>The code which manages the state creates the condition variable and updates it, using the condition to notify others of the change in state. </a:t>
          </a:r>
        </a:p>
      </dsp:txBody>
      <dsp:txXfrm>
        <a:off x="451685" y="1585471"/>
        <a:ext cx="7097708" cy="426206"/>
      </dsp:txXfrm>
    </dsp:sp>
    <dsp:sp modelId="{904277AA-C4FC-438D-B1A3-1E29EE2BCDF6}">
      <dsp:nvSpPr>
        <dsp:cNvPr id="0" name=""/>
        <dsp:cNvSpPr/>
      </dsp:nvSpPr>
      <dsp:spPr>
        <a:xfrm>
          <a:off x="0" y="2524333"/>
          <a:ext cx="8572560" cy="403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B208981-B60F-4BAF-8FA4-4F7EFDE50104}">
      <dsp:nvSpPr>
        <dsp:cNvPr id="0" name=""/>
        <dsp:cNvSpPr/>
      </dsp:nvSpPr>
      <dsp:spPr>
        <a:xfrm>
          <a:off x="428628" y="2288173"/>
          <a:ext cx="7143822" cy="4723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533400">
            <a:lnSpc>
              <a:spcPct val="90000"/>
            </a:lnSpc>
            <a:spcBef>
              <a:spcPct val="0"/>
            </a:spcBef>
            <a:spcAft>
              <a:spcPct val="35000"/>
            </a:spcAft>
            <a:buNone/>
          </a:pPr>
          <a:r>
            <a:rPr lang="en-IN" sz="1200" kern="1200"/>
            <a:t>The </a:t>
          </a:r>
          <a:r>
            <a:rPr lang="en-IN" sz="1200" kern="1200" dirty="0"/>
            <a:t>code which is interested in monitoring the state can wait() (a blocking call) on the condition (which means it needs to be in a separate thread) where it will consume no cycles until the condition is raised.</a:t>
          </a:r>
        </a:p>
      </dsp:txBody>
      <dsp:txXfrm>
        <a:off x="451685" y="2311230"/>
        <a:ext cx="7097708" cy="426206"/>
      </dsp:txXfrm>
    </dsp:sp>
    <dsp:sp modelId="{6273E311-491A-42FE-8A75-9A15B3B581CC}">
      <dsp:nvSpPr>
        <dsp:cNvPr id="0" name=""/>
        <dsp:cNvSpPr/>
      </dsp:nvSpPr>
      <dsp:spPr>
        <a:xfrm>
          <a:off x="0" y="3250094"/>
          <a:ext cx="8572560" cy="793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5326" tIns="333248" rIns="665326" bIns="85344" numCol="1" spcCol="1270" anchor="t" anchorCtr="0">
          <a:noAutofit/>
        </a:bodyPr>
        <a:lstStyle/>
        <a:p>
          <a:pPr marL="114300" lvl="1" indent="-114300" algn="l" defTabSz="533400">
            <a:lnSpc>
              <a:spcPct val="90000"/>
            </a:lnSpc>
            <a:spcBef>
              <a:spcPct val="0"/>
            </a:spcBef>
            <a:spcAft>
              <a:spcPct val="15000"/>
            </a:spcAft>
            <a:buChar char="•"/>
          </a:pPr>
          <a:r>
            <a:rPr lang="en-IN" sz="1200" kern="1200"/>
            <a:t>A condition variable must be protected by a mutex, and</a:t>
          </a:r>
        </a:p>
        <a:p>
          <a:pPr marL="114300" lvl="1" indent="-114300" algn="l" defTabSz="533400">
            <a:lnSpc>
              <a:spcPct val="90000"/>
            </a:lnSpc>
            <a:spcBef>
              <a:spcPct val="0"/>
            </a:spcBef>
            <a:spcAft>
              <a:spcPct val="15000"/>
            </a:spcAft>
            <a:buChar char="•"/>
          </a:pPr>
          <a:r>
            <a:rPr lang="en-IN" sz="1200" kern="1200"/>
            <a:t>A condition variable needs an actual variable to be used as a flag.</a:t>
          </a:r>
        </a:p>
      </dsp:txBody>
      <dsp:txXfrm>
        <a:off x="0" y="3250094"/>
        <a:ext cx="8572560" cy="793800"/>
      </dsp:txXfrm>
    </dsp:sp>
    <dsp:sp modelId="{B932FA1A-2F12-4FAF-ACA2-0793CDD55C9D}">
      <dsp:nvSpPr>
        <dsp:cNvPr id="0" name=""/>
        <dsp:cNvSpPr/>
      </dsp:nvSpPr>
      <dsp:spPr>
        <a:xfrm>
          <a:off x="428628" y="3013934"/>
          <a:ext cx="7143822" cy="4723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533400">
            <a:lnSpc>
              <a:spcPct val="90000"/>
            </a:lnSpc>
            <a:spcBef>
              <a:spcPct val="0"/>
            </a:spcBef>
            <a:spcAft>
              <a:spcPct val="35000"/>
            </a:spcAft>
            <a:buNone/>
          </a:pPr>
          <a:r>
            <a:rPr lang="en-IN" sz="1200" kern="1200"/>
            <a:t>Implementation details: There are two important details relating to how condition variables are implemented that affect their use:</a:t>
          </a:r>
        </a:p>
      </dsp:txBody>
      <dsp:txXfrm>
        <a:off x="451685" y="3036991"/>
        <a:ext cx="7097708" cy="426206"/>
      </dsp:txXfrm>
    </dsp:sp>
    <dsp:sp modelId="{39E417C3-BC2D-47A9-8040-64B3BECFAB34}">
      <dsp:nvSpPr>
        <dsp:cNvPr id="0" name=""/>
        <dsp:cNvSpPr/>
      </dsp:nvSpPr>
      <dsp:spPr>
        <a:xfrm>
          <a:off x="0" y="4366454"/>
          <a:ext cx="8572560" cy="957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5326" tIns="333248" rIns="665326" bIns="85344" numCol="1" spcCol="1270" anchor="t" anchorCtr="0">
          <a:noAutofit/>
        </a:bodyPr>
        <a:lstStyle/>
        <a:p>
          <a:pPr marL="114300" lvl="1" indent="-114300" algn="l" defTabSz="533400">
            <a:lnSpc>
              <a:spcPct val="90000"/>
            </a:lnSpc>
            <a:spcBef>
              <a:spcPct val="0"/>
            </a:spcBef>
            <a:spcAft>
              <a:spcPct val="15000"/>
            </a:spcAft>
            <a:buChar char="•"/>
          </a:pPr>
          <a:r>
            <a:rPr lang="en-IN" sz="1200" kern="1200" dirty="0" err="1">
              <a:latin typeface="Courier New" pitchFamily="49" charset="0"/>
              <a:cs typeface="Courier New" pitchFamily="49" charset="0"/>
            </a:rPr>
            <a:t>std</a:t>
          </a:r>
          <a:r>
            <a:rPr lang="en-IN" sz="1200" kern="1200" dirty="0">
              <a:latin typeface="Courier New" pitchFamily="49" charset="0"/>
              <a:cs typeface="Courier New" pitchFamily="49" charset="0"/>
            </a:rPr>
            <a:t>::</a:t>
          </a:r>
          <a:r>
            <a:rPr lang="en-IN" sz="1200" kern="1200" dirty="0" err="1">
              <a:latin typeface="Courier New" pitchFamily="49" charset="0"/>
              <a:cs typeface="Courier New" pitchFamily="49" charset="0"/>
            </a:rPr>
            <a:t>condition_variable</a:t>
          </a:r>
          <a:r>
            <a:rPr lang="en-IN" sz="1200" kern="1200" dirty="0">
              <a:latin typeface="Courier New" pitchFamily="49" charset="0"/>
              <a:cs typeface="Courier New" pitchFamily="49" charset="0"/>
            </a:rPr>
            <a:t>   </a:t>
          </a:r>
          <a:r>
            <a:rPr lang="en-IN" sz="1200" kern="1200" dirty="0" err="1">
              <a:latin typeface="Courier New" pitchFamily="49" charset="0"/>
              <a:cs typeface="Courier New" pitchFamily="49" charset="0"/>
            </a:rPr>
            <a:t>data_ready_cond</a:t>
          </a:r>
          <a:r>
            <a:rPr lang="en-IN" sz="1200" kern="1200" dirty="0">
              <a:latin typeface="Courier New" pitchFamily="49" charset="0"/>
              <a:cs typeface="Courier New" pitchFamily="49" charset="0"/>
            </a:rPr>
            <a:t>;</a:t>
          </a:r>
        </a:p>
        <a:p>
          <a:pPr marL="114300" lvl="1" indent="-114300" algn="l" defTabSz="533400">
            <a:lnSpc>
              <a:spcPct val="90000"/>
            </a:lnSpc>
            <a:spcBef>
              <a:spcPct val="0"/>
            </a:spcBef>
            <a:spcAft>
              <a:spcPct val="15000"/>
            </a:spcAft>
            <a:buChar char="•"/>
          </a:pPr>
          <a:r>
            <a:rPr lang="en-IN" sz="1200" kern="1200" dirty="0" err="1">
              <a:latin typeface="Courier New" pitchFamily="49" charset="0"/>
              <a:cs typeface="Courier New" pitchFamily="49" charset="0"/>
            </a:rPr>
            <a:t>std</a:t>
          </a:r>
          <a:r>
            <a:rPr lang="en-IN" sz="1200" kern="1200" dirty="0">
              <a:latin typeface="Courier New" pitchFamily="49" charset="0"/>
              <a:cs typeface="Courier New" pitchFamily="49" charset="0"/>
            </a:rPr>
            <a:t>::mutex                </a:t>
          </a:r>
          <a:r>
            <a:rPr lang="en-IN" sz="1200" kern="1200" dirty="0" err="1">
              <a:latin typeface="Courier New" pitchFamily="49" charset="0"/>
              <a:cs typeface="Courier New" pitchFamily="49" charset="0"/>
            </a:rPr>
            <a:t>data_ready_mutex</a:t>
          </a:r>
          <a:r>
            <a:rPr lang="en-IN" sz="1200" kern="1200" dirty="0">
              <a:latin typeface="Courier New" pitchFamily="49" charset="0"/>
              <a:cs typeface="Courier New" pitchFamily="49" charset="0"/>
            </a:rPr>
            <a:t>;</a:t>
          </a:r>
        </a:p>
        <a:p>
          <a:pPr marL="114300" lvl="1" indent="-114300" algn="l" defTabSz="533400">
            <a:lnSpc>
              <a:spcPct val="90000"/>
            </a:lnSpc>
            <a:spcBef>
              <a:spcPct val="0"/>
            </a:spcBef>
            <a:spcAft>
              <a:spcPct val="15000"/>
            </a:spcAft>
            <a:buChar char="•"/>
          </a:pPr>
          <a:r>
            <a:rPr lang="en-IN" sz="1200" kern="1200" dirty="0" err="1">
              <a:latin typeface="Courier New" pitchFamily="49" charset="0"/>
              <a:cs typeface="Courier New" pitchFamily="49" charset="0"/>
            </a:rPr>
            <a:t>bool</a:t>
          </a:r>
          <a:r>
            <a:rPr lang="en-IN" sz="1200" kern="1200" dirty="0">
              <a:latin typeface="Courier New" pitchFamily="49" charset="0"/>
              <a:cs typeface="Courier New" pitchFamily="49" charset="0"/>
            </a:rPr>
            <a:t>                        </a:t>
          </a:r>
          <a:r>
            <a:rPr lang="en-IN" sz="1200" kern="1200" dirty="0" err="1">
              <a:latin typeface="Courier New" pitchFamily="49" charset="0"/>
              <a:cs typeface="Courier New" pitchFamily="49" charset="0"/>
            </a:rPr>
            <a:t>data_ready</a:t>
          </a:r>
          <a:r>
            <a:rPr lang="en-IN" sz="1200" kern="1200" dirty="0">
              <a:latin typeface="Courier New" pitchFamily="49" charset="0"/>
              <a:cs typeface="Courier New" pitchFamily="49" charset="0"/>
            </a:rPr>
            <a:t> = false;</a:t>
          </a:r>
        </a:p>
      </dsp:txBody>
      <dsp:txXfrm>
        <a:off x="0" y="4366454"/>
        <a:ext cx="8572560" cy="957600"/>
      </dsp:txXfrm>
    </dsp:sp>
    <dsp:sp modelId="{AA365A5B-BC9D-40C5-A8E4-93A2CF3EE9A8}">
      <dsp:nvSpPr>
        <dsp:cNvPr id="0" name=""/>
        <dsp:cNvSpPr/>
      </dsp:nvSpPr>
      <dsp:spPr>
        <a:xfrm>
          <a:off x="428628" y="4130294"/>
          <a:ext cx="7143822" cy="4723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533400">
            <a:lnSpc>
              <a:spcPct val="90000"/>
            </a:lnSpc>
            <a:spcBef>
              <a:spcPct val="0"/>
            </a:spcBef>
            <a:spcAft>
              <a:spcPct val="35000"/>
            </a:spcAft>
            <a:buNone/>
          </a:pPr>
          <a:r>
            <a:rPr lang="en-IN" sz="1200" kern="1200"/>
            <a:t>Declaring a Condition variable</a:t>
          </a:r>
        </a:p>
      </dsp:txBody>
      <dsp:txXfrm>
        <a:off x="451685" y="4153351"/>
        <a:ext cx="7097708" cy="426206"/>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5643602"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a:t>Condition Variable</a:t>
          </a:r>
        </a:p>
      </dsp:txBody>
      <dsp:txXfrm>
        <a:off x="20909" y="21058"/>
        <a:ext cx="5601784" cy="386511"/>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F05239-14BB-4C40-8C8E-4AF145C905E2}">
      <dsp:nvSpPr>
        <dsp:cNvPr id="0" name=""/>
        <dsp:cNvSpPr/>
      </dsp:nvSpPr>
      <dsp:spPr>
        <a:xfrm>
          <a:off x="0" y="447228"/>
          <a:ext cx="8572560" cy="730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FF79152-8B57-4832-8012-E71C52D9596E}">
      <dsp:nvSpPr>
        <dsp:cNvPr id="0" name=""/>
        <dsp:cNvSpPr/>
      </dsp:nvSpPr>
      <dsp:spPr>
        <a:xfrm>
          <a:off x="428628" y="0"/>
          <a:ext cx="6000792" cy="8560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622300">
            <a:lnSpc>
              <a:spcPct val="90000"/>
            </a:lnSpc>
            <a:spcBef>
              <a:spcPct val="0"/>
            </a:spcBef>
            <a:spcAft>
              <a:spcPct val="35000"/>
            </a:spcAft>
            <a:buNone/>
          </a:pPr>
          <a:r>
            <a:rPr lang="en-IN" sz="1400" kern="1200" dirty="0"/>
            <a:t>The </a:t>
          </a:r>
          <a:r>
            <a:rPr lang="en-IN" sz="1400" kern="1200" dirty="0" err="1"/>
            <a:t>std</a:t>
          </a:r>
          <a:r>
            <a:rPr lang="en-IN" sz="1400" kern="1200" dirty="0"/>
            <a:t>::future&lt;&gt; template is used to represent the result of a computation that potentially happens in the future. </a:t>
          </a:r>
        </a:p>
      </dsp:txBody>
      <dsp:txXfrm>
        <a:off x="470418" y="41790"/>
        <a:ext cx="5917212" cy="772500"/>
      </dsp:txXfrm>
    </dsp:sp>
    <dsp:sp modelId="{4290B2A6-6771-4C02-AB68-4ADE596CCB16}">
      <dsp:nvSpPr>
        <dsp:cNvPr id="0" name=""/>
        <dsp:cNvSpPr/>
      </dsp:nvSpPr>
      <dsp:spPr>
        <a:xfrm>
          <a:off x="0" y="1762668"/>
          <a:ext cx="8572560" cy="730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E53036E-54B3-4675-AD35-65C1D64B17CD}">
      <dsp:nvSpPr>
        <dsp:cNvPr id="0" name=""/>
        <dsp:cNvSpPr/>
      </dsp:nvSpPr>
      <dsp:spPr>
        <a:xfrm>
          <a:off x="428628" y="1334628"/>
          <a:ext cx="6000792" cy="8560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622300">
            <a:lnSpc>
              <a:spcPct val="90000"/>
            </a:lnSpc>
            <a:spcBef>
              <a:spcPct val="0"/>
            </a:spcBef>
            <a:spcAft>
              <a:spcPct val="35000"/>
            </a:spcAft>
            <a:buNone/>
          </a:pPr>
          <a:r>
            <a:rPr lang="en-IN" sz="1400" kern="1200" dirty="0"/>
            <a:t>An object of type </a:t>
          </a:r>
          <a:r>
            <a:rPr lang="en-IN" sz="1400" kern="1200" dirty="0" err="1"/>
            <a:t>std</a:t>
          </a:r>
          <a:r>
            <a:rPr lang="en-IN" sz="1400" kern="1200" dirty="0"/>
            <a:t>::future&lt;T&gt; represents a proxy for an object of type T that will potentially be produced in the future. </a:t>
          </a:r>
        </a:p>
      </dsp:txBody>
      <dsp:txXfrm>
        <a:off x="470418" y="1376418"/>
        <a:ext cx="5917212" cy="772500"/>
      </dsp:txXfrm>
    </dsp:sp>
    <dsp:sp modelId="{608A20D4-C879-43AC-9738-B2F130F0EEDE}">
      <dsp:nvSpPr>
        <dsp:cNvPr id="0" name=""/>
        <dsp:cNvSpPr/>
      </dsp:nvSpPr>
      <dsp:spPr>
        <a:xfrm>
          <a:off x="0" y="3078108"/>
          <a:ext cx="8572560" cy="730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18F7765-567C-404A-83BF-7241E5071A35}">
      <dsp:nvSpPr>
        <dsp:cNvPr id="0" name=""/>
        <dsp:cNvSpPr/>
      </dsp:nvSpPr>
      <dsp:spPr>
        <a:xfrm>
          <a:off x="428628" y="2650068"/>
          <a:ext cx="6000792" cy="8560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622300">
            <a:lnSpc>
              <a:spcPct val="90000"/>
            </a:lnSpc>
            <a:spcBef>
              <a:spcPct val="0"/>
            </a:spcBef>
            <a:spcAft>
              <a:spcPct val="35000"/>
            </a:spcAft>
            <a:buNone/>
          </a:pPr>
          <a:r>
            <a:rPr lang="en-IN" sz="1400" kern="1200" dirty="0"/>
            <a:t>Loosely speaking, </a:t>
          </a:r>
          <a:r>
            <a:rPr lang="en-IN" sz="1400" kern="1200" dirty="0" err="1"/>
            <a:t>std</a:t>
          </a:r>
          <a:r>
            <a:rPr lang="en-IN" sz="1400" kern="1200" dirty="0"/>
            <a:t>::future enables a calling code to wait or block for an event to happen—the event of producing a value of a certain type. </a:t>
          </a:r>
        </a:p>
      </dsp:txBody>
      <dsp:txXfrm>
        <a:off x="470418" y="2691858"/>
        <a:ext cx="5917212" cy="772500"/>
      </dsp:txXfrm>
    </dsp:sp>
    <dsp:sp modelId="{1B190872-587F-42AE-836F-13E641D83DAE}">
      <dsp:nvSpPr>
        <dsp:cNvPr id="0" name=""/>
        <dsp:cNvSpPr/>
      </dsp:nvSpPr>
      <dsp:spPr>
        <a:xfrm>
          <a:off x="0" y="4393548"/>
          <a:ext cx="8572560" cy="730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27B9C1E-1434-4E78-BF0C-F7E99183520A}">
      <dsp:nvSpPr>
        <dsp:cNvPr id="0" name=""/>
        <dsp:cNvSpPr/>
      </dsp:nvSpPr>
      <dsp:spPr>
        <a:xfrm>
          <a:off x="428628" y="3965508"/>
          <a:ext cx="6000792" cy="8560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622300">
            <a:lnSpc>
              <a:spcPct val="90000"/>
            </a:lnSpc>
            <a:spcBef>
              <a:spcPct val="0"/>
            </a:spcBef>
            <a:spcAft>
              <a:spcPct val="35000"/>
            </a:spcAft>
            <a:buNone/>
          </a:pPr>
          <a:r>
            <a:rPr lang="en-IN" sz="1400" kern="1200" dirty="0"/>
            <a:t>This mechanism can be used to signal events and pass values  or exceptions from one thread to another.</a:t>
          </a:r>
        </a:p>
      </dsp:txBody>
      <dsp:txXfrm>
        <a:off x="470418" y="4007298"/>
        <a:ext cx="5917212" cy="772500"/>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6459580"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err="1"/>
            <a:t>std</a:t>
          </a:r>
          <a:r>
            <a:rPr lang="en-IN" sz="3200" b="1" kern="1200" dirty="0"/>
            <a:t>::future</a:t>
          </a:r>
        </a:p>
      </dsp:txBody>
      <dsp:txXfrm>
        <a:off x="20909" y="21058"/>
        <a:ext cx="6417762" cy="386511"/>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0982F-1738-4CEE-8D5D-0FF1D424D8DA}">
      <dsp:nvSpPr>
        <dsp:cNvPr id="0" name=""/>
        <dsp:cNvSpPr/>
      </dsp:nvSpPr>
      <dsp:spPr>
        <a:xfrm>
          <a:off x="0" y="447144"/>
          <a:ext cx="7643866" cy="756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723234C-AEC6-4B7A-9519-B69431BA09D1}">
      <dsp:nvSpPr>
        <dsp:cNvPr id="0" name=""/>
        <dsp:cNvSpPr/>
      </dsp:nvSpPr>
      <dsp:spPr>
        <a:xfrm>
          <a:off x="382193" y="4344"/>
          <a:ext cx="5350706" cy="8856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2244" tIns="0" rIns="202244" bIns="0" numCol="1" spcCol="1270" anchor="ctr" anchorCtr="0">
          <a:noAutofit/>
        </a:bodyPr>
        <a:lstStyle/>
        <a:p>
          <a:pPr marL="0" lvl="0" indent="0" algn="l" defTabSz="622300">
            <a:lnSpc>
              <a:spcPct val="90000"/>
            </a:lnSpc>
            <a:spcBef>
              <a:spcPct val="0"/>
            </a:spcBef>
            <a:spcAft>
              <a:spcPct val="35000"/>
            </a:spcAft>
            <a:buNone/>
          </a:pPr>
          <a:r>
            <a:rPr lang="en-IN" sz="1400" kern="1200"/>
            <a:t>The producer of the value or the source of the event needs a way to communicate with the future object in the calling thread. </a:t>
          </a:r>
        </a:p>
      </dsp:txBody>
      <dsp:txXfrm>
        <a:off x="425424" y="47575"/>
        <a:ext cx="5264244" cy="799138"/>
      </dsp:txXfrm>
    </dsp:sp>
    <dsp:sp modelId="{78866EE4-1E0F-4178-BA02-E1DC9304FBA6}">
      <dsp:nvSpPr>
        <dsp:cNvPr id="0" name=""/>
        <dsp:cNvSpPr/>
      </dsp:nvSpPr>
      <dsp:spPr>
        <a:xfrm>
          <a:off x="0" y="1807945"/>
          <a:ext cx="7643866" cy="756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6134493-CB17-4F6D-B8B5-3097F028FE53}">
      <dsp:nvSpPr>
        <dsp:cNvPr id="0" name=""/>
        <dsp:cNvSpPr/>
      </dsp:nvSpPr>
      <dsp:spPr>
        <a:xfrm>
          <a:off x="382193" y="1365144"/>
          <a:ext cx="5350706" cy="8856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2244" tIns="0" rIns="202244" bIns="0" numCol="1" spcCol="1270" anchor="ctr" anchorCtr="0">
          <a:noAutofit/>
        </a:bodyPr>
        <a:lstStyle/>
        <a:p>
          <a:pPr marL="0" lvl="0" indent="0" algn="l" defTabSz="622300">
            <a:lnSpc>
              <a:spcPct val="90000"/>
            </a:lnSpc>
            <a:spcBef>
              <a:spcPct val="0"/>
            </a:spcBef>
            <a:spcAft>
              <a:spcPct val="35000"/>
            </a:spcAft>
            <a:buNone/>
          </a:pPr>
          <a:r>
            <a:rPr lang="en-IN" sz="1400" kern="1200" dirty="0"/>
            <a:t>For this, an object of type </a:t>
          </a:r>
          <a:r>
            <a:rPr lang="en-IN" sz="1400" kern="1200" dirty="0" err="1"/>
            <a:t>std</a:t>
          </a:r>
          <a:r>
            <a:rPr lang="en-IN" sz="1400" kern="1200" dirty="0"/>
            <a:t>::promise&lt;T&gt;,associated with the future object in the calling thread, is used to signal events and send values. </a:t>
          </a:r>
        </a:p>
      </dsp:txBody>
      <dsp:txXfrm>
        <a:off x="425424" y="1408375"/>
        <a:ext cx="5264244" cy="799138"/>
      </dsp:txXfrm>
    </dsp:sp>
    <dsp:sp modelId="{1FBED0F2-35C5-4064-A9D9-82386EA8D376}">
      <dsp:nvSpPr>
        <dsp:cNvPr id="0" name=""/>
        <dsp:cNvSpPr/>
      </dsp:nvSpPr>
      <dsp:spPr>
        <a:xfrm>
          <a:off x="0" y="3168745"/>
          <a:ext cx="7643866" cy="756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689B81C-DCA5-4FF5-86DB-A97B215C8B38}">
      <dsp:nvSpPr>
        <dsp:cNvPr id="0" name=""/>
        <dsp:cNvSpPr/>
      </dsp:nvSpPr>
      <dsp:spPr>
        <a:xfrm>
          <a:off x="382193" y="2725944"/>
          <a:ext cx="5350706" cy="8856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2244" tIns="0" rIns="202244" bIns="0" numCol="1" spcCol="1270" anchor="ctr" anchorCtr="0">
          <a:noAutofit/>
        </a:bodyPr>
        <a:lstStyle/>
        <a:p>
          <a:pPr marL="0" lvl="0" indent="0" algn="l" defTabSz="622300">
            <a:lnSpc>
              <a:spcPct val="90000"/>
            </a:lnSpc>
            <a:spcBef>
              <a:spcPct val="0"/>
            </a:spcBef>
            <a:spcAft>
              <a:spcPct val="35000"/>
            </a:spcAft>
            <a:buNone/>
          </a:pPr>
          <a:r>
            <a:rPr lang="en-IN" sz="1400" kern="1200" dirty="0"/>
            <a:t>Thus </a:t>
          </a:r>
          <a:r>
            <a:rPr lang="en-IN" sz="1400" kern="1200" dirty="0" err="1"/>
            <a:t>std</a:t>
          </a:r>
          <a:r>
            <a:rPr lang="en-IN" sz="1400" kern="1200" dirty="0"/>
            <a:t>::future and </a:t>
          </a:r>
          <a:r>
            <a:rPr lang="en-IN" sz="1400" kern="1200" dirty="0" err="1"/>
            <a:t>std</a:t>
          </a:r>
          <a:r>
            <a:rPr lang="en-IN" sz="1400" kern="1200" dirty="0"/>
            <a:t>::promise objects work in pairs to signal events and pass values across threads.</a:t>
          </a:r>
        </a:p>
      </dsp:txBody>
      <dsp:txXfrm>
        <a:off x="425424" y="2769175"/>
        <a:ext cx="5264244" cy="799138"/>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6459580"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err="1"/>
            <a:t>std</a:t>
          </a:r>
          <a:r>
            <a:rPr lang="en-IN" sz="3200" b="1" kern="1200" dirty="0"/>
            <a:t>::promise</a:t>
          </a:r>
        </a:p>
      </dsp:txBody>
      <dsp:txXfrm>
        <a:off x="20909" y="21058"/>
        <a:ext cx="6417762" cy="3865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B88D12-3626-4482-8058-D5545E94469C}">
      <dsp:nvSpPr>
        <dsp:cNvPr id="0" name=""/>
        <dsp:cNvSpPr/>
      </dsp:nvSpPr>
      <dsp:spPr>
        <a:xfrm>
          <a:off x="0" y="179868"/>
          <a:ext cx="8429684" cy="7558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IN" sz="1900" kern="1200" dirty="0"/>
            <a:t>Thread :  A thread is a software entity and it represents an independent unit of execution in a program.</a:t>
          </a:r>
        </a:p>
      </dsp:txBody>
      <dsp:txXfrm>
        <a:off x="36896" y="216764"/>
        <a:ext cx="8355892" cy="682028"/>
      </dsp:txXfrm>
    </dsp:sp>
    <dsp:sp modelId="{C7692CED-5B61-4FBD-8737-C9508BB97BE9}">
      <dsp:nvSpPr>
        <dsp:cNvPr id="0" name=""/>
        <dsp:cNvSpPr/>
      </dsp:nvSpPr>
      <dsp:spPr>
        <a:xfrm>
          <a:off x="0" y="990408"/>
          <a:ext cx="8429684" cy="7558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IN" sz="1900" kern="1200" dirty="0"/>
            <a:t>A </a:t>
          </a:r>
          <a:r>
            <a:rPr lang="en-IN" sz="1900" b="1" kern="1200" dirty="0"/>
            <a:t>std::thread</a:t>
          </a:r>
          <a:r>
            <a:rPr lang="en-IN" sz="1900" kern="1200" dirty="0"/>
            <a:t> object represents a single thread of execution.</a:t>
          </a:r>
        </a:p>
      </dsp:txBody>
      <dsp:txXfrm>
        <a:off x="36896" y="1027304"/>
        <a:ext cx="8355892" cy="682028"/>
      </dsp:txXfrm>
    </dsp:sp>
    <dsp:sp modelId="{0DC0FB8E-6A06-4CFB-ADC9-862B9E49F9D5}">
      <dsp:nvSpPr>
        <dsp:cNvPr id="0" name=""/>
        <dsp:cNvSpPr/>
      </dsp:nvSpPr>
      <dsp:spPr>
        <a:xfrm>
          <a:off x="0" y="1800949"/>
          <a:ext cx="8429684" cy="7558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IN" sz="1900" kern="1200" dirty="0"/>
            <a:t>C++ 11 multithreading library abstracts away all the platform-specific code, you can easily write sophisticated and portable code that runs across all major platforms.</a:t>
          </a:r>
        </a:p>
      </dsp:txBody>
      <dsp:txXfrm>
        <a:off x="36896" y="1837845"/>
        <a:ext cx="8355892" cy="682028"/>
      </dsp:txXfrm>
    </dsp:sp>
    <dsp:sp modelId="{671914D1-3488-4788-B003-926494BB6BC7}">
      <dsp:nvSpPr>
        <dsp:cNvPr id="0" name=""/>
        <dsp:cNvSpPr/>
      </dsp:nvSpPr>
      <dsp:spPr>
        <a:xfrm>
          <a:off x="0" y="2611489"/>
          <a:ext cx="8429684" cy="7558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IN" sz="1900" kern="1200" dirty="0"/>
            <a:t>For example: on POSIX systems, a std::thread uses the </a:t>
          </a:r>
          <a:r>
            <a:rPr lang="en-IN" sz="1900" kern="1200" dirty="0" err="1"/>
            <a:t>Pthreads</a:t>
          </a:r>
          <a:r>
            <a:rPr lang="en-IN" sz="1900" kern="1200" dirty="0"/>
            <a:t> API, and on Win32 it uses the native </a:t>
          </a:r>
          <a:r>
            <a:rPr lang="en-IN" sz="1900" kern="1200" dirty="0" err="1"/>
            <a:t>CreateThread</a:t>
          </a:r>
          <a:r>
            <a:rPr lang="en-IN" sz="1900" kern="1200" dirty="0"/>
            <a:t> and related calls. </a:t>
          </a:r>
        </a:p>
      </dsp:txBody>
      <dsp:txXfrm>
        <a:off x="36896" y="2648385"/>
        <a:ext cx="8355892" cy="682028"/>
      </dsp:txXfrm>
    </dsp:sp>
    <dsp:sp modelId="{8E837DCD-B52E-40B4-AB66-A6DC3BD2E063}">
      <dsp:nvSpPr>
        <dsp:cNvPr id="0" name=""/>
        <dsp:cNvSpPr/>
      </dsp:nvSpPr>
      <dsp:spPr>
        <a:xfrm>
          <a:off x="0" y="3422029"/>
          <a:ext cx="8429684" cy="7558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IN" sz="1900" kern="1200" dirty="0"/>
            <a:t>A </a:t>
          </a:r>
          <a:r>
            <a:rPr lang="en-IN" sz="1900" b="1" kern="1200" dirty="0"/>
            <a:t>std::thread </a:t>
          </a:r>
          <a:r>
            <a:rPr lang="en-IN" sz="1900" kern="1200" dirty="0"/>
            <a:t>object is normally constructed by passing the threading function or method it is to run.</a:t>
          </a:r>
        </a:p>
      </dsp:txBody>
      <dsp:txXfrm>
        <a:off x="36896" y="3458925"/>
        <a:ext cx="8355892" cy="682028"/>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6459580"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err="1"/>
            <a:t>std</a:t>
          </a:r>
          <a:r>
            <a:rPr lang="en-IN" sz="3200" b="1" kern="1200" dirty="0"/>
            <a:t>::promise &amp; </a:t>
          </a:r>
          <a:r>
            <a:rPr lang="en-IN" sz="3200" b="1" kern="1200" dirty="0" err="1"/>
            <a:t>std</a:t>
          </a:r>
          <a:r>
            <a:rPr lang="en-IN" sz="3200" b="1" kern="1200" dirty="0"/>
            <a:t>::future</a:t>
          </a:r>
        </a:p>
      </dsp:txBody>
      <dsp:txXfrm>
        <a:off x="20909" y="21058"/>
        <a:ext cx="6417762" cy="386511"/>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0051E0-351E-4E3F-AF01-9B8B33D59A0F}">
      <dsp:nvSpPr>
        <dsp:cNvPr id="0" name=""/>
        <dsp:cNvSpPr/>
      </dsp:nvSpPr>
      <dsp:spPr>
        <a:xfrm>
          <a:off x="0" y="441065"/>
          <a:ext cx="4572000" cy="730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D4B4155-3F12-4B55-8073-FA4B9AE2048F}">
      <dsp:nvSpPr>
        <dsp:cNvPr id="0" name=""/>
        <dsp:cNvSpPr/>
      </dsp:nvSpPr>
      <dsp:spPr>
        <a:xfrm>
          <a:off x="228600" y="13025"/>
          <a:ext cx="3200400" cy="8560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marL="0" lvl="0" indent="0" algn="just" defTabSz="800100" rtl="0">
            <a:lnSpc>
              <a:spcPct val="90000"/>
            </a:lnSpc>
            <a:spcBef>
              <a:spcPct val="0"/>
            </a:spcBef>
            <a:spcAft>
              <a:spcPct val="35000"/>
            </a:spcAft>
            <a:buNone/>
          </a:pPr>
          <a:r>
            <a:rPr lang="en-IN" sz="1800" kern="1200" dirty="0"/>
            <a:t>When a promise object gets constructed a shared state is allocated automatically.</a:t>
          </a:r>
        </a:p>
      </dsp:txBody>
      <dsp:txXfrm>
        <a:off x="270390" y="54815"/>
        <a:ext cx="3116820" cy="772500"/>
      </dsp:txXfrm>
    </dsp:sp>
    <dsp:sp modelId="{168FF56D-0FBD-4E48-981C-2BC2D571D3EA}">
      <dsp:nvSpPr>
        <dsp:cNvPr id="0" name=""/>
        <dsp:cNvSpPr/>
      </dsp:nvSpPr>
      <dsp:spPr>
        <a:xfrm>
          <a:off x="0" y="1756505"/>
          <a:ext cx="4572000" cy="730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3EBF264-9C2A-4B7D-8110-FCF60343ED51}">
      <dsp:nvSpPr>
        <dsp:cNvPr id="0" name=""/>
        <dsp:cNvSpPr/>
      </dsp:nvSpPr>
      <dsp:spPr>
        <a:xfrm>
          <a:off x="228600" y="1328465"/>
          <a:ext cx="3200400" cy="8560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marL="0" lvl="0" indent="0" algn="just" defTabSz="800100" rtl="0">
            <a:lnSpc>
              <a:spcPct val="90000"/>
            </a:lnSpc>
            <a:spcBef>
              <a:spcPct val="0"/>
            </a:spcBef>
            <a:spcAft>
              <a:spcPct val="35000"/>
            </a:spcAft>
            <a:buNone/>
          </a:pPr>
          <a:r>
            <a:rPr lang="en-IN" sz="1800" kern="1200" dirty="0"/>
            <a:t>It is in this shared state memory the value will be stored.</a:t>
          </a:r>
        </a:p>
      </dsp:txBody>
      <dsp:txXfrm>
        <a:off x="270390" y="1370255"/>
        <a:ext cx="3116820" cy="772500"/>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6459580"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err="1"/>
            <a:t>std</a:t>
          </a:r>
          <a:r>
            <a:rPr lang="en-IN" sz="3200" b="1" kern="1200" dirty="0"/>
            <a:t>::promise &amp; </a:t>
          </a:r>
          <a:r>
            <a:rPr lang="en-IN" sz="3200" b="1" kern="1200" dirty="0" err="1"/>
            <a:t>std</a:t>
          </a:r>
          <a:r>
            <a:rPr lang="en-IN" sz="3200" b="1" kern="1200" dirty="0"/>
            <a:t>::future</a:t>
          </a:r>
        </a:p>
      </dsp:txBody>
      <dsp:txXfrm>
        <a:off x="20909" y="21058"/>
        <a:ext cx="6417762" cy="386511"/>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D078E-9A10-41D5-AE0B-808825A6E1CE}">
      <dsp:nvSpPr>
        <dsp:cNvPr id="0" name=""/>
        <dsp:cNvSpPr/>
      </dsp:nvSpPr>
      <dsp:spPr>
        <a:xfrm>
          <a:off x="0" y="239645"/>
          <a:ext cx="4572000" cy="403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354E03B-7500-452F-BEA1-701DF5C738B4}">
      <dsp:nvSpPr>
        <dsp:cNvPr id="0" name=""/>
        <dsp:cNvSpPr/>
      </dsp:nvSpPr>
      <dsp:spPr>
        <a:xfrm>
          <a:off x="228600" y="3485"/>
          <a:ext cx="3200400" cy="4723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marL="0" lvl="0" indent="0" algn="l" defTabSz="622300" rtl="0">
            <a:lnSpc>
              <a:spcPct val="90000"/>
            </a:lnSpc>
            <a:spcBef>
              <a:spcPct val="0"/>
            </a:spcBef>
            <a:spcAft>
              <a:spcPct val="35000"/>
            </a:spcAft>
            <a:buNone/>
          </a:pPr>
          <a:r>
            <a:rPr lang="en-IN" sz="1400" kern="1200" dirty="0"/>
            <a:t>The next step is to obtain the future from the promise.</a:t>
          </a:r>
        </a:p>
      </dsp:txBody>
      <dsp:txXfrm>
        <a:off x="251657" y="26542"/>
        <a:ext cx="3154286" cy="426206"/>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E65869-41D1-4878-9B78-CBC06C11C5E4}">
      <dsp:nvSpPr>
        <dsp:cNvPr id="0" name=""/>
        <dsp:cNvSpPr/>
      </dsp:nvSpPr>
      <dsp:spPr>
        <a:xfrm>
          <a:off x="0" y="409788"/>
          <a:ext cx="4572000" cy="630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906E966-5BFD-4CD7-B4CE-D6C1D9F50E6D}">
      <dsp:nvSpPr>
        <dsp:cNvPr id="0" name=""/>
        <dsp:cNvSpPr/>
      </dsp:nvSpPr>
      <dsp:spPr>
        <a:xfrm>
          <a:off x="228600" y="40788"/>
          <a:ext cx="3200400" cy="7380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At this point both future and promise share the </a:t>
          </a:r>
          <a:r>
            <a:rPr lang="en-IN" sz="1400" kern="1200" dirty="0" err="1"/>
            <a:t>shared_state</a:t>
          </a:r>
          <a:r>
            <a:rPr lang="en-IN" sz="1400" kern="1200" dirty="0"/>
            <a:t> memory.</a:t>
          </a:r>
        </a:p>
      </dsp:txBody>
      <dsp:txXfrm>
        <a:off x="264626" y="76814"/>
        <a:ext cx="3128348" cy="665948"/>
      </dsp:txXfrm>
    </dsp:sp>
    <dsp:sp modelId="{A8E76F6C-7837-47F0-9195-A58BA9DF671B}">
      <dsp:nvSpPr>
        <dsp:cNvPr id="0" name=""/>
        <dsp:cNvSpPr/>
      </dsp:nvSpPr>
      <dsp:spPr>
        <a:xfrm>
          <a:off x="0" y="1543789"/>
          <a:ext cx="4572000" cy="630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BD80A7C-A5B0-459F-B6FC-E1566A1FABE1}">
      <dsp:nvSpPr>
        <dsp:cNvPr id="0" name=""/>
        <dsp:cNvSpPr/>
      </dsp:nvSpPr>
      <dsp:spPr>
        <a:xfrm>
          <a:off x="228600" y="1174789"/>
          <a:ext cx="3200400" cy="7380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This </a:t>
          </a:r>
          <a:r>
            <a:rPr lang="en-IN" sz="1400" kern="1200" dirty="0" err="1"/>
            <a:t>shared_state</a:t>
          </a:r>
          <a:r>
            <a:rPr lang="en-IN" sz="1400" kern="1200" dirty="0"/>
            <a:t> memory is reference counted, when both objects promise and future go out of scope the memory is automatically released.</a:t>
          </a:r>
        </a:p>
      </dsp:txBody>
      <dsp:txXfrm>
        <a:off x="264626" y="1210815"/>
        <a:ext cx="3128348" cy="665948"/>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6459580"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err="1"/>
            <a:t>std</a:t>
          </a:r>
          <a:r>
            <a:rPr lang="en-IN" sz="3200" b="1" kern="1200" dirty="0"/>
            <a:t>::promise &amp; </a:t>
          </a:r>
          <a:r>
            <a:rPr lang="en-IN" sz="3200" b="1" kern="1200" dirty="0" err="1"/>
            <a:t>std</a:t>
          </a:r>
          <a:r>
            <a:rPr lang="en-IN" sz="3200" b="1" kern="1200" dirty="0"/>
            <a:t>::future</a:t>
          </a:r>
        </a:p>
      </dsp:txBody>
      <dsp:txXfrm>
        <a:off x="20909" y="21058"/>
        <a:ext cx="6417762" cy="386511"/>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4551E-9703-44C7-9F0C-207B69FD08F7}">
      <dsp:nvSpPr>
        <dsp:cNvPr id="0" name=""/>
        <dsp:cNvSpPr/>
      </dsp:nvSpPr>
      <dsp:spPr>
        <a:xfrm>
          <a:off x="0" y="239645"/>
          <a:ext cx="4572000" cy="403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D9D036C-F68A-4BF7-8C1F-FAB2CCB1676E}">
      <dsp:nvSpPr>
        <dsp:cNvPr id="0" name=""/>
        <dsp:cNvSpPr/>
      </dsp:nvSpPr>
      <dsp:spPr>
        <a:xfrm>
          <a:off x="228600" y="3485"/>
          <a:ext cx="3200400" cy="4723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We create a thread and pass (move) the promise to the thread.</a:t>
          </a:r>
        </a:p>
      </dsp:txBody>
      <dsp:txXfrm>
        <a:off x="251657" y="26542"/>
        <a:ext cx="3154286" cy="426206"/>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CA5338-9FA2-4636-9F50-BE5315D78C57}">
      <dsp:nvSpPr>
        <dsp:cNvPr id="0" name=""/>
        <dsp:cNvSpPr/>
      </dsp:nvSpPr>
      <dsp:spPr>
        <a:xfrm>
          <a:off x="0" y="358432"/>
          <a:ext cx="5286412" cy="579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93624F3-84BF-4116-B513-28D505A101CA}">
      <dsp:nvSpPr>
        <dsp:cNvPr id="0" name=""/>
        <dsp:cNvSpPr/>
      </dsp:nvSpPr>
      <dsp:spPr>
        <a:xfrm>
          <a:off x="264320" y="18951"/>
          <a:ext cx="4414867" cy="6789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870" tIns="0" rIns="139870"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The synchronization of the shared state is automatically provided by the system.</a:t>
          </a:r>
        </a:p>
      </dsp:txBody>
      <dsp:txXfrm>
        <a:off x="297464" y="52095"/>
        <a:ext cx="4348579" cy="612672"/>
      </dsp:txXfrm>
    </dsp:sp>
    <dsp:sp modelId="{8980B4D5-7544-41B6-914B-1FFEF9254566}">
      <dsp:nvSpPr>
        <dsp:cNvPr id="0" name=""/>
        <dsp:cNvSpPr/>
      </dsp:nvSpPr>
      <dsp:spPr>
        <a:xfrm>
          <a:off x="0" y="1401712"/>
          <a:ext cx="5286412" cy="579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D74A3EE-DC47-4278-954E-85B055E1F51A}">
      <dsp:nvSpPr>
        <dsp:cNvPr id="0" name=""/>
        <dsp:cNvSpPr/>
      </dsp:nvSpPr>
      <dsp:spPr>
        <a:xfrm>
          <a:off x="264320" y="1062231"/>
          <a:ext cx="4414867" cy="6789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870" tIns="0" rIns="139870"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If a future object tries to get the value even before promise could set the same, then it will block &amp; wait until the promise sets the value.</a:t>
          </a:r>
        </a:p>
      </dsp:txBody>
      <dsp:txXfrm>
        <a:off x="297464" y="1095375"/>
        <a:ext cx="4348579" cy="612672"/>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6459580"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err="1"/>
            <a:t>std</a:t>
          </a:r>
          <a:r>
            <a:rPr lang="en-IN" sz="3200" b="1" kern="1200" dirty="0"/>
            <a:t>::promise &amp; </a:t>
          </a:r>
          <a:r>
            <a:rPr lang="en-IN" sz="3200" b="1" kern="1200" dirty="0" err="1"/>
            <a:t>std</a:t>
          </a:r>
          <a:r>
            <a:rPr lang="en-IN" sz="3200" b="1" kern="1200" dirty="0"/>
            <a:t>::future</a:t>
          </a:r>
        </a:p>
      </dsp:txBody>
      <dsp:txXfrm>
        <a:off x="20909" y="21058"/>
        <a:ext cx="6417762" cy="386511"/>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6459580"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err="1"/>
            <a:t>std</a:t>
          </a:r>
          <a:r>
            <a:rPr lang="en-IN" sz="3200" b="1" kern="1200" dirty="0"/>
            <a:t>::promise &amp; </a:t>
          </a:r>
          <a:r>
            <a:rPr lang="en-IN" sz="3200" b="1" kern="1200" dirty="0" err="1"/>
            <a:t>std</a:t>
          </a:r>
          <a:r>
            <a:rPr lang="en-IN" sz="3200" b="1" kern="1200" dirty="0"/>
            <a:t>::future</a:t>
          </a:r>
        </a:p>
      </dsp:txBody>
      <dsp:txXfrm>
        <a:off x="20909" y="21058"/>
        <a:ext cx="6417762" cy="3865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90"/>
          <a:ext cx="6643734" cy="78563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IN" sz="4400" b="1" kern="1200" dirty="0"/>
            <a:t>Life of a thread</a:t>
          </a:r>
        </a:p>
      </dsp:txBody>
      <dsp:txXfrm>
        <a:off x="38352" y="38442"/>
        <a:ext cx="6567030" cy="708932"/>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2F75BE-17BB-4497-B189-071A5A0B55E0}">
      <dsp:nvSpPr>
        <dsp:cNvPr id="0" name=""/>
        <dsp:cNvSpPr/>
      </dsp:nvSpPr>
      <dsp:spPr>
        <a:xfrm>
          <a:off x="0" y="350613"/>
          <a:ext cx="4572000" cy="5544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6E956BD-FEDF-4F96-A2D0-0A547FDCDB64}">
      <dsp:nvSpPr>
        <dsp:cNvPr id="0" name=""/>
        <dsp:cNvSpPr/>
      </dsp:nvSpPr>
      <dsp:spPr>
        <a:xfrm>
          <a:off x="228600" y="25892"/>
          <a:ext cx="3200400" cy="64944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Thread A receives the data from shared memory thru future object</a:t>
          </a:r>
        </a:p>
      </dsp:txBody>
      <dsp:txXfrm>
        <a:off x="260303" y="57595"/>
        <a:ext cx="3136994" cy="586034"/>
      </dsp:txXfrm>
    </dsp:sp>
    <dsp:sp modelId="{D2B148AB-16B4-49D6-84B5-A294662CFD84}">
      <dsp:nvSpPr>
        <dsp:cNvPr id="0" name=""/>
        <dsp:cNvSpPr/>
      </dsp:nvSpPr>
      <dsp:spPr>
        <a:xfrm>
          <a:off x="0" y="1348532"/>
          <a:ext cx="4572000" cy="5544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239BACC-868F-4C1B-8541-6DA083019743}">
      <dsp:nvSpPr>
        <dsp:cNvPr id="0" name=""/>
        <dsp:cNvSpPr/>
      </dsp:nvSpPr>
      <dsp:spPr>
        <a:xfrm>
          <a:off x="228600" y="1023813"/>
          <a:ext cx="3200400" cy="64944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marL="0" lvl="0" indent="0" algn="just" defTabSz="622300" rtl="0">
            <a:lnSpc>
              <a:spcPct val="90000"/>
            </a:lnSpc>
            <a:spcBef>
              <a:spcPct val="0"/>
            </a:spcBef>
            <a:spcAft>
              <a:spcPct val="35000"/>
            </a:spcAft>
            <a:buNone/>
          </a:pPr>
          <a:r>
            <a:rPr lang="en-US" sz="1400" kern="1200" dirty="0"/>
            <a:t>As the data gets moved out, the shared state would become invalid thereafter</a:t>
          </a:r>
          <a:endParaRPr lang="en-IN" sz="1400" kern="1200" dirty="0"/>
        </a:p>
      </dsp:txBody>
      <dsp:txXfrm>
        <a:off x="260303" y="1055516"/>
        <a:ext cx="3136994" cy="586034"/>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6459580"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err="1"/>
            <a:t>std</a:t>
          </a:r>
          <a:r>
            <a:rPr lang="en-IN" sz="3200" b="1" kern="1200" dirty="0"/>
            <a:t>::promise &amp; </a:t>
          </a:r>
          <a:r>
            <a:rPr lang="en-IN" sz="3200" b="1" kern="1200" dirty="0" err="1"/>
            <a:t>std</a:t>
          </a:r>
          <a:r>
            <a:rPr lang="en-IN" sz="3200" b="1" kern="1200" dirty="0"/>
            <a:t>::future</a:t>
          </a:r>
        </a:p>
      </dsp:txBody>
      <dsp:txXfrm>
        <a:off x="20909" y="21058"/>
        <a:ext cx="6417762" cy="386511"/>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2F75BE-17BB-4497-B189-071A5A0B55E0}">
      <dsp:nvSpPr>
        <dsp:cNvPr id="0" name=""/>
        <dsp:cNvSpPr/>
      </dsp:nvSpPr>
      <dsp:spPr>
        <a:xfrm>
          <a:off x="0" y="350613"/>
          <a:ext cx="4572000" cy="5544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6E956BD-FEDF-4F96-A2D0-0A547FDCDB64}">
      <dsp:nvSpPr>
        <dsp:cNvPr id="0" name=""/>
        <dsp:cNvSpPr/>
      </dsp:nvSpPr>
      <dsp:spPr>
        <a:xfrm>
          <a:off x="228600" y="25892"/>
          <a:ext cx="3200400" cy="64944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After this stage, the shared state changes to an invalid state as the value gets moved.</a:t>
          </a:r>
        </a:p>
      </dsp:txBody>
      <dsp:txXfrm>
        <a:off x="260303" y="57595"/>
        <a:ext cx="3136994" cy="586034"/>
      </dsp:txXfrm>
    </dsp:sp>
    <dsp:sp modelId="{D2B148AB-16B4-49D6-84B5-A294662CFD84}">
      <dsp:nvSpPr>
        <dsp:cNvPr id="0" name=""/>
        <dsp:cNvSpPr/>
      </dsp:nvSpPr>
      <dsp:spPr>
        <a:xfrm>
          <a:off x="0" y="1348532"/>
          <a:ext cx="4572000" cy="5544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239BACC-868F-4C1B-8541-6DA083019743}">
      <dsp:nvSpPr>
        <dsp:cNvPr id="0" name=""/>
        <dsp:cNvSpPr/>
      </dsp:nvSpPr>
      <dsp:spPr>
        <a:xfrm>
          <a:off x="228600" y="1023813"/>
          <a:ext cx="3200400" cy="64944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Under the circumstances calling 'get' for the second time would be an error.</a:t>
          </a:r>
        </a:p>
      </dsp:txBody>
      <dsp:txXfrm>
        <a:off x="260303" y="1055516"/>
        <a:ext cx="3136994" cy="586034"/>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520D4A-0A6F-4EB0-976B-7CB984C734C0}">
      <dsp:nvSpPr>
        <dsp:cNvPr id="0" name=""/>
        <dsp:cNvSpPr/>
      </dsp:nvSpPr>
      <dsp:spPr>
        <a:xfrm>
          <a:off x="0" y="320749"/>
          <a:ext cx="7786742" cy="504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BC67B56-0307-4DBB-B608-49302EF6C074}">
      <dsp:nvSpPr>
        <dsp:cNvPr id="0" name=""/>
        <dsp:cNvSpPr/>
      </dsp:nvSpPr>
      <dsp:spPr>
        <a:xfrm>
          <a:off x="389337" y="25549"/>
          <a:ext cx="6772300" cy="5904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6024" tIns="0" rIns="206024" bIns="0" numCol="1" spcCol="1270" anchor="ctr" anchorCtr="0">
          <a:noAutofit/>
        </a:bodyPr>
        <a:lstStyle/>
        <a:p>
          <a:pPr marL="0" lvl="0" indent="0" algn="just" defTabSz="622300">
            <a:lnSpc>
              <a:spcPct val="90000"/>
            </a:lnSpc>
            <a:spcBef>
              <a:spcPct val="0"/>
            </a:spcBef>
            <a:spcAft>
              <a:spcPct val="35000"/>
            </a:spcAft>
            <a:buNone/>
          </a:pPr>
          <a:r>
            <a:rPr lang="en-IN" sz="1400" kern="1200"/>
            <a:t>This pattern is useful in a variety of situations. </a:t>
          </a:r>
        </a:p>
      </dsp:txBody>
      <dsp:txXfrm>
        <a:off x="418158" y="54370"/>
        <a:ext cx="6714658" cy="532758"/>
      </dsp:txXfrm>
    </dsp:sp>
    <dsp:sp modelId="{D3769FFE-F4C0-4873-87F1-EFF03EF09347}">
      <dsp:nvSpPr>
        <dsp:cNvPr id="0" name=""/>
        <dsp:cNvSpPr/>
      </dsp:nvSpPr>
      <dsp:spPr>
        <a:xfrm>
          <a:off x="0" y="1227950"/>
          <a:ext cx="7786742" cy="504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DAEE206-ED0E-402D-8F19-AE3BE3EB2026}">
      <dsp:nvSpPr>
        <dsp:cNvPr id="0" name=""/>
        <dsp:cNvSpPr/>
      </dsp:nvSpPr>
      <dsp:spPr>
        <a:xfrm>
          <a:off x="389337" y="932750"/>
          <a:ext cx="6772300" cy="5904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6024" tIns="0" rIns="206024" bIns="0" numCol="1" spcCol="1270" anchor="ctr" anchorCtr="0">
          <a:noAutofit/>
        </a:bodyPr>
        <a:lstStyle/>
        <a:p>
          <a:pPr marL="0" lvl="0" indent="0" algn="just" defTabSz="622300">
            <a:lnSpc>
              <a:spcPct val="90000"/>
            </a:lnSpc>
            <a:spcBef>
              <a:spcPct val="0"/>
            </a:spcBef>
            <a:spcAft>
              <a:spcPct val="35000"/>
            </a:spcAft>
            <a:buNone/>
          </a:pPr>
          <a:r>
            <a:rPr lang="en-IN" sz="1400" kern="1200"/>
            <a:t>There are many applications of this pattern. In general, one or more producer agents write information to a synchronised queue while one or more consumer agents extract information from the queue. </a:t>
          </a:r>
        </a:p>
      </dsp:txBody>
      <dsp:txXfrm>
        <a:off x="418158" y="961571"/>
        <a:ext cx="6714658" cy="532758"/>
      </dsp:txXfrm>
    </dsp:sp>
    <dsp:sp modelId="{ACA3D747-5E30-42E0-8F73-B4608209EDE0}">
      <dsp:nvSpPr>
        <dsp:cNvPr id="0" name=""/>
        <dsp:cNvSpPr/>
      </dsp:nvSpPr>
      <dsp:spPr>
        <a:xfrm>
          <a:off x="0" y="2135150"/>
          <a:ext cx="7786742" cy="504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DD9883D-A141-4ED0-A05D-6E9C622C6F81}">
      <dsp:nvSpPr>
        <dsp:cNvPr id="0" name=""/>
        <dsp:cNvSpPr/>
      </dsp:nvSpPr>
      <dsp:spPr>
        <a:xfrm>
          <a:off x="389337" y="1839950"/>
          <a:ext cx="6772300" cy="5904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6024" tIns="0" rIns="206024" bIns="0" numCol="1" spcCol="1270" anchor="ctr" anchorCtr="0">
          <a:noAutofit/>
        </a:bodyPr>
        <a:lstStyle/>
        <a:p>
          <a:pPr marL="0" lvl="0" indent="0" algn="just" defTabSz="622300">
            <a:lnSpc>
              <a:spcPct val="90000"/>
            </a:lnSpc>
            <a:spcBef>
              <a:spcPct val="0"/>
            </a:spcBef>
            <a:spcAft>
              <a:spcPct val="35000"/>
            </a:spcAft>
            <a:buNone/>
          </a:pPr>
          <a:r>
            <a:rPr lang="en-IN" sz="1400" kern="1200"/>
            <a:t>It is possible to extend the pattern to support multiple queues. </a:t>
          </a:r>
        </a:p>
      </dsp:txBody>
      <dsp:txXfrm>
        <a:off x="418158" y="1868771"/>
        <a:ext cx="6714658" cy="532758"/>
      </dsp:txXfrm>
    </dsp:sp>
    <dsp:sp modelId="{BC13F4D7-CE9C-4760-8752-9772D5868718}">
      <dsp:nvSpPr>
        <dsp:cNvPr id="0" name=""/>
        <dsp:cNvSpPr/>
      </dsp:nvSpPr>
      <dsp:spPr>
        <a:xfrm>
          <a:off x="0" y="3042350"/>
          <a:ext cx="7786742" cy="504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63A721A-4D03-4FA2-BEA4-4D241AAC7286}">
      <dsp:nvSpPr>
        <dsp:cNvPr id="0" name=""/>
        <dsp:cNvSpPr/>
      </dsp:nvSpPr>
      <dsp:spPr>
        <a:xfrm>
          <a:off x="389337" y="2747150"/>
          <a:ext cx="6772300" cy="5904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6024" tIns="0" rIns="206024" bIns="0" numCol="1" spcCol="1270" anchor="ctr" anchorCtr="0">
          <a:noAutofit/>
        </a:bodyPr>
        <a:lstStyle/>
        <a:p>
          <a:pPr marL="0" lvl="0" indent="0" algn="just" defTabSz="622300">
            <a:lnSpc>
              <a:spcPct val="90000"/>
            </a:lnSpc>
            <a:spcBef>
              <a:spcPct val="0"/>
            </a:spcBef>
            <a:spcAft>
              <a:spcPct val="35000"/>
            </a:spcAft>
            <a:buNone/>
          </a:pPr>
          <a:r>
            <a:rPr lang="en-IN" sz="1400" kern="1200" dirty="0"/>
            <a:t>The Producer-Consumer Pattern is depicted in Figure</a:t>
          </a:r>
        </a:p>
      </dsp:txBody>
      <dsp:txXfrm>
        <a:off x="418158" y="2775971"/>
        <a:ext cx="6714658" cy="532758"/>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5643602"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a:t>Producer-Consumer Pattern</a:t>
          </a:r>
        </a:p>
      </dsp:txBody>
      <dsp:txXfrm>
        <a:off x="20909" y="21058"/>
        <a:ext cx="5601784" cy="386511"/>
      </dsp:txXfrm>
    </dsp:sp>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5643602"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a:t>Thread Pool</a:t>
          </a:r>
        </a:p>
      </dsp:txBody>
      <dsp:txXfrm>
        <a:off x="20909" y="21058"/>
        <a:ext cx="5601784" cy="386511"/>
      </dsp:txXfrm>
    </dsp:sp>
  </dsp:spTree>
</dsp:drawing>
</file>

<file path=ppt/diagrams/drawing6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DD4BC-6E54-4FDE-B76D-CCCDFD3F26C8}">
      <dsp:nvSpPr>
        <dsp:cNvPr id="0" name=""/>
        <dsp:cNvSpPr/>
      </dsp:nvSpPr>
      <dsp:spPr>
        <a:xfrm>
          <a:off x="0" y="312002"/>
          <a:ext cx="4572000" cy="478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EFE1DB4-DA01-4F0E-BA5D-F2A11E6E8A4B}">
      <dsp:nvSpPr>
        <dsp:cNvPr id="0" name=""/>
        <dsp:cNvSpPr/>
      </dsp:nvSpPr>
      <dsp:spPr>
        <a:xfrm>
          <a:off x="228600" y="31562"/>
          <a:ext cx="3200400" cy="5608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marL="0" lvl="0" indent="0" algn="just" defTabSz="533400" rtl="0">
            <a:lnSpc>
              <a:spcPct val="90000"/>
            </a:lnSpc>
            <a:spcBef>
              <a:spcPct val="0"/>
            </a:spcBef>
            <a:spcAft>
              <a:spcPct val="35000"/>
            </a:spcAft>
            <a:buNone/>
          </a:pPr>
          <a:r>
            <a:rPr lang="en-IN" sz="1200" kern="1200" dirty="0"/>
            <a:t>A thread pool consists of 'm' of threads, created to perform a number n of tasks concurrently. Typically 'm' is not equal to 'n'; </a:t>
          </a:r>
        </a:p>
      </dsp:txBody>
      <dsp:txXfrm>
        <a:off x="255980" y="58942"/>
        <a:ext cx="3145640" cy="506120"/>
      </dsp:txXfrm>
    </dsp:sp>
    <dsp:sp modelId="{18BE0D2D-3B41-4422-9C73-F708D1711D80}">
      <dsp:nvSpPr>
        <dsp:cNvPr id="0" name=""/>
        <dsp:cNvSpPr/>
      </dsp:nvSpPr>
      <dsp:spPr>
        <a:xfrm>
          <a:off x="0" y="1173843"/>
          <a:ext cx="4572000" cy="478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D0C674C-C8AB-4D0A-8E2F-A1A40E9FF7B9}">
      <dsp:nvSpPr>
        <dsp:cNvPr id="0" name=""/>
        <dsp:cNvSpPr/>
      </dsp:nvSpPr>
      <dsp:spPr>
        <a:xfrm>
          <a:off x="228600" y="893402"/>
          <a:ext cx="3200400" cy="5608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marL="0" lvl="0" indent="0" algn="just" defTabSz="533400" rtl="0">
            <a:lnSpc>
              <a:spcPct val="90000"/>
            </a:lnSpc>
            <a:spcBef>
              <a:spcPct val="0"/>
            </a:spcBef>
            <a:spcAft>
              <a:spcPct val="35000"/>
            </a:spcAft>
            <a:buNone/>
          </a:pPr>
          <a:r>
            <a:rPr lang="en-IN" sz="1200" kern="1200" dirty="0"/>
            <a:t>Instead, the number of threads is tuned to the computing resources available to handle tasks in parallel (processors, cores, memory).</a:t>
          </a:r>
        </a:p>
      </dsp:txBody>
      <dsp:txXfrm>
        <a:off x="255980" y="920782"/>
        <a:ext cx="3145640" cy="506120"/>
      </dsp:txXfrm>
    </dsp:sp>
    <dsp:sp modelId="{8F2C9D7F-8FA2-4BA2-98E8-DD82C5C58769}">
      <dsp:nvSpPr>
        <dsp:cNvPr id="0" name=""/>
        <dsp:cNvSpPr/>
      </dsp:nvSpPr>
      <dsp:spPr>
        <a:xfrm>
          <a:off x="0" y="2035683"/>
          <a:ext cx="4572000" cy="478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1964450-7834-4EA4-B537-B0918E912E52}">
      <dsp:nvSpPr>
        <dsp:cNvPr id="0" name=""/>
        <dsp:cNvSpPr/>
      </dsp:nvSpPr>
      <dsp:spPr>
        <a:xfrm>
          <a:off x="228600" y="1755243"/>
          <a:ext cx="3200400" cy="5608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marL="0" lvl="0" indent="0" algn="just" defTabSz="533400" rtl="0">
            <a:lnSpc>
              <a:spcPct val="90000"/>
            </a:lnSpc>
            <a:spcBef>
              <a:spcPct val="0"/>
            </a:spcBef>
            <a:spcAft>
              <a:spcPct val="35000"/>
            </a:spcAft>
            <a:buNone/>
          </a:pPr>
          <a:r>
            <a:rPr lang="en-IN" sz="1200" kern="1200" dirty="0"/>
            <a:t>While the number of tasks depends on the problem and may not be known upfront.</a:t>
          </a:r>
        </a:p>
      </dsp:txBody>
      <dsp:txXfrm>
        <a:off x="255980" y="1782623"/>
        <a:ext cx="3145640" cy="506120"/>
      </dsp:txXfrm>
    </dsp:sp>
    <dsp:sp modelId="{89541A21-51D2-4B20-AE45-6F6E480C3E4B}">
      <dsp:nvSpPr>
        <dsp:cNvPr id="0" name=""/>
        <dsp:cNvSpPr/>
      </dsp:nvSpPr>
      <dsp:spPr>
        <a:xfrm>
          <a:off x="0" y="2929085"/>
          <a:ext cx="4572000" cy="221445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54838" tIns="395732" rIns="354838" bIns="85344" numCol="1" spcCol="1270" anchor="t" anchorCtr="0">
          <a:noAutofit/>
        </a:bodyPr>
        <a:lstStyle/>
        <a:p>
          <a:pPr marL="114300" lvl="1" indent="-114300" algn="just" defTabSz="533400" rtl="0">
            <a:lnSpc>
              <a:spcPct val="90000"/>
            </a:lnSpc>
            <a:spcBef>
              <a:spcPct val="0"/>
            </a:spcBef>
            <a:spcAft>
              <a:spcPct val="15000"/>
            </a:spcAft>
            <a:buChar char="•"/>
          </a:pPr>
          <a:r>
            <a:rPr lang="en-IN" sz="1200" kern="1200" dirty="0"/>
            <a:t>prevent the time and memory overhead inherent in thread creation,</a:t>
          </a:r>
        </a:p>
        <a:p>
          <a:pPr marL="114300" lvl="1" indent="-114300" algn="just" defTabSz="533400" rtl="0">
            <a:lnSpc>
              <a:spcPct val="90000"/>
            </a:lnSpc>
            <a:spcBef>
              <a:spcPct val="0"/>
            </a:spcBef>
            <a:spcAft>
              <a:spcPct val="15000"/>
            </a:spcAft>
            <a:buChar char="•"/>
          </a:pPr>
          <a:r>
            <a:rPr lang="en-IN" sz="1200" kern="1200" dirty="0"/>
            <a:t>and to avoid running out of resources such as open files or network connections (of which operating systems allocate a limited number to running programs).</a:t>
          </a:r>
        </a:p>
        <a:p>
          <a:pPr marL="114300" lvl="1" indent="-114300" algn="just" defTabSz="533400" rtl="0">
            <a:lnSpc>
              <a:spcPct val="90000"/>
            </a:lnSpc>
            <a:spcBef>
              <a:spcPct val="0"/>
            </a:spcBef>
            <a:spcAft>
              <a:spcPct val="15000"/>
            </a:spcAft>
            <a:buChar char="•"/>
          </a:pPr>
          <a:r>
            <a:rPr lang="en-IN" sz="1200" kern="1200" dirty="0"/>
            <a:t>A common way of distributing the tasks to threads (scheduling the tasks for execution) is by means of a synchronized queue known as a task queue. The threads in the pool take tasks off the queue, perform them, then return to the queue for their next task.</a:t>
          </a:r>
        </a:p>
      </dsp:txBody>
      <dsp:txXfrm>
        <a:off x="0" y="2929085"/>
        <a:ext cx="4572000" cy="2214450"/>
      </dsp:txXfrm>
    </dsp:sp>
    <dsp:sp modelId="{E9ED00CD-7102-408E-957A-19FA7DE42F94}">
      <dsp:nvSpPr>
        <dsp:cNvPr id="0" name=""/>
        <dsp:cNvSpPr/>
      </dsp:nvSpPr>
      <dsp:spPr>
        <a:xfrm>
          <a:off x="228600" y="2617083"/>
          <a:ext cx="3200400" cy="5608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marL="0" lvl="0" indent="0" algn="just" defTabSz="533400" rtl="0">
            <a:lnSpc>
              <a:spcPct val="90000"/>
            </a:lnSpc>
            <a:spcBef>
              <a:spcPct val="0"/>
            </a:spcBef>
            <a:spcAft>
              <a:spcPct val="35000"/>
            </a:spcAft>
            <a:buNone/>
          </a:pPr>
          <a:r>
            <a:rPr lang="en-IN" sz="1200" kern="1200" dirty="0"/>
            <a:t>Reasons for using a thread pool, rather than the obvious alternative of spawning one thread per task, are to </a:t>
          </a:r>
        </a:p>
      </dsp:txBody>
      <dsp:txXfrm>
        <a:off x="255980" y="2644463"/>
        <a:ext cx="3145640" cy="5061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764F92-ED64-4399-AAFA-8D1313EC8D6C}">
      <dsp:nvSpPr>
        <dsp:cNvPr id="0" name=""/>
        <dsp:cNvSpPr/>
      </dsp:nvSpPr>
      <dsp:spPr>
        <a:xfrm>
          <a:off x="0" y="414151"/>
          <a:ext cx="8501122" cy="529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69416F2-B6BD-478D-9700-DE8A6D185960}">
      <dsp:nvSpPr>
        <dsp:cNvPr id="0" name=""/>
        <dsp:cNvSpPr/>
      </dsp:nvSpPr>
      <dsp:spPr>
        <a:xfrm>
          <a:off x="425056" y="104191"/>
          <a:ext cx="7629620" cy="6199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4926" tIns="0" rIns="224926" bIns="0" numCol="1" spcCol="1270" anchor="ctr" anchorCtr="0">
          <a:noAutofit/>
        </a:bodyPr>
        <a:lstStyle/>
        <a:p>
          <a:pPr marL="0" lvl="0" indent="0" algn="l" defTabSz="622300" rtl="0">
            <a:lnSpc>
              <a:spcPct val="90000"/>
            </a:lnSpc>
            <a:spcBef>
              <a:spcPct val="0"/>
            </a:spcBef>
            <a:spcAft>
              <a:spcPct val="35000"/>
            </a:spcAft>
            <a:buNone/>
          </a:pPr>
          <a:r>
            <a:rPr lang="en-IN" sz="1400" kern="1200" dirty="0"/>
            <a:t>Each process starts with one thread, the master or main thread. </a:t>
          </a:r>
        </a:p>
      </dsp:txBody>
      <dsp:txXfrm>
        <a:off x="455318" y="134453"/>
        <a:ext cx="7569096" cy="559396"/>
      </dsp:txXfrm>
    </dsp:sp>
    <dsp:sp modelId="{77DCBCF3-6473-4948-8B8E-8063528E4473}">
      <dsp:nvSpPr>
        <dsp:cNvPr id="0" name=""/>
        <dsp:cNvSpPr/>
      </dsp:nvSpPr>
      <dsp:spPr>
        <a:xfrm>
          <a:off x="0" y="1366711"/>
          <a:ext cx="8501122" cy="529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518912B-DAF6-4228-874B-15757A5AD12A}">
      <dsp:nvSpPr>
        <dsp:cNvPr id="0" name=""/>
        <dsp:cNvSpPr/>
      </dsp:nvSpPr>
      <dsp:spPr>
        <a:xfrm>
          <a:off x="425056" y="1056751"/>
          <a:ext cx="7629620" cy="6199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4926" tIns="0" rIns="224926" bIns="0" numCol="1" spcCol="1270" anchor="ctr" anchorCtr="0">
          <a:noAutofit/>
        </a:bodyPr>
        <a:lstStyle/>
        <a:p>
          <a:pPr marL="0" lvl="0" indent="0" algn="l" defTabSz="622300" rtl="0">
            <a:lnSpc>
              <a:spcPct val="90000"/>
            </a:lnSpc>
            <a:spcBef>
              <a:spcPct val="0"/>
            </a:spcBef>
            <a:spcAft>
              <a:spcPct val="35000"/>
            </a:spcAft>
            <a:buNone/>
          </a:pPr>
          <a:r>
            <a:rPr lang="en-IN" sz="1400" kern="1200" dirty="0"/>
            <a:t>Before a new thread can be used, it must be created. </a:t>
          </a:r>
        </a:p>
      </dsp:txBody>
      <dsp:txXfrm>
        <a:off x="455318" y="1087013"/>
        <a:ext cx="7569096" cy="559396"/>
      </dsp:txXfrm>
    </dsp:sp>
    <dsp:sp modelId="{067E36C5-B9C2-4BBC-9B17-0DC49B4B385C}">
      <dsp:nvSpPr>
        <dsp:cNvPr id="0" name=""/>
        <dsp:cNvSpPr/>
      </dsp:nvSpPr>
      <dsp:spPr>
        <a:xfrm>
          <a:off x="0" y="2319272"/>
          <a:ext cx="8501122" cy="529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77D69E6-E35F-4BCB-B904-C233A7DA90F9}">
      <dsp:nvSpPr>
        <dsp:cNvPr id="0" name=""/>
        <dsp:cNvSpPr/>
      </dsp:nvSpPr>
      <dsp:spPr>
        <a:xfrm>
          <a:off x="425056" y="2009312"/>
          <a:ext cx="7629620" cy="6199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4926" tIns="0" rIns="224926" bIns="0" numCol="1" spcCol="1270" anchor="ctr" anchorCtr="0">
          <a:noAutofit/>
        </a:bodyPr>
        <a:lstStyle/>
        <a:p>
          <a:pPr marL="0" lvl="0" indent="0" algn="l" defTabSz="622300" rtl="0">
            <a:lnSpc>
              <a:spcPct val="90000"/>
            </a:lnSpc>
            <a:spcBef>
              <a:spcPct val="0"/>
            </a:spcBef>
            <a:spcAft>
              <a:spcPct val="35000"/>
            </a:spcAft>
            <a:buNone/>
          </a:pPr>
          <a:r>
            <a:rPr lang="en-IN" sz="1400" kern="1200" dirty="0"/>
            <a:t>The main thread can have one or more child threads. </a:t>
          </a:r>
        </a:p>
      </dsp:txBody>
      <dsp:txXfrm>
        <a:off x="455318" y="2039574"/>
        <a:ext cx="7569096" cy="559396"/>
      </dsp:txXfrm>
    </dsp:sp>
    <dsp:sp modelId="{DBF01AC6-D2F1-44E5-9BA3-CD2BE8477808}">
      <dsp:nvSpPr>
        <dsp:cNvPr id="0" name=""/>
        <dsp:cNvSpPr/>
      </dsp:nvSpPr>
      <dsp:spPr>
        <a:xfrm>
          <a:off x="0" y="3271832"/>
          <a:ext cx="8501122" cy="529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70E7CF1-AB46-44C1-9F01-FE4F1874307C}">
      <dsp:nvSpPr>
        <dsp:cNvPr id="0" name=""/>
        <dsp:cNvSpPr/>
      </dsp:nvSpPr>
      <dsp:spPr>
        <a:xfrm>
          <a:off x="425056" y="2961872"/>
          <a:ext cx="7629620" cy="6199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4926" tIns="0" rIns="224926" bIns="0" numCol="1" spcCol="1270" anchor="ctr" anchorCtr="0">
          <a:noAutofit/>
        </a:bodyPr>
        <a:lstStyle/>
        <a:p>
          <a:pPr marL="0" lvl="0" indent="0" algn="l" defTabSz="622300" rtl="0">
            <a:lnSpc>
              <a:spcPct val="90000"/>
            </a:lnSpc>
            <a:spcBef>
              <a:spcPct val="0"/>
            </a:spcBef>
            <a:spcAft>
              <a:spcPct val="35000"/>
            </a:spcAft>
            <a:buNone/>
          </a:pPr>
          <a:r>
            <a:rPr lang="en-IN" sz="1400" kern="1200" dirty="0"/>
            <a:t>Each thread executes independently of the other threads.</a:t>
          </a:r>
        </a:p>
      </dsp:txBody>
      <dsp:txXfrm>
        <a:off x="455318" y="2992134"/>
        <a:ext cx="7569096" cy="559396"/>
      </dsp:txXfrm>
    </dsp:sp>
    <dsp:sp modelId="{D61B469B-6C00-40C0-9C43-77F7F69224C1}">
      <dsp:nvSpPr>
        <dsp:cNvPr id="0" name=""/>
        <dsp:cNvSpPr/>
      </dsp:nvSpPr>
      <dsp:spPr>
        <a:xfrm>
          <a:off x="0" y="4224392"/>
          <a:ext cx="8501122" cy="529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E234BED-8EFA-43D9-9244-6DEE7D886559}">
      <dsp:nvSpPr>
        <dsp:cNvPr id="0" name=""/>
        <dsp:cNvSpPr/>
      </dsp:nvSpPr>
      <dsp:spPr>
        <a:xfrm>
          <a:off x="425056" y="3914432"/>
          <a:ext cx="7629620" cy="6199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4926" tIns="0" rIns="224926" bIns="0" numCol="1" spcCol="1270" anchor="ctr" anchorCtr="0">
          <a:noAutofit/>
        </a:bodyPr>
        <a:lstStyle/>
        <a:p>
          <a:pPr marL="0" lvl="0" indent="0" algn="l" defTabSz="622300" rtl="0">
            <a:lnSpc>
              <a:spcPct val="90000"/>
            </a:lnSpc>
            <a:spcBef>
              <a:spcPct val="0"/>
            </a:spcBef>
            <a:spcAft>
              <a:spcPct val="35000"/>
            </a:spcAft>
            <a:buNone/>
          </a:pPr>
          <a:r>
            <a:rPr lang="en-IN" sz="1400" kern="1200" dirty="0"/>
            <a:t>An application should make the best use of its threads because each thread may run on its own processor and the presence of idle threads is synonymous with resource waste.</a:t>
          </a:r>
        </a:p>
      </dsp:txBody>
      <dsp:txXfrm>
        <a:off x="455318" y="3944694"/>
        <a:ext cx="7569096" cy="55939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90"/>
          <a:ext cx="6643734" cy="78563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IN" sz="4400" b="1" kern="1200" dirty="0"/>
            <a:t>Life of a thread</a:t>
          </a:r>
          <a:r>
            <a:rPr lang="en-IN" sz="2000" b="1" kern="1200" dirty="0"/>
            <a:t> (contd...)</a:t>
          </a:r>
          <a:endParaRPr lang="en-IN" sz="4400" b="1" kern="1200" dirty="0"/>
        </a:p>
      </dsp:txBody>
      <dsp:txXfrm>
        <a:off x="38352" y="38442"/>
        <a:ext cx="6567030" cy="70893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8DFC5C-E5EF-4FEA-A958-0A637DA4A7ED}">
      <dsp:nvSpPr>
        <dsp:cNvPr id="0" name=""/>
        <dsp:cNvSpPr/>
      </dsp:nvSpPr>
      <dsp:spPr>
        <a:xfrm>
          <a:off x="0" y="317994"/>
          <a:ext cx="8715436" cy="107415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6415" tIns="229108" rIns="676415" bIns="85344" numCol="1" spcCol="1270" anchor="t" anchorCtr="0">
          <a:noAutofit/>
        </a:bodyPr>
        <a:lstStyle/>
        <a:p>
          <a:pPr marL="114300" lvl="1" indent="-114300" algn="l" defTabSz="533400" rtl="0">
            <a:lnSpc>
              <a:spcPct val="90000"/>
            </a:lnSpc>
            <a:spcBef>
              <a:spcPct val="0"/>
            </a:spcBef>
            <a:spcAft>
              <a:spcPct val="15000"/>
            </a:spcAft>
            <a:buChar char="•"/>
          </a:pPr>
          <a:r>
            <a:rPr lang="en-IN" sz="1200" kern="1200" dirty="0"/>
            <a:t>A global function</a:t>
          </a:r>
        </a:p>
        <a:p>
          <a:pPr marL="114300" lvl="1" indent="-114300" algn="l" defTabSz="533400" rtl="0">
            <a:lnSpc>
              <a:spcPct val="90000"/>
            </a:lnSpc>
            <a:spcBef>
              <a:spcPct val="0"/>
            </a:spcBef>
            <a:spcAft>
              <a:spcPct val="15000"/>
            </a:spcAft>
            <a:buChar char="•"/>
          </a:pPr>
          <a:r>
            <a:rPr lang="en-IN" sz="1200" kern="1200" dirty="0"/>
            <a:t>A static method of a class</a:t>
          </a:r>
        </a:p>
        <a:p>
          <a:pPr marL="114300" lvl="1" indent="-114300" algn="l" defTabSz="533400" rtl="0">
            <a:lnSpc>
              <a:spcPct val="90000"/>
            </a:lnSpc>
            <a:spcBef>
              <a:spcPct val="0"/>
            </a:spcBef>
            <a:spcAft>
              <a:spcPct val="15000"/>
            </a:spcAft>
            <a:buChar char="•"/>
          </a:pPr>
          <a:r>
            <a:rPr lang="en-IN" sz="1200" kern="1200" dirty="0"/>
            <a:t>A named Function object</a:t>
          </a:r>
        </a:p>
        <a:p>
          <a:pPr marL="114300" lvl="1" indent="-114300" algn="l" defTabSz="533400" rtl="0">
            <a:lnSpc>
              <a:spcPct val="90000"/>
            </a:lnSpc>
            <a:spcBef>
              <a:spcPct val="0"/>
            </a:spcBef>
            <a:spcAft>
              <a:spcPct val="15000"/>
            </a:spcAft>
            <a:buChar char="•"/>
          </a:pPr>
          <a:r>
            <a:rPr lang="en-IN" sz="1200" kern="1200" dirty="0"/>
            <a:t>A nameless Function object, subject to it is wrapped within parenthesis.</a:t>
          </a:r>
        </a:p>
      </dsp:txBody>
      <dsp:txXfrm>
        <a:off x="0" y="317994"/>
        <a:ext cx="8715436" cy="1074150"/>
      </dsp:txXfrm>
    </dsp:sp>
    <dsp:sp modelId="{92160F7F-CEBD-4DA2-AE94-90E26C07A968}">
      <dsp:nvSpPr>
        <dsp:cNvPr id="0" name=""/>
        <dsp:cNvSpPr/>
      </dsp:nvSpPr>
      <dsp:spPr>
        <a:xfrm>
          <a:off x="435771" y="78097"/>
          <a:ext cx="7886754" cy="40225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96" tIns="0" rIns="230596" bIns="0" numCol="1" spcCol="1270" anchor="ctr" anchorCtr="0">
          <a:noAutofit/>
        </a:bodyPr>
        <a:lstStyle/>
        <a:p>
          <a:pPr marL="0" lvl="0" indent="0" algn="l" defTabSz="622300" rtl="0">
            <a:lnSpc>
              <a:spcPct val="90000"/>
            </a:lnSpc>
            <a:spcBef>
              <a:spcPct val="0"/>
            </a:spcBef>
            <a:spcAft>
              <a:spcPct val="35000"/>
            </a:spcAft>
            <a:buNone/>
          </a:pPr>
          <a:r>
            <a:rPr lang="en-IN" sz="1400" kern="1200" dirty="0"/>
            <a:t> Parameter to a thread object can be any callable entity, that is</a:t>
          </a:r>
        </a:p>
      </dsp:txBody>
      <dsp:txXfrm>
        <a:off x="455408" y="97734"/>
        <a:ext cx="7847480" cy="362982"/>
      </dsp:txXfrm>
    </dsp:sp>
    <dsp:sp modelId="{1C8589FC-86BA-44DA-95E2-87363B18B4C7}">
      <dsp:nvSpPr>
        <dsp:cNvPr id="0" name=""/>
        <dsp:cNvSpPr/>
      </dsp:nvSpPr>
      <dsp:spPr>
        <a:xfrm>
          <a:off x="0" y="1691441"/>
          <a:ext cx="8715436" cy="2772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ACA9E5-FC31-481E-BBA8-45698A9947C9}">
      <dsp:nvSpPr>
        <dsp:cNvPr id="0" name=""/>
        <dsp:cNvSpPr/>
      </dsp:nvSpPr>
      <dsp:spPr>
        <a:xfrm>
          <a:off x="435771" y="1451544"/>
          <a:ext cx="7886754" cy="40225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96" tIns="0" rIns="230596" bIns="0" numCol="1" spcCol="1270" anchor="ctr" anchorCtr="0">
          <a:noAutofit/>
        </a:bodyPr>
        <a:lstStyle/>
        <a:p>
          <a:pPr marL="0" lvl="0" indent="0" algn="l" defTabSz="622300" rtl="0">
            <a:lnSpc>
              <a:spcPct val="90000"/>
            </a:lnSpc>
            <a:spcBef>
              <a:spcPct val="0"/>
            </a:spcBef>
            <a:spcAft>
              <a:spcPct val="35000"/>
            </a:spcAft>
            <a:buNone/>
          </a:pPr>
          <a:r>
            <a:rPr lang="en-IN" sz="1400" kern="1200" dirty="0"/>
            <a:t>Joining of thread or detaching it can only be done once.</a:t>
          </a:r>
        </a:p>
      </dsp:txBody>
      <dsp:txXfrm>
        <a:off x="455408" y="1471181"/>
        <a:ext cx="7847480" cy="362982"/>
      </dsp:txXfrm>
    </dsp:sp>
    <dsp:sp modelId="{BA606174-520E-4E34-8FEE-C64DA035A655}">
      <dsp:nvSpPr>
        <dsp:cNvPr id="0" name=""/>
        <dsp:cNvSpPr/>
      </dsp:nvSpPr>
      <dsp:spPr>
        <a:xfrm>
          <a:off x="0" y="2267937"/>
          <a:ext cx="8715436" cy="2772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2E96CA-5A3E-40BA-8F5F-C946563A653A}">
      <dsp:nvSpPr>
        <dsp:cNvPr id="0" name=""/>
        <dsp:cNvSpPr/>
      </dsp:nvSpPr>
      <dsp:spPr>
        <a:xfrm>
          <a:off x="435771" y="2028041"/>
          <a:ext cx="7886754" cy="40225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96" tIns="0" rIns="230596" bIns="0" numCol="1" spcCol="1270" anchor="ctr" anchorCtr="0">
          <a:noAutofit/>
        </a:bodyPr>
        <a:lstStyle/>
        <a:p>
          <a:pPr marL="0" lvl="0" indent="0" algn="l" defTabSz="622300" rtl="0">
            <a:lnSpc>
              <a:spcPct val="90000"/>
            </a:lnSpc>
            <a:spcBef>
              <a:spcPct val="0"/>
            </a:spcBef>
            <a:spcAft>
              <a:spcPct val="35000"/>
            </a:spcAft>
            <a:buNone/>
          </a:pPr>
          <a:r>
            <a:rPr lang="en-IN" sz="1400" kern="1200" dirty="0"/>
            <a:t>Blindly calling a 'join' on a detached thread is not advisable.</a:t>
          </a:r>
        </a:p>
      </dsp:txBody>
      <dsp:txXfrm>
        <a:off x="455408" y="2047678"/>
        <a:ext cx="7847480" cy="362982"/>
      </dsp:txXfrm>
    </dsp:sp>
    <dsp:sp modelId="{181D2EED-C5D1-4F76-A81B-1EA56A607A1D}">
      <dsp:nvSpPr>
        <dsp:cNvPr id="0" name=""/>
        <dsp:cNvSpPr/>
      </dsp:nvSpPr>
      <dsp:spPr>
        <a:xfrm>
          <a:off x="0" y="2844434"/>
          <a:ext cx="8715436" cy="2772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8A76B4-F61C-41C3-A955-10ECB5477963}">
      <dsp:nvSpPr>
        <dsp:cNvPr id="0" name=""/>
        <dsp:cNvSpPr/>
      </dsp:nvSpPr>
      <dsp:spPr>
        <a:xfrm>
          <a:off x="435771" y="2604537"/>
          <a:ext cx="7886754" cy="40225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96" tIns="0" rIns="230596" bIns="0" numCol="1" spcCol="1270" anchor="ctr" anchorCtr="0">
          <a:noAutofit/>
        </a:bodyPr>
        <a:lstStyle/>
        <a:p>
          <a:pPr marL="0" lvl="0" indent="0" algn="l" defTabSz="622300" rtl="0">
            <a:lnSpc>
              <a:spcPct val="90000"/>
            </a:lnSpc>
            <a:spcBef>
              <a:spcPct val="0"/>
            </a:spcBef>
            <a:spcAft>
              <a:spcPct val="35000"/>
            </a:spcAft>
            <a:buNone/>
          </a:pPr>
          <a:r>
            <a:rPr lang="en-IN" sz="1400" kern="1200" dirty="0"/>
            <a:t>It is a good idea to verify whether a thread is 'joinable' before trying to 'join' it.</a:t>
          </a:r>
        </a:p>
      </dsp:txBody>
      <dsp:txXfrm>
        <a:off x="455408" y="2624174"/>
        <a:ext cx="7847480" cy="362982"/>
      </dsp:txXfrm>
    </dsp:sp>
    <dsp:sp modelId="{A9B23402-41D9-40CF-843B-E3C6B670CE1A}">
      <dsp:nvSpPr>
        <dsp:cNvPr id="0" name=""/>
        <dsp:cNvSpPr/>
      </dsp:nvSpPr>
      <dsp:spPr>
        <a:xfrm>
          <a:off x="0" y="3420930"/>
          <a:ext cx="8715436" cy="2772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669539-F8C4-4096-9E5E-827D5DA8E4D6}">
      <dsp:nvSpPr>
        <dsp:cNvPr id="0" name=""/>
        <dsp:cNvSpPr/>
      </dsp:nvSpPr>
      <dsp:spPr>
        <a:xfrm>
          <a:off x="435771" y="3181034"/>
          <a:ext cx="7886754" cy="40225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96" tIns="0" rIns="230596" bIns="0" numCol="1" spcCol="1270" anchor="ctr" anchorCtr="0">
          <a:noAutofit/>
        </a:bodyPr>
        <a:lstStyle/>
        <a:p>
          <a:pPr marL="0" lvl="0" indent="0" algn="l" defTabSz="622300" rtl="0">
            <a:lnSpc>
              <a:spcPct val="90000"/>
            </a:lnSpc>
            <a:spcBef>
              <a:spcPct val="0"/>
            </a:spcBef>
            <a:spcAft>
              <a:spcPct val="35000"/>
            </a:spcAft>
            <a:buNone/>
          </a:pPr>
          <a:r>
            <a:rPr lang="en-IN" sz="1400" kern="1200" dirty="0"/>
            <a:t>The decision of joining a thread or detaching thread has to be made before the thread object goes out of scope.</a:t>
          </a:r>
        </a:p>
      </dsp:txBody>
      <dsp:txXfrm>
        <a:off x="455408" y="3200671"/>
        <a:ext cx="7847480" cy="362982"/>
      </dsp:txXfrm>
    </dsp:sp>
    <dsp:sp modelId="{B0C50A56-E1FD-4D37-9D09-D22858812850}">
      <dsp:nvSpPr>
        <dsp:cNvPr id="0" name=""/>
        <dsp:cNvSpPr/>
      </dsp:nvSpPr>
      <dsp:spPr>
        <a:xfrm>
          <a:off x="0" y="3997427"/>
          <a:ext cx="8715436" cy="2772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C0850E-804D-450D-9571-E7F6450AE557}">
      <dsp:nvSpPr>
        <dsp:cNvPr id="0" name=""/>
        <dsp:cNvSpPr/>
      </dsp:nvSpPr>
      <dsp:spPr>
        <a:xfrm>
          <a:off x="435771" y="3757530"/>
          <a:ext cx="7886754" cy="40225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96" tIns="0" rIns="230596" bIns="0" numCol="1" spcCol="1270" anchor="ctr" anchorCtr="0">
          <a:noAutofit/>
        </a:bodyPr>
        <a:lstStyle/>
        <a:p>
          <a:pPr marL="0" lvl="0" indent="0" algn="l" defTabSz="622300" rtl="0">
            <a:lnSpc>
              <a:spcPct val="90000"/>
            </a:lnSpc>
            <a:spcBef>
              <a:spcPct val="0"/>
            </a:spcBef>
            <a:spcAft>
              <a:spcPct val="35000"/>
            </a:spcAft>
            <a:buNone/>
          </a:pPr>
          <a:r>
            <a:rPr lang="en-IN" sz="1400" kern="1200" dirty="0"/>
            <a:t>The thread objects cannot be copy constructed &amp; can only be 'moved' [Transfer ownership]</a:t>
          </a:r>
        </a:p>
      </dsp:txBody>
      <dsp:txXfrm>
        <a:off x="455408" y="3777167"/>
        <a:ext cx="7847480" cy="362982"/>
      </dsp:txXfrm>
    </dsp:sp>
    <dsp:sp modelId="{ACE1A218-15DB-4253-ABB8-5F9A55D20B71}">
      <dsp:nvSpPr>
        <dsp:cNvPr id="0" name=""/>
        <dsp:cNvSpPr/>
      </dsp:nvSpPr>
      <dsp:spPr>
        <a:xfrm>
          <a:off x="0" y="4573924"/>
          <a:ext cx="8715436" cy="2772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4A181B-9508-4C7A-8AF5-F38497340AD2}">
      <dsp:nvSpPr>
        <dsp:cNvPr id="0" name=""/>
        <dsp:cNvSpPr/>
      </dsp:nvSpPr>
      <dsp:spPr>
        <a:xfrm>
          <a:off x="435771" y="4334027"/>
          <a:ext cx="7886754" cy="40225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96" tIns="0" rIns="230596" bIns="0" numCol="1" spcCol="1270" anchor="ctr" anchorCtr="0">
          <a:noAutofit/>
        </a:bodyPr>
        <a:lstStyle/>
        <a:p>
          <a:pPr marL="0" lvl="0" indent="0" algn="l" defTabSz="622300" rtl="0">
            <a:lnSpc>
              <a:spcPct val="90000"/>
            </a:lnSpc>
            <a:spcBef>
              <a:spcPct val="0"/>
            </a:spcBef>
            <a:spcAft>
              <a:spcPct val="35000"/>
            </a:spcAft>
            <a:buNone/>
          </a:pPr>
          <a:r>
            <a:rPr lang="en-IN" sz="1400" kern="1200" dirty="0"/>
            <a:t>Parameters to a thread object are always passed by value.</a:t>
          </a:r>
        </a:p>
      </dsp:txBody>
      <dsp:txXfrm>
        <a:off x="455408" y="4353664"/>
        <a:ext cx="7847480" cy="3629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06BCFB-18A2-49E3-B3BA-CA83966BF666}" type="datetimeFigureOut">
              <a:rPr lang="en-IN" smtClean="0"/>
              <a:t>19-08-2023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1E8D71-C8EC-4B8F-AD33-1FEAFBB5775E}" type="slidenum">
              <a:rPr lang="en-IN" smtClean="0"/>
              <a:t>‹#›</a:t>
            </a:fld>
            <a:endParaRPr lang="en-IN"/>
          </a:p>
        </p:txBody>
      </p:sp>
    </p:spTree>
    <p:extLst>
      <p:ext uri="{BB962C8B-B14F-4D97-AF65-F5344CB8AC3E}">
        <p14:creationId xmlns:p14="http://schemas.microsoft.com/office/powerpoint/2010/main" val="3469818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C35EA9-04AB-4EDA-888F-F1DFE7C4F5C7}"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panose="020F0502020204030204"/>
                <a:ea typeface="+mn-ea"/>
                <a:cs typeface="+mn-cs"/>
              </a:rPr>
              <a:t>Trainer: A.M.P.Ganesh Prabhu</a:t>
            </a:r>
          </a:p>
        </p:txBody>
      </p:sp>
    </p:spTree>
    <p:extLst>
      <p:ext uri="{BB962C8B-B14F-4D97-AF65-F5344CB8AC3E}">
        <p14:creationId xmlns:p14="http://schemas.microsoft.com/office/powerpoint/2010/main" val="4276880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panose="020F0502020204030204"/>
                <a:ea typeface="+mn-ea"/>
                <a:cs typeface="+mn-cs"/>
              </a:rPr>
              <a:t>Trainer: A.M.P.Ganesh Prabhu</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C35EA9-04AB-4EDA-888F-F1DFE7C4F5C7}"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8535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panose="020F0502020204030204"/>
                <a:ea typeface="+mn-ea"/>
                <a:cs typeface="+mn-cs"/>
              </a:rPr>
              <a:t>Trainer: A.M.P.Ganesh Prabhu</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C35EA9-04AB-4EDA-888F-F1DFE7C4F5C7}"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5028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panose="020F0502020204030204"/>
                <a:ea typeface="+mn-ea"/>
                <a:cs typeface="+mn-cs"/>
              </a:rPr>
              <a:t>Trainer: A.M.P.Ganesh Prabhu</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C35EA9-04AB-4EDA-888F-F1DFE7C4F5C7}"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3603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98672A-FB12-47A1-8785-E8CFAA64199A}" type="datetime1">
              <a:rPr lang="en-IN" smtClean="0"/>
              <a:t>19-08-2023</a:t>
            </a:fld>
            <a:endParaRPr lang="en-IN"/>
          </a:p>
        </p:txBody>
      </p:sp>
      <p:sp>
        <p:nvSpPr>
          <p:cNvPr id="5" name="Footer Placeholder 4"/>
          <p:cNvSpPr>
            <a:spLocks noGrp="1"/>
          </p:cNvSpPr>
          <p:nvPr>
            <p:ph type="ftr" sz="quarter" idx="11"/>
          </p:nvPr>
        </p:nvSpPr>
        <p:spPr/>
        <p:txBody>
          <a:bodyPr/>
          <a:lstStyle/>
          <a:p>
            <a:r>
              <a:rPr lang="en-IN"/>
              <a:t>Trainer: A.M.P.Ganesh Prabhu [ampganeshprabhu@gmail.com]</a:t>
            </a:r>
          </a:p>
        </p:txBody>
      </p:sp>
      <p:sp>
        <p:nvSpPr>
          <p:cNvPr id="6" name="Slide Number Placeholder 5"/>
          <p:cNvSpPr>
            <a:spLocks noGrp="1"/>
          </p:cNvSpPr>
          <p:nvPr>
            <p:ph type="sldNum" sz="quarter" idx="12"/>
          </p:nvPr>
        </p:nvSpPr>
        <p:spPr/>
        <p:txBody>
          <a:bodyPr/>
          <a:lstStyle/>
          <a:p>
            <a:fld id="{7509ABCF-EDCD-42B9-93A2-561EE76D5884}" type="slidenum">
              <a:rPr lang="en-IN" smtClean="0"/>
              <a:pPr/>
              <a:t>‹#›</a:t>
            </a:fld>
            <a:endParaRPr lang="en-IN"/>
          </a:p>
        </p:txBody>
      </p:sp>
    </p:spTree>
    <p:extLst>
      <p:ext uri="{BB962C8B-B14F-4D97-AF65-F5344CB8AC3E}">
        <p14:creationId xmlns:p14="http://schemas.microsoft.com/office/powerpoint/2010/main" val="1884505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521EC26-FB8C-4289-B402-7CCE7E601B59}" type="datetime1">
              <a:rPr lang="en-IN" smtClean="0"/>
              <a:t>19-08-2023</a:t>
            </a:fld>
            <a:endParaRPr lang="en-IN"/>
          </a:p>
        </p:txBody>
      </p:sp>
      <p:sp>
        <p:nvSpPr>
          <p:cNvPr id="5" name="Footer Placeholder 4"/>
          <p:cNvSpPr>
            <a:spLocks noGrp="1"/>
          </p:cNvSpPr>
          <p:nvPr>
            <p:ph type="ftr" sz="quarter" idx="11"/>
          </p:nvPr>
        </p:nvSpPr>
        <p:spPr/>
        <p:txBody>
          <a:bodyPr/>
          <a:lstStyle/>
          <a:p>
            <a:r>
              <a:rPr lang="en-IN"/>
              <a:t>Trainer: A.M.P.Ganesh Prabhu [ampganeshprabhu@gmail.com]</a:t>
            </a:r>
          </a:p>
        </p:txBody>
      </p:sp>
      <p:sp>
        <p:nvSpPr>
          <p:cNvPr id="6" name="Slide Number Placeholder 5"/>
          <p:cNvSpPr>
            <a:spLocks noGrp="1"/>
          </p:cNvSpPr>
          <p:nvPr>
            <p:ph type="sldNum" sz="quarter" idx="12"/>
          </p:nvPr>
        </p:nvSpPr>
        <p:spPr/>
        <p:txBody>
          <a:bodyPr/>
          <a:lstStyle/>
          <a:p>
            <a:fld id="{7509ABCF-EDCD-42B9-93A2-561EE76D5884}" type="slidenum">
              <a:rPr lang="en-IN" smtClean="0"/>
              <a:pPr/>
              <a:t>‹#›</a:t>
            </a:fld>
            <a:endParaRPr lang="en-IN"/>
          </a:p>
        </p:txBody>
      </p:sp>
    </p:spTree>
    <p:extLst>
      <p:ext uri="{BB962C8B-B14F-4D97-AF65-F5344CB8AC3E}">
        <p14:creationId xmlns:p14="http://schemas.microsoft.com/office/powerpoint/2010/main" val="1487836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B1A92B9-7A1E-44A3-92E3-1C9B71B031C2}" type="datetime1">
              <a:rPr lang="en-IN" smtClean="0"/>
              <a:t>19-08-2023</a:t>
            </a:fld>
            <a:endParaRPr lang="en-IN"/>
          </a:p>
        </p:txBody>
      </p:sp>
      <p:sp>
        <p:nvSpPr>
          <p:cNvPr id="5" name="Footer Placeholder 4"/>
          <p:cNvSpPr>
            <a:spLocks noGrp="1"/>
          </p:cNvSpPr>
          <p:nvPr>
            <p:ph type="ftr" sz="quarter" idx="11"/>
          </p:nvPr>
        </p:nvSpPr>
        <p:spPr/>
        <p:txBody>
          <a:bodyPr/>
          <a:lstStyle/>
          <a:p>
            <a:r>
              <a:rPr lang="en-IN"/>
              <a:t>Trainer: A.M.P.Ganesh Prabhu [ampganeshprabhu@gmail.com]</a:t>
            </a:r>
          </a:p>
        </p:txBody>
      </p:sp>
      <p:sp>
        <p:nvSpPr>
          <p:cNvPr id="6" name="Slide Number Placeholder 5"/>
          <p:cNvSpPr>
            <a:spLocks noGrp="1"/>
          </p:cNvSpPr>
          <p:nvPr>
            <p:ph type="sldNum" sz="quarter" idx="12"/>
          </p:nvPr>
        </p:nvSpPr>
        <p:spPr/>
        <p:txBody>
          <a:bodyPr/>
          <a:lstStyle/>
          <a:p>
            <a:fld id="{7509ABCF-EDCD-42B9-93A2-561EE76D5884}" type="slidenum">
              <a:rPr lang="en-IN" smtClean="0"/>
              <a:pPr/>
              <a:t>‹#›</a:t>
            </a:fld>
            <a:endParaRPr lang="en-IN"/>
          </a:p>
        </p:txBody>
      </p:sp>
    </p:spTree>
    <p:extLst>
      <p:ext uri="{BB962C8B-B14F-4D97-AF65-F5344CB8AC3E}">
        <p14:creationId xmlns:p14="http://schemas.microsoft.com/office/powerpoint/2010/main" val="2621762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C3D6F61-615E-40DB-B6A7-1116A4119876}" type="datetime1">
              <a:rPr lang="en-IN" smtClean="0"/>
              <a:t>19-08-2023</a:t>
            </a:fld>
            <a:endParaRPr lang="en-IN"/>
          </a:p>
        </p:txBody>
      </p:sp>
      <p:sp>
        <p:nvSpPr>
          <p:cNvPr id="5" name="Footer Placeholder 4"/>
          <p:cNvSpPr>
            <a:spLocks noGrp="1"/>
          </p:cNvSpPr>
          <p:nvPr>
            <p:ph type="ftr" sz="quarter" idx="11"/>
          </p:nvPr>
        </p:nvSpPr>
        <p:spPr/>
        <p:txBody>
          <a:bodyPr/>
          <a:lstStyle/>
          <a:p>
            <a:r>
              <a:rPr lang="en-IN"/>
              <a:t>Trainer: A.M.P.Ganesh Prabhu [ampganeshprabhu@gmail.com]</a:t>
            </a:r>
          </a:p>
        </p:txBody>
      </p:sp>
      <p:sp>
        <p:nvSpPr>
          <p:cNvPr id="6" name="Slide Number Placeholder 5"/>
          <p:cNvSpPr>
            <a:spLocks noGrp="1"/>
          </p:cNvSpPr>
          <p:nvPr>
            <p:ph type="sldNum" sz="quarter" idx="12"/>
          </p:nvPr>
        </p:nvSpPr>
        <p:spPr/>
        <p:txBody>
          <a:bodyPr/>
          <a:lstStyle/>
          <a:p>
            <a:fld id="{7509ABCF-EDCD-42B9-93A2-561EE76D5884}" type="slidenum">
              <a:rPr lang="en-IN" smtClean="0"/>
              <a:pPr/>
              <a:t>‹#›</a:t>
            </a:fld>
            <a:endParaRPr lang="en-IN"/>
          </a:p>
        </p:txBody>
      </p:sp>
    </p:spTree>
    <p:extLst>
      <p:ext uri="{BB962C8B-B14F-4D97-AF65-F5344CB8AC3E}">
        <p14:creationId xmlns:p14="http://schemas.microsoft.com/office/powerpoint/2010/main" val="1286499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177ADF-8CA0-4A9A-9C14-1210884F1BC6}" type="datetime1">
              <a:rPr lang="en-IN" smtClean="0"/>
              <a:t>19-08-2023</a:t>
            </a:fld>
            <a:endParaRPr lang="en-IN"/>
          </a:p>
        </p:txBody>
      </p:sp>
      <p:sp>
        <p:nvSpPr>
          <p:cNvPr id="5" name="Footer Placeholder 4"/>
          <p:cNvSpPr>
            <a:spLocks noGrp="1"/>
          </p:cNvSpPr>
          <p:nvPr>
            <p:ph type="ftr" sz="quarter" idx="11"/>
          </p:nvPr>
        </p:nvSpPr>
        <p:spPr/>
        <p:txBody>
          <a:bodyPr/>
          <a:lstStyle/>
          <a:p>
            <a:r>
              <a:rPr lang="en-IN"/>
              <a:t>Trainer: A.M.P.Ganesh Prabhu [ampganeshprabhu@gmail.com]</a:t>
            </a:r>
          </a:p>
        </p:txBody>
      </p:sp>
      <p:sp>
        <p:nvSpPr>
          <p:cNvPr id="6" name="Slide Number Placeholder 5"/>
          <p:cNvSpPr>
            <a:spLocks noGrp="1"/>
          </p:cNvSpPr>
          <p:nvPr>
            <p:ph type="sldNum" sz="quarter" idx="12"/>
          </p:nvPr>
        </p:nvSpPr>
        <p:spPr/>
        <p:txBody>
          <a:bodyPr/>
          <a:lstStyle/>
          <a:p>
            <a:fld id="{7509ABCF-EDCD-42B9-93A2-561EE76D5884}" type="slidenum">
              <a:rPr lang="en-IN" smtClean="0"/>
              <a:pPr/>
              <a:t>‹#›</a:t>
            </a:fld>
            <a:endParaRPr lang="en-IN"/>
          </a:p>
        </p:txBody>
      </p:sp>
    </p:spTree>
    <p:extLst>
      <p:ext uri="{BB962C8B-B14F-4D97-AF65-F5344CB8AC3E}">
        <p14:creationId xmlns:p14="http://schemas.microsoft.com/office/powerpoint/2010/main" val="352026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03C0210-AF23-4A2E-803F-66B19385BD63}" type="datetime1">
              <a:rPr lang="en-IN" smtClean="0"/>
              <a:t>19-08-2023</a:t>
            </a:fld>
            <a:endParaRPr lang="en-IN"/>
          </a:p>
        </p:txBody>
      </p:sp>
      <p:sp>
        <p:nvSpPr>
          <p:cNvPr id="6" name="Footer Placeholder 5"/>
          <p:cNvSpPr>
            <a:spLocks noGrp="1"/>
          </p:cNvSpPr>
          <p:nvPr>
            <p:ph type="ftr" sz="quarter" idx="11"/>
          </p:nvPr>
        </p:nvSpPr>
        <p:spPr/>
        <p:txBody>
          <a:bodyPr/>
          <a:lstStyle/>
          <a:p>
            <a:r>
              <a:rPr lang="en-IN"/>
              <a:t>Trainer: A.M.P.Ganesh Prabhu [ampganeshprabhu@gmail.com]</a:t>
            </a:r>
          </a:p>
        </p:txBody>
      </p:sp>
      <p:sp>
        <p:nvSpPr>
          <p:cNvPr id="7" name="Slide Number Placeholder 6"/>
          <p:cNvSpPr>
            <a:spLocks noGrp="1"/>
          </p:cNvSpPr>
          <p:nvPr>
            <p:ph type="sldNum" sz="quarter" idx="12"/>
          </p:nvPr>
        </p:nvSpPr>
        <p:spPr/>
        <p:txBody>
          <a:bodyPr/>
          <a:lstStyle/>
          <a:p>
            <a:fld id="{7509ABCF-EDCD-42B9-93A2-561EE76D5884}" type="slidenum">
              <a:rPr lang="en-IN" smtClean="0"/>
              <a:pPr/>
              <a:t>‹#›</a:t>
            </a:fld>
            <a:endParaRPr lang="en-IN"/>
          </a:p>
        </p:txBody>
      </p:sp>
    </p:spTree>
    <p:extLst>
      <p:ext uri="{BB962C8B-B14F-4D97-AF65-F5344CB8AC3E}">
        <p14:creationId xmlns:p14="http://schemas.microsoft.com/office/powerpoint/2010/main" val="2587896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7EB26D5-7BB7-412A-980B-1C5B45538816}" type="datetime1">
              <a:rPr lang="en-IN" smtClean="0"/>
              <a:t>19-08-2023</a:t>
            </a:fld>
            <a:endParaRPr lang="en-IN"/>
          </a:p>
        </p:txBody>
      </p:sp>
      <p:sp>
        <p:nvSpPr>
          <p:cNvPr id="8" name="Footer Placeholder 7"/>
          <p:cNvSpPr>
            <a:spLocks noGrp="1"/>
          </p:cNvSpPr>
          <p:nvPr>
            <p:ph type="ftr" sz="quarter" idx="11"/>
          </p:nvPr>
        </p:nvSpPr>
        <p:spPr/>
        <p:txBody>
          <a:bodyPr/>
          <a:lstStyle/>
          <a:p>
            <a:r>
              <a:rPr lang="en-IN"/>
              <a:t>Trainer: A.M.P.Ganesh Prabhu [ampganeshprabhu@gmail.com]</a:t>
            </a:r>
          </a:p>
        </p:txBody>
      </p:sp>
      <p:sp>
        <p:nvSpPr>
          <p:cNvPr id="9" name="Slide Number Placeholder 8"/>
          <p:cNvSpPr>
            <a:spLocks noGrp="1"/>
          </p:cNvSpPr>
          <p:nvPr>
            <p:ph type="sldNum" sz="quarter" idx="12"/>
          </p:nvPr>
        </p:nvSpPr>
        <p:spPr/>
        <p:txBody>
          <a:bodyPr/>
          <a:lstStyle/>
          <a:p>
            <a:fld id="{7509ABCF-EDCD-42B9-93A2-561EE76D5884}" type="slidenum">
              <a:rPr lang="en-IN" smtClean="0"/>
              <a:pPr/>
              <a:t>‹#›</a:t>
            </a:fld>
            <a:endParaRPr lang="en-IN"/>
          </a:p>
        </p:txBody>
      </p:sp>
    </p:spTree>
    <p:extLst>
      <p:ext uri="{BB962C8B-B14F-4D97-AF65-F5344CB8AC3E}">
        <p14:creationId xmlns:p14="http://schemas.microsoft.com/office/powerpoint/2010/main" val="241153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4177B56-B50B-4AE3-8D7D-E5D0388AD435}" type="datetime1">
              <a:rPr lang="en-IN" smtClean="0"/>
              <a:t>19-08-2023</a:t>
            </a:fld>
            <a:endParaRPr lang="en-IN"/>
          </a:p>
        </p:txBody>
      </p:sp>
      <p:sp>
        <p:nvSpPr>
          <p:cNvPr id="4" name="Footer Placeholder 3"/>
          <p:cNvSpPr>
            <a:spLocks noGrp="1"/>
          </p:cNvSpPr>
          <p:nvPr>
            <p:ph type="ftr" sz="quarter" idx="11"/>
          </p:nvPr>
        </p:nvSpPr>
        <p:spPr/>
        <p:txBody>
          <a:bodyPr/>
          <a:lstStyle/>
          <a:p>
            <a:r>
              <a:rPr lang="en-IN"/>
              <a:t>Trainer: A.M.P.Ganesh Prabhu [ampganeshprabhu@gmail.com]</a:t>
            </a:r>
          </a:p>
        </p:txBody>
      </p:sp>
      <p:sp>
        <p:nvSpPr>
          <p:cNvPr id="5" name="Slide Number Placeholder 4"/>
          <p:cNvSpPr>
            <a:spLocks noGrp="1"/>
          </p:cNvSpPr>
          <p:nvPr>
            <p:ph type="sldNum" sz="quarter" idx="12"/>
          </p:nvPr>
        </p:nvSpPr>
        <p:spPr/>
        <p:txBody>
          <a:bodyPr/>
          <a:lstStyle/>
          <a:p>
            <a:fld id="{7509ABCF-EDCD-42B9-93A2-561EE76D5884}" type="slidenum">
              <a:rPr lang="en-IN" smtClean="0"/>
              <a:pPr/>
              <a:t>‹#›</a:t>
            </a:fld>
            <a:endParaRPr lang="en-IN"/>
          </a:p>
        </p:txBody>
      </p:sp>
    </p:spTree>
    <p:extLst>
      <p:ext uri="{BB962C8B-B14F-4D97-AF65-F5344CB8AC3E}">
        <p14:creationId xmlns:p14="http://schemas.microsoft.com/office/powerpoint/2010/main" val="1105345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C1DBB9-485F-4A6A-AB58-6F93F19CF3FD}" type="datetime1">
              <a:rPr lang="en-IN" smtClean="0"/>
              <a:t>19-08-2023</a:t>
            </a:fld>
            <a:endParaRPr lang="en-IN"/>
          </a:p>
        </p:txBody>
      </p:sp>
      <p:sp>
        <p:nvSpPr>
          <p:cNvPr id="3" name="Footer Placeholder 2"/>
          <p:cNvSpPr>
            <a:spLocks noGrp="1"/>
          </p:cNvSpPr>
          <p:nvPr>
            <p:ph type="ftr" sz="quarter" idx="11"/>
          </p:nvPr>
        </p:nvSpPr>
        <p:spPr/>
        <p:txBody>
          <a:bodyPr/>
          <a:lstStyle/>
          <a:p>
            <a:r>
              <a:rPr lang="en-IN"/>
              <a:t>Trainer: A.M.P.Ganesh Prabhu [ampganeshprabhu@gmail.com]</a:t>
            </a:r>
          </a:p>
        </p:txBody>
      </p:sp>
      <p:sp>
        <p:nvSpPr>
          <p:cNvPr id="4" name="Slide Number Placeholder 3"/>
          <p:cNvSpPr>
            <a:spLocks noGrp="1"/>
          </p:cNvSpPr>
          <p:nvPr>
            <p:ph type="sldNum" sz="quarter" idx="12"/>
          </p:nvPr>
        </p:nvSpPr>
        <p:spPr/>
        <p:txBody>
          <a:bodyPr/>
          <a:lstStyle/>
          <a:p>
            <a:fld id="{7509ABCF-EDCD-42B9-93A2-561EE76D5884}" type="slidenum">
              <a:rPr lang="en-IN" smtClean="0"/>
              <a:pPr/>
              <a:t>‹#›</a:t>
            </a:fld>
            <a:endParaRPr lang="en-IN"/>
          </a:p>
        </p:txBody>
      </p:sp>
    </p:spTree>
    <p:extLst>
      <p:ext uri="{BB962C8B-B14F-4D97-AF65-F5344CB8AC3E}">
        <p14:creationId xmlns:p14="http://schemas.microsoft.com/office/powerpoint/2010/main" val="4088552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E7329D-CF0F-4C97-8D18-3BA11DF2E31B}" type="datetime1">
              <a:rPr lang="en-IN" smtClean="0"/>
              <a:t>19-08-2023</a:t>
            </a:fld>
            <a:endParaRPr lang="en-IN"/>
          </a:p>
        </p:txBody>
      </p:sp>
      <p:sp>
        <p:nvSpPr>
          <p:cNvPr id="6" name="Footer Placeholder 5"/>
          <p:cNvSpPr>
            <a:spLocks noGrp="1"/>
          </p:cNvSpPr>
          <p:nvPr>
            <p:ph type="ftr" sz="quarter" idx="11"/>
          </p:nvPr>
        </p:nvSpPr>
        <p:spPr/>
        <p:txBody>
          <a:bodyPr/>
          <a:lstStyle/>
          <a:p>
            <a:r>
              <a:rPr lang="en-IN"/>
              <a:t>Trainer: A.M.P.Ganesh Prabhu [ampganeshprabhu@gmail.com]</a:t>
            </a:r>
          </a:p>
        </p:txBody>
      </p:sp>
      <p:sp>
        <p:nvSpPr>
          <p:cNvPr id="7" name="Slide Number Placeholder 6"/>
          <p:cNvSpPr>
            <a:spLocks noGrp="1"/>
          </p:cNvSpPr>
          <p:nvPr>
            <p:ph type="sldNum" sz="quarter" idx="12"/>
          </p:nvPr>
        </p:nvSpPr>
        <p:spPr/>
        <p:txBody>
          <a:bodyPr/>
          <a:lstStyle/>
          <a:p>
            <a:fld id="{7509ABCF-EDCD-42B9-93A2-561EE76D5884}" type="slidenum">
              <a:rPr lang="en-IN" smtClean="0"/>
              <a:pPr/>
              <a:t>‹#›</a:t>
            </a:fld>
            <a:endParaRPr lang="en-IN"/>
          </a:p>
        </p:txBody>
      </p:sp>
    </p:spTree>
    <p:extLst>
      <p:ext uri="{BB962C8B-B14F-4D97-AF65-F5344CB8AC3E}">
        <p14:creationId xmlns:p14="http://schemas.microsoft.com/office/powerpoint/2010/main" val="229203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7AAA86-954B-4B8B-A444-A02B44B23106}" type="datetime1">
              <a:rPr lang="en-IN" smtClean="0"/>
              <a:t>19-08-2023</a:t>
            </a:fld>
            <a:endParaRPr lang="en-IN"/>
          </a:p>
        </p:txBody>
      </p:sp>
      <p:sp>
        <p:nvSpPr>
          <p:cNvPr id="6" name="Footer Placeholder 5"/>
          <p:cNvSpPr>
            <a:spLocks noGrp="1"/>
          </p:cNvSpPr>
          <p:nvPr>
            <p:ph type="ftr" sz="quarter" idx="11"/>
          </p:nvPr>
        </p:nvSpPr>
        <p:spPr/>
        <p:txBody>
          <a:bodyPr/>
          <a:lstStyle/>
          <a:p>
            <a:r>
              <a:rPr lang="en-IN"/>
              <a:t>Trainer: A.M.P.Ganesh Prabhu [ampganeshprabhu@gmail.com]</a:t>
            </a:r>
          </a:p>
        </p:txBody>
      </p:sp>
      <p:sp>
        <p:nvSpPr>
          <p:cNvPr id="7" name="Slide Number Placeholder 6"/>
          <p:cNvSpPr>
            <a:spLocks noGrp="1"/>
          </p:cNvSpPr>
          <p:nvPr>
            <p:ph type="sldNum" sz="quarter" idx="12"/>
          </p:nvPr>
        </p:nvSpPr>
        <p:spPr/>
        <p:txBody>
          <a:bodyPr/>
          <a:lstStyle/>
          <a:p>
            <a:fld id="{7509ABCF-EDCD-42B9-93A2-561EE76D5884}" type="slidenum">
              <a:rPr lang="en-IN" smtClean="0"/>
              <a:pPr/>
              <a:t>‹#›</a:t>
            </a:fld>
            <a:endParaRPr lang="en-IN"/>
          </a:p>
        </p:txBody>
      </p:sp>
    </p:spTree>
    <p:extLst>
      <p:ext uri="{BB962C8B-B14F-4D97-AF65-F5344CB8AC3E}">
        <p14:creationId xmlns:p14="http://schemas.microsoft.com/office/powerpoint/2010/main" val="1509668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CE2F37-B292-48E5-B6DB-6F2F29C2219D}" type="datetime1">
              <a:rPr lang="en-IN" smtClean="0"/>
              <a:t>19-08-2023</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Trainer: A.M.P.Ganesh Prabhu [ampganeshprabhu@gmail.com]</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9ABCF-EDCD-42B9-93A2-561EE76D5884}" type="slidenum">
              <a:rPr lang="en-IN" smtClean="0"/>
              <a:pPr/>
              <a:t>‹#›</a:t>
            </a:fld>
            <a:endParaRPr lang="en-IN"/>
          </a:p>
        </p:txBody>
      </p:sp>
    </p:spTree>
    <p:extLst>
      <p:ext uri="{BB962C8B-B14F-4D97-AF65-F5344CB8AC3E}">
        <p14:creationId xmlns:p14="http://schemas.microsoft.com/office/powerpoint/2010/main" val="20365385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9.xml"/><Relationship Id="rId13" Type="http://schemas.openxmlformats.org/officeDocument/2006/relationships/diagramLayout" Target="../diagrams/layout20.xml"/><Relationship Id="rId18" Type="http://schemas.openxmlformats.org/officeDocument/2006/relationships/diagramLayout" Target="../diagrams/layout21.xml"/><Relationship Id="rId26" Type="http://schemas.microsoft.com/office/2007/relationships/diagramDrawing" Target="../diagrams/drawing22.xml"/><Relationship Id="rId3" Type="http://schemas.openxmlformats.org/officeDocument/2006/relationships/diagramLayout" Target="../diagrams/layout18.xml"/><Relationship Id="rId21" Type="http://schemas.microsoft.com/office/2007/relationships/diagramDrawing" Target="../diagrams/drawing21.xml"/><Relationship Id="rId7" Type="http://schemas.openxmlformats.org/officeDocument/2006/relationships/diagramData" Target="../diagrams/data19.xml"/><Relationship Id="rId12" Type="http://schemas.openxmlformats.org/officeDocument/2006/relationships/diagramData" Target="../diagrams/data20.xml"/><Relationship Id="rId17" Type="http://schemas.openxmlformats.org/officeDocument/2006/relationships/diagramData" Target="../diagrams/data21.xml"/><Relationship Id="rId25" Type="http://schemas.openxmlformats.org/officeDocument/2006/relationships/diagramColors" Target="../diagrams/colors22.xml"/><Relationship Id="rId2" Type="http://schemas.openxmlformats.org/officeDocument/2006/relationships/diagramData" Target="../diagrams/data18.xml"/><Relationship Id="rId16" Type="http://schemas.microsoft.com/office/2007/relationships/diagramDrawing" Target="../diagrams/drawing20.xml"/><Relationship Id="rId20" Type="http://schemas.openxmlformats.org/officeDocument/2006/relationships/diagramColors" Target="../diagrams/colors21.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24" Type="http://schemas.openxmlformats.org/officeDocument/2006/relationships/diagramQuickStyle" Target="../diagrams/quickStyle22.xml"/><Relationship Id="rId5" Type="http://schemas.openxmlformats.org/officeDocument/2006/relationships/diagramColors" Target="../diagrams/colors18.xml"/><Relationship Id="rId15" Type="http://schemas.openxmlformats.org/officeDocument/2006/relationships/diagramColors" Target="../diagrams/colors20.xml"/><Relationship Id="rId23" Type="http://schemas.openxmlformats.org/officeDocument/2006/relationships/diagramLayout" Target="../diagrams/layout22.xml"/><Relationship Id="rId10" Type="http://schemas.openxmlformats.org/officeDocument/2006/relationships/diagramColors" Target="../diagrams/colors19.xml"/><Relationship Id="rId19" Type="http://schemas.openxmlformats.org/officeDocument/2006/relationships/diagramQuickStyle" Target="../diagrams/quickStyle21.xml"/><Relationship Id="rId4" Type="http://schemas.openxmlformats.org/officeDocument/2006/relationships/diagramQuickStyle" Target="../diagrams/quickStyle18.xml"/><Relationship Id="rId9" Type="http://schemas.openxmlformats.org/officeDocument/2006/relationships/diagramQuickStyle" Target="../diagrams/quickStyle19.xml"/><Relationship Id="rId14" Type="http://schemas.openxmlformats.org/officeDocument/2006/relationships/diagramQuickStyle" Target="../diagrams/quickStyle20.xml"/><Relationship Id="rId22" Type="http://schemas.openxmlformats.org/officeDocument/2006/relationships/diagramData" Target="../diagrams/data22.xml"/><Relationship Id="rId27"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diagramLayout" Target="../diagrams/layout23.xml"/><Relationship Id="rId7" Type="http://schemas.openxmlformats.org/officeDocument/2006/relationships/diagramData" Target="../diagrams/data24.xml"/><Relationship Id="rId12" Type="http://schemas.openxmlformats.org/officeDocument/2006/relationships/image" Target="../media/image1.png"/><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11" Type="http://schemas.microsoft.com/office/2007/relationships/diagramDrawing" Target="../diagrams/drawing24.xml"/><Relationship Id="rId5" Type="http://schemas.openxmlformats.org/officeDocument/2006/relationships/diagramColors" Target="../diagrams/colors23.xml"/><Relationship Id="rId10" Type="http://schemas.openxmlformats.org/officeDocument/2006/relationships/diagramColors" Target="../diagrams/colors24.xml"/><Relationship Id="rId4" Type="http://schemas.openxmlformats.org/officeDocument/2006/relationships/diagramQuickStyle" Target="../diagrams/quickStyle23.xml"/><Relationship Id="rId9" Type="http://schemas.openxmlformats.org/officeDocument/2006/relationships/diagramQuickStyle" Target="../diagrams/quickStyle24.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26.xml"/><Relationship Id="rId3" Type="http://schemas.openxmlformats.org/officeDocument/2006/relationships/diagramLayout" Target="../diagrams/layout25.xml"/><Relationship Id="rId7" Type="http://schemas.openxmlformats.org/officeDocument/2006/relationships/diagramData" Target="../diagrams/data26.xml"/><Relationship Id="rId12" Type="http://schemas.openxmlformats.org/officeDocument/2006/relationships/image" Target="../media/image1.png"/><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11" Type="http://schemas.microsoft.com/office/2007/relationships/diagramDrawing" Target="../diagrams/drawing26.xml"/><Relationship Id="rId5" Type="http://schemas.openxmlformats.org/officeDocument/2006/relationships/diagramColors" Target="../diagrams/colors25.xml"/><Relationship Id="rId10" Type="http://schemas.openxmlformats.org/officeDocument/2006/relationships/diagramColors" Target="../diagrams/colors26.xml"/><Relationship Id="rId4" Type="http://schemas.openxmlformats.org/officeDocument/2006/relationships/diagramQuickStyle" Target="../diagrams/quickStyle25.xml"/><Relationship Id="rId9" Type="http://schemas.openxmlformats.org/officeDocument/2006/relationships/diagramQuickStyle" Target="../diagrams/quickStyle26.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28.xml"/><Relationship Id="rId3" Type="http://schemas.openxmlformats.org/officeDocument/2006/relationships/diagramLayout" Target="../diagrams/layout27.xml"/><Relationship Id="rId7" Type="http://schemas.openxmlformats.org/officeDocument/2006/relationships/diagramData" Target="../diagrams/data28.xml"/><Relationship Id="rId12" Type="http://schemas.openxmlformats.org/officeDocument/2006/relationships/image" Target="../media/image1.png"/><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11" Type="http://schemas.microsoft.com/office/2007/relationships/diagramDrawing" Target="../diagrams/drawing28.xml"/><Relationship Id="rId5" Type="http://schemas.openxmlformats.org/officeDocument/2006/relationships/diagramColors" Target="../diagrams/colors27.xml"/><Relationship Id="rId10" Type="http://schemas.openxmlformats.org/officeDocument/2006/relationships/diagramColors" Target="../diagrams/colors28.xml"/><Relationship Id="rId4" Type="http://schemas.openxmlformats.org/officeDocument/2006/relationships/diagramQuickStyle" Target="../diagrams/quickStyle27.xml"/><Relationship Id="rId9" Type="http://schemas.openxmlformats.org/officeDocument/2006/relationships/diagramQuickStyle" Target="../diagrams/quickStyle28.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30.xml"/><Relationship Id="rId13" Type="http://schemas.openxmlformats.org/officeDocument/2006/relationships/image" Target="../media/image1.png"/><Relationship Id="rId3" Type="http://schemas.openxmlformats.org/officeDocument/2006/relationships/diagramData" Target="../diagrams/data29.xml"/><Relationship Id="rId7" Type="http://schemas.microsoft.com/office/2007/relationships/diagramDrawing" Target="../diagrams/drawing29.xml"/><Relationship Id="rId12" Type="http://schemas.microsoft.com/office/2007/relationships/diagramDrawing" Target="../diagrams/drawing30.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9.xml"/><Relationship Id="rId11" Type="http://schemas.openxmlformats.org/officeDocument/2006/relationships/diagramColors" Target="../diagrams/colors30.xml"/><Relationship Id="rId5" Type="http://schemas.openxmlformats.org/officeDocument/2006/relationships/diagramQuickStyle" Target="../diagrams/quickStyle29.xml"/><Relationship Id="rId10" Type="http://schemas.openxmlformats.org/officeDocument/2006/relationships/diagramQuickStyle" Target="../diagrams/quickStyle30.xml"/><Relationship Id="rId4" Type="http://schemas.openxmlformats.org/officeDocument/2006/relationships/diagramLayout" Target="../diagrams/layout29.xml"/><Relationship Id="rId9" Type="http://schemas.openxmlformats.org/officeDocument/2006/relationships/diagramLayout" Target="../diagrams/layout30.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32.xml"/><Relationship Id="rId13" Type="http://schemas.openxmlformats.org/officeDocument/2006/relationships/image" Target="../media/image1.png"/><Relationship Id="rId3" Type="http://schemas.openxmlformats.org/officeDocument/2006/relationships/diagramData" Target="../diagrams/data31.xml"/><Relationship Id="rId7" Type="http://schemas.microsoft.com/office/2007/relationships/diagramDrawing" Target="../diagrams/drawing31.xml"/><Relationship Id="rId12" Type="http://schemas.microsoft.com/office/2007/relationships/diagramDrawing" Target="../diagrams/drawing3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1.xml"/><Relationship Id="rId11" Type="http://schemas.openxmlformats.org/officeDocument/2006/relationships/diagramColors" Target="../diagrams/colors32.xml"/><Relationship Id="rId5" Type="http://schemas.openxmlformats.org/officeDocument/2006/relationships/diagramQuickStyle" Target="../diagrams/quickStyle31.xml"/><Relationship Id="rId10" Type="http://schemas.openxmlformats.org/officeDocument/2006/relationships/diagramQuickStyle" Target="../diagrams/quickStyle32.xml"/><Relationship Id="rId4" Type="http://schemas.openxmlformats.org/officeDocument/2006/relationships/diagramLayout" Target="../diagrams/layout31.xml"/><Relationship Id="rId9" Type="http://schemas.openxmlformats.org/officeDocument/2006/relationships/diagramLayout" Target="../diagrams/layout32.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34.xml"/><Relationship Id="rId3" Type="http://schemas.openxmlformats.org/officeDocument/2006/relationships/diagramLayout" Target="../diagrams/layout33.xml"/><Relationship Id="rId7" Type="http://schemas.openxmlformats.org/officeDocument/2006/relationships/diagramData" Target="../diagrams/data34.xml"/><Relationship Id="rId12" Type="http://schemas.openxmlformats.org/officeDocument/2006/relationships/image" Target="../media/image1.png"/><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11" Type="http://schemas.microsoft.com/office/2007/relationships/diagramDrawing" Target="../diagrams/drawing34.xml"/><Relationship Id="rId5" Type="http://schemas.openxmlformats.org/officeDocument/2006/relationships/diagramColors" Target="../diagrams/colors33.xml"/><Relationship Id="rId10" Type="http://schemas.openxmlformats.org/officeDocument/2006/relationships/diagramColors" Target="../diagrams/colors34.xml"/><Relationship Id="rId4" Type="http://schemas.openxmlformats.org/officeDocument/2006/relationships/diagramQuickStyle" Target="../diagrams/quickStyle33.xml"/><Relationship Id="rId9" Type="http://schemas.openxmlformats.org/officeDocument/2006/relationships/diagramQuickStyle" Target="../diagrams/quickStyle34.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35.xml"/><Relationship Id="rId7" Type="http://schemas.openxmlformats.org/officeDocument/2006/relationships/image" Target="../media/image1.png"/><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 Id="rId9" Type="http://schemas.openxmlformats.org/officeDocument/2006/relationships/image" Target="../media/image5.png"/></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37.xml"/><Relationship Id="rId3" Type="http://schemas.openxmlformats.org/officeDocument/2006/relationships/diagramLayout" Target="../diagrams/layout36.xml"/><Relationship Id="rId7" Type="http://schemas.openxmlformats.org/officeDocument/2006/relationships/diagramData" Target="../diagrams/data37.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11" Type="http://schemas.microsoft.com/office/2007/relationships/diagramDrawing" Target="../diagrams/drawing37.xml"/><Relationship Id="rId5" Type="http://schemas.openxmlformats.org/officeDocument/2006/relationships/diagramColors" Target="../diagrams/colors36.xml"/><Relationship Id="rId10" Type="http://schemas.openxmlformats.org/officeDocument/2006/relationships/diagramColors" Target="../diagrams/colors37.xml"/><Relationship Id="rId4" Type="http://schemas.openxmlformats.org/officeDocument/2006/relationships/diagramQuickStyle" Target="../diagrams/quickStyle36.xml"/><Relationship Id="rId9" Type="http://schemas.openxmlformats.org/officeDocument/2006/relationships/diagramQuickStyle" Target="../diagrams/quickStyle37.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39.xml"/><Relationship Id="rId13" Type="http://schemas.openxmlformats.org/officeDocument/2006/relationships/image" Target="../media/image6.gif"/><Relationship Id="rId3" Type="http://schemas.openxmlformats.org/officeDocument/2006/relationships/diagramLayout" Target="../diagrams/layout38.xml"/><Relationship Id="rId7" Type="http://schemas.openxmlformats.org/officeDocument/2006/relationships/diagramData" Target="../diagrams/data39.xml"/><Relationship Id="rId12" Type="http://schemas.openxmlformats.org/officeDocument/2006/relationships/image" Target="../media/image1.png"/><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11" Type="http://schemas.microsoft.com/office/2007/relationships/diagramDrawing" Target="../diagrams/drawing39.xml"/><Relationship Id="rId5" Type="http://schemas.openxmlformats.org/officeDocument/2006/relationships/diagramColors" Target="../diagrams/colors38.xml"/><Relationship Id="rId10" Type="http://schemas.openxmlformats.org/officeDocument/2006/relationships/diagramColors" Target="../diagrams/colors39.xml"/><Relationship Id="rId4" Type="http://schemas.openxmlformats.org/officeDocument/2006/relationships/diagramQuickStyle" Target="../diagrams/quickStyle38.xml"/><Relationship Id="rId9" Type="http://schemas.openxmlformats.org/officeDocument/2006/relationships/diagramQuickStyle" Target="../diagrams/quickStyle39.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41.xml"/><Relationship Id="rId3" Type="http://schemas.openxmlformats.org/officeDocument/2006/relationships/diagramLayout" Target="../diagrams/layout40.xml"/><Relationship Id="rId7" Type="http://schemas.openxmlformats.org/officeDocument/2006/relationships/diagramData" Target="../diagrams/data41.xml"/><Relationship Id="rId12" Type="http://schemas.openxmlformats.org/officeDocument/2006/relationships/image" Target="../media/image1.png"/><Relationship Id="rId2" Type="http://schemas.openxmlformats.org/officeDocument/2006/relationships/diagramData" Target="../diagrams/data40.xml"/><Relationship Id="rId1" Type="http://schemas.openxmlformats.org/officeDocument/2006/relationships/slideLayout" Target="../slideLayouts/slideLayout2.xml"/><Relationship Id="rId6" Type="http://schemas.microsoft.com/office/2007/relationships/diagramDrawing" Target="../diagrams/drawing40.xml"/><Relationship Id="rId11" Type="http://schemas.microsoft.com/office/2007/relationships/diagramDrawing" Target="../diagrams/drawing41.xml"/><Relationship Id="rId5" Type="http://schemas.openxmlformats.org/officeDocument/2006/relationships/diagramColors" Target="../diagrams/colors40.xml"/><Relationship Id="rId10" Type="http://schemas.openxmlformats.org/officeDocument/2006/relationships/diagramColors" Target="../diagrams/colors41.xml"/><Relationship Id="rId4" Type="http://schemas.openxmlformats.org/officeDocument/2006/relationships/diagramQuickStyle" Target="../diagrams/quickStyle40.xml"/><Relationship Id="rId9" Type="http://schemas.openxmlformats.org/officeDocument/2006/relationships/diagramQuickStyle" Target="../diagrams/quickStyle41.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43.xml"/><Relationship Id="rId3" Type="http://schemas.openxmlformats.org/officeDocument/2006/relationships/diagramLayout" Target="../diagrams/layout42.xml"/><Relationship Id="rId7" Type="http://schemas.openxmlformats.org/officeDocument/2006/relationships/diagramData" Target="../diagrams/data43.xml"/><Relationship Id="rId12" Type="http://schemas.openxmlformats.org/officeDocument/2006/relationships/image" Target="../media/image1.png"/><Relationship Id="rId2" Type="http://schemas.openxmlformats.org/officeDocument/2006/relationships/diagramData" Target="../diagrams/data42.xml"/><Relationship Id="rId1" Type="http://schemas.openxmlformats.org/officeDocument/2006/relationships/slideLayout" Target="../slideLayouts/slideLayout2.xml"/><Relationship Id="rId6" Type="http://schemas.microsoft.com/office/2007/relationships/diagramDrawing" Target="../diagrams/drawing42.xml"/><Relationship Id="rId11" Type="http://schemas.microsoft.com/office/2007/relationships/diagramDrawing" Target="../diagrams/drawing43.xml"/><Relationship Id="rId5" Type="http://schemas.openxmlformats.org/officeDocument/2006/relationships/diagramColors" Target="../diagrams/colors42.xml"/><Relationship Id="rId10" Type="http://schemas.openxmlformats.org/officeDocument/2006/relationships/diagramColors" Target="../diagrams/colors43.xml"/><Relationship Id="rId4" Type="http://schemas.openxmlformats.org/officeDocument/2006/relationships/diagramQuickStyle" Target="../diagrams/quickStyle42.xml"/><Relationship Id="rId9" Type="http://schemas.openxmlformats.org/officeDocument/2006/relationships/diagramQuickStyle" Target="../diagrams/quickStyle43.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45.xml"/><Relationship Id="rId3" Type="http://schemas.openxmlformats.org/officeDocument/2006/relationships/diagramLayout" Target="../diagrams/layout44.xml"/><Relationship Id="rId7" Type="http://schemas.openxmlformats.org/officeDocument/2006/relationships/diagramData" Target="../diagrams/data45.xml"/><Relationship Id="rId12" Type="http://schemas.openxmlformats.org/officeDocument/2006/relationships/image" Target="../media/image1.png"/><Relationship Id="rId2" Type="http://schemas.openxmlformats.org/officeDocument/2006/relationships/diagramData" Target="../diagrams/data44.xml"/><Relationship Id="rId1" Type="http://schemas.openxmlformats.org/officeDocument/2006/relationships/slideLayout" Target="../slideLayouts/slideLayout2.xml"/><Relationship Id="rId6" Type="http://schemas.microsoft.com/office/2007/relationships/diagramDrawing" Target="../diagrams/drawing44.xml"/><Relationship Id="rId11" Type="http://schemas.microsoft.com/office/2007/relationships/diagramDrawing" Target="../diagrams/drawing45.xml"/><Relationship Id="rId5" Type="http://schemas.openxmlformats.org/officeDocument/2006/relationships/diagramColors" Target="../diagrams/colors44.xml"/><Relationship Id="rId10" Type="http://schemas.openxmlformats.org/officeDocument/2006/relationships/diagramColors" Target="../diagrams/colors45.xml"/><Relationship Id="rId4" Type="http://schemas.openxmlformats.org/officeDocument/2006/relationships/diagramQuickStyle" Target="../diagrams/quickStyle44.xml"/><Relationship Id="rId9" Type="http://schemas.openxmlformats.org/officeDocument/2006/relationships/diagramQuickStyle" Target="../diagrams/quickStyle45.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47.xml"/><Relationship Id="rId3" Type="http://schemas.openxmlformats.org/officeDocument/2006/relationships/diagramLayout" Target="../diagrams/layout46.xml"/><Relationship Id="rId7" Type="http://schemas.openxmlformats.org/officeDocument/2006/relationships/diagramData" Target="../diagrams/data47.xml"/><Relationship Id="rId12" Type="http://schemas.openxmlformats.org/officeDocument/2006/relationships/image" Target="../media/image1.png"/><Relationship Id="rId2" Type="http://schemas.openxmlformats.org/officeDocument/2006/relationships/diagramData" Target="../diagrams/data46.xml"/><Relationship Id="rId1" Type="http://schemas.openxmlformats.org/officeDocument/2006/relationships/slideLayout" Target="../slideLayouts/slideLayout2.xml"/><Relationship Id="rId6" Type="http://schemas.microsoft.com/office/2007/relationships/diagramDrawing" Target="../diagrams/drawing46.xml"/><Relationship Id="rId11" Type="http://schemas.microsoft.com/office/2007/relationships/diagramDrawing" Target="../diagrams/drawing47.xml"/><Relationship Id="rId5" Type="http://schemas.openxmlformats.org/officeDocument/2006/relationships/diagramColors" Target="../diagrams/colors46.xml"/><Relationship Id="rId10" Type="http://schemas.openxmlformats.org/officeDocument/2006/relationships/diagramColors" Target="../diagrams/colors47.xml"/><Relationship Id="rId4" Type="http://schemas.openxmlformats.org/officeDocument/2006/relationships/diagramQuickStyle" Target="../diagrams/quickStyle46.xml"/><Relationship Id="rId9" Type="http://schemas.openxmlformats.org/officeDocument/2006/relationships/diagramQuickStyle" Target="../diagrams/quickStyle47.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49.xml"/><Relationship Id="rId3" Type="http://schemas.openxmlformats.org/officeDocument/2006/relationships/diagramLayout" Target="../diagrams/layout48.xml"/><Relationship Id="rId7" Type="http://schemas.openxmlformats.org/officeDocument/2006/relationships/diagramData" Target="../diagrams/data49.xml"/><Relationship Id="rId12" Type="http://schemas.openxmlformats.org/officeDocument/2006/relationships/image" Target="../media/image1.png"/><Relationship Id="rId2" Type="http://schemas.openxmlformats.org/officeDocument/2006/relationships/diagramData" Target="../diagrams/data48.xml"/><Relationship Id="rId1" Type="http://schemas.openxmlformats.org/officeDocument/2006/relationships/slideLayout" Target="../slideLayouts/slideLayout2.xml"/><Relationship Id="rId6" Type="http://schemas.microsoft.com/office/2007/relationships/diagramDrawing" Target="../diagrams/drawing48.xml"/><Relationship Id="rId11" Type="http://schemas.microsoft.com/office/2007/relationships/diagramDrawing" Target="../diagrams/drawing49.xml"/><Relationship Id="rId5" Type="http://schemas.openxmlformats.org/officeDocument/2006/relationships/diagramColors" Target="../diagrams/colors48.xml"/><Relationship Id="rId10" Type="http://schemas.openxmlformats.org/officeDocument/2006/relationships/diagramColors" Target="../diagrams/colors49.xml"/><Relationship Id="rId4" Type="http://schemas.openxmlformats.org/officeDocument/2006/relationships/diagramQuickStyle" Target="../diagrams/quickStyle48.xml"/><Relationship Id="rId9" Type="http://schemas.openxmlformats.org/officeDocument/2006/relationships/diagramQuickStyle" Target="../diagrams/quickStyle49.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51.xml"/><Relationship Id="rId3" Type="http://schemas.openxmlformats.org/officeDocument/2006/relationships/diagramLayout" Target="../diagrams/layout50.xml"/><Relationship Id="rId7" Type="http://schemas.openxmlformats.org/officeDocument/2006/relationships/diagramData" Target="../diagrams/data51.xml"/><Relationship Id="rId12" Type="http://schemas.openxmlformats.org/officeDocument/2006/relationships/image" Target="../media/image1.png"/><Relationship Id="rId2" Type="http://schemas.openxmlformats.org/officeDocument/2006/relationships/diagramData" Target="../diagrams/data50.xml"/><Relationship Id="rId1" Type="http://schemas.openxmlformats.org/officeDocument/2006/relationships/slideLayout" Target="../slideLayouts/slideLayout2.xml"/><Relationship Id="rId6" Type="http://schemas.microsoft.com/office/2007/relationships/diagramDrawing" Target="../diagrams/drawing50.xml"/><Relationship Id="rId11" Type="http://schemas.microsoft.com/office/2007/relationships/diagramDrawing" Target="../diagrams/drawing51.xml"/><Relationship Id="rId5" Type="http://schemas.openxmlformats.org/officeDocument/2006/relationships/diagramColors" Target="../diagrams/colors50.xml"/><Relationship Id="rId10" Type="http://schemas.openxmlformats.org/officeDocument/2006/relationships/diagramColors" Target="../diagrams/colors51.xml"/><Relationship Id="rId4" Type="http://schemas.openxmlformats.org/officeDocument/2006/relationships/diagramQuickStyle" Target="../diagrams/quickStyle50.xml"/><Relationship Id="rId9" Type="http://schemas.openxmlformats.org/officeDocument/2006/relationships/diagramQuickStyle" Target="../diagrams/quickStyle51.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53.xml"/><Relationship Id="rId13" Type="http://schemas.openxmlformats.org/officeDocument/2006/relationships/diagramLayout" Target="../diagrams/layout54.xml"/><Relationship Id="rId3" Type="http://schemas.openxmlformats.org/officeDocument/2006/relationships/diagramLayout" Target="../diagrams/layout52.xml"/><Relationship Id="rId7" Type="http://schemas.openxmlformats.org/officeDocument/2006/relationships/diagramData" Target="../diagrams/data53.xml"/><Relationship Id="rId12" Type="http://schemas.openxmlformats.org/officeDocument/2006/relationships/diagramData" Target="../diagrams/data54.xml"/><Relationship Id="rId17" Type="http://schemas.openxmlformats.org/officeDocument/2006/relationships/image" Target="../media/image1.png"/><Relationship Id="rId2" Type="http://schemas.openxmlformats.org/officeDocument/2006/relationships/diagramData" Target="../diagrams/data52.xml"/><Relationship Id="rId16" Type="http://schemas.microsoft.com/office/2007/relationships/diagramDrawing" Target="../diagrams/drawing54.xml"/><Relationship Id="rId1" Type="http://schemas.openxmlformats.org/officeDocument/2006/relationships/slideLayout" Target="../slideLayouts/slideLayout2.xml"/><Relationship Id="rId6" Type="http://schemas.microsoft.com/office/2007/relationships/diagramDrawing" Target="../diagrams/drawing52.xml"/><Relationship Id="rId11" Type="http://schemas.microsoft.com/office/2007/relationships/diagramDrawing" Target="../diagrams/drawing53.xml"/><Relationship Id="rId5" Type="http://schemas.openxmlformats.org/officeDocument/2006/relationships/diagramColors" Target="../diagrams/colors52.xml"/><Relationship Id="rId15" Type="http://schemas.openxmlformats.org/officeDocument/2006/relationships/diagramColors" Target="../diagrams/colors54.xml"/><Relationship Id="rId10" Type="http://schemas.openxmlformats.org/officeDocument/2006/relationships/diagramColors" Target="../diagrams/colors53.xml"/><Relationship Id="rId4" Type="http://schemas.openxmlformats.org/officeDocument/2006/relationships/diagramQuickStyle" Target="../diagrams/quickStyle52.xml"/><Relationship Id="rId9" Type="http://schemas.openxmlformats.org/officeDocument/2006/relationships/diagramQuickStyle" Target="../diagrams/quickStyle53.xml"/><Relationship Id="rId14" Type="http://schemas.openxmlformats.org/officeDocument/2006/relationships/diagramQuickStyle" Target="../diagrams/quickStyle54.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image" Target="../media/image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56.xml"/><Relationship Id="rId13" Type="http://schemas.openxmlformats.org/officeDocument/2006/relationships/diagramLayout" Target="../diagrams/layout57.xml"/><Relationship Id="rId3" Type="http://schemas.openxmlformats.org/officeDocument/2006/relationships/diagramLayout" Target="../diagrams/layout55.xml"/><Relationship Id="rId7" Type="http://schemas.openxmlformats.org/officeDocument/2006/relationships/diagramData" Target="../diagrams/data56.xml"/><Relationship Id="rId12" Type="http://schemas.openxmlformats.org/officeDocument/2006/relationships/diagramData" Target="../diagrams/data57.xml"/><Relationship Id="rId17" Type="http://schemas.openxmlformats.org/officeDocument/2006/relationships/image" Target="../media/image1.png"/><Relationship Id="rId2" Type="http://schemas.openxmlformats.org/officeDocument/2006/relationships/diagramData" Target="../diagrams/data55.xml"/><Relationship Id="rId16" Type="http://schemas.microsoft.com/office/2007/relationships/diagramDrawing" Target="../diagrams/drawing57.xml"/><Relationship Id="rId1" Type="http://schemas.openxmlformats.org/officeDocument/2006/relationships/slideLayout" Target="../slideLayouts/slideLayout2.xml"/><Relationship Id="rId6" Type="http://schemas.microsoft.com/office/2007/relationships/diagramDrawing" Target="../diagrams/drawing55.xml"/><Relationship Id="rId11" Type="http://schemas.microsoft.com/office/2007/relationships/diagramDrawing" Target="../diagrams/drawing56.xml"/><Relationship Id="rId5" Type="http://schemas.openxmlformats.org/officeDocument/2006/relationships/diagramColors" Target="../diagrams/colors55.xml"/><Relationship Id="rId15" Type="http://schemas.openxmlformats.org/officeDocument/2006/relationships/diagramColors" Target="../diagrams/colors57.xml"/><Relationship Id="rId10" Type="http://schemas.openxmlformats.org/officeDocument/2006/relationships/diagramColors" Target="../diagrams/colors56.xml"/><Relationship Id="rId4" Type="http://schemas.openxmlformats.org/officeDocument/2006/relationships/diagramQuickStyle" Target="../diagrams/quickStyle55.xml"/><Relationship Id="rId9" Type="http://schemas.openxmlformats.org/officeDocument/2006/relationships/diagramQuickStyle" Target="../diagrams/quickStyle56.xml"/><Relationship Id="rId14" Type="http://schemas.openxmlformats.org/officeDocument/2006/relationships/diagramQuickStyle" Target="../diagrams/quickStyle5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58.xml"/><Relationship Id="rId7" Type="http://schemas.openxmlformats.org/officeDocument/2006/relationships/image" Target="../media/image1.png"/><Relationship Id="rId2" Type="http://schemas.openxmlformats.org/officeDocument/2006/relationships/diagramData" Target="../diagrams/data58.xml"/><Relationship Id="rId1" Type="http://schemas.openxmlformats.org/officeDocument/2006/relationships/slideLayout" Target="../slideLayouts/slideLayout2.xml"/><Relationship Id="rId6" Type="http://schemas.microsoft.com/office/2007/relationships/diagramDrawing" Target="../diagrams/drawing58.xml"/><Relationship Id="rId5" Type="http://schemas.openxmlformats.org/officeDocument/2006/relationships/diagramColors" Target="../diagrams/colors58.xml"/><Relationship Id="rId4" Type="http://schemas.openxmlformats.org/officeDocument/2006/relationships/diagramQuickStyle" Target="../diagrams/quickStyle58.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60.xml"/><Relationship Id="rId3" Type="http://schemas.openxmlformats.org/officeDocument/2006/relationships/diagramLayout" Target="../diagrams/layout59.xml"/><Relationship Id="rId7" Type="http://schemas.openxmlformats.org/officeDocument/2006/relationships/diagramData" Target="../diagrams/data60.xml"/><Relationship Id="rId12" Type="http://schemas.openxmlformats.org/officeDocument/2006/relationships/image" Target="../media/image1.png"/><Relationship Id="rId2" Type="http://schemas.openxmlformats.org/officeDocument/2006/relationships/diagramData" Target="../diagrams/data59.xml"/><Relationship Id="rId1" Type="http://schemas.openxmlformats.org/officeDocument/2006/relationships/slideLayout" Target="../slideLayouts/slideLayout2.xml"/><Relationship Id="rId6" Type="http://schemas.microsoft.com/office/2007/relationships/diagramDrawing" Target="../diagrams/drawing59.xml"/><Relationship Id="rId11" Type="http://schemas.microsoft.com/office/2007/relationships/diagramDrawing" Target="../diagrams/drawing60.xml"/><Relationship Id="rId5" Type="http://schemas.openxmlformats.org/officeDocument/2006/relationships/diagramColors" Target="../diagrams/colors59.xml"/><Relationship Id="rId10" Type="http://schemas.openxmlformats.org/officeDocument/2006/relationships/diagramColors" Target="../diagrams/colors60.xml"/><Relationship Id="rId4" Type="http://schemas.openxmlformats.org/officeDocument/2006/relationships/diagramQuickStyle" Target="../diagrams/quickStyle59.xml"/><Relationship Id="rId9" Type="http://schemas.openxmlformats.org/officeDocument/2006/relationships/diagramQuickStyle" Target="../diagrams/quickStyle60.xml"/></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62.xml"/><Relationship Id="rId3" Type="http://schemas.openxmlformats.org/officeDocument/2006/relationships/diagramLayout" Target="../diagrams/layout61.xml"/><Relationship Id="rId7" Type="http://schemas.openxmlformats.org/officeDocument/2006/relationships/diagramData" Target="../diagrams/data62.xml"/><Relationship Id="rId12" Type="http://schemas.openxmlformats.org/officeDocument/2006/relationships/image" Target="../media/image1.png"/><Relationship Id="rId2" Type="http://schemas.openxmlformats.org/officeDocument/2006/relationships/diagramData" Target="../diagrams/data61.xml"/><Relationship Id="rId1" Type="http://schemas.openxmlformats.org/officeDocument/2006/relationships/slideLayout" Target="../slideLayouts/slideLayout2.xml"/><Relationship Id="rId6" Type="http://schemas.microsoft.com/office/2007/relationships/diagramDrawing" Target="../diagrams/drawing61.xml"/><Relationship Id="rId11" Type="http://schemas.microsoft.com/office/2007/relationships/diagramDrawing" Target="../diagrams/drawing62.xml"/><Relationship Id="rId5" Type="http://schemas.openxmlformats.org/officeDocument/2006/relationships/diagramColors" Target="../diagrams/colors61.xml"/><Relationship Id="rId10" Type="http://schemas.openxmlformats.org/officeDocument/2006/relationships/diagramColors" Target="../diagrams/colors62.xml"/><Relationship Id="rId4" Type="http://schemas.openxmlformats.org/officeDocument/2006/relationships/diagramQuickStyle" Target="../diagrams/quickStyle61.xml"/><Relationship Id="rId9" Type="http://schemas.openxmlformats.org/officeDocument/2006/relationships/diagramQuickStyle" Target="../diagrams/quickStyle62.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64.xml"/><Relationship Id="rId13" Type="http://schemas.openxmlformats.org/officeDocument/2006/relationships/image" Target="../media/image7.png"/><Relationship Id="rId3" Type="http://schemas.openxmlformats.org/officeDocument/2006/relationships/diagramLayout" Target="../diagrams/layout63.xml"/><Relationship Id="rId7" Type="http://schemas.openxmlformats.org/officeDocument/2006/relationships/diagramData" Target="../diagrams/data64.xml"/><Relationship Id="rId12" Type="http://schemas.openxmlformats.org/officeDocument/2006/relationships/image" Target="../media/image1.png"/><Relationship Id="rId2" Type="http://schemas.openxmlformats.org/officeDocument/2006/relationships/diagramData" Target="../diagrams/data63.xml"/><Relationship Id="rId1" Type="http://schemas.openxmlformats.org/officeDocument/2006/relationships/slideLayout" Target="../slideLayouts/slideLayout2.xml"/><Relationship Id="rId6" Type="http://schemas.microsoft.com/office/2007/relationships/diagramDrawing" Target="../diagrams/drawing63.xml"/><Relationship Id="rId11" Type="http://schemas.microsoft.com/office/2007/relationships/diagramDrawing" Target="../diagrams/drawing64.xml"/><Relationship Id="rId5" Type="http://schemas.openxmlformats.org/officeDocument/2006/relationships/diagramColors" Target="../diagrams/colors63.xml"/><Relationship Id="rId10" Type="http://schemas.openxmlformats.org/officeDocument/2006/relationships/diagramColors" Target="../diagrams/colors64.xml"/><Relationship Id="rId4" Type="http://schemas.openxmlformats.org/officeDocument/2006/relationships/diagramQuickStyle" Target="../diagrams/quickStyle63.xml"/><Relationship Id="rId9" Type="http://schemas.openxmlformats.org/officeDocument/2006/relationships/diagramQuickStyle" Target="../diagrams/quickStyle64.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66.xml"/><Relationship Id="rId13" Type="http://schemas.openxmlformats.org/officeDocument/2006/relationships/image" Target="../media/image8.png"/><Relationship Id="rId3" Type="http://schemas.openxmlformats.org/officeDocument/2006/relationships/diagramLayout" Target="../diagrams/layout65.xml"/><Relationship Id="rId7" Type="http://schemas.openxmlformats.org/officeDocument/2006/relationships/diagramData" Target="../diagrams/data66.xml"/><Relationship Id="rId12" Type="http://schemas.openxmlformats.org/officeDocument/2006/relationships/image" Target="../media/image1.png"/><Relationship Id="rId2" Type="http://schemas.openxmlformats.org/officeDocument/2006/relationships/diagramData" Target="../diagrams/data65.xml"/><Relationship Id="rId1" Type="http://schemas.openxmlformats.org/officeDocument/2006/relationships/slideLayout" Target="../slideLayouts/slideLayout2.xml"/><Relationship Id="rId6" Type="http://schemas.microsoft.com/office/2007/relationships/diagramDrawing" Target="../diagrams/drawing65.xml"/><Relationship Id="rId11" Type="http://schemas.microsoft.com/office/2007/relationships/diagramDrawing" Target="../diagrams/drawing66.xml"/><Relationship Id="rId5" Type="http://schemas.openxmlformats.org/officeDocument/2006/relationships/diagramColors" Target="../diagrams/colors65.xml"/><Relationship Id="rId10" Type="http://schemas.openxmlformats.org/officeDocument/2006/relationships/diagramColors" Target="../diagrams/colors66.xml"/><Relationship Id="rId4" Type="http://schemas.openxmlformats.org/officeDocument/2006/relationships/diagramQuickStyle" Target="../diagrams/quickStyle65.xml"/><Relationship Id="rId9" Type="http://schemas.openxmlformats.org/officeDocument/2006/relationships/diagramQuickStyle" Target="../diagrams/quickStyle66.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12" Type="http://schemas.openxmlformats.org/officeDocument/2006/relationships/image" Target="../media/image1.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12" Type="http://schemas.openxmlformats.org/officeDocument/2006/relationships/image" Target="../media/image1.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1.xml"/><Relationship Id="rId13" Type="http://schemas.openxmlformats.org/officeDocument/2006/relationships/image" Target="../media/image1.png"/><Relationship Id="rId3" Type="http://schemas.openxmlformats.org/officeDocument/2006/relationships/diagramLayout" Target="../diagrams/layout10.xml"/><Relationship Id="rId7" Type="http://schemas.openxmlformats.org/officeDocument/2006/relationships/diagramData" Target="../diagrams/data11.xml"/><Relationship Id="rId12" Type="http://schemas.openxmlformats.org/officeDocument/2006/relationships/image" Target="../media/image2.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13.xml"/><Relationship Id="rId13" Type="http://schemas.openxmlformats.org/officeDocument/2006/relationships/image" Target="../media/image1.png"/><Relationship Id="rId3" Type="http://schemas.openxmlformats.org/officeDocument/2006/relationships/diagramData" Target="../diagrams/data12.xml"/><Relationship Id="rId7" Type="http://schemas.microsoft.com/office/2007/relationships/diagramDrawing" Target="../diagrams/drawing12.xml"/><Relationship Id="rId12" Type="http://schemas.microsoft.com/office/2007/relationships/diagramDrawing" Target="../diagrams/drawing1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2.xml"/><Relationship Id="rId11" Type="http://schemas.openxmlformats.org/officeDocument/2006/relationships/diagramColors" Target="../diagrams/colors13.xml"/><Relationship Id="rId5" Type="http://schemas.openxmlformats.org/officeDocument/2006/relationships/diagramQuickStyle" Target="../diagrams/quickStyle12.xml"/><Relationship Id="rId10" Type="http://schemas.openxmlformats.org/officeDocument/2006/relationships/diagramQuickStyle" Target="../diagrams/quickStyle13.xml"/><Relationship Id="rId4" Type="http://schemas.openxmlformats.org/officeDocument/2006/relationships/diagramLayout" Target="../diagrams/layout12.xml"/><Relationship Id="rId9" Type="http://schemas.openxmlformats.org/officeDocument/2006/relationships/diagramLayout" Target="../diagrams/layout13.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12" Type="http://schemas.openxmlformats.org/officeDocument/2006/relationships/image" Target="../media/image1.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13" Type="http://schemas.microsoft.com/office/2007/relationships/diagramDrawing" Target="../diagrams/drawing17.xml"/><Relationship Id="rId3" Type="http://schemas.openxmlformats.org/officeDocument/2006/relationships/diagramData" Target="../diagrams/data16.xml"/><Relationship Id="rId7" Type="http://schemas.microsoft.com/office/2007/relationships/diagramDrawing" Target="../diagrams/drawing16.xml"/><Relationship Id="rId12" Type="http://schemas.openxmlformats.org/officeDocument/2006/relationships/diagramColors" Target="../diagrams/colors1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6.xml"/><Relationship Id="rId11" Type="http://schemas.openxmlformats.org/officeDocument/2006/relationships/diagramQuickStyle" Target="../diagrams/quickStyle17.xml"/><Relationship Id="rId5" Type="http://schemas.openxmlformats.org/officeDocument/2006/relationships/diagramQuickStyle" Target="../diagrams/quickStyle16.xml"/><Relationship Id="rId10" Type="http://schemas.openxmlformats.org/officeDocument/2006/relationships/diagramLayout" Target="../diagrams/layout17.xml"/><Relationship Id="rId4" Type="http://schemas.openxmlformats.org/officeDocument/2006/relationships/diagramLayout" Target="../diagrams/layout16.xml"/><Relationship Id="rId9" Type="http://schemas.openxmlformats.org/officeDocument/2006/relationships/diagramData" Target="../diagrams/data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309786" y="2071678"/>
          <a:ext cx="7715304" cy="1857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8170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811884" y="216738"/>
            <a:ext cx="8666689" cy="6049850"/>
            <a:chOff x="357158" y="133608"/>
            <a:chExt cx="8666689" cy="6049850"/>
          </a:xfrm>
        </p:grpSpPr>
        <p:graphicFrame>
          <p:nvGraphicFramePr>
            <p:cNvPr id="4" name="Diagram 3"/>
            <p:cNvGraphicFramePr/>
            <p:nvPr/>
          </p:nvGraphicFramePr>
          <p:xfrm>
            <a:off x="4023187" y="133608"/>
            <a:ext cx="5000660" cy="642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nvGraphicFramePr>
          <p:xfrm>
            <a:off x="357158" y="571480"/>
            <a:ext cx="3357586" cy="45065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p:cNvSpPr txBox="1"/>
            <p:nvPr/>
          </p:nvSpPr>
          <p:spPr>
            <a:xfrm>
              <a:off x="2928926" y="1142984"/>
              <a:ext cx="5072098" cy="307777"/>
            </a:xfrm>
            <a:prstGeom prst="rect">
              <a:avLst/>
            </a:prstGeom>
            <a:noFill/>
          </p:spPr>
          <p:txBody>
            <a:bodyPr wrap="square" rtlCol="0">
              <a:spAutoFit/>
            </a:bodyPr>
            <a:lstStyle/>
            <a:p>
              <a:r>
                <a:rPr lang="en-US" sz="1400" dirty="0">
                  <a:solidFill>
                    <a:prstClr val="black"/>
                  </a:solidFill>
                  <a:latin typeface="Calibri"/>
                </a:rPr>
                <a:t>std::thread Thread1(&amp;function-name);</a:t>
              </a:r>
              <a:endParaRPr lang="en-IN" sz="1400" dirty="0">
                <a:solidFill>
                  <a:prstClr val="black"/>
                </a:solidFill>
                <a:latin typeface="Calibri"/>
              </a:endParaRPr>
            </a:p>
          </p:txBody>
        </p:sp>
        <p:graphicFrame>
          <p:nvGraphicFramePr>
            <p:cNvPr id="14" name="Diagram 13"/>
            <p:cNvGraphicFramePr/>
            <p:nvPr/>
          </p:nvGraphicFramePr>
          <p:xfrm>
            <a:off x="357158" y="1357298"/>
            <a:ext cx="3357586" cy="45065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8" name="TextBox 7"/>
            <p:cNvSpPr txBox="1"/>
            <p:nvPr/>
          </p:nvSpPr>
          <p:spPr>
            <a:xfrm>
              <a:off x="2933967" y="1857364"/>
              <a:ext cx="5072098" cy="707886"/>
            </a:xfrm>
            <a:prstGeom prst="rect">
              <a:avLst/>
            </a:prstGeom>
            <a:noFill/>
          </p:spPr>
          <p:txBody>
            <a:bodyPr wrap="square" rtlCol="0">
              <a:spAutoFit/>
            </a:bodyPr>
            <a:lstStyle/>
            <a:p>
              <a:r>
                <a:rPr lang="en-US" sz="1400" dirty="0">
                  <a:solidFill>
                    <a:prstClr val="black"/>
                  </a:solidFill>
                  <a:latin typeface="Calibri"/>
                </a:rPr>
                <a:t>void fun(const char *p, </a:t>
              </a:r>
              <a:r>
                <a:rPr lang="en-US" sz="1400" dirty="0" err="1">
                  <a:solidFill>
                    <a:prstClr val="black"/>
                  </a:solidFill>
                  <a:latin typeface="Calibri"/>
                </a:rPr>
                <a:t>int</a:t>
              </a:r>
              <a:r>
                <a:rPr lang="en-US" sz="1400" dirty="0">
                  <a:solidFill>
                    <a:prstClr val="black"/>
                  </a:solidFill>
                  <a:latin typeface="Calibri"/>
                </a:rPr>
                <a:t>  x);</a:t>
              </a:r>
            </a:p>
            <a:p>
              <a:endParaRPr lang="en-US" sz="1200" dirty="0">
                <a:solidFill>
                  <a:prstClr val="black"/>
                </a:solidFill>
                <a:latin typeface="Calibri"/>
              </a:endParaRPr>
            </a:p>
            <a:p>
              <a:r>
                <a:rPr lang="en-US" sz="1400" dirty="0">
                  <a:solidFill>
                    <a:prstClr val="black"/>
                  </a:solidFill>
                  <a:latin typeface="Calibri"/>
                </a:rPr>
                <a:t>std::thread Thread1(&amp;fun, “Hello”, 100);</a:t>
              </a:r>
              <a:endParaRPr lang="en-IN" sz="1400" dirty="0">
                <a:solidFill>
                  <a:prstClr val="black"/>
                </a:solidFill>
                <a:latin typeface="Calibri"/>
              </a:endParaRPr>
            </a:p>
          </p:txBody>
        </p:sp>
        <p:graphicFrame>
          <p:nvGraphicFramePr>
            <p:cNvPr id="15" name="Diagram 14"/>
            <p:cNvGraphicFramePr/>
            <p:nvPr/>
          </p:nvGraphicFramePr>
          <p:xfrm>
            <a:off x="357158" y="2357430"/>
            <a:ext cx="3357586" cy="49082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10" name="TextBox 9"/>
            <p:cNvSpPr txBox="1"/>
            <p:nvPr/>
          </p:nvSpPr>
          <p:spPr>
            <a:xfrm>
              <a:off x="2285984" y="2857496"/>
              <a:ext cx="5072098" cy="1107996"/>
            </a:xfrm>
            <a:prstGeom prst="rect">
              <a:avLst/>
            </a:prstGeom>
            <a:noFill/>
          </p:spPr>
          <p:txBody>
            <a:bodyPr wrap="square" rtlCol="0">
              <a:spAutoFit/>
            </a:bodyPr>
            <a:lstStyle/>
            <a:p>
              <a:r>
                <a:rPr lang="en-US" sz="1400" dirty="0">
                  <a:solidFill>
                    <a:prstClr val="black"/>
                  </a:solidFill>
                  <a:latin typeface="Calibri"/>
                </a:rPr>
                <a:t>class </a:t>
              </a:r>
              <a:r>
                <a:rPr lang="en-US" sz="1400" dirty="0" err="1">
                  <a:solidFill>
                    <a:prstClr val="black"/>
                  </a:solidFill>
                  <a:latin typeface="Calibri"/>
                </a:rPr>
                <a:t>Func</a:t>
              </a:r>
              <a:r>
                <a:rPr lang="en-US" sz="1400" dirty="0">
                  <a:solidFill>
                    <a:prstClr val="black"/>
                  </a:solidFill>
                  <a:latin typeface="Calibri"/>
                </a:rPr>
                <a:t> {…};   </a:t>
              </a:r>
              <a:r>
                <a:rPr lang="en-US" sz="1400" dirty="0">
                  <a:solidFill>
                    <a:srgbClr val="00B050"/>
                  </a:solidFill>
                  <a:latin typeface="Calibri"/>
                </a:rPr>
                <a:t>//expected to have function operator overloaded</a:t>
              </a:r>
            </a:p>
            <a:p>
              <a:endParaRPr lang="en-US" sz="1200" dirty="0">
                <a:solidFill>
                  <a:prstClr val="black"/>
                </a:solidFill>
                <a:latin typeface="Calibri"/>
              </a:endParaRPr>
            </a:p>
            <a:p>
              <a:r>
                <a:rPr lang="en-US" sz="1400" dirty="0" err="1">
                  <a:solidFill>
                    <a:prstClr val="black"/>
                  </a:solidFill>
                  <a:latin typeface="Calibri"/>
                </a:rPr>
                <a:t>Func</a:t>
              </a:r>
              <a:r>
                <a:rPr lang="en-US" sz="1400" dirty="0">
                  <a:solidFill>
                    <a:prstClr val="black"/>
                  </a:solidFill>
                  <a:latin typeface="Calibri"/>
                </a:rPr>
                <a:t> </a:t>
              </a:r>
              <a:r>
                <a:rPr lang="en-US" sz="1400" dirty="0" err="1">
                  <a:solidFill>
                    <a:prstClr val="black"/>
                  </a:solidFill>
                  <a:latin typeface="Calibri"/>
                </a:rPr>
                <a:t>fObject</a:t>
              </a:r>
              <a:r>
                <a:rPr lang="en-US" sz="1400" dirty="0">
                  <a:solidFill>
                    <a:prstClr val="black"/>
                  </a:solidFill>
                  <a:latin typeface="Calibri"/>
                </a:rPr>
                <a:t>;</a:t>
              </a:r>
            </a:p>
            <a:p>
              <a:endParaRPr lang="en-US" sz="1200" dirty="0">
                <a:solidFill>
                  <a:prstClr val="black"/>
                </a:solidFill>
                <a:latin typeface="Calibri"/>
              </a:endParaRPr>
            </a:p>
            <a:p>
              <a:r>
                <a:rPr lang="en-US" sz="1400" dirty="0">
                  <a:solidFill>
                    <a:prstClr val="black"/>
                  </a:solidFill>
                  <a:latin typeface="Calibri"/>
                </a:rPr>
                <a:t>std::thread Thread1(</a:t>
              </a:r>
              <a:r>
                <a:rPr lang="en-US" sz="1400" dirty="0" err="1">
                  <a:solidFill>
                    <a:prstClr val="black"/>
                  </a:solidFill>
                  <a:latin typeface="Calibri"/>
                </a:rPr>
                <a:t>fObject</a:t>
              </a:r>
              <a:r>
                <a:rPr lang="en-US" sz="1400" dirty="0">
                  <a:solidFill>
                    <a:prstClr val="black"/>
                  </a:solidFill>
                  <a:latin typeface="Calibri"/>
                </a:rPr>
                <a:t>);</a:t>
              </a:r>
              <a:endParaRPr lang="en-IN" sz="1400" dirty="0">
                <a:solidFill>
                  <a:prstClr val="black"/>
                </a:solidFill>
                <a:latin typeface="Calibri"/>
              </a:endParaRPr>
            </a:p>
          </p:txBody>
        </p:sp>
        <p:sp>
          <p:nvSpPr>
            <p:cNvPr id="12" name="TextBox 11"/>
            <p:cNvSpPr txBox="1"/>
            <p:nvPr/>
          </p:nvSpPr>
          <p:spPr>
            <a:xfrm>
              <a:off x="1071538" y="4429132"/>
              <a:ext cx="7786742" cy="1754326"/>
            </a:xfrm>
            <a:prstGeom prst="rect">
              <a:avLst/>
            </a:prstGeom>
            <a:noFill/>
          </p:spPr>
          <p:txBody>
            <a:bodyPr wrap="square" rtlCol="0">
              <a:spAutoFit/>
            </a:bodyPr>
            <a:lstStyle/>
            <a:p>
              <a:r>
                <a:rPr lang="en-US" sz="1400" dirty="0">
                  <a:solidFill>
                    <a:prstClr val="black"/>
                  </a:solidFill>
                  <a:latin typeface="Calibri"/>
                </a:rPr>
                <a:t>class </a:t>
              </a:r>
              <a:r>
                <a:rPr lang="en-US" sz="1400" dirty="0" err="1">
                  <a:solidFill>
                    <a:prstClr val="black"/>
                  </a:solidFill>
                  <a:latin typeface="Calibri"/>
                </a:rPr>
                <a:t>Func</a:t>
              </a:r>
              <a:r>
                <a:rPr lang="en-US" sz="1400" dirty="0">
                  <a:solidFill>
                    <a:prstClr val="black"/>
                  </a:solidFill>
                  <a:latin typeface="Calibri"/>
                </a:rPr>
                <a:t> {…};  </a:t>
              </a:r>
              <a:r>
                <a:rPr lang="en-US" sz="1400" dirty="0">
                  <a:solidFill>
                    <a:srgbClr val="00B050"/>
                  </a:solidFill>
                  <a:latin typeface="Calibri"/>
                </a:rPr>
                <a:t>//expected to have function ‘</a:t>
              </a:r>
              <a:r>
                <a:rPr lang="en-US" sz="1400" dirty="0" err="1">
                  <a:solidFill>
                    <a:srgbClr val="00B050"/>
                  </a:solidFill>
                  <a:latin typeface="Calibri"/>
                </a:rPr>
                <a:t>myFun</a:t>
              </a:r>
              <a:r>
                <a:rPr lang="en-US" sz="1400" dirty="0">
                  <a:solidFill>
                    <a:srgbClr val="00B050"/>
                  </a:solidFill>
                  <a:latin typeface="Calibri"/>
                </a:rPr>
                <a:t>’</a:t>
              </a:r>
            </a:p>
            <a:p>
              <a:endParaRPr lang="en-US" sz="1200" dirty="0">
                <a:solidFill>
                  <a:prstClr val="black"/>
                </a:solidFill>
                <a:latin typeface="Calibri"/>
              </a:endParaRPr>
            </a:p>
            <a:p>
              <a:r>
                <a:rPr lang="en-US" sz="1400" dirty="0" err="1">
                  <a:solidFill>
                    <a:prstClr val="black"/>
                  </a:solidFill>
                  <a:latin typeface="Calibri"/>
                </a:rPr>
                <a:t>Func</a:t>
              </a:r>
              <a:r>
                <a:rPr lang="en-US" sz="1400" dirty="0">
                  <a:solidFill>
                    <a:prstClr val="black"/>
                  </a:solidFill>
                  <a:latin typeface="Calibri"/>
                </a:rPr>
                <a:t> </a:t>
              </a:r>
              <a:r>
                <a:rPr lang="en-US" sz="1400" dirty="0" err="1">
                  <a:solidFill>
                    <a:prstClr val="black"/>
                  </a:solidFill>
                  <a:latin typeface="Calibri"/>
                </a:rPr>
                <a:t>fObject</a:t>
              </a:r>
              <a:r>
                <a:rPr lang="en-US" sz="1400" dirty="0">
                  <a:solidFill>
                    <a:prstClr val="black"/>
                  </a:solidFill>
                  <a:latin typeface="Calibri"/>
                </a:rPr>
                <a:t>;</a:t>
              </a:r>
            </a:p>
            <a:p>
              <a:endParaRPr lang="en-US" sz="1200" dirty="0">
                <a:solidFill>
                  <a:prstClr val="black"/>
                </a:solidFill>
                <a:latin typeface="Calibri"/>
              </a:endParaRPr>
            </a:p>
            <a:p>
              <a:r>
                <a:rPr lang="en-US" sz="1400" dirty="0">
                  <a:solidFill>
                    <a:prstClr val="black"/>
                  </a:solidFill>
                  <a:latin typeface="Calibri"/>
                </a:rPr>
                <a:t>std::thread Thread1(&amp;</a:t>
              </a:r>
              <a:r>
                <a:rPr lang="en-US" sz="1400" dirty="0" err="1">
                  <a:solidFill>
                    <a:prstClr val="black"/>
                  </a:solidFill>
                  <a:latin typeface="Calibri"/>
                </a:rPr>
                <a:t>Func</a:t>
              </a:r>
              <a:r>
                <a:rPr lang="en-US" sz="1400" dirty="0">
                  <a:solidFill>
                    <a:prstClr val="black"/>
                  </a:solidFill>
                  <a:latin typeface="Calibri"/>
                </a:rPr>
                <a:t>::</a:t>
              </a:r>
              <a:r>
                <a:rPr lang="en-US" sz="1400" dirty="0" err="1">
                  <a:solidFill>
                    <a:prstClr val="black"/>
                  </a:solidFill>
                  <a:latin typeface="Calibri"/>
                </a:rPr>
                <a:t>myfun</a:t>
              </a:r>
              <a:r>
                <a:rPr lang="en-US" sz="1400" dirty="0">
                  <a:solidFill>
                    <a:prstClr val="black"/>
                  </a:solidFill>
                  <a:latin typeface="Calibri"/>
                </a:rPr>
                <a:t>, &amp;</a:t>
              </a:r>
              <a:r>
                <a:rPr lang="en-US" sz="1400" dirty="0" err="1">
                  <a:solidFill>
                    <a:prstClr val="black"/>
                  </a:solidFill>
                  <a:latin typeface="Calibri"/>
                </a:rPr>
                <a:t>fObject</a:t>
              </a:r>
              <a:r>
                <a:rPr lang="en-US" sz="1400" dirty="0">
                  <a:solidFill>
                    <a:prstClr val="black"/>
                  </a:solidFill>
                  <a:latin typeface="Calibri"/>
                </a:rPr>
                <a:t>); </a:t>
              </a:r>
              <a:r>
                <a:rPr lang="en-US" sz="1400" dirty="0">
                  <a:solidFill>
                    <a:srgbClr val="00B050"/>
                  </a:solidFill>
                  <a:latin typeface="Calibri"/>
                </a:rPr>
                <a:t>// Syntax 1, if this statement is inside a global function.</a:t>
              </a:r>
            </a:p>
            <a:p>
              <a:endParaRPr lang="en-US" sz="1400" dirty="0">
                <a:solidFill>
                  <a:prstClr val="black"/>
                </a:solidFill>
                <a:latin typeface="Calibri"/>
              </a:endParaRPr>
            </a:p>
            <a:p>
              <a:r>
                <a:rPr lang="en-US" sz="1400" dirty="0">
                  <a:solidFill>
                    <a:prstClr val="black"/>
                  </a:solidFill>
                  <a:latin typeface="Calibri"/>
                </a:rPr>
                <a:t>std::thread Thread1(&amp;</a:t>
              </a:r>
              <a:r>
                <a:rPr lang="en-US" sz="1400" dirty="0" err="1">
                  <a:solidFill>
                    <a:prstClr val="black"/>
                  </a:solidFill>
                  <a:latin typeface="Calibri"/>
                </a:rPr>
                <a:t>Func</a:t>
              </a:r>
              <a:r>
                <a:rPr lang="en-US" sz="1400" dirty="0">
                  <a:solidFill>
                    <a:prstClr val="black"/>
                  </a:solidFill>
                  <a:latin typeface="Calibri"/>
                </a:rPr>
                <a:t>::</a:t>
              </a:r>
              <a:r>
                <a:rPr lang="en-US" sz="1400" dirty="0" err="1">
                  <a:solidFill>
                    <a:prstClr val="black"/>
                  </a:solidFill>
                  <a:latin typeface="Calibri"/>
                </a:rPr>
                <a:t>myfun</a:t>
              </a:r>
              <a:r>
                <a:rPr lang="en-US" sz="1400" dirty="0">
                  <a:solidFill>
                    <a:prstClr val="black"/>
                  </a:solidFill>
                  <a:latin typeface="Calibri"/>
                </a:rPr>
                <a:t>, this);  </a:t>
              </a:r>
              <a:r>
                <a:rPr lang="en-US" sz="1400" dirty="0">
                  <a:solidFill>
                    <a:srgbClr val="00B050"/>
                  </a:solidFill>
                  <a:latin typeface="Calibri"/>
                </a:rPr>
                <a:t>// Syntax 2, if this statement is inside a member function</a:t>
              </a:r>
              <a:endParaRPr lang="en-IN" sz="1400" dirty="0">
                <a:solidFill>
                  <a:srgbClr val="00B050"/>
                </a:solidFill>
                <a:latin typeface="Calibri"/>
              </a:endParaRPr>
            </a:p>
            <a:p>
              <a:endParaRPr lang="en-IN" sz="1400" dirty="0">
                <a:solidFill>
                  <a:prstClr val="black"/>
                </a:solidFill>
                <a:latin typeface="Calibri"/>
              </a:endParaRPr>
            </a:p>
          </p:txBody>
        </p:sp>
        <p:graphicFrame>
          <p:nvGraphicFramePr>
            <p:cNvPr id="21" name="Diagram 20"/>
            <p:cNvGraphicFramePr/>
            <p:nvPr/>
          </p:nvGraphicFramePr>
          <p:xfrm>
            <a:off x="357158" y="4000504"/>
            <a:ext cx="3357586" cy="419875"/>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pSp>
      <p:sp>
        <p:nvSpPr>
          <p:cNvPr id="2" name="Footer Placeholder 1"/>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a:solidFill>
                  <a:prstClr val="black">
                    <a:tint val="75000"/>
                  </a:prstClr>
                </a:solidFill>
                <a:latin typeface="Calibri"/>
              </a:rPr>
              <a:pPr/>
              <a:t>10</a:t>
            </a:fld>
            <a:endParaRPr lang="en-IN">
              <a:solidFill>
                <a:prstClr val="black">
                  <a:tint val="75000"/>
                </a:prstClr>
              </a:solidFill>
              <a:latin typeface="Calibri"/>
            </a:endParaRPr>
          </a:p>
        </p:txBody>
      </p:sp>
      <p:grpSp>
        <p:nvGrpSpPr>
          <p:cNvPr id="22" name="Group 21"/>
          <p:cNvGrpSpPr/>
          <p:nvPr/>
        </p:nvGrpSpPr>
        <p:grpSpPr>
          <a:xfrm>
            <a:off x="1544312" y="5980425"/>
            <a:ext cx="1730530" cy="888429"/>
            <a:chOff x="214282" y="5969571"/>
            <a:chExt cx="1730530" cy="888429"/>
          </a:xfrm>
        </p:grpSpPr>
        <p:sp>
          <p:nvSpPr>
            <p:cNvPr id="23" name="TextBox 22"/>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latin typeface="Calibri"/>
                </a:rPr>
                <a:t>11</a:t>
              </a:r>
              <a:endParaRPr lang="en-IN" sz="4000" b="1" dirty="0">
                <a:solidFill>
                  <a:srgbClr val="FF0000"/>
                </a:solidFill>
                <a:latin typeface="Calibri"/>
              </a:endParaRPr>
            </a:p>
          </p:txBody>
        </p:sp>
        <p:pic>
          <p:nvPicPr>
            <p:cNvPr id="24" name="Picture 2" descr="Image result for c++ 11 logo"/>
            <p:cNvPicPr>
              <a:picLocks noChangeAspect="1" noChangeArrowheads="1"/>
            </p:cNvPicPr>
            <p:nvPr/>
          </p:nvPicPr>
          <p:blipFill>
            <a:blip r:embed="rId27"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2968788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uble Wave 3"/>
          <p:cNvSpPr/>
          <p:nvPr/>
        </p:nvSpPr>
        <p:spPr>
          <a:xfrm>
            <a:off x="4367808" y="1052737"/>
            <a:ext cx="3307976" cy="1220321"/>
          </a:xfrm>
          <a:prstGeom prst="doubleWave">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300" b="1" dirty="0" err="1">
                <a:ln/>
                <a:solidFill>
                  <a:srgbClr val="9BBB59"/>
                </a:solidFill>
                <a:latin typeface="Calibri"/>
              </a:rPr>
              <a:t>packaged_task</a:t>
            </a:r>
            <a:r>
              <a:rPr lang="en-US" sz="3300" b="1" dirty="0">
                <a:ln/>
                <a:solidFill>
                  <a:srgbClr val="9BBB59"/>
                </a:solidFill>
                <a:latin typeface="Calibri"/>
              </a:rPr>
              <a:t>&lt;&gt;</a:t>
            </a:r>
            <a:endParaRPr lang="en-IN" sz="3300" b="1" dirty="0">
              <a:ln/>
              <a:solidFill>
                <a:srgbClr val="9BBB59"/>
              </a:solidFill>
              <a:latin typeface="Calibri"/>
            </a:endParaRPr>
          </a:p>
        </p:txBody>
      </p:sp>
      <p:sp>
        <p:nvSpPr>
          <p:cNvPr id="2" name="Rounded Rectangle 1"/>
          <p:cNvSpPr/>
          <p:nvPr/>
        </p:nvSpPr>
        <p:spPr>
          <a:xfrm>
            <a:off x="1665312" y="3140968"/>
            <a:ext cx="8712968" cy="2448272"/>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prstClr val="black"/>
                </a:solidFill>
                <a:latin typeface="Calibri"/>
              </a:rPr>
              <a:t>A thread class instance cannot help us hold return values of the function spawned as a thread directly. To overcome this deficiency, we wrap the function that has to be spawned as thread in an object of the type ‘</a:t>
            </a:r>
            <a:r>
              <a:rPr lang="en-US" sz="1600" dirty="0" err="1">
                <a:solidFill>
                  <a:prstClr val="black"/>
                </a:solidFill>
                <a:latin typeface="Calibri"/>
              </a:rPr>
              <a:t>packaged_task</a:t>
            </a:r>
            <a:r>
              <a:rPr lang="en-US" sz="1600" dirty="0">
                <a:solidFill>
                  <a:prstClr val="black"/>
                </a:solidFill>
                <a:latin typeface="Calibri"/>
              </a:rPr>
              <a:t>’.</a:t>
            </a:r>
          </a:p>
          <a:p>
            <a:endParaRPr lang="en-US" sz="1600" dirty="0">
              <a:solidFill>
                <a:prstClr val="black"/>
              </a:solidFill>
              <a:latin typeface="Calibri"/>
            </a:endParaRPr>
          </a:p>
          <a:p>
            <a:r>
              <a:rPr lang="en-US" sz="1600" dirty="0">
                <a:solidFill>
                  <a:prstClr val="black"/>
                </a:solidFill>
                <a:latin typeface="Calibri"/>
              </a:rPr>
              <a:t>And then provide the </a:t>
            </a:r>
            <a:r>
              <a:rPr lang="en-US" sz="1600" dirty="0" err="1">
                <a:solidFill>
                  <a:prstClr val="black"/>
                </a:solidFill>
                <a:latin typeface="Calibri"/>
              </a:rPr>
              <a:t>packaged_task</a:t>
            </a:r>
            <a:r>
              <a:rPr lang="en-US" sz="1600" dirty="0">
                <a:solidFill>
                  <a:prstClr val="black"/>
                </a:solidFill>
                <a:latin typeface="Calibri"/>
              </a:rPr>
              <a:t> instance as a parameter to the thread instance. By using ‘</a:t>
            </a:r>
            <a:r>
              <a:rPr lang="en-US" sz="1600" dirty="0" err="1">
                <a:solidFill>
                  <a:prstClr val="black"/>
                </a:solidFill>
                <a:latin typeface="Calibri"/>
              </a:rPr>
              <a:t>get_future</a:t>
            </a:r>
            <a:r>
              <a:rPr lang="en-US" sz="1600" dirty="0">
                <a:solidFill>
                  <a:prstClr val="black"/>
                </a:solidFill>
                <a:latin typeface="Calibri"/>
              </a:rPr>
              <a:t>’ member function we can access the functions return result, which would be stored in a special memory called “shared memory”.</a:t>
            </a:r>
            <a:endParaRPr lang="en-IN" sz="1600" dirty="0">
              <a:solidFill>
                <a:prstClr val="black"/>
              </a:solidFill>
              <a:latin typeface="Calibri"/>
            </a:endParaRPr>
          </a:p>
        </p:txBody>
      </p:sp>
      <p:sp>
        <p:nvSpPr>
          <p:cNvPr id="3" name="Footer Placeholder 2"/>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5" name="Slide Number Placeholder 4"/>
          <p:cNvSpPr>
            <a:spLocks noGrp="1"/>
          </p:cNvSpPr>
          <p:nvPr>
            <p:ph type="sldNum" sz="quarter" idx="12"/>
          </p:nvPr>
        </p:nvSpPr>
        <p:spPr/>
        <p:txBody>
          <a:bodyPr/>
          <a:lstStyle/>
          <a:p>
            <a:fld id="{7509ABCF-EDCD-42B9-93A2-561EE76D5884}" type="slidenum">
              <a:rPr lang="en-IN">
                <a:solidFill>
                  <a:prstClr val="black">
                    <a:tint val="75000"/>
                  </a:prstClr>
                </a:solidFill>
                <a:latin typeface="Calibri"/>
              </a:rPr>
              <a:pPr/>
              <a:t>11</a:t>
            </a:fld>
            <a:endParaRPr lang="en-IN">
              <a:solidFill>
                <a:prstClr val="black">
                  <a:tint val="75000"/>
                </a:prstClr>
              </a:solidFill>
              <a:latin typeface="Calibri"/>
            </a:endParaRPr>
          </a:p>
        </p:txBody>
      </p:sp>
    </p:spTree>
    <p:extLst>
      <p:ext uri="{BB962C8B-B14F-4D97-AF65-F5344CB8AC3E}">
        <p14:creationId xmlns:p14="http://schemas.microsoft.com/office/powerpoint/2010/main" val="3569392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067051" y="2122609"/>
            <a:ext cx="1532964" cy="701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prstClr val="white"/>
                </a:solidFill>
                <a:latin typeface="Calibri"/>
              </a:rPr>
              <a:t>String(*</a:t>
            </a:r>
            <a:r>
              <a:rPr lang="en-US" sz="1350" dirty="0" err="1">
                <a:solidFill>
                  <a:prstClr val="white"/>
                </a:solidFill>
                <a:latin typeface="Calibri"/>
              </a:rPr>
              <a:t>fp</a:t>
            </a:r>
            <a:r>
              <a:rPr lang="en-US" sz="1350" dirty="0">
                <a:solidFill>
                  <a:prstClr val="white"/>
                </a:solidFill>
                <a:latin typeface="Calibri"/>
              </a:rPr>
              <a:t>)(string);</a:t>
            </a:r>
          </a:p>
          <a:p>
            <a:pPr algn="ctr"/>
            <a:r>
              <a:rPr lang="en-US" sz="1350" dirty="0">
                <a:solidFill>
                  <a:prstClr val="white"/>
                </a:solidFill>
                <a:latin typeface="Calibri"/>
              </a:rPr>
              <a:t>String* </a:t>
            </a:r>
            <a:r>
              <a:rPr lang="en-US" sz="1350" dirty="0" err="1">
                <a:solidFill>
                  <a:prstClr val="white"/>
                </a:solidFill>
                <a:latin typeface="Calibri"/>
              </a:rPr>
              <a:t>pointee</a:t>
            </a:r>
            <a:r>
              <a:rPr lang="en-US" sz="1350" dirty="0">
                <a:solidFill>
                  <a:prstClr val="white"/>
                </a:solidFill>
                <a:latin typeface="Calibri"/>
              </a:rPr>
              <a:t>;</a:t>
            </a:r>
            <a:endParaRPr lang="en-IN" sz="1350" dirty="0">
              <a:solidFill>
                <a:prstClr val="white"/>
              </a:solidFill>
              <a:latin typeface="Calibri"/>
            </a:endParaRPr>
          </a:p>
        </p:txBody>
      </p:sp>
      <p:sp>
        <p:nvSpPr>
          <p:cNvPr id="4" name="Rectangle 3"/>
          <p:cNvSpPr/>
          <p:nvPr/>
        </p:nvSpPr>
        <p:spPr>
          <a:xfrm>
            <a:off x="1601320" y="1103014"/>
            <a:ext cx="6952130" cy="461665"/>
          </a:xfrm>
          <a:prstGeom prst="rect">
            <a:avLst/>
          </a:prstGeom>
          <a:solidFill>
            <a:schemeClr val="tx1"/>
          </a:solidFill>
        </p:spPr>
        <p:txBody>
          <a:bodyPr wrap="square">
            <a:spAutoFit/>
          </a:bodyPr>
          <a:lstStyle/>
          <a:p>
            <a:r>
              <a:rPr lang="en-IN" sz="1200" dirty="0">
                <a:solidFill>
                  <a:srgbClr val="6A9955"/>
                </a:solidFill>
                <a:latin typeface="Consolas" panose="020B0609020204030204" pitchFamily="49" charset="0"/>
              </a:rPr>
              <a:t>// Create a </a:t>
            </a:r>
            <a:r>
              <a:rPr lang="en-IN" sz="1200" dirty="0" err="1">
                <a:solidFill>
                  <a:srgbClr val="6A9955"/>
                </a:solidFill>
                <a:latin typeface="Consolas" panose="020B0609020204030204" pitchFamily="49" charset="0"/>
              </a:rPr>
              <a:t>packaged_task</a:t>
            </a:r>
            <a:r>
              <a:rPr lang="en-IN" sz="1200" dirty="0">
                <a:solidFill>
                  <a:srgbClr val="6A9955"/>
                </a:solidFill>
                <a:latin typeface="Consolas" panose="020B0609020204030204" pitchFamily="49" charset="0"/>
              </a:rPr>
              <a:t>&lt;&gt; that encapsulated the </a:t>
            </a:r>
            <a:r>
              <a:rPr lang="en-IN" sz="1200" dirty="0" err="1">
                <a:solidFill>
                  <a:srgbClr val="6A9955"/>
                </a:solidFill>
                <a:latin typeface="Consolas" panose="020B0609020204030204" pitchFamily="49" charset="0"/>
              </a:rPr>
              <a:t>callback</a:t>
            </a:r>
            <a:r>
              <a:rPr lang="en-IN" sz="1200" dirty="0">
                <a:solidFill>
                  <a:srgbClr val="6A9955"/>
                </a:solidFill>
                <a:latin typeface="Consolas" panose="020B0609020204030204" pitchFamily="49" charset="0"/>
              </a:rPr>
              <a:t> i.e. a function</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t>
            </a:r>
            <a:r>
              <a:rPr lang="en-IN" sz="1200" dirty="0" err="1">
                <a:solidFill>
                  <a:srgbClr val="4EC9B0"/>
                </a:solidFill>
                <a:latin typeface="Consolas" panose="020B0609020204030204" pitchFamily="49" charset="0"/>
              </a:rPr>
              <a:t>std</a:t>
            </a:r>
            <a:r>
              <a:rPr lang="en-IN" sz="1200" dirty="0">
                <a:solidFill>
                  <a:srgbClr val="D4D4D4"/>
                </a:solidFill>
                <a:latin typeface="Consolas" panose="020B0609020204030204" pitchFamily="49" charset="0"/>
              </a:rPr>
              <a:t>::</a:t>
            </a:r>
            <a:r>
              <a:rPr lang="en-IN" sz="1200" dirty="0" err="1">
                <a:solidFill>
                  <a:srgbClr val="D4D4D4"/>
                </a:solidFill>
                <a:latin typeface="Consolas" panose="020B0609020204030204" pitchFamily="49" charset="0"/>
              </a:rPr>
              <a:t>packaged_task</a:t>
            </a:r>
            <a:r>
              <a:rPr lang="en-IN" sz="1200" dirty="0">
                <a:solidFill>
                  <a:srgbClr val="D4D4D4"/>
                </a:solidFill>
                <a:latin typeface="Consolas" panose="020B0609020204030204" pitchFamily="49" charset="0"/>
              </a:rPr>
              <a:t>&lt;</a:t>
            </a:r>
            <a:r>
              <a:rPr lang="en-IN" sz="1200" dirty="0" err="1">
                <a:solidFill>
                  <a:srgbClr val="4EC9B0"/>
                </a:solidFill>
                <a:latin typeface="Consolas" panose="020B0609020204030204" pitchFamily="49" charset="0"/>
              </a:rPr>
              <a:t>std</a:t>
            </a:r>
            <a:r>
              <a:rPr lang="en-IN" sz="1200" dirty="0">
                <a:solidFill>
                  <a:srgbClr val="D4D4D4"/>
                </a:solidFill>
                <a:latin typeface="Consolas" panose="020B0609020204030204" pitchFamily="49" charset="0"/>
              </a:rPr>
              <a:t>::</a:t>
            </a:r>
            <a:r>
              <a:rPr lang="en-IN" sz="1200" dirty="0">
                <a:solidFill>
                  <a:srgbClr val="DCDCAA"/>
                </a:solidFill>
                <a:latin typeface="Consolas" panose="020B0609020204030204" pitchFamily="49" charset="0"/>
              </a:rPr>
              <a:t>string</a:t>
            </a:r>
            <a:r>
              <a:rPr lang="en-IN" sz="1200" dirty="0">
                <a:solidFill>
                  <a:srgbClr val="D4D4D4"/>
                </a:solidFill>
                <a:latin typeface="Consolas" panose="020B0609020204030204" pitchFamily="49" charset="0"/>
              </a:rPr>
              <a:t> (</a:t>
            </a:r>
            <a:r>
              <a:rPr lang="en-IN" sz="1200" dirty="0" err="1">
                <a:solidFill>
                  <a:srgbClr val="4EC9B0"/>
                </a:solidFill>
                <a:latin typeface="Consolas" panose="020B0609020204030204" pitchFamily="49" charset="0"/>
              </a:rPr>
              <a:t>std</a:t>
            </a:r>
            <a:r>
              <a:rPr lang="en-IN" sz="1200" dirty="0">
                <a:solidFill>
                  <a:srgbClr val="D4D4D4"/>
                </a:solidFill>
                <a:latin typeface="Consolas" panose="020B0609020204030204" pitchFamily="49" charset="0"/>
              </a:rPr>
              <a:t>::string)&gt; </a:t>
            </a:r>
            <a:r>
              <a:rPr lang="en-IN" sz="1200" dirty="0">
                <a:solidFill>
                  <a:srgbClr val="DCDCAA"/>
                </a:solidFill>
                <a:latin typeface="Consolas" panose="020B0609020204030204" pitchFamily="49" charset="0"/>
              </a:rPr>
              <a:t>task</a:t>
            </a:r>
            <a:r>
              <a:rPr lang="en-IN" sz="1200" dirty="0">
                <a:solidFill>
                  <a:srgbClr val="D4D4D4"/>
                </a:solidFill>
                <a:latin typeface="Consolas" panose="020B0609020204030204" pitchFamily="49" charset="0"/>
              </a:rPr>
              <a:t>(</a:t>
            </a:r>
            <a:r>
              <a:rPr lang="en-IN" sz="1200" dirty="0" err="1">
                <a:solidFill>
                  <a:srgbClr val="D4D4D4"/>
                </a:solidFill>
                <a:latin typeface="Consolas" panose="020B0609020204030204" pitchFamily="49" charset="0"/>
              </a:rPr>
              <a:t>getDataFromDB</a:t>
            </a:r>
            <a:r>
              <a:rPr lang="en-IN" sz="1200" dirty="0">
                <a:solidFill>
                  <a:srgbClr val="D4D4D4"/>
                </a:solidFill>
                <a:latin typeface="Consolas" panose="020B0609020204030204" pitchFamily="49" charset="0"/>
              </a:rPr>
              <a:t>);</a:t>
            </a:r>
          </a:p>
        </p:txBody>
      </p:sp>
      <p:sp>
        <p:nvSpPr>
          <p:cNvPr id="5" name="Flowchart: Document 4"/>
          <p:cNvSpPr/>
          <p:nvPr/>
        </p:nvSpPr>
        <p:spPr>
          <a:xfrm>
            <a:off x="7696200" y="1849924"/>
            <a:ext cx="1341344" cy="776567"/>
          </a:xfrm>
          <a:prstGeom prst="flowChartDocumen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err="1">
                <a:solidFill>
                  <a:prstClr val="white"/>
                </a:solidFill>
                <a:latin typeface="Calibri"/>
              </a:rPr>
              <a:t>getDataFromDB</a:t>
            </a:r>
            <a:endParaRPr lang="en-US" sz="1350" dirty="0">
              <a:solidFill>
                <a:prstClr val="white"/>
              </a:solidFill>
              <a:latin typeface="Calibri"/>
            </a:endParaRPr>
          </a:p>
          <a:p>
            <a:pPr algn="ctr"/>
            <a:r>
              <a:rPr lang="en-US" sz="1350" dirty="0">
                <a:solidFill>
                  <a:prstClr val="white"/>
                </a:solidFill>
                <a:latin typeface="Calibri"/>
              </a:rPr>
              <a:t>-------------</a:t>
            </a:r>
            <a:endParaRPr lang="en-IN" sz="1350" dirty="0">
              <a:solidFill>
                <a:prstClr val="white"/>
              </a:solidFill>
              <a:latin typeface="Calibri"/>
            </a:endParaRPr>
          </a:p>
        </p:txBody>
      </p:sp>
      <p:sp>
        <p:nvSpPr>
          <p:cNvPr id="6" name="TextBox 5"/>
          <p:cNvSpPr txBox="1"/>
          <p:nvPr/>
        </p:nvSpPr>
        <p:spPr>
          <a:xfrm>
            <a:off x="3520888" y="1845608"/>
            <a:ext cx="484094" cy="300082"/>
          </a:xfrm>
          <a:prstGeom prst="rect">
            <a:avLst/>
          </a:prstGeom>
          <a:noFill/>
        </p:spPr>
        <p:txBody>
          <a:bodyPr wrap="square" rtlCol="0">
            <a:spAutoFit/>
          </a:bodyPr>
          <a:lstStyle/>
          <a:p>
            <a:r>
              <a:rPr lang="en-US" sz="1350" dirty="0">
                <a:solidFill>
                  <a:prstClr val="black"/>
                </a:solidFill>
                <a:latin typeface="Calibri"/>
              </a:rPr>
              <a:t>task</a:t>
            </a:r>
            <a:endParaRPr lang="en-IN" sz="1350" dirty="0">
              <a:solidFill>
                <a:prstClr val="black"/>
              </a:solidFill>
              <a:latin typeface="Calibri"/>
            </a:endParaRPr>
          </a:p>
        </p:txBody>
      </p:sp>
      <p:cxnSp>
        <p:nvCxnSpPr>
          <p:cNvPr id="8" name="Straight Arrow Connector 7"/>
          <p:cNvCxnSpPr>
            <a:endCxn id="5" idx="1"/>
          </p:cNvCxnSpPr>
          <p:nvPr/>
        </p:nvCxnSpPr>
        <p:spPr>
          <a:xfrm flipV="1">
            <a:off x="4600016" y="2238208"/>
            <a:ext cx="3096185" cy="92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695450" y="3103813"/>
            <a:ext cx="6858000" cy="461665"/>
          </a:xfrm>
          <a:prstGeom prst="rect">
            <a:avLst/>
          </a:prstGeom>
          <a:solidFill>
            <a:schemeClr val="tx1"/>
          </a:solidFill>
        </p:spPr>
        <p:txBody>
          <a:bodyPr wrap="square">
            <a:spAutoFit/>
          </a:bodyPr>
          <a:lstStyle/>
          <a:p>
            <a:r>
              <a:rPr lang="en-IN" sz="1200" dirty="0">
                <a:solidFill>
                  <a:srgbClr val="6A9955"/>
                </a:solidFill>
                <a:latin typeface="Consolas" panose="020B0609020204030204" pitchFamily="49" charset="0"/>
              </a:rPr>
              <a:t>// Fetch the associated future&lt;&gt; from </a:t>
            </a:r>
            <a:r>
              <a:rPr lang="en-IN" sz="1200" dirty="0" err="1">
                <a:solidFill>
                  <a:srgbClr val="6A9955"/>
                </a:solidFill>
                <a:latin typeface="Consolas" panose="020B0609020204030204" pitchFamily="49" charset="0"/>
              </a:rPr>
              <a:t>packaged_task</a:t>
            </a:r>
            <a:r>
              <a:rPr lang="en-IN" sz="1200" dirty="0">
                <a:solidFill>
                  <a:srgbClr val="6A9955"/>
                </a:solidFill>
                <a:latin typeface="Consolas" panose="020B0609020204030204" pitchFamily="49" charset="0"/>
              </a:rPr>
              <a:t>&lt;&gt;</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t>
            </a:r>
            <a:r>
              <a:rPr lang="en-IN" sz="1200" dirty="0" err="1">
                <a:solidFill>
                  <a:srgbClr val="4EC9B0"/>
                </a:solidFill>
                <a:latin typeface="Consolas" panose="020B0609020204030204" pitchFamily="49" charset="0"/>
              </a:rPr>
              <a:t>std</a:t>
            </a:r>
            <a:r>
              <a:rPr lang="en-IN" sz="1200" dirty="0">
                <a:solidFill>
                  <a:srgbClr val="D4D4D4"/>
                </a:solidFill>
                <a:latin typeface="Consolas" panose="020B0609020204030204" pitchFamily="49" charset="0"/>
              </a:rPr>
              <a:t>::future&lt;</a:t>
            </a:r>
            <a:r>
              <a:rPr lang="en-IN" sz="1200" dirty="0" err="1">
                <a:solidFill>
                  <a:srgbClr val="4EC9B0"/>
                </a:solidFill>
                <a:latin typeface="Consolas" panose="020B0609020204030204" pitchFamily="49" charset="0"/>
              </a:rPr>
              <a:t>std</a:t>
            </a:r>
            <a:r>
              <a:rPr lang="en-IN" sz="1200" dirty="0">
                <a:solidFill>
                  <a:srgbClr val="D4D4D4"/>
                </a:solidFill>
                <a:latin typeface="Consolas" panose="020B0609020204030204" pitchFamily="49" charset="0"/>
              </a:rPr>
              <a:t>::string&gt; result = </a:t>
            </a:r>
            <a:r>
              <a:rPr lang="en-IN" sz="1200" dirty="0" err="1">
                <a:solidFill>
                  <a:srgbClr val="9CDCFE"/>
                </a:solidFill>
                <a:latin typeface="Consolas" panose="020B0609020204030204" pitchFamily="49" charset="0"/>
              </a:rPr>
              <a:t>task</a:t>
            </a:r>
            <a:r>
              <a:rPr lang="en-IN" sz="1200" dirty="0" err="1">
                <a:solidFill>
                  <a:srgbClr val="D4D4D4"/>
                </a:solidFill>
                <a:latin typeface="Consolas" panose="020B0609020204030204" pitchFamily="49" charset="0"/>
              </a:rPr>
              <a:t>.</a:t>
            </a:r>
            <a:r>
              <a:rPr lang="en-IN" sz="1200" dirty="0" err="1">
                <a:solidFill>
                  <a:srgbClr val="DCDCAA"/>
                </a:solidFill>
                <a:latin typeface="Consolas" panose="020B0609020204030204" pitchFamily="49" charset="0"/>
              </a:rPr>
              <a:t>get_future</a:t>
            </a:r>
            <a:r>
              <a:rPr lang="en-IN" sz="1200" dirty="0">
                <a:solidFill>
                  <a:srgbClr val="D4D4D4"/>
                </a:solidFill>
                <a:latin typeface="Consolas" panose="020B0609020204030204" pitchFamily="49" charset="0"/>
              </a:rPr>
              <a:t>();</a:t>
            </a:r>
          </a:p>
        </p:txBody>
      </p:sp>
      <p:sp>
        <p:nvSpPr>
          <p:cNvPr id="12" name="Oval 11"/>
          <p:cNvSpPr/>
          <p:nvPr/>
        </p:nvSpPr>
        <p:spPr>
          <a:xfrm>
            <a:off x="7343216" y="4598896"/>
            <a:ext cx="2924735" cy="756397"/>
          </a:xfrm>
          <a:prstGeom prst="ellipse">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200" dirty="0">
              <a:solidFill>
                <a:srgbClr val="FF0000"/>
              </a:solidFill>
              <a:latin typeface="Calibri"/>
            </a:endParaRPr>
          </a:p>
          <a:p>
            <a:pPr algn="ctr"/>
            <a:r>
              <a:rPr lang="en-IN" sz="1200" dirty="0">
                <a:solidFill>
                  <a:srgbClr val="FF0000"/>
                </a:solidFill>
                <a:latin typeface="Calibri"/>
              </a:rPr>
              <a:t>Data fetched from DB by Filter ::</a:t>
            </a:r>
            <a:r>
              <a:rPr lang="en-IN" sz="1200" dirty="0" err="1">
                <a:solidFill>
                  <a:srgbClr val="FF0000"/>
                </a:solidFill>
                <a:latin typeface="Calibri"/>
              </a:rPr>
              <a:t>Args</a:t>
            </a:r>
            <a:endParaRPr lang="en-IN" sz="1200" dirty="0">
              <a:solidFill>
                <a:srgbClr val="FF0000"/>
              </a:solidFill>
              <a:latin typeface="Calibri"/>
            </a:endParaRPr>
          </a:p>
          <a:p>
            <a:pPr algn="ctr"/>
            <a:endParaRPr lang="en-IN" sz="1200" dirty="0">
              <a:solidFill>
                <a:srgbClr val="FF0000"/>
              </a:solidFill>
              <a:latin typeface="Calibri"/>
            </a:endParaRPr>
          </a:p>
        </p:txBody>
      </p:sp>
      <p:sp>
        <p:nvSpPr>
          <p:cNvPr id="13" name="TextBox 12"/>
          <p:cNvSpPr txBox="1"/>
          <p:nvPr/>
        </p:nvSpPr>
        <p:spPr>
          <a:xfrm>
            <a:off x="6909548" y="5365378"/>
            <a:ext cx="1694329" cy="276999"/>
          </a:xfrm>
          <a:prstGeom prst="rect">
            <a:avLst/>
          </a:prstGeom>
          <a:noFill/>
        </p:spPr>
        <p:txBody>
          <a:bodyPr wrap="square" rtlCol="0">
            <a:spAutoFit/>
          </a:bodyPr>
          <a:lstStyle/>
          <a:p>
            <a:pPr algn="ctr"/>
            <a:r>
              <a:rPr lang="en-US" sz="1200" dirty="0" err="1">
                <a:solidFill>
                  <a:prstClr val="black"/>
                </a:solidFill>
                <a:latin typeface="Calibri"/>
              </a:rPr>
              <a:t>Shared_memory</a:t>
            </a:r>
            <a:endParaRPr lang="en-IN" sz="1200" dirty="0">
              <a:solidFill>
                <a:prstClr val="black"/>
              </a:solidFill>
              <a:latin typeface="Calibri"/>
            </a:endParaRPr>
          </a:p>
        </p:txBody>
      </p:sp>
      <p:cxnSp>
        <p:nvCxnSpPr>
          <p:cNvPr id="15" name="Straight Arrow Connector 14"/>
          <p:cNvCxnSpPr>
            <a:endCxn id="12" idx="1"/>
          </p:cNvCxnSpPr>
          <p:nvPr/>
        </p:nvCxnSpPr>
        <p:spPr>
          <a:xfrm>
            <a:off x="4347883" y="2599931"/>
            <a:ext cx="3423650" cy="2109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583044" y="4343978"/>
            <a:ext cx="1532964" cy="430058"/>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prstClr val="white"/>
                </a:solidFill>
                <a:latin typeface="Calibri"/>
              </a:rPr>
              <a:t>String* </a:t>
            </a:r>
            <a:r>
              <a:rPr lang="en-US" sz="1350" dirty="0" err="1">
                <a:solidFill>
                  <a:prstClr val="white"/>
                </a:solidFill>
                <a:latin typeface="Calibri"/>
              </a:rPr>
              <a:t>pointee</a:t>
            </a:r>
            <a:r>
              <a:rPr lang="en-US" sz="1350" dirty="0">
                <a:solidFill>
                  <a:prstClr val="white"/>
                </a:solidFill>
                <a:latin typeface="Calibri"/>
              </a:rPr>
              <a:t>;</a:t>
            </a:r>
            <a:endParaRPr lang="en-IN" sz="1350" dirty="0">
              <a:solidFill>
                <a:prstClr val="white"/>
              </a:solidFill>
              <a:latin typeface="Calibri"/>
            </a:endParaRPr>
          </a:p>
        </p:txBody>
      </p:sp>
      <p:sp>
        <p:nvSpPr>
          <p:cNvPr id="17" name="TextBox 16"/>
          <p:cNvSpPr txBox="1"/>
          <p:nvPr/>
        </p:nvSpPr>
        <p:spPr>
          <a:xfrm>
            <a:off x="3072093" y="4019715"/>
            <a:ext cx="569906" cy="507831"/>
          </a:xfrm>
          <a:prstGeom prst="rect">
            <a:avLst/>
          </a:prstGeom>
          <a:noFill/>
        </p:spPr>
        <p:txBody>
          <a:bodyPr wrap="square" rtlCol="0">
            <a:spAutoFit/>
          </a:bodyPr>
          <a:lstStyle/>
          <a:p>
            <a:r>
              <a:rPr lang="en-US" sz="1350" dirty="0">
                <a:solidFill>
                  <a:prstClr val="black"/>
                </a:solidFill>
                <a:latin typeface="Calibri"/>
              </a:rPr>
              <a:t>result</a:t>
            </a:r>
            <a:endParaRPr lang="en-IN" sz="1350" dirty="0">
              <a:solidFill>
                <a:prstClr val="black"/>
              </a:solidFill>
              <a:latin typeface="Calibri"/>
            </a:endParaRPr>
          </a:p>
        </p:txBody>
      </p:sp>
      <p:cxnSp>
        <p:nvCxnSpPr>
          <p:cNvPr id="19" name="Straight Arrow Connector 18"/>
          <p:cNvCxnSpPr>
            <a:stCxn id="16" idx="3"/>
          </p:cNvCxnSpPr>
          <p:nvPr/>
        </p:nvCxnSpPr>
        <p:spPr>
          <a:xfrm>
            <a:off x="4116009" y="4559008"/>
            <a:ext cx="3227207" cy="51389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271064" y="3761421"/>
            <a:ext cx="2067485" cy="738664"/>
          </a:xfrm>
          <a:prstGeom prst="rect">
            <a:avLst/>
          </a:prstGeom>
          <a:noFill/>
        </p:spPr>
        <p:txBody>
          <a:bodyPr wrap="square" rtlCol="0">
            <a:spAutoFit/>
          </a:bodyPr>
          <a:lstStyle/>
          <a:p>
            <a:r>
              <a:rPr lang="en-US" sz="1050" b="1" i="1" dirty="0">
                <a:solidFill>
                  <a:prstClr val="black"/>
                </a:solidFill>
                <a:latin typeface="Calibri"/>
              </a:rPr>
              <a:t>Upon thread getting spawned with ‘task’ as its object, the result returned by the function is stored on the shared memory.</a:t>
            </a:r>
            <a:endParaRPr lang="en-IN" sz="1050" b="1" i="1" dirty="0">
              <a:solidFill>
                <a:prstClr val="black"/>
              </a:solidFill>
              <a:latin typeface="Calibri"/>
            </a:endParaRPr>
          </a:p>
        </p:txBody>
      </p:sp>
      <p:sp>
        <p:nvSpPr>
          <p:cNvPr id="22" name="Down Arrow 21"/>
          <p:cNvSpPr/>
          <p:nvPr/>
        </p:nvSpPr>
        <p:spPr>
          <a:xfrm>
            <a:off x="7943290" y="2679799"/>
            <a:ext cx="423583" cy="1664180"/>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solidFill>
                <a:prstClr val="white"/>
              </a:solidFill>
              <a:latin typeface="Calibri"/>
            </a:endParaRPr>
          </a:p>
        </p:txBody>
      </p:sp>
      <p:sp>
        <p:nvSpPr>
          <p:cNvPr id="2" name="Footer Placeholder 1"/>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7" name="Slide Number Placeholder 6"/>
          <p:cNvSpPr>
            <a:spLocks noGrp="1"/>
          </p:cNvSpPr>
          <p:nvPr>
            <p:ph type="sldNum" sz="quarter" idx="12"/>
          </p:nvPr>
        </p:nvSpPr>
        <p:spPr/>
        <p:txBody>
          <a:bodyPr/>
          <a:lstStyle/>
          <a:p>
            <a:fld id="{7509ABCF-EDCD-42B9-93A2-561EE76D5884}" type="slidenum">
              <a:rPr lang="en-IN">
                <a:solidFill>
                  <a:prstClr val="black">
                    <a:tint val="75000"/>
                  </a:prstClr>
                </a:solidFill>
                <a:latin typeface="Calibri"/>
              </a:rPr>
              <a:pPr/>
              <a:t>12</a:t>
            </a:fld>
            <a:endParaRPr lang="en-IN">
              <a:solidFill>
                <a:prstClr val="black">
                  <a:tint val="75000"/>
                </a:prstClr>
              </a:solidFill>
              <a:latin typeface="Calibri"/>
            </a:endParaRPr>
          </a:p>
        </p:txBody>
      </p:sp>
    </p:spTree>
    <p:extLst>
      <p:ext uri="{BB962C8B-B14F-4D97-AF65-F5344CB8AC3E}">
        <p14:creationId xmlns:p14="http://schemas.microsoft.com/office/powerpoint/2010/main" val="720936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067051" y="2122609"/>
            <a:ext cx="1532964" cy="701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prstClr val="white"/>
                </a:solidFill>
                <a:latin typeface="Calibri"/>
              </a:rPr>
              <a:t>String(*</a:t>
            </a:r>
            <a:r>
              <a:rPr lang="en-US" sz="1350" dirty="0" err="1">
                <a:solidFill>
                  <a:prstClr val="white"/>
                </a:solidFill>
                <a:latin typeface="Calibri"/>
              </a:rPr>
              <a:t>fp</a:t>
            </a:r>
            <a:r>
              <a:rPr lang="en-US" sz="1350" dirty="0">
                <a:solidFill>
                  <a:prstClr val="white"/>
                </a:solidFill>
                <a:latin typeface="Calibri"/>
              </a:rPr>
              <a:t>)(string);</a:t>
            </a:r>
          </a:p>
          <a:p>
            <a:pPr algn="ctr"/>
            <a:r>
              <a:rPr lang="en-US" sz="1350" dirty="0">
                <a:solidFill>
                  <a:prstClr val="white"/>
                </a:solidFill>
                <a:latin typeface="Calibri"/>
              </a:rPr>
              <a:t>String* </a:t>
            </a:r>
            <a:r>
              <a:rPr lang="en-US" sz="1350" dirty="0" err="1">
                <a:solidFill>
                  <a:prstClr val="white"/>
                </a:solidFill>
                <a:latin typeface="Calibri"/>
              </a:rPr>
              <a:t>pointee</a:t>
            </a:r>
            <a:r>
              <a:rPr lang="en-US" sz="1350" dirty="0">
                <a:solidFill>
                  <a:prstClr val="white"/>
                </a:solidFill>
                <a:latin typeface="Calibri"/>
              </a:rPr>
              <a:t>;</a:t>
            </a:r>
            <a:endParaRPr lang="en-IN" sz="1350" dirty="0">
              <a:solidFill>
                <a:prstClr val="white"/>
              </a:solidFill>
              <a:latin typeface="Calibri"/>
            </a:endParaRPr>
          </a:p>
        </p:txBody>
      </p:sp>
      <p:sp>
        <p:nvSpPr>
          <p:cNvPr id="4" name="Rectangle 3"/>
          <p:cNvSpPr/>
          <p:nvPr/>
        </p:nvSpPr>
        <p:spPr>
          <a:xfrm>
            <a:off x="1601320" y="1103014"/>
            <a:ext cx="6952130" cy="461665"/>
          </a:xfrm>
          <a:prstGeom prst="rect">
            <a:avLst/>
          </a:prstGeom>
          <a:solidFill>
            <a:schemeClr val="tx1"/>
          </a:solidFill>
        </p:spPr>
        <p:txBody>
          <a:bodyPr wrap="square">
            <a:spAutoFit/>
          </a:bodyPr>
          <a:lstStyle/>
          <a:p>
            <a:r>
              <a:rPr lang="en-IN" sz="1200" dirty="0">
                <a:solidFill>
                  <a:srgbClr val="6A9955"/>
                </a:solidFill>
                <a:latin typeface="Consolas" panose="020B0609020204030204" pitchFamily="49" charset="0"/>
              </a:rPr>
              <a:t>// Create a </a:t>
            </a:r>
            <a:r>
              <a:rPr lang="en-IN" sz="1200" dirty="0" err="1">
                <a:solidFill>
                  <a:srgbClr val="6A9955"/>
                </a:solidFill>
                <a:latin typeface="Consolas" panose="020B0609020204030204" pitchFamily="49" charset="0"/>
              </a:rPr>
              <a:t>packaged_task</a:t>
            </a:r>
            <a:r>
              <a:rPr lang="en-IN" sz="1200" dirty="0">
                <a:solidFill>
                  <a:srgbClr val="6A9955"/>
                </a:solidFill>
                <a:latin typeface="Consolas" panose="020B0609020204030204" pitchFamily="49" charset="0"/>
              </a:rPr>
              <a:t>&lt;&gt; that encapsulated the </a:t>
            </a:r>
            <a:r>
              <a:rPr lang="en-IN" sz="1200" dirty="0" err="1">
                <a:solidFill>
                  <a:srgbClr val="6A9955"/>
                </a:solidFill>
                <a:latin typeface="Consolas" panose="020B0609020204030204" pitchFamily="49" charset="0"/>
              </a:rPr>
              <a:t>callback</a:t>
            </a:r>
            <a:r>
              <a:rPr lang="en-IN" sz="1200" dirty="0">
                <a:solidFill>
                  <a:srgbClr val="6A9955"/>
                </a:solidFill>
                <a:latin typeface="Consolas" panose="020B0609020204030204" pitchFamily="49" charset="0"/>
              </a:rPr>
              <a:t> i.e. a function</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t>
            </a:r>
            <a:r>
              <a:rPr lang="en-IN" sz="1200" dirty="0" err="1">
                <a:solidFill>
                  <a:srgbClr val="4EC9B0"/>
                </a:solidFill>
                <a:latin typeface="Consolas" panose="020B0609020204030204" pitchFamily="49" charset="0"/>
              </a:rPr>
              <a:t>std</a:t>
            </a:r>
            <a:r>
              <a:rPr lang="en-IN" sz="1200" dirty="0">
                <a:solidFill>
                  <a:srgbClr val="D4D4D4"/>
                </a:solidFill>
                <a:latin typeface="Consolas" panose="020B0609020204030204" pitchFamily="49" charset="0"/>
              </a:rPr>
              <a:t>::</a:t>
            </a:r>
            <a:r>
              <a:rPr lang="en-IN" sz="1200" dirty="0" err="1">
                <a:solidFill>
                  <a:srgbClr val="D4D4D4"/>
                </a:solidFill>
                <a:latin typeface="Consolas" panose="020B0609020204030204" pitchFamily="49" charset="0"/>
              </a:rPr>
              <a:t>packaged_task</a:t>
            </a:r>
            <a:r>
              <a:rPr lang="en-IN" sz="1200" dirty="0">
                <a:solidFill>
                  <a:srgbClr val="D4D4D4"/>
                </a:solidFill>
                <a:latin typeface="Consolas" panose="020B0609020204030204" pitchFamily="49" charset="0"/>
              </a:rPr>
              <a:t>&lt;</a:t>
            </a:r>
            <a:r>
              <a:rPr lang="en-IN" sz="1200" dirty="0" err="1">
                <a:solidFill>
                  <a:srgbClr val="4EC9B0"/>
                </a:solidFill>
                <a:latin typeface="Consolas" panose="020B0609020204030204" pitchFamily="49" charset="0"/>
              </a:rPr>
              <a:t>std</a:t>
            </a:r>
            <a:r>
              <a:rPr lang="en-IN" sz="1200" dirty="0">
                <a:solidFill>
                  <a:srgbClr val="D4D4D4"/>
                </a:solidFill>
                <a:latin typeface="Consolas" panose="020B0609020204030204" pitchFamily="49" charset="0"/>
              </a:rPr>
              <a:t>::</a:t>
            </a:r>
            <a:r>
              <a:rPr lang="en-IN" sz="1200" dirty="0">
                <a:solidFill>
                  <a:srgbClr val="DCDCAA"/>
                </a:solidFill>
                <a:latin typeface="Consolas" panose="020B0609020204030204" pitchFamily="49" charset="0"/>
              </a:rPr>
              <a:t>string</a:t>
            </a:r>
            <a:r>
              <a:rPr lang="en-IN" sz="1200" dirty="0">
                <a:solidFill>
                  <a:srgbClr val="D4D4D4"/>
                </a:solidFill>
                <a:latin typeface="Consolas" panose="020B0609020204030204" pitchFamily="49" charset="0"/>
              </a:rPr>
              <a:t> (</a:t>
            </a:r>
            <a:r>
              <a:rPr lang="en-IN" sz="1200" dirty="0" err="1">
                <a:solidFill>
                  <a:srgbClr val="4EC9B0"/>
                </a:solidFill>
                <a:latin typeface="Consolas" panose="020B0609020204030204" pitchFamily="49" charset="0"/>
              </a:rPr>
              <a:t>std</a:t>
            </a:r>
            <a:r>
              <a:rPr lang="en-IN" sz="1200" dirty="0">
                <a:solidFill>
                  <a:srgbClr val="D4D4D4"/>
                </a:solidFill>
                <a:latin typeface="Consolas" panose="020B0609020204030204" pitchFamily="49" charset="0"/>
              </a:rPr>
              <a:t>::string)&gt; </a:t>
            </a:r>
            <a:r>
              <a:rPr lang="en-IN" sz="1200" dirty="0">
                <a:solidFill>
                  <a:srgbClr val="DCDCAA"/>
                </a:solidFill>
                <a:latin typeface="Consolas" panose="020B0609020204030204" pitchFamily="49" charset="0"/>
              </a:rPr>
              <a:t>task</a:t>
            </a:r>
            <a:r>
              <a:rPr lang="en-IN" sz="1200" dirty="0">
                <a:solidFill>
                  <a:srgbClr val="D4D4D4"/>
                </a:solidFill>
                <a:latin typeface="Consolas" panose="020B0609020204030204" pitchFamily="49" charset="0"/>
              </a:rPr>
              <a:t>(</a:t>
            </a:r>
            <a:r>
              <a:rPr lang="en-IN" sz="1200" dirty="0" err="1">
                <a:solidFill>
                  <a:srgbClr val="D4D4D4"/>
                </a:solidFill>
                <a:latin typeface="Consolas" panose="020B0609020204030204" pitchFamily="49" charset="0"/>
              </a:rPr>
              <a:t>getDataFromDB</a:t>
            </a:r>
            <a:r>
              <a:rPr lang="en-IN" sz="1200" dirty="0">
                <a:solidFill>
                  <a:srgbClr val="D4D4D4"/>
                </a:solidFill>
                <a:latin typeface="Consolas" panose="020B0609020204030204" pitchFamily="49" charset="0"/>
              </a:rPr>
              <a:t>);</a:t>
            </a:r>
          </a:p>
        </p:txBody>
      </p:sp>
      <p:sp>
        <p:nvSpPr>
          <p:cNvPr id="5" name="Flowchart: Document 4"/>
          <p:cNvSpPr/>
          <p:nvPr/>
        </p:nvSpPr>
        <p:spPr>
          <a:xfrm>
            <a:off x="7696200" y="1849924"/>
            <a:ext cx="1341344" cy="776567"/>
          </a:xfrm>
          <a:prstGeom prst="flowChartDocumen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err="1">
                <a:solidFill>
                  <a:prstClr val="white"/>
                </a:solidFill>
                <a:latin typeface="Calibri"/>
              </a:rPr>
              <a:t>getDataFromDB</a:t>
            </a:r>
            <a:endParaRPr lang="en-US" sz="1350" dirty="0">
              <a:solidFill>
                <a:prstClr val="white"/>
              </a:solidFill>
              <a:latin typeface="Calibri"/>
            </a:endParaRPr>
          </a:p>
          <a:p>
            <a:pPr algn="ctr"/>
            <a:r>
              <a:rPr lang="en-US" sz="1350" dirty="0">
                <a:solidFill>
                  <a:prstClr val="white"/>
                </a:solidFill>
                <a:latin typeface="Calibri"/>
              </a:rPr>
              <a:t>-------------</a:t>
            </a:r>
            <a:endParaRPr lang="en-IN" sz="1350" dirty="0">
              <a:solidFill>
                <a:prstClr val="white"/>
              </a:solidFill>
              <a:latin typeface="Calibri"/>
            </a:endParaRPr>
          </a:p>
        </p:txBody>
      </p:sp>
      <p:sp>
        <p:nvSpPr>
          <p:cNvPr id="6" name="TextBox 5"/>
          <p:cNvSpPr txBox="1"/>
          <p:nvPr/>
        </p:nvSpPr>
        <p:spPr>
          <a:xfrm>
            <a:off x="3520888" y="1845608"/>
            <a:ext cx="484094" cy="300082"/>
          </a:xfrm>
          <a:prstGeom prst="rect">
            <a:avLst/>
          </a:prstGeom>
          <a:noFill/>
        </p:spPr>
        <p:txBody>
          <a:bodyPr wrap="square" rtlCol="0">
            <a:spAutoFit/>
          </a:bodyPr>
          <a:lstStyle/>
          <a:p>
            <a:r>
              <a:rPr lang="en-US" sz="1350" dirty="0">
                <a:solidFill>
                  <a:prstClr val="black"/>
                </a:solidFill>
                <a:latin typeface="Calibri"/>
              </a:rPr>
              <a:t>task</a:t>
            </a:r>
            <a:endParaRPr lang="en-IN" sz="1350" dirty="0">
              <a:solidFill>
                <a:prstClr val="black"/>
              </a:solidFill>
              <a:latin typeface="Calibri"/>
            </a:endParaRPr>
          </a:p>
        </p:txBody>
      </p:sp>
      <p:cxnSp>
        <p:nvCxnSpPr>
          <p:cNvPr id="8" name="Straight Arrow Connector 7"/>
          <p:cNvCxnSpPr>
            <a:endCxn id="5" idx="1"/>
          </p:cNvCxnSpPr>
          <p:nvPr/>
        </p:nvCxnSpPr>
        <p:spPr>
          <a:xfrm flipV="1">
            <a:off x="4600016" y="2238208"/>
            <a:ext cx="3096185" cy="92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695450" y="3103813"/>
            <a:ext cx="5466230" cy="461665"/>
          </a:xfrm>
          <a:prstGeom prst="rect">
            <a:avLst/>
          </a:prstGeom>
          <a:solidFill>
            <a:schemeClr val="tx1"/>
          </a:solidFill>
        </p:spPr>
        <p:txBody>
          <a:bodyPr wrap="square">
            <a:spAutoFit/>
          </a:bodyPr>
          <a:lstStyle/>
          <a:p>
            <a:r>
              <a:rPr lang="en-IN" sz="1200" dirty="0">
                <a:solidFill>
                  <a:srgbClr val="6A9955"/>
                </a:solidFill>
                <a:latin typeface="Consolas" panose="020B0609020204030204" pitchFamily="49" charset="0"/>
              </a:rPr>
              <a:t>// Fetch the associated future&lt;&gt; from </a:t>
            </a:r>
            <a:r>
              <a:rPr lang="en-IN" sz="1200" dirty="0" err="1">
                <a:solidFill>
                  <a:srgbClr val="6A9955"/>
                </a:solidFill>
                <a:latin typeface="Consolas" panose="020B0609020204030204" pitchFamily="49" charset="0"/>
              </a:rPr>
              <a:t>packaged_task</a:t>
            </a:r>
            <a:r>
              <a:rPr lang="en-IN" sz="1200" dirty="0">
                <a:solidFill>
                  <a:srgbClr val="6A9955"/>
                </a:solidFill>
                <a:latin typeface="Consolas" panose="020B0609020204030204" pitchFamily="49" charset="0"/>
              </a:rPr>
              <a:t>&lt;&gt;</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t>
            </a:r>
            <a:r>
              <a:rPr lang="en-IN" sz="1200" dirty="0" err="1">
                <a:solidFill>
                  <a:srgbClr val="4EC9B0"/>
                </a:solidFill>
                <a:latin typeface="Consolas" panose="020B0609020204030204" pitchFamily="49" charset="0"/>
              </a:rPr>
              <a:t>std</a:t>
            </a:r>
            <a:r>
              <a:rPr lang="en-IN" sz="1200" dirty="0">
                <a:solidFill>
                  <a:srgbClr val="D4D4D4"/>
                </a:solidFill>
                <a:latin typeface="Consolas" panose="020B0609020204030204" pitchFamily="49" charset="0"/>
              </a:rPr>
              <a:t>::future&lt;</a:t>
            </a:r>
            <a:r>
              <a:rPr lang="en-IN" sz="1200" dirty="0" err="1">
                <a:solidFill>
                  <a:srgbClr val="4EC9B0"/>
                </a:solidFill>
                <a:latin typeface="Consolas" panose="020B0609020204030204" pitchFamily="49" charset="0"/>
              </a:rPr>
              <a:t>std</a:t>
            </a:r>
            <a:r>
              <a:rPr lang="en-IN" sz="1200" dirty="0">
                <a:solidFill>
                  <a:srgbClr val="D4D4D4"/>
                </a:solidFill>
                <a:latin typeface="Consolas" panose="020B0609020204030204" pitchFamily="49" charset="0"/>
              </a:rPr>
              <a:t>::string&gt; result = </a:t>
            </a:r>
            <a:r>
              <a:rPr lang="en-IN" sz="1200" dirty="0" err="1">
                <a:solidFill>
                  <a:srgbClr val="9CDCFE"/>
                </a:solidFill>
                <a:latin typeface="Consolas" panose="020B0609020204030204" pitchFamily="49" charset="0"/>
              </a:rPr>
              <a:t>task</a:t>
            </a:r>
            <a:r>
              <a:rPr lang="en-IN" sz="1200" dirty="0" err="1">
                <a:solidFill>
                  <a:srgbClr val="D4D4D4"/>
                </a:solidFill>
                <a:latin typeface="Consolas" panose="020B0609020204030204" pitchFamily="49" charset="0"/>
              </a:rPr>
              <a:t>.</a:t>
            </a:r>
            <a:r>
              <a:rPr lang="en-IN" sz="1200" dirty="0" err="1">
                <a:solidFill>
                  <a:srgbClr val="DCDCAA"/>
                </a:solidFill>
                <a:latin typeface="Consolas" panose="020B0609020204030204" pitchFamily="49" charset="0"/>
              </a:rPr>
              <a:t>get_future</a:t>
            </a:r>
            <a:r>
              <a:rPr lang="en-IN" sz="1200" dirty="0">
                <a:solidFill>
                  <a:srgbClr val="D4D4D4"/>
                </a:solidFill>
                <a:latin typeface="Consolas" panose="020B0609020204030204" pitchFamily="49" charset="0"/>
              </a:rPr>
              <a:t>();</a:t>
            </a:r>
          </a:p>
        </p:txBody>
      </p:sp>
      <p:sp>
        <p:nvSpPr>
          <p:cNvPr id="12" name="Oval 11"/>
          <p:cNvSpPr/>
          <p:nvPr/>
        </p:nvSpPr>
        <p:spPr>
          <a:xfrm>
            <a:off x="7343216" y="4598896"/>
            <a:ext cx="2924735" cy="756397"/>
          </a:xfrm>
          <a:prstGeom prst="ellipse">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200" dirty="0">
              <a:solidFill>
                <a:srgbClr val="FF0000"/>
              </a:solidFill>
              <a:latin typeface="Calibri"/>
            </a:endParaRPr>
          </a:p>
          <a:p>
            <a:pPr algn="ctr"/>
            <a:r>
              <a:rPr lang="en-IN" sz="1200" dirty="0">
                <a:solidFill>
                  <a:srgbClr val="FF0000"/>
                </a:solidFill>
                <a:latin typeface="Calibri"/>
              </a:rPr>
              <a:t>Data fetched from DB by Filter ::</a:t>
            </a:r>
            <a:r>
              <a:rPr lang="en-IN" sz="1200" dirty="0" err="1">
                <a:solidFill>
                  <a:srgbClr val="FF0000"/>
                </a:solidFill>
                <a:latin typeface="Calibri"/>
              </a:rPr>
              <a:t>Args</a:t>
            </a:r>
            <a:endParaRPr lang="en-IN" sz="1200" dirty="0">
              <a:solidFill>
                <a:srgbClr val="FF0000"/>
              </a:solidFill>
              <a:latin typeface="Calibri"/>
            </a:endParaRPr>
          </a:p>
          <a:p>
            <a:pPr algn="ctr"/>
            <a:endParaRPr lang="en-IN" sz="1200" dirty="0">
              <a:solidFill>
                <a:srgbClr val="FF0000"/>
              </a:solidFill>
              <a:latin typeface="Calibri"/>
            </a:endParaRPr>
          </a:p>
        </p:txBody>
      </p:sp>
      <p:sp>
        <p:nvSpPr>
          <p:cNvPr id="13" name="TextBox 12"/>
          <p:cNvSpPr txBox="1"/>
          <p:nvPr/>
        </p:nvSpPr>
        <p:spPr>
          <a:xfrm>
            <a:off x="6909548" y="5365378"/>
            <a:ext cx="1694329" cy="276999"/>
          </a:xfrm>
          <a:prstGeom prst="rect">
            <a:avLst/>
          </a:prstGeom>
          <a:noFill/>
        </p:spPr>
        <p:txBody>
          <a:bodyPr wrap="square" rtlCol="0">
            <a:spAutoFit/>
          </a:bodyPr>
          <a:lstStyle/>
          <a:p>
            <a:pPr algn="ctr"/>
            <a:r>
              <a:rPr lang="en-US" sz="1200" dirty="0" err="1">
                <a:solidFill>
                  <a:prstClr val="black"/>
                </a:solidFill>
                <a:latin typeface="Calibri"/>
              </a:rPr>
              <a:t>Shared_memory</a:t>
            </a:r>
            <a:endParaRPr lang="en-IN" sz="1200" dirty="0">
              <a:solidFill>
                <a:prstClr val="black"/>
              </a:solidFill>
              <a:latin typeface="Calibri"/>
            </a:endParaRPr>
          </a:p>
        </p:txBody>
      </p:sp>
      <p:cxnSp>
        <p:nvCxnSpPr>
          <p:cNvPr id="15" name="Straight Arrow Connector 14"/>
          <p:cNvCxnSpPr>
            <a:endCxn id="12" idx="1"/>
          </p:cNvCxnSpPr>
          <p:nvPr/>
        </p:nvCxnSpPr>
        <p:spPr>
          <a:xfrm>
            <a:off x="4347883" y="2599931"/>
            <a:ext cx="3423650" cy="2109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583044" y="4343978"/>
            <a:ext cx="1532964" cy="430058"/>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prstClr val="white"/>
                </a:solidFill>
                <a:latin typeface="Calibri"/>
              </a:rPr>
              <a:t>String* </a:t>
            </a:r>
            <a:r>
              <a:rPr lang="en-US" sz="1350" dirty="0" err="1">
                <a:solidFill>
                  <a:prstClr val="white"/>
                </a:solidFill>
                <a:latin typeface="Calibri"/>
              </a:rPr>
              <a:t>pointee</a:t>
            </a:r>
            <a:r>
              <a:rPr lang="en-US" sz="1350" dirty="0">
                <a:solidFill>
                  <a:prstClr val="white"/>
                </a:solidFill>
                <a:latin typeface="Calibri"/>
              </a:rPr>
              <a:t>;</a:t>
            </a:r>
            <a:endParaRPr lang="en-IN" sz="1350" dirty="0">
              <a:solidFill>
                <a:prstClr val="white"/>
              </a:solidFill>
              <a:latin typeface="Calibri"/>
            </a:endParaRPr>
          </a:p>
        </p:txBody>
      </p:sp>
      <p:sp>
        <p:nvSpPr>
          <p:cNvPr id="17" name="TextBox 16"/>
          <p:cNvSpPr txBox="1"/>
          <p:nvPr/>
        </p:nvSpPr>
        <p:spPr>
          <a:xfrm>
            <a:off x="3072093" y="4019715"/>
            <a:ext cx="569906" cy="507831"/>
          </a:xfrm>
          <a:prstGeom prst="rect">
            <a:avLst/>
          </a:prstGeom>
          <a:noFill/>
        </p:spPr>
        <p:txBody>
          <a:bodyPr wrap="square" rtlCol="0">
            <a:spAutoFit/>
          </a:bodyPr>
          <a:lstStyle/>
          <a:p>
            <a:r>
              <a:rPr lang="en-US" sz="1350" dirty="0">
                <a:solidFill>
                  <a:prstClr val="black"/>
                </a:solidFill>
                <a:latin typeface="Calibri"/>
              </a:rPr>
              <a:t>result</a:t>
            </a:r>
            <a:endParaRPr lang="en-IN" sz="1350" dirty="0">
              <a:solidFill>
                <a:prstClr val="black"/>
              </a:solidFill>
              <a:latin typeface="Calibri"/>
            </a:endParaRPr>
          </a:p>
        </p:txBody>
      </p:sp>
      <p:cxnSp>
        <p:nvCxnSpPr>
          <p:cNvPr id="19" name="Straight Arrow Connector 18"/>
          <p:cNvCxnSpPr>
            <a:stCxn id="16" idx="3"/>
          </p:cNvCxnSpPr>
          <p:nvPr/>
        </p:nvCxnSpPr>
        <p:spPr>
          <a:xfrm>
            <a:off x="4116009" y="4559008"/>
            <a:ext cx="3227207" cy="51389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271064" y="3761421"/>
            <a:ext cx="2067485" cy="738664"/>
          </a:xfrm>
          <a:prstGeom prst="rect">
            <a:avLst/>
          </a:prstGeom>
          <a:noFill/>
        </p:spPr>
        <p:txBody>
          <a:bodyPr wrap="square" rtlCol="0">
            <a:spAutoFit/>
          </a:bodyPr>
          <a:lstStyle/>
          <a:p>
            <a:r>
              <a:rPr lang="en-US" sz="1050" b="1" i="1" dirty="0">
                <a:solidFill>
                  <a:prstClr val="black"/>
                </a:solidFill>
                <a:latin typeface="Calibri"/>
              </a:rPr>
              <a:t>Upon thread getting spawned with ‘task’ as its object, the result returned by the function is stored on the shared memory.</a:t>
            </a:r>
            <a:endParaRPr lang="en-IN" sz="1050" b="1" i="1" dirty="0">
              <a:solidFill>
                <a:prstClr val="black"/>
              </a:solidFill>
              <a:latin typeface="Calibri"/>
            </a:endParaRPr>
          </a:p>
        </p:txBody>
      </p:sp>
      <p:sp>
        <p:nvSpPr>
          <p:cNvPr id="22" name="Down Arrow 21"/>
          <p:cNvSpPr/>
          <p:nvPr/>
        </p:nvSpPr>
        <p:spPr>
          <a:xfrm>
            <a:off x="7943290" y="2679799"/>
            <a:ext cx="423583" cy="1664180"/>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solidFill>
                <a:prstClr val="white"/>
              </a:solidFill>
              <a:latin typeface="Calibri"/>
            </a:endParaRPr>
          </a:p>
        </p:txBody>
      </p:sp>
      <p:sp>
        <p:nvSpPr>
          <p:cNvPr id="2" name="TextBox 1"/>
          <p:cNvSpPr txBox="1"/>
          <p:nvPr/>
        </p:nvSpPr>
        <p:spPr>
          <a:xfrm>
            <a:off x="5648929" y="4437364"/>
            <a:ext cx="1341344" cy="300082"/>
          </a:xfrm>
          <a:prstGeom prst="rect">
            <a:avLst/>
          </a:prstGeom>
          <a:noFill/>
        </p:spPr>
        <p:txBody>
          <a:bodyPr wrap="square" rtlCol="0">
            <a:spAutoFit/>
          </a:bodyPr>
          <a:lstStyle/>
          <a:p>
            <a:r>
              <a:rPr lang="en-US" sz="1350" dirty="0" err="1">
                <a:solidFill>
                  <a:prstClr val="black"/>
                </a:solidFill>
                <a:latin typeface="Calibri"/>
              </a:rPr>
              <a:t>result.get</a:t>
            </a:r>
            <a:r>
              <a:rPr lang="en-US" sz="1350" dirty="0">
                <a:solidFill>
                  <a:prstClr val="black"/>
                </a:solidFill>
                <a:latin typeface="Calibri"/>
              </a:rPr>
              <a:t>();</a:t>
            </a:r>
            <a:endParaRPr lang="en-IN" sz="1350" dirty="0">
              <a:solidFill>
                <a:prstClr val="black"/>
              </a:solidFill>
              <a:latin typeface="Calibri"/>
            </a:endParaRPr>
          </a:p>
        </p:txBody>
      </p:sp>
      <p:sp>
        <p:nvSpPr>
          <p:cNvPr id="7" name="Rounded Rectangle 6"/>
          <p:cNvSpPr/>
          <p:nvPr/>
        </p:nvSpPr>
        <p:spPr>
          <a:xfrm>
            <a:off x="4136487" y="3874229"/>
            <a:ext cx="2702815" cy="426038"/>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IN" sz="900" dirty="0">
                <a:solidFill>
                  <a:srgbClr val="FF0000"/>
                </a:solidFill>
                <a:latin typeface="Calibri"/>
              </a:rPr>
              <a:t>Data fetched from DB by Filter ::</a:t>
            </a:r>
            <a:r>
              <a:rPr lang="en-IN" sz="900" dirty="0" err="1">
                <a:solidFill>
                  <a:srgbClr val="FF0000"/>
                </a:solidFill>
                <a:latin typeface="Calibri"/>
              </a:rPr>
              <a:t>Args</a:t>
            </a:r>
            <a:endParaRPr lang="en-IN" sz="900" dirty="0">
              <a:solidFill>
                <a:srgbClr val="FF0000"/>
              </a:solidFill>
              <a:latin typeface="Calibri"/>
            </a:endParaRPr>
          </a:p>
        </p:txBody>
      </p:sp>
      <p:sp>
        <p:nvSpPr>
          <p:cNvPr id="18" name="TextBox 17"/>
          <p:cNvSpPr txBox="1"/>
          <p:nvPr/>
        </p:nvSpPr>
        <p:spPr>
          <a:xfrm>
            <a:off x="5137897" y="3623242"/>
            <a:ext cx="1341344" cy="300082"/>
          </a:xfrm>
          <a:prstGeom prst="rect">
            <a:avLst/>
          </a:prstGeom>
          <a:noFill/>
        </p:spPr>
        <p:txBody>
          <a:bodyPr wrap="square" rtlCol="0">
            <a:spAutoFit/>
          </a:bodyPr>
          <a:lstStyle/>
          <a:p>
            <a:r>
              <a:rPr lang="en-US" sz="1350" dirty="0">
                <a:solidFill>
                  <a:prstClr val="black"/>
                </a:solidFill>
                <a:latin typeface="Calibri"/>
              </a:rPr>
              <a:t>data</a:t>
            </a:r>
            <a:endParaRPr lang="en-IN" sz="1350" dirty="0">
              <a:solidFill>
                <a:prstClr val="black"/>
              </a:solidFill>
              <a:latin typeface="Calibri"/>
            </a:endParaRPr>
          </a:p>
        </p:txBody>
      </p:sp>
      <p:sp>
        <p:nvSpPr>
          <p:cNvPr id="9" name="TextBox 8"/>
          <p:cNvSpPr txBox="1"/>
          <p:nvPr/>
        </p:nvSpPr>
        <p:spPr>
          <a:xfrm>
            <a:off x="4004982" y="4971279"/>
            <a:ext cx="2813798" cy="577081"/>
          </a:xfrm>
          <a:prstGeom prst="rect">
            <a:avLst/>
          </a:prstGeom>
          <a:noFill/>
        </p:spPr>
        <p:txBody>
          <a:bodyPr wrap="square" rtlCol="0">
            <a:spAutoFit/>
          </a:bodyPr>
          <a:lstStyle/>
          <a:p>
            <a:r>
              <a:rPr lang="en-US" sz="1050" b="1" i="1" dirty="0">
                <a:solidFill>
                  <a:prstClr val="black"/>
                </a:solidFill>
                <a:latin typeface="Calibri"/>
              </a:rPr>
              <a:t>Upon the value getting retrieved from the shared memory with the help of ‘get’ function call, the shared memory will get de-allocated.</a:t>
            </a:r>
            <a:endParaRPr lang="en-IN" sz="1050" b="1" i="1" dirty="0">
              <a:solidFill>
                <a:prstClr val="black"/>
              </a:solidFill>
              <a:latin typeface="Calibri"/>
            </a:endParaRPr>
          </a:p>
        </p:txBody>
      </p:sp>
      <p:sp>
        <p:nvSpPr>
          <p:cNvPr id="10" name="Multiply 9"/>
          <p:cNvSpPr/>
          <p:nvPr/>
        </p:nvSpPr>
        <p:spPr>
          <a:xfrm>
            <a:off x="8248368" y="4584221"/>
            <a:ext cx="751356" cy="71343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solidFill>
                <a:prstClr val="white"/>
              </a:solidFill>
              <a:latin typeface="Calibri"/>
            </a:endParaRPr>
          </a:p>
        </p:txBody>
      </p:sp>
      <p:cxnSp>
        <p:nvCxnSpPr>
          <p:cNvPr id="21" name="Straight Arrow Connector 20"/>
          <p:cNvCxnSpPr/>
          <p:nvPr/>
        </p:nvCxnSpPr>
        <p:spPr>
          <a:xfrm flipH="1" flipV="1">
            <a:off x="6304430" y="4343978"/>
            <a:ext cx="857250" cy="43005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Footer Placeholder 13"/>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23" name="Slide Number Placeholder 22"/>
          <p:cNvSpPr>
            <a:spLocks noGrp="1"/>
          </p:cNvSpPr>
          <p:nvPr>
            <p:ph type="sldNum" sz="quarter" idx="12"/>
          </p:nvPr>
        </p:nvSpPr>
        <p:spPr/>
        <p:txBody>
          <a:bodyPr/>
          <a:lstStyle/>
          <a:p>
            <a:fld id="{7509ABCF-EDCD-42B9-93A2-561EE76D5884}" type="slidenum">
              <a:rPr lang="en-IN">
                <a:solidFill>
                  <a:prstClr val="black">
                    <a:tint val="75000"/>
                  </a:prstClr>
                </a:solidFill>
                <a:latin typeface="Calibri"/>
              </a:rPr>
              <a:pPr/>
              <a:t>13</a:t>
            </a:fld>
            <a:endParaRPr lang="en-IN">
              <a:solidFill>
                <a:prstClr val="black">
                  <a:tint val="75000"/>
                </a:prstClr>
              </a:solidFill>
              <a:latin typeface="Calibri"/>
            </a:endParaRPr>
          </a:p>
        </p:txBody>
      </p:sp>
    </p:spTree>
    <p:extLst>
      <p:ext uri="{BB962C8B-B14F-4D97-AF65-F5344CB8AC3E}">
        <p14:creationId xmlns:p14="http://schemas.microsoft.com/office/powerpoint/2010/main" val="2323773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p:cNvGraphicFramePr/>
          <p:nvPr/>
        </p:nvGraphicFramePr>
        <p:xfrm>
          <a:off x="1809720" y="857232"/>
          <a:ext cx="8858280" cy="392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nvGraphicFramePr>
        <p:xfrm>
          <a:off x="4810116" y="214290"/>
          <a:ext cx="5643602" cy="428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7" name="Table 16"/>
          <p:cNvGraphicFramePr>
            <a:graphicFrameLocks noGrp="1"/>
          </p:cNvGraphicFramePr>
          <p:nvPr/>
        </p:nvGraphicFramePr>
        <p:xfrm>
          <a:off x="4452926" y="4929199"/>
          <a:ext cx="5000660" cy="1571637"/>
        </p:xfrm>
        <a:graphic>
          <a:graphicData uri="http://schemas.openxmlformats.org/drawingml/2006/table">
            <a:tbl>
              <a:tblPr/>
              <a:tblGrid>
                <a:gridCol w="2088873">
                  <a:extLst>
                    <a:ext uri="{9D8B030D-6E8A-4147-A177-3AD203B41FA5}">
                      <a16:colId xmlns:a16="http://schemas.microsoft.com/office/drawing/2014/main" val="20000"/>
                    </a:ext>
                  </a:extLst>
                </a:gridCol>
                <a:gridCol w="1864889">
                  <a:extLst>
                    <a:ext uri="{9D8B030D-6E8A-4147-A177-3AD203B41FA5}">
                      <a16:colId xmlns:a16="http://schemas.microsoft.com/office/drawing/2014/main" val="20001"/>
                    </a:ext>
                  </a:extLst>
                </a:gridCol>
                <a:gridCol w="1046898">
                  <a:extLst>
                    <a:ext uri="{9D8B030D-6E8A-4147-A177-3AD203B41FA5}">
                      <a16:colId xmlns:a16="http://schemas.microsoft.com/office/drawing/2014/main" val="20002"/>
                    </a:ext>
                  </a:extLst>
                </a:gridCol>
              </a:tblGrid>
              <a:tr h="257177">
                <a:tc>
                  <a:txBody>
                    <a:bodyPr/>
                    <a:lstStyle/>
                    <a:p>
                      <a:pPr algn="ctr">
                        <a:lnSpc>
                          <a:spcPct val="115000"/>
                        </a:lnSpc>
                        <a:spcAft>
                          <a:spcPts val="0"/>
                        </a:spcAft>
                      </a:pPr>
                      <a:r>
                        <a:rPr lang="en-IN" sz="1100" b="1">
                          <a:latin typeface="Calibri"/>
                          <a:ea typeface="Calibri"/>
                          <a:cs typeface="Times New Roman"/>
                        </a:rPr>
                        <a:t>Thread 1</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48DD4"/>
                    </a:solidFill>
                  </a:tcPr>
                </a:tc>
                <a:tc>
                  <a:txBody>
                    <a:bodyPr/>
                    <a:lstStyle/>
                    <a:p>
                      <a:pPr algn="ctr">
                        <a:lnSpc>
                          <a:spcPct val="115000"/>
                        </a:lnSpc>
                        <a:spcAft>
                          <a:spcPts val="0"/>
                        </a:spcAft>
                      </a:pPr>
                      <a:r>
                        <a:rPr lang="en-IN" sz="1100" b="1">
                          <a:latin typeface="Calibri"/>
                          <a:ea typeface="Calibri"/>
                          <a:cs typeface="Times New Roman"/>
                        </a:rPr>
                        <a:t>Thread 2</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48DD4"/>
                    </a:solidFill>
                  </a:tcPr>
                </a:tc>
                <a:tc>
                  <a:txBody>
                    <a:bodyPr/>
                    <a:lstStyle/>
                    <a:p>
                      <a:pPr algn="ctr">
                        <a:lnSpc>
                          <a:spcPct val="115000"/>
                        </a:lnSpc>
                        <a:spcAft>
                          <a:spcPts val="0"/>
                        </a:spcAft>
                      </a:pPr>
                      <a:r>
                        <a:rPr lang="en-IN" sz="1100" b="1">
                          <a:latin typeface="Calibri"/>
                          <a:ea typeface="Calibri"/>
                          <a:cs typeface="Times New Roman"/>
                        </a:rPr>
                        <a:t>Balance</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48DD4"/>
                    </a:solidFill>
                  </a:tcPr>
                </a:tc>
                <a:extLst>
                  <a:ext uri="{0D108BD9-81ED-4DB2-BD59-A6C34878D82A}">
                    <a16:rowId xmlns:a16="http://schemas.microsoft.com/office/drawing/2014/main" val="10000"/>
                  </a:ext>
                </a:extLst>
              </a:tr>
              <a:tr h="328615">
                <a:tc>
                  <a:txBody>
                    <a:bodyPr/>
                    <a:lstStyle/>
                    <a:p>
                      <a:pPr>
                        <a:lnSpc>
                          <a:spcPct val="115000"/>
                        </a:lnSpc>
                        <a:spcAft>
                          <a:spcPts val="0"/>
                        </a:spcAft>
                      </a:pPr>
                      <a:r>
                        <a:rPr lang="en-IN" sz="1100">
                          <a:latin typeface="Calibri"/>
                          <a:ea typeface="Calibri"/>
                          <a:cs typeface="Times New Roman"/>
                        </a:rPr>
                        <a:t>If(70 &gt; balance)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Calibri"/>
                          <a:ea typeface="Calibri"/>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8615">
                <a:tc>
                  <a:txBody>
                    <a:bodyPr/>
                    <a:lstStyle/>
                    <a:p>
                      <a:pPr>
                        <a:lnSpc>
                          <a:spcPct val="115000"/>
                        </a:lnSpc>
                        <a:spcAft>
                          <a:spcPts val="0"/>
                        </a:spcAft>
                      </a:pP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latin typeface="Calibri"/>
                          <a:ea typeface="Calibri"/>
                          <a:cs typeface="Times New Roman"/>
                        </a:rPr>
                        <a:t>If(90 &gt; balance)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Calibri"/>
                          <a:ea typeface="Calibri"/>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8615">
                <a:tc>
                  <a:txBody>
                    <a:bodyPr/>
                    <a:lstStyle/>
                    <a:p>
                      <a:pPr>
                        <a:lnSpc>
                          <a:spcPct val="115000"/>
                        </a:lnSpc>
                        <a:spcAft>
                          <a:spcPts val="0"/>
                        </a:spcAft>
                      </a:pPr>
                      <a:r>
                        <a:rPr lang="en-IN" sz="1100">
                          <a:latin typeface="Calibri"/>
                          <a:ea typeface="Calibri"/>
                          <a:cs typeface="Times New Roman"/>
                        </a:rPr>
                        <a:t>balance = balance - 70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Calibri"/>
                          <a:ea typeface="Calibri"/>
                          <a:cs typeface="Times New Roman"/>
                        </a:rPr>
                        <a:t>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8615">
                <a:tc>
                  <a:txBody>
                    <a:bodyPr/>
                    <a:lstStyle/>
                    <a:p>
                      <a:pPr>
                        <a:lnSpc>
                          <a:spcPct val="115000"/>
                        </a:lnSpc>
                        <a:spcAft>
                          <a:spcPts val="0"/>
                        </a:spcAft>
                      </a:pP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latin typeface="Calibri"/>
                          <a:ea typeface="Calibri"/>
                          <a:cs typeface="Times New Roman"/>
                        </a:rPr>
                        <a:t>balance = balance - 90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dirty="0">
                          <a:latin typeface="Calibri"/>
                          <a:ea typeface="Calibri"/>
                          <a:cs typeface="Times New Roman"/>
                        </a:rPr>
                        <a:t>-60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5602" name="AutoShape 2" descr="Image result for c++ 11 logo"/>
          <p:cNvSpPr>
            <a:spLocks noChangeAspect="1" noChangeArrowheads="1"/>
          </p:cNvSpPr>
          <p:nvPr/>
        </p:nvSpPr>
        <p:spPr bwMode="auto">
          <a:xfrm>
            <a:off x="1679575" y="-525463"/>
            <a:ext cx="1600200" cy="1104901"/>
          </a:xfrm>
          <a:prstGeom prst="rect">
            <a:avLst/>
          </a:prstGeom>
          <a:noFill/>
        </p:spPr>
        <p:txBody>
          <a:bodyPr vert="horz" wrap="square" lIns="91440" tIns="45720" rIns="91440" bIns="45720" numCol="1" anchor="t" anchorCtr="0" compatLnSpc="1">
            <a:prstTxWarp prst="textNoShape">
              <a:avLst/>
            </a:prstTxWarp>
          </a:bodyPr>
          <a:lstStyle/>
          <a:p>
            <a:endParaRPr lang="en-IN">
              <a:solidFill>
                <a:prstClr val="black"/>
              </a:solidFill>
              <a:latin typeface="Calibri"/>
            </a:endParaRPr>
          </a:p>
        </p:txBody>
      </p:sp>
      <p:sp>
        <p:nvSpPr>
          <p:cNvPr id="25604" name="AutoShape 4" descr="Image result for c++ 11 logo"/>
          <p:cNvSpPr>
            <a:spLocks noChangeAspect="1" noChangeArrowheads="1"/>
          </p:cNvSpPr>
          <p:nvPr/>
        </p:nvSpPr>
        <p:spPr bwMode="auto">
          <a:xfrm>
            <a:off x="1679575" y="-525463"/>
            <a:ext cx="1600200" cy="1104901"/>
          </a:xfrm>
          <a:prstGeom prst="rect">
            <a:avLst/>
          </a:prstGeom>
          <a:noFill/>
        </p:spPr>
        <p:txBody>
          <a:bodyPr vert="horz" wrap="square" lIns="91440" tIns="45720" rIns="91440" bIns="45720" numCol="1" anchor="t" anchorCtr="0" compatLnSpc="1">
            <a:prstTxWarp prst="textNoShape">
              <a:avLst/>
            </a:prstTxWarp>
          </a:bodyPr>
          <a:lstStyle/>
          <a:p>
            <a:endParaRPr lang="en-IN">
              <a:solidFill>
                <a:prstClr val="black"/>
              </a:solidFill>
              <a:latin typeface="Calibri"/>
            </a:endParaRPr>
          </a:p>
        </p:txBody>
      </p:sp>
      <p:sp>
        <p:nvSpPr>
          <p:cNvPr id="2" name="Footer Placeholder 1"/>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a:solidFill>
                  <a:prstClr val="black">
                    <a:tint val="75000"/>
                  </a:prstClr>
                </a:solidFill>
                <a:latin typeface="Calibri"/>
              </a:rPr>
              <a:pPr/>
              <a:t>14</a:t>
            </a:fld>
            <a:endParaRPr lang="en-IN">
              <a:solidFill>
                <a:prstClr val="black">
                  <a:tint val="75000"/>
                </a:prstClr>
              </a:solidFill>
              <a:latin typeface="Calibri"/>
            </a:endParaRPr>
          </a:p>
        </p:txBody>
      </p:sp>
      <p:grpSp>
        <p:nvGrpSpPr>
          <p:cNvPr id="19" name="Group 18"/>
          <p:cNvGrpSpPr/>
          <p:nvPr/>
        </p:nvGrpSpPr>
        <p:grpSpPr>
          <a:xfrm>
            <a:off x="1544312" y="5980425"/>
            <a:ext cx="1730530" cy="888429"/>
            <a:chOff x="214282" y="5969571"/>
            <a:chExt cx="1730530" cy="888429"/>
          </a:xfrm>
        </p:grpSpPr>
        <p:sp>
          <p:nvSpPr>
            <p:cNvPr id="20" name="TextBox 19"/>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latin typeface="Calibri"/>
                </a:rPr>
                <a:t>11</a:t>
              </a:r>
              <a:endParaRPr lang="en-IN" sz="4000" b="1" dirty="0">
                <a:solidFill>
                  <a:srgbClr val="FF0000"/>
                </a:solidFill>
                <a:latin typeface="Calibri"/>
              </a:endParaRPr>
            </a:p>
          </p:txBody>
        </p:sp>
        <p:pic>
          <p:nvPicPr>
            <p:cNvPr id="21"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3437670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p:cNvGraphicFramePr/>
          <p:nvPr/>
        </p:nvGraphicFramePr>
        <p:xfrm>
          <a:off x="1851285" y="875413"/>
          <a:ext cx="8572560" cy="5143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nvGraphicFramePr>
        <p:xfrm>
          <a:off x="4810116" y="214290"/>
          <a:ext cx="5643602" cy="428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Footer Placeholder 1"/>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a:solidFill>
                  <a:prstClr val="black">
                    <a:tint val="75000"/>
                  </a:prstClr>
                </a:solidFill>
                <a:latin typeface="Calibri"/>
              </a:rPr>
              <a:pPr/>
              <a:t>15</a:t>
            </a:fld>
            <a:endParaRPr lang="en-IN">
              <a:solidFill>
                <a:prstClr val="black">
                  <a:tint val="75000"/>
                </a:prstClr>
              </a:solidFill>
              <a:latin typeface="Calibri"/>
            </a:endParaRPr>
          </a:p>
        </p:txBody>
      </p:sp>
      <p:grpSp>
        <p:nvGrpSpPr>
          <p:cNvPr id="9" name="Group 8"/>
          <p:cNvGrpSpPr/>
          <p:nvPr/>
        </p:nvGrpSpPr>
        <p:grpSpPr>
          <a:xfrm>
            <a:off x="1544312" y="5980425"/>
            <a:ext cx="1730530" cy="888429"/>
            <a:chOff x="214282" y="5969571"/>
            <a:chExt cx="1730530" cy="888429"/>
          </a:xfrm>
        </p:grpSpPr>
        <p:sp>
          <p:nvSpPr>
            <p:cNvPr id="10" name="TextBox 9"/>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latin typeface="Calibri"/>
                </a:rPr>
                <a:t>11</a:t>
              </a:r>
              <a:endParaRPr lang="en-IN" sz="4000" b="1" dirty="0">
                <a:solidFill>
                  <a:srgbClr val="FF0000"/>
                </a:solidFill>
                <a:latin typeface="Calibri"/>
              </a:endParaRPr>
            </a:p>
          </p:txBody>
        </p:sp>
        <p:pic>
          <p:nvPicPr>
            <p:cNvPr id="11"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650953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p:cNvGraphicFramePr/>
          <p:nvPr/>
        </p:nvGraphicFramePr>
        <p:xfrm>
          <a:off x="2166910" y="1571612"/>
          <a:ext cx="7715304" cy="37147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nvGraphicFramePr>
        <p:xfrm>
          <a:off x="4810116" y="214290"/>
          <a:ext cx="5643602" cy="428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Footer Placeholder 1"/>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a:solidFill>
                  <a:prstClr val="black">
                    <a:tint val="75000"/>
                  </a:prstClr>
                </a:solidFill>
                <a:latin typeface="Calibri"/>
              </a:rPr>
              <a:pPr/>
              <a:t>16</a:t>
            </a:fld>
            <a:endParaRPr lang="en-IN">
              <a:solidFill>
                <a:prstClr val="black">
                  <a:tint val="75000"/>
                </a:prstClr>
              </a:solidFill>
              <a:latin typeface="Calibri"/>
            </a:endParaRPr>
          </a:p>
        </p:txBody>
      </p:sp>
      <p:grpSp>
        <p:nvGrpSpPr>
          <p:cNvPr id="9" name="Group 8"/>
          <p:cNvGrpSpPr/>
          <p:nvPr/>
        </p:nvGrpSpPr>
        <p:grpSpPr>
          <a:xfrm>
            <a:off x="1544312" y="5980425"/>
            <a:ext cx="1730530" cy="888429"/>
            <a:chOff x="214282" y="5969571"/>
            <a:chExt cx="1730530" cy="888429"/>
          </a:xfrm>
        </p:grpSpPr>
        <p:sp>
          <p:nvSpPr>
            <p:cNvPr id="10" name="TextBox 9"/>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latin typeface="Calibri"/>
                </a:rPr>
                <a:t>11</a:t>
              </a:r>
              <a:endParaRPr lang="en-IN" sz="4000" b="1" dirty="0">
                <a:solidFill>
                  <a:srgbClr val="FF0000"/>
                </a:solidFill>
                <a:latin typeface="Calibri"/>
              </a:endParaRPr>
            </a:p>
          </p:txBody>
        </p:sp>
        <p:pic>
          <p:nvPicPr>
            <p:cNvPr id="11"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2673887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166910" y="214290"/>
            <a:ext cx="8286808" cy="5643602"/>
            <a:chOff x="642910" y="214290"/>
            <a:chExt cx="8286808" cy="5643602"/>
          </a:xfrm>
        </p:grpSpPr>
        <p:graphicFrame>
          <p:nvGraphicFramePr>
            <p:cNvPr id="15" name="Diagram 14"/>
            <p:cNvGraphicFramePr/>
            <p:nvPr/>
          </p:nvGraphicFramePr>
          <p:xfrm>
            <a:off x="642910" y="1285860"/>
            <a:ext cx="7715304" cy="4572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p:cNvGraphicFramePr/>
            <p:nvPr/>
          </p:nvGraphicFramePr>
          <p:xfrm>
            <a:off x="3286116" y="214290"/>
            <a:ext cx="5643602" cy="4286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sp>
        <p:nvSpPr>
          <p:cNvPr id="2" name="Footer Placeholder 1"/>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a:solidFill>
                  <a:prstClr val="black">
                    <a:tint val="75000"/>
                  </a:prstClr>
                </a:solidFill>
                <a:latin typeface="Calibri"/>
              </a:rPr>
              <a:pPr/>
              <a:t>17</a:t>
            </a:fld>
            <a:endParaRPr lang="en-IN">
              <a:solidFill>
                <a:prstClr val="black">
                  <a:tint val="75000"/>
                </a:prstClr>
              </a:solidFill>
              <a:latin typeface="Calibri"/>
            </a:endParaRPr>
          </a:p>
        </p:txBody>
      </p:sp>
      <p:grpSp>
        <p:nvGrpSpPr>
          <p:cNvPr id="12" name="Group 11"/>
          <p:cNvGrpSpPr/>
          <p:nvPr/>
        </p:nvGrpSpPr>
        <p:grpSpPr>
          <a:xfrm>
            <a:off x="1544312" y="5980425"/>
            <a:ext cx="1730530" cy="888429"/>
            <a:chOff x="214282" y="5969571"/>
            <a:chExt cx="1730530" cy="888429"/>
          </a:xfrm>
        </p:grpSpPr>
        <p:sp>
          <p:nvSpPr>
            <p:cNvPr id="14" name="TextBox 13"/>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latin typeface="Calibri"/>
                </a:rPr>
                <a:t>11</a:t>
              </a:r>
              <a:endParaRPr lang="en-IN" sz="4000" b="1" dirty="0">
                <a:solidFill>
                  <a:srgbClr val="FF0000"/>
                </a:solidFill>
                <a:latin typeface="Calibri"/>
              </a:endParaRPr>
            </a:p>
          </p:txBody>
        </p:sp>
        <p:pic>
          <p:nvPicPr>
            <p:cNvPr id="16" name="Picture 2" descr="Image result for c++ 11 logo"/>
            <p:cNvPicPr>
              <a:picLocks noChangeAspect="1" noChangeArrowheads="1"/>
            </p:cNvPicPr>
            <p:nvPr/>
          </p:nvPicPr>
          <p:blipFill>
            <a:blip r:embed="rId13"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751847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a:solidFill>
                  <a:prstClr val="black">
                    <a:tint val="75000"/>
                  </a:prstClr>
                </a:solidFill>
                <a:latin typeface="Calibri"/>
              </a:rPr>
              <a:pPr/>
              <a:t>18</a:t>
            </a:fld>
            <a:endParaRPr lang="en-IN">
              <a:solidFill>
                <a:prstClr val="black">
                  <a:tint val="75000"/>
                </a:prstClr>
              </a:solidFill>
              <a:latin typeface="Calibri"/>
            </a:endParaRPr>
          </a:p>
        </p:txBody>
      </p:sp>
      <p:grpSp>
        <p:nvGrpSpPr>
          <p:cNvPr id="4" name="Group 3"/>
          <p:cNvGrpSpPr/>
          <p:nvPr/>
        </p:nvGrpSpPr>
        <p:grpSpPr>
          <a:xfrm>
            <a:off x="2166910" y="214290"/>
            <a:ext cx="8286808" cy="5857916"/>
            <a:chOff x="642910" y="214290"/>
            <a:chExt cx="8286808" cy="5857916"/>
          </a:xfrm>
        </p:grpSpPr>
        <p:graphicFrame>
          <p:nvGraphicFramePr>
            <p:cNvPr id="15" name="Diagram 14"/>
            <p:cNvGraphicFramePr/>
            <p:nvPr/>
          </p:nvGraphicFramePr>
          <p:xfrm>
            <a:off x="642910" y="928670"/>
            <a:ext cx="8072494" cy="5143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p:cNvGraphicFramePr/>
            <p:nvPr/>
          </p:nvGraphicFramePr>
          <p:xfrm>
            <a:off x="3286116" y="214290"/>
            <a:ext cx="5643602" cy="4286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grpSp>
        <p:nvGrpSpPr>
          <p:cNvPr id="11" name="Group 10"/>
          <p:cNvGrpSpPr/>
          <p:nvPr/>
        </p:nvGrpSpPr>
        <p:grpSpPr>
          <a:xfrm>
            <a:off x="1544312" y="5980425"/>
            <a:ext cx="1730530" cy="888429"/>
            <a:chOff x="214282" y="5969571"/>
            <a:chExt cx="1730530" cy="888429"/>
          </a:xfrm>
        </p:grpSpPr>
        <p:sp>
          <p:nvSpPr>
            <p:cNvPr id="12" name="TextBox 11"/>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latin typeface="Calibri"/>
                </a:rPr>
                <a:t>11</a:t>
              </a:r>
              <a:endParaRPr lang="en-IN" sz="4000" b="1" dirty="0">
                <a:solidFill>
                  <a:srgbClr val="FF0000"/>
                </a:solidFill>
                <a:latin typeface="Calibri"/>
              </a:endParaRPr>
            </a:p>
          </p:txBody>
        </p:sp>
        <p:pic>
          <p:nvPicPr>
            <p:cNvPr id="14" name="Picture 2" descr="Image result for c++ 11 logo"/>
            <p:cNvPicPr>
              <a:picLocks noChangeAspect="1" noChangeArrowheads="1"/>
            </p:cNvPicPr>
            <p:nvPr/>
          </p:nvPicPr>
          <p:blipFill>
            <a:blip r:embed="rId13"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1569445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166910" y="214290"/>
            <a:ext cx="8286808" cy="5786478"/>
            <a:chOff x="642910" y="214290"/>
            <a:chExt cx="8286808" cy="5786478"/>
          </a:xfrm>
        </p:grpSpPr>
        <p:graphicFrame>
          <p:nvGraphicFramePr>
            <p:cNvPr id="15" name="Diagram 14"/>
            <p:cNvGraphicFramePr/>
            <p:nvPr/>
          </p:nvGraphicFramePr>
          <p:xfrm>
            <a:off x="642910" y="1071546"/>
            <a:ext cx="8072494" cy="492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nvGraphicFramePr>
          <p:xfrm>
            <a:off x="3286116" y="214290"/>
            <a:ext cx="5643602" cy="428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a:solidFill>
                  <a:prstClr val="black">
                    <a:tint val="75000"/>
                  </a:prstClr>
                </a:solidFill>
                <a:latin typeface="Calibri"/>
              </a:rPr>
              <a:pPr/>
              <a:t>19</a:t>
            </a:fld>
            <a:endParaRPr lang="en-IN">
              <a:solidFill>
                <a:prstClr val="black">
                  <a:tint val="75000"/>
                </a:prstClr>
              </a:solidFill>
              <a:latin typeface="Calibri"/>
            </a:endParaRPr>
          </a:p>
        </p:txBody>
      </p:sp>
      <p:grpSp>
        <p:nvGrpSpPr>
          <p:cNvPr id="11" name="Group 10"/>
          <p:cNvGrpSpPr/>
          <p:nvPr/>
        </p:nvGrpSpPr>
        <p:grpSpPr>
          <a:xfrm>
            <a:off x="1544312" y="5980425"/>
            <a:ext cx="1730530" cy="888429"/>
            <a:chOff x="214282" y="5969571"/>
            <a:chExt cx="1730530" cy="888429"/>
          </a:xfrm>
        </p:grpSpPr>
        <p:sp>
          <p:nvSpPr>
            <p:cNvPr id="12" name="TextBox 11"/>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latin typeface="Calibri"/>
                </a:rPr>
                <a:t>17</a:t>
              </a:r>
              <a:endParaRPr lang="en-IN" sz="4000" b="1" dirty="0">
                <a:solidFill>
                  <a:srgbClr val="FF0000"/>
                </a:solidFill>
                <a:latin typeface="Calibri"/>
              </a:endParaRPr>
            </a:p>
          </p:txBody>
        </p:sp>
        <p:pic>
          <p:nvPicPr>
            <p:cNvPr id="14"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774881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2160421" y="131161"/>
            <a:ext cx="8358246" cy="6030665"/>
            <a:chOff x="428596" y="255855"/>
            <a:chExt cx="8358246" cy="6030665"/>
          </a:xfrm>
        </p:grpSpPr>
        <p:graphicFrame>
          <p:nvGraphicFramePr>
            <p:cNvPr id="10" name="Diagram 9"/>
            <p:cNvGraphicFramePr/>
            <p:nvPr/>
          </p:nvGraphicFramePr>
          <p:xfrm>
            <a:off x="1967319" y="255855"/>
            <a:ext cx="6643734"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nvGraphicFramePr>
          <p:xfrm>
            <a:off x="428596" y="1142984"/>
            <a:ext cx="5715040" cy="50006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22" name="Group 21"/>
            <p:cNvGrpSpPr/>
            <p:nvPr/>
          </p:nvGrpSpPr>
          <p:grpSpPr>
            <a:xfrm>
              <a:off x="6500826" y="2000240"/>
              <a:ext cx="2196397" cy="1785950"/>
              <a:chOff x="6643702" y="1500174"/>
              <a:chExt cx="2196397" cy="1785950"/>
            </a:xfrm>
          </p:grpSpPr>
          <p:sp>
            <p:nvSpPr>
              <p:cNvPr id="7" name="Rounded Rectangle 6"/>
              <p:cNvSpPr/>
              <p:nvPr/>
            </p:nvSpPr>
            <p:spPr>
              <a:xfrm>
                <a:off x="6643702" y="1500174"/>
                <a:ext cx="714380" cy="12144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latin typeface="Calibri"/>
                </a:endParaRPr>
              </a:p>
            </p:txBody>
          </p:sp>
          <p:sp>
            <p:nvSpPr>
              <p:cNvPr id="8" name="Rounded Rectangle 7"/>
              <p:cNvSpPr/>
              <p:nvPr/>
            </p:nvSpPr>
            <p:spPr>
              <a:xfrm>
                <a:off x="8125719" y="1500174"/>
                <a:ext cx="714380" cy="12144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latin typeface="Calibri"/>
                </a:endParaRPr>
              </a:p>
            </p:txBody>
          </p:sp>
          <p:sp>
            <p:nvSpPr>
              <p:cNvPr id="13" name="Freeform 12"/>
              <p:cNvSpPr/>
              <p:nvPr/>
            </p:nvSpPr>
            <p:spPr>
              <a:xfrm>
                <a:off x="6818073" y="1630797"/>
                <a:ext cx="360647" cy="960003"/>
              </a:xfrm>
              <a:custGeom>
                <a:avLst/>
                <a:gdLst>
                  <a:gd name="connsiteX0" fmla="*/ 81491 w 360647"/>
                  <a:gd name="connsiteY0" fmla="*/ 31748 h 960003"/>
                  <a:gd name="connsiteX1" fmla="*/ 123054 w 360647"/>
                  <a:gd name="connsiteY1" fmla="*/ 4039 h 960003"/>
                  <a:gd name="connsiteX2" fmla="*/ 136909 w 360647"/>
                  <a:gd name="connsiteY2" fmla="*/ 45603 h 960003"/>
                  <a:gd name="connsiteX3" fmla="*/ 164618 w 360647"/>
                  <a:gd name="connsiteY3" fmla="*/ 142585 h 960003"/>
                  <a:gd name="connsiteX4" fmla="*/ 150763 w 360647"/>
                  <a:gd name="connsiteY4" fmla="*/ 225712 h 960003"/>
                  <a:gd name="connsiteX5" fmla="*/ 178472 w 360647"/>
                  <a:gd name="connsiteY5" fmla="*/ 433530 h 960003"/>
                  <a:gd name="connsiteX6" fmla="*/ 344727 w 360647"/>
                  <a:gd name="connsiteY6" fmla="*/ 447385 h 960003"/>
                  <a:gd name="connsiteX7" fmla="*/ 358582 w 360647"/>
                  <a:gd name="connsiteY7" fmla="*/ 488948 h 960003"/>
                  <a:gd name="connsiteX8" fmla="*/ 289309 w 360647"/>
                  <a:gd name="connsiteY8" fmla="*/ 572076 h 960003"/>
                  <a:gd name="connsiteX9" fmla="*/ 164618 w 360647"/>
                  <a:gd name="connsiteY9" fmla="*/ 641348 h 960003"/>
                  <a:gd name="connsiteX10" fmla="*/ 136909 w 360647"/>
                  <a:gd name="connsiteY10" fmla="*/ 669058 h 960003"/>
                  <a:gd name="connsiteX11" fmla="*/ 178472 w 360647"/>
                  <a:gd name="connsiteY11" fmla="*/ 779894 h 960003"/>
                  <a:gd name="connsiteX12" fmla="*/ 192327 w 360647"/>
                  <a:gd name="connsiteY12" fmla="*/ 821458 h 960003"/>
                  <a:gd name="connsiteX13" fmla="*/ 178472 w 360647"/>
                  <a:gd name="connsiteY13" fmla="*/ 876876 h 960003"/>
                  <a:gd name="connsiteX14" fmla="*/ 150763 w 360647"/>
                  <a:gd name="connsiteY14" fmla="*/ 960003 h 96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0647" h="960003">
                    <a:moveTo>
                      <a:pt x="81491" y="31748"/>
                    </a:moveTo>
                    <a:cubicBezTo>
                      <a:pt x="95345" y="22512"/>
                      <a:pt x="106900" y="0"/>
                      <a:pt x="123054" y="4039"/>
                    </a:cubicBezTo>
                    <a:cubicBezTo>
                      <a:pt x="137222" y="7581"/>
                      <a:pt x="132897" y="31561"/>
                      <a:pt x="136909" y="45603"/>
                    </a:cubicBezTo>
                    <a:cubicBezTo>
                      <a:pt x="171702" y="167379"/>
                      <a:pt x="131398" y="42928"/>
                      <a:pt x="164618" y="142585"/>
                    </a:cubicBezTo>
                    <a:cubicBezTo>
                      <a:pt x="160000" y="170294"/>
                      <a:pt x="159646" y="199062"/>
                      <a:pt x="150763" y="225712"/>
                    </a:cubicBezTo>
                    <a:cubicBezTo>
                      <a:pt x="124226" y="305322"/>
                      <a:pt x="0" y="288522"/>
                      <a:pt x="178472" y="433530"/>
                    </a:cubicBezTo>
                    <a:cubicBezTo>
                      <a:pt x="221632" y="468597"/>
                      <a:pt x="289309" y="442767"/>
                      <a:pt x="344727" y="447385"/>
                    </a:cubicBezTo>
                    <a:cubicBezTo>
                      <a:pt x="349345" y="461239"/>
                      <a:pt x="360647" y="474491"/>
                      <a:pt x="358582" y="488948"/>
                    </a:cubicBezTo>
                    <a:cubicBezTo>
                      <a:pt x="350839" y="543148"/>
                      <a:pt x="325956" y="545900"/>
                      <a:pt x="289309" y="572076"/>
                    </a:cubicBezTo>
                    <a:cubicBezTo>
                      <a:pt x="205439" y="631983"/>
                      <a:pt x="264546" y="601377"/>
                      <a:pt x="164618" y="641348"/>
                    </a:cubicBezTo>
                    <a:cubicBezTo>
                      <a:pt x="155382" y="650585"/>
                      <a:pt x="138756" y="656127"/>
                      <a:pt x="136909" y="669058"/>
                    </a:cubicBezTo>
                    <a:cubicBezTo>
                      <a:pt x="127999" y="731427"/>
                      <a:pt x="156107" y="735164"/>
                      <a:pt x="178472" y="779894"/>
                    </a:cubicBezTo>
                    <a:cubicBezTo>
                      <a:pt x="185003" y="792956"/>
                      <a:pt x="187709" y="807603"/>
                      <a:pt x="192327" y="821458"/>
                    </a:cubicBezTo>
                    <a:cubicBezTo>
                      <a:pt x="187709" y="839931"/>
                      <a:pt x="182603" y="858288"/>
                      <a:pt x="178472" y="876876"/>
                    </a:cubicBezTo>
                    <a:cubicBezTo>
                      <a:pt x="161174" y="954715"/>
                      <a:pt x="181869" y="928897"/>
                      <a:pt x="150763" y="960003"/>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prstClr val="black"/>
                  </a:solidFill>
                  <a:latin typeface="Calibri"/>
                </a:endParaRPr>
              </a:p>
            </p:txBody>
          </p:sp>
          <p:sp>
            <p:nvSpPr>
              <p:cNvPr id="14" name="Freeform 13"/>
              <p:cNvSpPr/>
              <p:nvPr/>
            </p:nvSpPr>
            <p:spPr>
              <a:xfrm>
                <a:off x="8286776" y="1643050"/>
                <a:ext cx="360647" cy="960003"/>
              </a:xfrm>
              <a:custGeom>
                <a:avLst/>
                <a:gdLst>
                  <a:gd name="connsiteX0" fmla="*/ 81491 w 360647"/>
                  <a:gd name="connsiteY0" fmla="*/ 31748 h 960003"/>
                  <a:gd name="connsiteX1" fmla="*/ 123054 w 360647"/>
                  <a:gd name="connsiteY1" fmla="*/ 4039 h 960003"/>
                  <a:gd name="connsiteX2" fmla="*/ 136909 w 360647"/>
                  <a:gd name="connsiteY2" fmla="*/ 45603 h 960003"/>
                  <a:gd name="connsiteX3" fmla="*/ 164618 w 360647"/>
                  <a:gd name="connsiteY3" fmla="*/ 142585 h 960003"/>
                  <a:gd name="connsiteX4" fmla="*/ 150763 w 360647"/>
                  <a:gd name="connsiteY4" fmla="*/ 225712 h 960003"/>
                  <a:gd name="connsiteX5" fmla="*/ 178472 w 360647"/>
                  <a:gd name="connsiteY5" fmla="*/ 433530 h 960003"/>
                  <a:gd name="connsiteX6" fmla="*/ 344727 w 360647"/>
                  <a:gd name="connsiteY6" fmla="*/ 447385 h 960003"/>
                  <a:gd name="connsiteX7" fmla="*/ 358582 w 360647"/>
                  <a:gd name="connsiteY7" fmla="*/ 488948 h 960003"/>
                  <a:gd name="connsiteX8" fmla="*/ 289309 w 360647"/>
                  <a:gd name="connsiteY8" fmla="*/ 572076 h 960003"/>
                  <a:gd name="connsiteX9" fmla="*/ 164618 w 360647"/>
                  <a:gd name="connsiteY9" fmla="*/ 641348 h 960003"/>
                  <a:gd name="connsiteX10" fmla="*/ 136909 w 360647"/>
                  <a:gd name="connsiteY10" fmla="*/ 669058 h 960003"/>
                  <a:gd name="connsiteX11" fmla="*/ 178472 w 360647"/>
                  <a:gd name="connsiteY11" fmla="*/ 779894 h 960003"/>
                  <a:gd name="connsiteX12" fmla="*/ 192327 w 360647"/>
                  <a:gd name="connsiteY12" fmla="*/ 821458 h 960003"/>
                  <a:gd name="connsiteX13" fmla="*/ 178472 w 360647"/>
                  <a:gd name="connsiteY13" fmla="*/ 876876 h 960003"/>
                  <a:gd name="connsiteX14" fmla="*/ 150763 w 360647"/>
                  <a:gd name="connsiteY14" fmla="*/ 960003 h 96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0647" h="960003">
                    <a:moveTo>
                      <a:pt x="81491" y="31748"/>
                    </a:moveTo>
                    <a:cubicBezTo>
                      <a:pt x="95345" y="22512"/>
                      <a:pt x="106900" y="0"/>
                      <a:pt x="123054" y="4039"/>
                    </a:cubicBezTo>
                    <a:cubicBezTo>
                      <a:pt x="137222" y="7581"/>
                      <a:pt x="132897" y="31561"/>
                      <a:pt x="136909" y="45603"/>
                    </a:cubicBezTo>
                    <a:cubicBezTo>
                      <a:pt x="171702" y="167379"/>
                      <a:pt x="131398" y="42928"/>
                      <a:pt x="164618" y="142585"/>
                    </a:cubicBezTo>
                    <a:cubicBezTo>
                      <a:pt x="160000" y="170294"/>
                      <a:pt x="159646" y="199062"/>
                      <a:pt x="150763" y="225712"/>
                    </a:cubicBezTo>
                    <a:cubicBezTo>
                      <a:pt x="124226" y="305322"/>
                      <a:pt x="0" y="288522"/>
                      <a:pt x="178472" y="433530"/>
                    </a:cubicBezTo>
                    <a:cubicBezTo>
                      <a:pt x="221632" y="468597"/>
                      <a:pt x="289309" y="442767"/>
                      <a:pt x="344727" y="447385"/>
                    </a:cubicBezTo>
                    <a:cubicBezTo>
                      <a:pt x="349345" y="461239"/>
                      <a:pt x="360647" y="474491"/>
                      <a:pt x="358582" y="488948"/>
                    </a:cubicBezTo>
                    <a:cubicBezTo>
                      <a:pt x="350839" y="543148"/>
                      <a:pt x="325956" y="545900"/>
                      <a:pt x="289309" y="572076"/>
                    </a:cubicBezTo>
                    <a:cubicBezTo>
                      <a:pt x="205439" y="631983"/>
                      <a:pt x="264546" y="601377"/>
                      <a:pt x="164618" y="641348"/>
                    </a:cubicBezTo>
                    <a:cubicBezTo>
                      <a:pt x="155382" y="650585"/>
                      <a:pt x="138756" y="656127"/>
                      <a:pt x="136909" y="669058"/>
                    </a:cubicBezTo>
                    <a:cubicBezTo>
                      <a:pt x="127999" y="731427"/>
                      <a:pt x="156107" y="735164"/>
                      <a:pt x="178472" y="779894"/>
                    </a:cubicBezTo>
                    <a:cubicBezTo>
                      <a:pt x="185003" y="792956"/>
                      <a:pt x="187709" y="807603"/>
                      <a:pt x="192327" y="821458"/>
                    </a:cubicBezTo>
                    <a:cubicBezTo>
                      <a:pt x="187709" y="839931"/>
                      <a:pt x="182603" y="858288"/>
                      <a:pt x="178472" y="876876"/>
                    </a:cubicBezTo>
                    <a:cubicBezTo>
                      <a:pt x="161174" y="954715"/>
                      <a:pt x="181869" y="928897"/>
                      <a:pt x="150763" y="960003"/>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prstClr val="black"/>
                  </a:solidFill>
                  <a:latin typeface="Calibri"/>
                </a:endParaRPr>
              </a:p>
            </p:txBody>
          </p:sp>
          <p:sp>
            <p:nvSpPr>
              <p:cNvPr id="18" name="Left-Right Arrow 17"/>
              <p:cNvSpPr/>
              <p:nvPr/>
            </p:nvSpPr>
            <p:spPr>
              <a:xfrm>
                <a:off x="7429520" y="1928802"/>
                <a:ext cx="642942" cy="142876"/>
              </a:xfrm>
              <a:prstGeom prst="lef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latin typeface="Calibri"/>
                </a:endParaRPr>
              </a:p>
            </p:txBody>
          </p:sp>
          <p:sp>
            <p:nvSpPr>
              <p:cNvPr id="20" name="Rounded Rectangular Callout 19"/>
              <p:cNvSpPr/>
              <p:nvPr/>
            </p:nvSpPr>
            <p:spPr>
              <a:xfrm>
                <a:off x="7143768" y="2928934"/>
                <a:ext cx="1143008" cy="357190"/>
              </a:xfrm>
              <a:prstGeom prst="wedgeRoundRectCallout">
                <a:avLst>
                  <a:gd name="adj1" fmla="val -919"/>
                  <a:gd name="adj2" fmla="val -270721"/>
                  <a:gd name="adj3" fmla="val 1666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prstClr val="black"/>
                    </a:solidFill>
                    <a:latin typeface="Calibri"/>
                  </a:rPr>
                  <a:t>Inter-process communication</a:t>
                </a:r>
                <a:endParaRPr lang="en-IN" sz="1000" dirty="0">
                  <a:solidFill>
                    <a:prstClr val="black"/>
                  </a:solidFill>
                  <a:latin typeface="Calibri"/>
                </a:endParaRPr>
              </a:p>
            </p:txBody>
          </p:sp>
        </p:grpSp>
        <p:grpSp>
          <p:nvGrpSpPr>
            <p:cNvPr id="23" name="Group 22"/>
            <p:cNvGrpSpPr/>
            <p:nvPr/>
          </p:nvGrpSpPr>
          <p:grpSpPr>
            <a:xfrm>
              <a:off x="6572264" y="4500570"/>
              <a:ext cx="2214578" cy="1785950"/>
              <a:chOff x="6572264" y="4214818"/>
              <a:chExt cx="2214578" cy="1785950"/>
            </a:xfrm>
          </p:grpSpPr>
          <p:sp>
            <p:nvSpPr>
              <p:cNvPr id="15" name="Rounded Rectangle 14"/>
              <p:cNvSpPr/>
              <p:nvPr/>
            </p:nvSpPr>
            <p:spPr>
              <a:xfrm>
                <a:off x="6572264" y="4786322"/>
                <a:ext cx="2214578" cy="12144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latin typeface="Calibri"/>
                </a:endParaRPr>
              </a:p>
            </p:txBody>
          </p:sp>
          <p:sp>
            <p:nvSpPr>
              <p:cNvPr id="16" name="Freeform 15"/>
              <p:cNvSpPr/>
              <p:nvPr/>
            </p:nvSpPr>
            <p:spPr>
              <a:xfrm>
                <a:off x="6715140" y="4929198"/>
                <a:ext cx="360647" cy="960003"/>
              </a:xfrm>
              <a:custGeom>
                <a:avLst/>
                <a:gdLst>
                  <a:gd name="connsiteX0" fmla="*/ 81491 w 360647"/>
                  <a:gd name="connsiteY0" fmla="*/ 31748 h 960003"/>
                  <a:gd name="connsiteX1" fmla="*/ 123054 w 360647"/>
                  <a:gd name="connsiteY1" fmla="*/ 4039 h 960003"/>
                  <a:gd name="connsiteX2" fmla="*/ 136909 w 360647"/>
                  <a:gd name="connsiteY2" fmla="*/ 45603 h 960003"/>
                  <a:gd name="connsiteX3" fmla="*/ 164618 w 360647"/>
                  <a:gd name="connsiteY3" fmla="*/ 142585 h 960003"/>
                  <a:gd name="connsiteX4" fmla="*/ 150763 w 360647"/>
                  <a:gd name="connsiteY4" fmla="*/ 225712 h 960003"/>
                  <a:gd name="connsiteX5" fmla="*/ 178472 w 360647"/>
                  <a:gd name="connsiteY5" fmla="*/ 433530 h 960003"/>
                  <a:gd name="connsiteX6" fmla="*/ 344727 w 360647"/>
                  <a:gd name="connsiteY6" fmla="*/ 447385 h 960003"/>
                  <a:gd name="connsiteX7" fmla="*/ 358582 w 360647"/>
                  <a:gd name="connsiteY7" fmla="*/ 488948 h 960003"/>
                  <a:gd name="connsiteX8" fmla="*/ 289309 w 360647"/>
                  <a:gd name="connsiteY8" fmla="*/ 572076 h 960003"/>
                  <a:gd name="connsiteX9" fmla="*/ 164618 w 360647"/>
                  <a:gd name="connsiteY9" fmla="*/ 641348 h 960003"/>
                  <a:gd name="connsiteX10" fmla="*/ 136909 w 360647"/>
                  <a:gd name="connsiteY10" fmla="*/ 669058 h 960003"/>
                  <a:gd name="connsiteX11" fmla="*/ 178472 w 360647"/>
                  <a:gd name="connsiteY11" fmla="*/ 779894 h 960003"/>
                  <a:gd name="connsiteX12" fmla="*/ 192327 w 360647"/>
                  <a:gd name="connsiteY12" fmla="*/ 821458 h 960003"/>
                  <a:gd name="connsiteX13" fmla="*/ 178472 w 360647"/>
                  <a:gd name="connsiteY13" fmla="*/ 876876 h 960003"/>
                  <a:gd name="connsiteX14" fmla="*/ 150763 w 360647"/>
                  <a:gd name="connsiteY14" fmla="*/ 960003 h 96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0647" h="960003">
                    <a:moveTo>
                      <a:pt x="81491" y="31748"/>
                    </a:moveTo>
                    <a:cubicBezTo>
                      <a:pt x="95345" y="22512"/>
                      <a:pt x="106900" y="0"/>
                      <a:pt x="123054" y="4039"/>
                    </a:cubicBezTo>
                    <a:cubicBezTo>
                      <a:pt x="137222" y="7581"/>
                      <a:pt x="132897" y="31561"/>
                      <a:pt x="136909" y="45603"/>
                    </a:cubicBezTo>
                    <a:cubicBezTo>
                      <a:pt x="171702" y="167379"/>
                      <a:pt x="131398" y="42928"/>
                      <a:pt x="164618" y="142585"/>
                    </a:cubicBezTo>
                    <a:cubicBezTo>
                      <a:pt x="160000" y="170294"/>
                      <a:pt x="159646" y="199062"/>
                      <a:pt x="150763" y="225712"/>
                    </a:cubicBezTo>
                    <a:cubicBezTo>
                      <a:pt x="124226" y="305322"/>
                      <a:pt x="0" y="288522"/>
                      <a:pt x="178472" y="433530"/>
                    </a:cubicBezTo>
                    <a:cubicBezTo>
                      <a:pt x="221632" y="468597"/>
                      <a:pt x="289309" y="442767"/>
                      <a:pt x="344727" y="447385"/>
                    </a:cubicBezTo>
                    <a:cubicBezTo>
                      <a:pt x="349345" y="461239"/>
                      <a:pt x="360647" y="474491"/>
                      <a:pt x="358582" y="488948"/>
                    </a:cubicBezTo>
                    <a:cubicBezTo>
                      <a:pt x="350839" y="543148"/>
                      <a:pt x="325956" y="545900"/>
                      <a:pt x="289309" y="572076"/>
                    </a:cubicBezTo>
                    <a:cubicBezTo>
                      <a:pt x="205439" y="631983"/>
                      <a:pt x="264546" y="601377"/>
                      <a:pt x="164618" y="641348"/>
                    </a:cubicBezTo>
                    <a:cubicBezTo>
                      <a:pt x="155382" y="650585"/>
                      <a:pt x="138756" y="656127"/>
                      <a:pt x="136909" y="669058"/>
                    </a:cubicBezTo>
                    <a:cubicBezTo>
                      <a:pt x="127999" y="731427"/>
                      <a:pt x="156107" y="735164"/>
                      <a:pt x="178472" y="779894"/>
                    </a:cubicBezTo>
                    <a:cubicBezTo>
                      <a:pt x="185003" y="792956"/>
                      <a:pt x="187709" y="807603"/>
                      <a:pt x="192327" y="821458"/>
                    </a:cubicBezTo>
                    <a:cubicBezTo>
                      <a:pt x="187709" y="839931"/>
                      <a:pt x="182603" y="858288"/>
                      <a:pt x="178472" y="876876"/>
                    </a:cubicBezTo>
                    <a:cubicBezTo>
                      <a:pt x="161174" y="954715"/>
                      <a:pt x="181869" y="928897"/>
                      <a:pt x="150763" y="960003"/>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prstClr val="black"/>
                  </a:solidFill>
                  <a:latin typeface="Calibri"/>
                </a:endParaRPr>
              </a:p>
            </p:txBody>
          </p:sp>
          <p:sp>
            <p:nvSpPr>
              <p:cNvPr id="17" name="Freeform 16"/>
              <p:cNvSpPr/>
              <p:nvPr/>
            </p:nvSpPr>
            <p:spPr>
              <a:xfrm>
                <a:off x="8072462" y="4929198"/>
                <a:ext cx="360647" cy="960003"/>
              </a:xfrm>
              <a:custGeom>
                <a:avLst/>
                <a:gdLst>
                  <a:gd name="connsiteX0" fmla="*/ 81491 w 360647"/>
                  <a:gd name="connsiteY0" fmla="*/ 31748 h 960003"/>
                  <a:gd name="connsiteX1" fmla="*/ 123054 w 360647"/>
                  <a:gd name="connsiteY1" fmla="*/ 4039 h 960003"/>
                  <a:gd name="connsiteX2" fmla="*/ 136909 w 360647"/>
                  <a:gd name="connsiteY2" fmla="*/ 45603 h 960003"/>
                  <a:gd name="connsiteX3" fmla="*/ 164618 w 360647"/>
                  <a:gd name="connsiteY3" fmla="*/ 142585 h 960003"/>
                  <a:gd name="connsiteX4" fmla="*/ 150763 w 360647"/>
                  <a:gd name="connsiteY4" fmla="*/ 225712 h 960003"/>
                  <a:gd name="connsiteX5" fmla="*/ 178472 w 360647"/>
                  <a:gd name="connsiteY5" fmla="*/ 433530 h 960003"/>
                  <a:gd name="connsiteX6" fmla="*/ 344727 w 360647"/>
                  <a:gd name="connsiteY6" fmla="*/ 447385 h 960003"/>
                  <a:gd name="connsiteX7" fmla="*/ 358582 w 360647"/>
                  <a:gd name="connsiteY7" fmla="*/ 488948 h 960003"/>
                  <a:gd name="connsiteX8" fmla="*/ 289309 w 360647"/>
                  <a:gd name="connsiteY8" fmla="*/ 572076 h 960003"/>
                  <a:gd name="connsiteX9" fmla="*/ 164618 w 360647"/>
                  <a:gd name="connsiteY9" fmla="*/ 641348 h 960003"/>
                  <a:gd name="connsiteX10" fmla="*/ 136909 w 360647"/>
                  <a:gd name="connsiteY10" fmla="*/ 669058 h 960003"/>
                  <a:gd name="connsiteX11" fmla="*/ 178472 w 360647"/>
                  <a:gd name="connsiteY11" fmla="*/ 779894 h 960003"/>
                  <a:gd name="connsiteX12" fmla="*/ 192327 w 360647"/>
                  <a:gd name="connsiteY12" fmla="*/ 821458 h 960003"/>
                  <a:gd name="connsiteX13" fmla="*/ 178472 w 360647"/>
                  <a:gd name="connsiteY13" fmla="*/ 876876 h 960003"/>
                  <a:gd name="connsiteX14" fmla="*/ 150763 w 360647"/>
                  <a:gd name="connsiteY14" fmla="*/ 960003 h 96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0647" h="960003">
                    <a:moveTo>
                      <a:pt x="81491" y="31748"/>
                    </a:moveTo>
                    <a:cubicBezTo>
                      <a:pt x="95345" y="22512"/>
                      <a:pt x="106900" y="0"/>
                      <a:pt x="123054" y="4039"/>
                    </a:cubicBezTo>
                    <a:cubicBezTo>
                      <a:pt x="137222" y="7581"/>
                      <a:pt x="132897" y="31561"/>
                      <a:pt x="136909" y="45603"/>
                    </a:cubicBezTo>
                    <a:cubicBezTo>
                      <a:pt x="171702" y="167379"/>
                      <a:pt x="131398" y="42928"/>
                      <a:pt x="164618" y="142585"/>
                    </a:cubicBezTo>
                    <a:cubicBezTo>
                      <a:pt x="160000" y="170294"/>
                      <a:pt x="159646" y="199062"/>
                      <a:pt x="150763" y="225712"/>
                    </a:cubicBezTo>
                    <a:cubicBezTo>
                      <a:pt x="124226" y="305322"/>
                      <a:pt x="0" y="288522"/>
                      <a:pt x="178472" y="433530"/>
                    </a:cubicBezTo>
                    <a:cubicBezTo>
                      <a:pt x="221632" y="468597"/>
                      <a:pt x="289309" y="442767"/>
                      <a:pt x="344727" y="447385"/>
                    </a:cubicBezTo>
                    <a:cubicBezTo>
                      <a:pt x="349345" y="461239"/>
                      <a:pt x="360647" y="474491"/>
                      <a:pt x="358582" y="488948"/>
                    </a:cubicBezTo>
                    <a:cubicBezTo>
                      <a:pt x="350839" y="543148"/>
                      <a:pt x="325956" y="545900"/>
                      <a:pt x="289309" y="572076"/>
                    </a:cubicBezTo>
                    <a:cubicBezTo>
                      <a:pt x="205439" y="631983"/>
                      <a:pt x="264546" y="601377"/>
                      <a:pt x="164618" y="641348"/>
                    </a:cubicBezTo>
                    <a:cubicBezTo>
                      <a:pt x="155382" y="650585"/>
                      <a:pt x="138756" y="656127"/>
                      <a:pt x="136909" y="669058"/>
                    </a:cubicBezTo>
                    <a:cubicBezTo>
                      <a:pt x="127999" y="731427"/>
                      <a:pt x="156107" y="735164"/>
                      <a:pt x="178472" y="779894"/>
                    </a:cubicBezTo>
                    <a:cubicBezTo>
                      <a:pt x="185003" y="792956"/>
                      <a:pt x="187709" y="807603"/>
                      <a:pt x="192327" y="821458"/>
                    </a:cubicBezTo>
                    <a:cubicBezTo>
                      <a:pt x="187709" y="839931"/>
                      <a:pt x="182603" y="858288"/>
                      <a:pt x="178472" y="876876"/>
                    </a:cubicBezTo>
                    <a:cubicBezTo>
                      <a:pt x="161174" y="954715"/>
                      <a:pt x="181869" y="928897"/>
                      <a:pt x="150763" y="960003"/>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prstClr val="black"/>
                  </a:solidFill>
                  <a:latin typeface="Calibri"/>
                </a:endParaRPr>
              </a:p>
            </p:txBody>
          </p:sp>
          <p:sp>
            <p:nvSpPr>
              <p:cNvPr id="19" name="Left-Right Arrow 18"/>
              <p:cNvSpPr/>
              <p:nvPr/>
            </p:nvSpPr>
            <p:spPr>
              <a:xfrm>
                <a:off x="7215206" y="5214950"/>
                <a:ext cx="857256" cy="142876"/>
              </a:xfrm>
              <a:prstGeom prst="lef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latin typeface="Calibri"/>
                </a:endParaRPr>
              </a:p>
            </p:txBody>
          </p:sp>
          <p:sp>
            <p:nvSpPr>
              <p:cNvPr id="21" name="Rounded Rectangular Callout 20"/>
              <p:cNvSpPr/>
              <p:nvPr/>
            </p:nvSpPr>
            <p:spPr>
              <a:xfrm>
                <a:off x="7143768" y="4214818"/>
                <a:ext cx="1143008" cy="357190"/>
              </a:xfrm>
              <a:prstGeom prst="wedgeRoundRectCallout">
                <a:avLst>
                  <a:gd name="adj1" fmla="val -25161"/>
                  <a:gd name="adj2" fmla="val 233518"/>
                  <a:gd name="adj3" fmla="val 1666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prstClr val="black"/>
                    </a:solidFill>
                    <a:latin typeface="Calibri"/>
                  </a:rPr>
                  <a:t>Shared Memory</a:t>
                </a:r>
                <a:endParaRPr lang="en-IN" sz="1000" dirty="0">
                  <a:solidFill>
                    <a:prstClr val="black"/>
                  </a:solidFill>
                  <a:latin typeface="Calibri"/>
                </a:endParaRPr>
              </a:p>
            </p:txBody>
          </p:sp>
        </p:grpSp>
        <p:sp>
          <p:nvSpPr>
            <p:cNvPr id="24" name="TextBox 23"/>
            <p:cNvSpPr txBox="1"/>
            <p:nvPr/>
          </p:nvSpPr>
          <p:spPr>
            <a:xfrm>
              <a:off x="6357950" y="1714488"/>
              <a:ext cx="785818" cy="246221"/>
            </a:xfrm>
            <a:prstGeom prst="rect">
              <a:avLst/>
            </a:prstGeom>
            <a:noFill/>
          </p:spPr>
          <p:txBody>
            <a:bodyPr wrap="square" rtlCol="0">
              <a:spAutoFit/>
            </a:bodyPr>
            <a:lstStyle/>
            <a:p>
              <a:r>
                <a:rPr lang="en-US" sz="1000" dirty="0">
                  <a:solidFill>
                    <a:prstClr val="black"/>
                  </a:solidFill>
                  <a:latin typeface="Calibri"/>
                </a:rPr>
                <a:t>Process 1</a:t>
              </a:r>
              <a:endParaRPr lang="en-IN" sz="1000" dirty="0">
                <a:solidFill>
                  <a:prstClr val="black"/>
                </a:solidFill>
                <a:latin typeface="Calibri"/>
              </a:endParaRPr>
            </a:p>
          </p:txBody>
        </p:sp>
        <p:sp>
          <p:nvSpPr>
            <p:cNvPr id="25" name="TextBox 24"/>
            <p:cNvSpPr txBox="1"/>
            <p:nvPr/>
          </p:nvSpPr>
          <p:spPr>
            <a:xfrm>
              <a:off x="7929586" y="1714488"/>
              <a:ext cx="785818" cy="246221"/>
            </a:xfrm>
            <a:prstGeom prst="rect">
              <a:avLst/>
            </a:prstGeom>
            <a:noFill/>
          </p:spPr>
          <p:txBody>
            <a:bodyPr wrap="square" rtlCol="0">
              <a:spAutoFit/>
            </a:bodyPr>
            <a:lstStyle/>
            <a:p>
              <a:r>
                <a:rPr lang="en-US" sz="1000" dirty="0">
                  <a:solidFill>
                    <a:prstClr val="black"/>
                  </a:solidFill>
                  <a:latin typeface="Calibri"/>
                </a:rPr>
                <a:t>Process 2</a:t>
              </a:r>
              <a:endParaRPr lang="en-IN" sz="1000" dirty="0">
                <a:solidFill>
                  <a:prstClr val="black"/>
                </a:solidFill>
                <a:latin typeface="Calibri"/>
              </a:endParaRPr>
            </a:p>
          </p:txBody>
        </p:sp>
        <p:sp>
          <p:nvSpPr>
            <p:cNvPr id="26" name="TextBox 25"/>
            <p:cNvSpPr txBox="1"/>
            <p:nvPr/>
          </p:nvSpPr>
          <p:spPr>
            <a:xfrm>
              <a:off x="6357950" y="4643446"/>
              <a:ext cx="785818" cy="400110"/>
            </a:xfrm>
            <a:prstGeom prst="rect">
              <a:avLst/>
            </a:prstGeom>
            <a:noFill/>
          </p:spPr>
          <p:txBody>
            <a:bodyPr wrap="square" rtlCol="0">
              <a:spAutoFit/>
            </a:bodyPr>
            <a:lstStyle/>
            <a:p>
              <a:r>
                <a:rPr lang="en-US" sz="1000" dirty="0">
                  <a:solidFill>
                    <a:prstClr val="black"/>
                  </a:solidFill>
                  <a:latin typeface="Calibri"/>
                </a:rPr>
                <a:t>Single Process</a:t>
              </a:r>
              <a:endParaRPr lang="en-IN" sz="1000" dirty="0">
                <a:solidFill>
                  <a:prstClr val="black"/>
                </a:solidFill>
                <a:latin typeface="Calibri"/>
              </a:endParaRPr>
            </a:p>
          </p:txBody>
        </p:sp>
      </p:grpSp>
      <p:sp>
        <p:nvSpPr>
          <p:cNvPr id="2" name="Footer Placeholder 1"/>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a:solidFill>
                  <a:prstClr val="black">
                    <a:tint val="75000"/>
                  </a:prstClr>
                </a:solidFill>
                <a:latin typeface="Calibri"/>
              </a:rPr>
              <a:pPr/>
              <a:t>2</a:t>
            </a:fld>
            <a:endParaRPr lang="en-IN">
              <a:solidFill>
                <a:prstClr val="black">
                  <a:tint val="75000"/>
                </a:prstClr>
              </a:solidFill>
              <a:latin typeface="Calibri"/>
            </a:endParaRPr>
          </a:p>
        </p:txBody>
      </p:sp>
      <p:grpSp>
        <p:nvGrpSpPr>
          <p:cNvPr id="27" name="Group 26"/>
          <p:cNvGrpSpPr/>
          <p:nvPr/>
        </p:nvGrpSpPr>
        <p:grpSpPr>
          <a:xfrm>
            <a:off x="1544312" y="5980425"/>
            <a:ext cx="1730530" cy="888429"/>
            <a:chOff x="214282" y="5969571"/>
            <a:chExt cx="1730530" cy="888429"/>
          </a:xfrm>
        </p:grpSpPr>
        <p:sp>
          <p:nvSpPr>
            <p:cNvPr id="29" name="TextBox 28"/>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latin typeface="Calibri"/>
                </a:rPr>
                <a:t>11</a:t>
              </a:r>
              <a:endParaRPr lang="en-IN" sz="4000" b="1" dirty="0">
                <a:solidFill>
                  <a:srgbClr val="FF0000"/>
                </a:solidFill>
                <a:latin typeface="Calibri"/>
              </a:endParaRPr>
            </a:p>
          </p:txBody>
        </p:sp>
        <p:pic>
          <p:nvPicPr>
            <p:cNvPr id="30"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3307630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p:cNvGraphicFramePr/>
          <p:nvPr/>
        </p:nvGraphicFramePr>
        <p:xfrm>
          <a:off x="4810116" y="214290"/>
          <a:ext cx="5643602" cy="42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a:solidFill>
                  <a:prstClr val="black">
                    <a:tint val="75000"/>
                  </a:prstClr>
                </a:solidFill>
                <a:latin typeface="Calibri"/>
              </a:rPr>
              <a:pPr/>
              <a:t>20</a:t>
            </a:fld>
            <a:endParaRPr lang="en-IN">
              <a:solidFill>
                <a:prstClr val="black">
                  <a:tint val="75000"/>
                </a:prstClr>
              </a:solidFill>
              <a:latin typeface="Calibri"/>
            </a:endParaRPr>
          </a:p>
        </p:txBody>
      </p:sp>
      <p:sp>
        <p:nvSpPr>
          <p:cNvPr id="7" name="Rectangle 6"/>
          <p:cNvSpPr/>
          <p:nvPr/>
        </p:nvSpPr>
        <p:spPr>
          <a:xfrm>
            <a:off x="5791200" y="821125"/>
            <a:ext cx="4572000" cy="1169551"/>
          </a:xfrm>
          <a:prstGeom prst="rect">
            <a:avLst/>
          </a:prstGeom>
          <a:solidFill>
            <a:schemeClr val="bg2">
              <a:lumMod val="75000"/>
            </a:schemeClr>
          </a:solidFill>
        </p:spPr>
        <p:txBody>
          <a:bodyPr>
            <a:spAutoFit/>
          </a:bodyPr>
          <a:lstStyle/>
          <a:p>
            <a:pPr algn="just"/>
            <a:r>
              <a:rPr lang="en-IN" sz="1400" dirty="0">
                <a:solidFill>
                  <a:prstClr val="black"/>
                </a:solidFill>
                <a:latin typeface="Calibri"/>
              </a:rPr>
              <a:t>The image shows how multiple readers can access the same resource at the same time, but when a writer has the resource, nobody else can access it. If we were using a regular </a:t>
            </a:r>
            <a:r>
              <a:rPr lang="en-IN" sz="1400" dirty="0" err="1">
                <a:solidFill>
                  <a:prstClr val="black"/>
                </a:solidFill>
                <a:latin typeface="Calibri"/>
              </a:rPr>
              <a:t>mutex</a:t>
            </a:r>
            <a:r>
              <a:rPr lang="en-IN" sz="1400" dirty="0">
                <a:solidFill>
                  <a:prstClr val="black"/>
                </a:solidFill>
                <a:latin typeface="Calibri"/>
              </a:rPr>
              <a:t>, the program would run slower because all threads would have to wait for the </a:t>
            </a:r>
            <a:r>
              <a:rPr lang="en-IN" sz="1400" dirty="0" err="1">
                <a:solidFill>
                  <a:prstClr val="black"/>
                </a:solidFill>
                <a:latin typeface="Calibri"/>
              </a:rPr>
              <a:t>mutex</a:t>
            </a:r>
            <a:r>
              <a:rPr lang="en-IN" sz="1400" dirty="0">
                <a:solidFill>
                  <a:prstClr val="black"/>
                </a:solidFill>
                <a:latin typeface="Calibri"/>
              </a:rPr>
              <a:t>:</a:t>
            </a:r>
          </a:p>
        </p:txBody>
      </p:sp>
      <p:grpSp>
        <p:nvGrpSpPr>
          <p:cNvPr id="15" name="Group 14"/>
          <p:cNvGrpSpPr/>
          <p:nvPr/>
        </p:nvGrpSpPr>
        <p:grpSpPr>
          <a:xfrm>
            <a:off x="1544312" y="5980425"/>
            <a:ext cx="1730530" cy="888429"/>
            <a:chOff x="214282" y="5969571"/>
            <a:chExt cx="1730530" cy="888429"/>
          </a:xfrm>
        </p:grpSpPr>
        <p:sp>
          <p:nvSpPr>
            <p:cNvPr id="16" name="TextBox 15"/>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latin typeface="Calibri"/>
                </a:rPr>
                <a:t>17</a:t>
              </a:r>
              <a:endParaRPr lang="en-IN" sz="4000" b="1" dirty="0">
                <a:solidFill>
                  <a:srgbClr val="FF0000"/>
                </a:solidFill>
                <a:latin typeface="Calibri"/>
              </a:endParaRPr>
            </a:p>
          </p:txBody>
        </p:sp>
        <p:pic>
          <p:nvPicPr>
            <p:cNvPr id="17" name="Picture 2" descr="Image result for c++ 11 logo"/>
            <p:cNvPicPr>
              <a:picLocks noChangeAspect="1" noChangeArrowheads="1"/>
            </p:cNvPicPr>
            <p:nvPr/>
          </p:nvPicPr>
          <p:blipFill>
            <a:blip r:embed="rId7" cstate="print"/>
            <a:srcRect/>
            <a:stretch>
              <a:fillRect/>
            </a:stretch>
          </p:blipFill>
          <p:spPr bwMode="auto">
            <a:xfrm>
              <a:off x="214282" y="5969571"/>
              <a:ext cx="1285884" cy="888429"/>
            </a:xfrm>
            <a:prstGeom prst="rect">
              <a:avLst/>
            </a:prstGeom>
            <a:noFill/>
          </p:spPr>
        </p:pic>
      </p:grpSp>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93198" y="2425452"/>
            <a:ext cx="3203819" cy="3258492"/>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97653" y="2420889"/>
            <a:ext cx="4159094" cy="3075037"/>
          </a:xfrm>
          <a:prstGeom prst="rect">
            <a:avLst/>
          </a:prstGeom>
        </p:spPr>
      </p:pic>
    </p:spTree>
    <p:extLst>
      <p:ext uri="{BB962C8B-B14F-4D97-AF65-F5344CB8AC3E}">
        <p14:creationId xmlns:p14="http://schemas.microsoft.com/office/powerpoint/2010/main" val="1575546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p:cNvGraphicFramePr/>
          <p:nvPr/>
        </p:nvGraphicFramePr>
        <p:xfrm>
          <a:off x="1881158" y="1071546"/>
          <a:ext cx="8072494" cy="928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nvGraphicFramePr>
        <p:xfrm>
          <a:off x="4810116" y="214290"/>
          <a:ext cx="5643602" cy="428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Table 4"/>
          <p:cNvGraphicFramePr>
            <a:graphicFrameLocks noGrp="1"/>
          </p:cNvGraphicFramePr>
          <p:nvPr/>
        </p:nvGraphicFramePr>
        <p:xfrm>
          <a:off x="2024034" y="2428868"/>
          <a:ext cx="7858180" cy="2428892"/>
        </p:xfrm>
        <a:graphic>
          <a:graphicData uri="http://schemas.openxmlformats.org/drawingml/2006/table">
            <a:tbl>
              <a:tblPr/>
              <a:tblGrid>
                <a:gridCol w="2071702">
                  <a:extLst>
                    <a:ext uri="{9D8B030D-6E8A-4147-A177-3AD203B41FA5}">
                      <a16:colId xmlns:a16="http://schemas.microsoft.com/office/drawing/2014/main" val="20000"/>
                    </a:ext>
                  </a:extLst>
                </a:gridCol>
                <a:gridCol w="3300727">
                  <a:extLst>
                    <a:ext uri="{9D8B030D-6E8A-4147-A177-3AD203B41FA5}">
                      <a16:colId xmlns:a16="http://schemas.microsoft.com/office/drawing/2014/main" val="20001"/>
                    </a:ext>
                  </a:extLst>
                </a:gridCol>
                <a:gridCol w="2485751">
                  <a:extLst>
                    <a:ext uri="{9D8B030D-6E8A-4147-A177-3AD203B41FA5}">
                      <a16:colId xmlns:a16="http://schemas.microsoft.com/office/drawing/2014/main" val="20002"/>
                    </a:ext>
                  </a:extLst>
                </a:gridCol>
              </a:tblGrid>
              <a:tr h="607223">
                <a:tc>
                  <a:txBody>
                    <a:bodyPr/>
                    <a:lstStyle/>
                    <a:p>
                      <a:pPr algn="just">
                        <a:lnSpc>
                          <a:spcPct val="115000"/>
                        </a:lnSpc>
                        <a:spcAft>
                          <a:spcPts val="0"/>
                        </a:spcAft>
                      </a:pPr>
                      <a:r>
                        <a:rPr lang="en-IN" sz="1400" b="1" dirty="0" err="1">
                          <a:latin typeface="Calibri"/>
                          <a:ea typeface="Calibri"/>
                          <a:cs typeface="Times New Roman"/>
                        </a:rPr>
                        <a:t>std</a:t>
                      </a:r>
                      <a:r>
                        <a:rPr lang="en-IN" sz="1400" b="1" dirty="0">
                          <a:latin typeface="Calibri"/>
                          <a:ea typeface="Calibri"/>
                          <a:cs typeface="Times New Roman"/>
                        </a:rPr>
                        <a:t>::</a:t>
                      </a:r>
                      <a:r>
                        <a:rPr lang="en-IN" sz="1400" b="1" dirty="0" err="1">
                          <a:latin typeface="Calibri"/>
                          <a:ea typeface="Calibri"/>
                          <a:cs typeface="Times New Roman"/>
                        </a:rPr>
                        <a:t>mutex</a:t>
                      </a:r>
                      <a:endParaRPr lang="en-IN" sz="14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algn="just">
                        <a:lnSpc>
                          <a:spcPct val="115000"/>
                        </a:lnSpc>
                        <a:spcAft>
                          <a:spcPts val="0"/>
                        </a:spcAft>
                      </a:pPr>
                      <a:r>
                        <a:rPr lang="en-IN" sz="1400" b="1">
                          <a:latin typeface="Calibri"/>
                          <a:ea typeface="Calibri"/>
                          <a:cs typeface="Times New Roman"/>
                        </a:rPr>
                        <a:t>Normal mutex, most commonly used, blocking lock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algn="just">
                        <a:lnSpc>
                          <a:spcPct val="115000"/>
                        </a:lnSpc>
                        <a:spcAft>
                          <a:spcPts val="0"/>
                        </a:spcAft>
                      </a:pPr>
                      <a:r>
                        <a:rPr lang="en-IN" sz="1400" b="1">
                          <a:latin typeface="Calibri"/>
                          <a:ea typeface="Calibri"/>
                          <a:cs typeface="Times New Roman"/>
                        </a:rPr>
                        <a:t>has lock() and try_lock()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0000"/>
                  </a:ext>
                </a:extLst>
              </a:tr>
              <a:tr h="607223">
                <a:tc>
                  <a:txBody>
                    <a:bodyPr/>
                    <a:lstStyle/>
                    <a:p>
                      <a:pPr algn="just">
                        <a:lnSpc>
                          <a:spcPct val="115000"/>
                        </a:lnSpc>
                        <a:spcAft>
                          <a:spcPts val="0"/>
                        </a:spcAft>
                      </a:pPr>
                      <a:r>
                        <a:rPr lang="en-IN" sz="1400" b="1" dirty="0" err="1">
                          <a:latin typeface="Calibri"/>
                          <a:ea typeface="Calibri"/>
                          <a:cs typeface="Times New Roman"/>
                        </a:rPr>
                        <a:t>std</a:t>
                      </a:r>
                      <a:r>
                        <a:rPr lang="en-IN" sz="1400" b="1" dirty="0">
                          <a:latin typeface="Calibri"/>
                          <a:ea typeface="Calibri"/>
                          <a:cs typeface="Times New Roman"/>
                        </a:rPr>
                        <a:t>::</a:t>
                      </a:r>
                      <a:r>
                        <a:rPr lang="en-IN" sz="1400" b="1" dirty="0" err="1">
                          <a:latin typeface="Calibri"/>
                          <a:ea typeface="Calibri"/>
                          <a:cs typeface="Times New Roman"/>
                        </a:rPr>
                        <a:t>timed_mutex</a:t>
                      </a:r>
                      <a:endParaRPr lang="en-IN" sz="14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algn="just">
                        <a:lnSpc>
                          <a:spcPct val="115000"/>
                        </a:lnSpc>
                        <a:spcAft>
                          <a:spcPts val="0"/>
                        </a:spcAft>
                      </a:pPr>
                      <a:r>
                        <a:rPr lang="en-IN" sz="1400" b="1">
                          <a:latin typeface="Calibri"/>
                          <a:ea typeface="Calibri"/>
                          <a:cs typeface="Times New Roman"/>
                        </a:rPr>
                        <a:t>Adds ability to timeout waiting for a lock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algn="just">
                        <a:lnSpc>
                          <a:spcPct val="115000"/>
                        </a:lnSpc>
                        <a:spcAft>
                          <a:spcPts val="0"/>
                        </a:spcAft>
                      </a:pPr>
                      <a:r>
                        <a:rPr lang="en-IN" sz="1400" b="1">
                          <a:latin typeface="Calibri"/>
                          <a:ea typeface="Calibri"/>
                          <a:cs typeface="Times New Roman"/>
                        </a:rPr>
                        <a:t>adds timed_lock() to wait for lock with a timeout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0001"/>
                  </a:ext>
                </a:extLst>
              </a:tr>
              <a:tr h="607223">
                <a:tc>
                  <a:txBody>
                    <a:bodyPr/>
                    <a:lstStyle/>
                    <a:p>
                      <a:pPr algn="just">
                        <a:lnSpc>
                          <a:spcPct val="115000"/>
                        </a:lnSpc>
                        <a:spcAft>
                          <a:spcPts val="0"/>
                        </a:spcAft>
                      </a:pPr>
                      <a:r>
                        <a:rPr lang="en-IN" sz="1400" b="1" dirty="0" err="1">
                          <a:latin typeface="Calibri"/>
                          <a:ea typeface="Calibri"/>
                          <a:cs typeface="Times New Roman"/>
                        </a:rPr>
                        <a:t>std</a:t>
                      </a:r>
                      <a:r>
                        <a:rPr lang="en-IN" sz="1400" b="1" dirty="0">
                          <a:latin typeface="Calibri"/>
                          <a:ea typeface="Calibri"/>
                          <a:cs typeface="Times New Roman"/>
                        </a:rPr>
                        <a:t>::</a:t>
                      </a:r>
                      <a:r>
                        <a:rPr lang="en-IN" sz="1400" b="1" dirty="0" err="1">
                          <a:latin typeface="Calibri"/>
                          <a:ea typeface="Calibri"/>
                          <a:cs typeface="Times New Roman"/>
                        </a:rPr>
                        <a:t>recursive_mutex</a:t>
                      </a:r>
                      <a:endParaRPr lang="en-IN" sz="14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algn="just">
                        <a:lnSpc>
                          <a:spcPct val="115000"/>
                        </a:lnSpc>
                        <a:spcAft>
                          <a:spcPts val="0"/>
                        </a:spcAft>
                      </a:pPr>
                      <a:r>
                        <a:rPr lang="en-IN" sz="1400" b="1" dirty="0">
                          <a:latin typeface="Calibri"/>
                          <a:ea typeface="Calibri"/>
                          <a:cs typeface="Times New Roman"/>
                        </a:rPr>
                        <a:t>`lock()` can be called multiple times on the “same” thread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algn="just">
                        <a:lnSpc>
                          <a:spcPct val="115000"/>
                        </a:lnSpc>
                        <a:spcAft>
                          <a:spcPts val="0"/>
                        </a:spcAft>
                      </a:pPr>
                      <a:endParaRPr lang="en-IN" sz="1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0002"/>
                  </a:ext>
                </a:extLst>
              </a:tr>
              <a:tr h="607223">
                <a:tc>
                  <a:txBody>
                    <a:bodyPr/>
                    <a:lstStyle/>
                    <a:p>
                      <a:pPr algn="just">
                        <a:lnSpc>
                          <a:spcPct val="115000"/>
                        </a:lnSpc>
                        <a:spcAft>
                          <a:spcPts val="0"/>
                        </a:spcAft>
                      </a:pPr>
                      <a:r>
                        <a:rPr lang="en-IN" sz="1400" b="1" dirty="0" err="1">
                          <a:latin typeface="Calibri"/>
                          <a:ea typeface="Calibri"/>
                          <a:cs typeface="Times New Roman"/>
                        </a:rPr>
                        <a:t>std</a:t>
                      </a:r>
                      <a:r>
                        <a:rPr lang="en-IN" sz="1400" b="1" dirty="0">
                          <a:latin typeface="Calibri"/>
                          <a:ea typeface="Calibri"/>
                          <a:cs typeface="Times New Roman"/>
                        </a:rPr>
                        <a:t>::</a:t>
                      </a:r>
                      <a:r>
                        <a:rPr lang="en-IN" sz="1400" b="1" dirty="0" err="1">
                          <a:latin typeface="Calibri"/>
                          <a:ea typeface="Calibri"/>
                          <a:cs typeface="Times New Roman"/>
                        </a:rPr>
                        <a:t>shared_mutex</a:t>
                      </a:r>
                      <a:endParaRPr lang="en-IN" sz="14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algn="just">
                        <a:lnSpc>
                          <a:spcPct val="115000"/>
                        </a:lnSpc>
                        <a:spcAft>
                          <a:spcPts val="0"/>
                        </a:spcAft>
                      </a:pPr>
                      <a:r>
                        <a:rPr lang="en-IN" sz="1400" b="1">
                          <a:latin typeface="Calibri"/>
                          <a:ea typeface="Calibri"/>
                          <a:cs typeface="Times New Roman"/>
                        </a:rPr>
                        <a:t>lock can be upgraded to allow multiple readers or a single writer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algn="just">
                        <a:lnSpc>
                          <a:spcPct val="115000"/>
                        </a:lnSpc>
                        <a:spcAft>
                          <a:spcPts val="0"/>
                        </a:spcAft>
                      </a:pPr>
                      <a:r>
                        <a:rPr lang="en-IN" sz="1400" b="1" dirty="0">
                          <a:latin typeface="Calibri"/>
                          <a:ea typeface="Calibri"/>
                          <a:cs typeface="Times New Roman"/>
                        </a:rPr>
                        <a:t>can upgrade locks (R-&gt;W)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0003"/>
                  </a:ext>
                </a:extLst>
              </a:tr>
            </a:tbl>
          </a:graphicData>
        </a:graphic>
      </p:graphicFrame>
      <p:sp>
        <p:nvSpPr>
          <p:cNvPr id="2" name="Footer Placeholder 1"/>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a:solidFill>
                  <a:prstClr val="black">
                    <a:tint val="75000"/>
                  </a:prstClr>
                </a:solidFill>
                <a:latin typeface="Calibri"/>
              </a:rPr>
              <a:pPr/>
              <a:t>21</a:t>
            </a:fld>
            <a:endParaRPr lang="en-IN">
              <a:solidFill>
                <a:prstClr val="black">
                  <a:tint val="75000"/>
                </a:prstClr>
              </a:solidFill>
              <a:latin typeface="Calibri"/>
            </a:endParaRPr>
          </a:p>
        </p:txBody>
      </p:sp>
    </p:spTree>
    <p:extLst>
      <p:ext uri="{BB962C8B-B14F-4D97-AF65-F5344CB8AC3E}">
        <p14:creationId xmlns:p14="http://schemas.microsoft.com/office/powerpoint/2010/main" val="2281944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809720" y="214290"/>
            <a:ext cx="8643998" cy="4429156"/>
            <a:chOff x="285720" y="214290"/>
            <a:chExt cx="8643998" cy="4429156"/>
          </a:xfrm>
        </p:grpSpPr>
        <p:graphicFrame>
          <p:nvGraphicFramePr>
            <p:cNvPr id="13" name="Diagram 12"/>
            <p:cNvGraphicFramePr/>
            <p:nvPr/>
          </p:nvGraphicFramePr>
          <p:xfrm>
            <a:off x="3286116" y="214290"/>
            <a:ext cx="5643602" cy="42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285720" y="785794"/>
            <a:ext cx="8572560" cy="38576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a:solidFill>
                  <a:prstClr val="black">
                    <a:tint val="75000"/>
                  </a:prstClr>
                </a:solidFill>
                <a:latin typeface="Calibri"/>
              </a:rPr>
              <a:pPr/>
              <a:t>22</a:t>
            </a:fld>
            <a:endParaRPr lang="en-IN">
              <a:solidFill>
                <a:prstClr val="black">
                  <a:tint val="75000"/>
                </a:prstClr>
              </a:solidFill>
              <a:latin typeface="Calibri"/>
            </a:endParaRPr>
          </a:p>
        </p:txBody>
      </p:sp>
      <p:grpSp>
        <p:nvGrpSpPr>
          <p:cNvPr id="14" name="Group 13"/>
          <p:cNvGrpSpPr/>
          <p:nvPr/>
        </p:nvGrpSpPr>
        <p:grpSpPr>
          <a:xfrm>
            <a:off x="1544312" y="5980425"/>
            <a:ext cx="1730530" cy="888429"/>
            <a:chOff x="214282" y="5969571"/>
            <a:chExt cx="1730530" cy="888429"/>
          </a:xfrm>
        </p:grpSpPr>
        <p:sp>
          <p:nvSpPr>
            <p:cNvPr id="15" name="TextBox 14"/>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latin typeface="Calibri"/>
                </a:rPr>
                <a:t>11</a:t>
              </a:r>
              <a:endParaRPr lang="en-IN" sz="4000" b="1" dirty="0">
                <a:solidFill>
                  <a:srgbClr val="FF0000"/>
                </a:solidFill>
                <a:latin typeface="Calibri"/>
              </a:endParaRPr>
            </a:p>
          </p:txBody>
        </p:sp>
        <p:pic>
          <p:nvPicPr>
            <p:cNvPr id="16"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pic>
        <p:nvPicPr>
          <p:cNvPr id="17" name="Picture 2" descr="E:\GDrive\Ebooks All\C++\BOOST\Boost WebDocuments\Boost Mutex\Threading with Boost - Part II  Threading Challenges_files\DeadlockAnimation.gif"/>
          <p:cNvPicPr>
            <a:picLocks noChangeAspect="1" noChangeArrowheads="1" noCrop="1"/>
          </p:cNvPicPr>
          <p:nvPr/>
        </p:nvPicPr>
        <p:blipFill>
          <a:blip r:embed="rId13"/>
          <a:srcRect/>
          <a:stretch>
            <a:fillRect/>
          </a:stretch>
        </p:blipFill>
        <p:spPr bwMode="auto">
          <a:xfrm>
            <a:off x="4238613" y="4714884"/>
            <a:ext cx="5343525" cy="2143116"/>
          </a:xfrm>
          <a:prstGeom prst="rect">
            <a:avLst/>
          </a:prstGeom>
          <a:noFill/>
        </p:spPr>
      </p:pic>
    </p:spTree>
    <p:extLst>
      <p:ext uri="{BB962C8B-B14F-4D97-AF65-F5344CB8AC3E}">
        <p14:creationId xmlns:p14="http://schemas.microsoft.com/office/powerpoint/2010/main" val="455822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238348" y="214290"/>
            <a:ext cx="8215370" cy="4714908"/>
            <a:chOff x="714348" y="214290"/>
            <a:chExt cx="8215370" cy="4714908"/>
          </a:xfrm>
        </p:grpSpPr>
        <p:graphicFrame>
          <p:nvGraphicFramePr>
            <p:cNvPr id="13" name="Diagram 12"/>
            <p:cNvGraphicFramePr/>
            <p:nvPr/>
          </p:nvGraphicFramePr>
          <p:xfrm>
            <a:off x="3286116" y="214290"/>
            <a:ext cx="5643602" cy="42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714348" y="1071546"/>
            <a:ext cx="8001056" cy="38576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a:solidFill>
                  <a:prstClr val="black">
                    <a:tint val="75000"/>
                  </a:prstClr>
                </a:solidFill>
                <a:latin typeface="Calibri"/>
              </a:rPr>
              <a:pPr/>
              <a:t>23</a:t>
            </a:fld>
            <a:endParaRPr lang="en-IN">
              <a:solidFill>
                <a:prstClr val="black">
                  <a:tint val="75000"/>
                </a:prstClr>
              </a:solidFill>
              <a:latin typeface="Calibri"/>
            </a:endParaRPr>
          </a:p>
        </p:txBody>
      </p:sp>
      <p:grpSp>
        <p:nvGrpSpPr>
          <p:cNvPr id="10" name="Group 9"/>
          <p:cNvGrpSpPr/>
          <p:nvPr/>
        </p:nvGrpSpPr>
        <p:grpSpPr>
          <a:xfrm>
            <a:off x="1544312" y="5980425"/>
            <a:ext cx="1730530" cy="888429"/>
            <a:chOff x="214282" y="5969571"/>
            <a:chExt cx="1730530" cy="888429"/>
          </a:xfrm>
        </p:grpSpPr>
        <p:sp>
          <p:nvSpPr>
            <p:cNvPr id="11" name="TextBox 10"/>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latin typeface="Calibri"/>
                </a:rPr>
                <a:t>11</a:t>
              </a:r>
              <a:endParaRPr lang="en-IN" sz="4000" b="1" dirty="0">
                <a:solidFill>
                  <a:srgbClr val="FF0000"/>
                </a:solidFill>
                <a:latin typeface="Calibri"/>
              </a:endParaRPr>
            </a:p>
          </p:txBody>
        </p:sp>
        <p:pic>
          <p:nvPicPr>
            <p:cNvPr id="12"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714971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166910" y="214290"/>
            <a:ext cx="8286808" cy="5429288"/>
            <a:chOff x="642910" y="214290"/>
            <a:chExt cx="8286808" cy="5429288"/>
          </a:xfrm>
        </p:grpSpPr>
        <p:graphicFrame>
          <p:nvGraphicFramePr>
            <p:cNvPr id="15" name="Diagram 14"/>
            <p:cNvGraphicFramePr/>
            <p:nvPr/>
          </p:nvGraphicFramePr>
          <p:xfrm>
            <a:off x="642910" y="1214422"/>
            <a:ext cx="7786742" cy="4429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nvGraphicFramePr>
          <p:xfrm>
            <a:off x="3286116" y="214290"/>
            <a:ext cx="5643602" cy="428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a:solidFill>
                  <a:prstClr val="black">
                    <a:tint val="75000"/>
                  </a:prstClr>
                </a:solidFill>
                <a:latin typeface="Calibri"/>
              </a:rPr>
              <a:pPr/>
              <a:t>24</a:t>
            </a:fld>
            <a:endParaRPr lang="en-IN">
              <a:solidFill>
                <a:prstClr val="black">
                  <a:tint val="75000"/>
                </a:prstClr>
              </a:solidFill>
              <a:latin typeface="Calibri"/>
            </a:endParaRPr>
          </a:p>
        </p:txBody>
      </p:sp>
      <p:grpSp>
        <p:nvGrpSpPr>
          <p:cNvPr id="10" name="Group 9"/>
          <p:cNvGrpSpPr/>
          <p:nvPr/>
        </p:nvGrpSpPr>
        <p:grpSpPr>
          <a:xfrm>
            <a:off x="1544312" y="5980425"/>
            <a:ext cx="1730530" cy="888429"/>
            <a:chOff x="214282" y="5969571"/>
            <a:chExt cx="1730530" cy="888429"/>
          </a:xfrm>
        </p:grpSpPr>
        <p:sp>
          <p:nvSpPr>
            <p:cNvPr id="11" name="TextBox 10"/>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latin typeface="Calibri"/>
                </a:rPr>
                <a:t>11</a:t>
              </a:r>
              <a:endParaRPr lang="en-IN" sz="4000" b="1" dirty="0">
                <a:solidFill>
                  <a:srgbClr val="FF0000"/>
                </a:solidFill>
                <a:latin typeface="Calibri"/>
              </a:endParaRPr>
            </a:p>
          </p:txBody>
        </p:sp>
        <p:pic>
          <p:nvPicPr>
            <p:cNvPr id="12"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763288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881158" y="112692"/>
            <a:ext cx="8674158" cy="6030952"/>
            <a:chOff x="357158" y="112692"/>
            <a:chExt cx="8674158" cy="6030952"/>
          </a:xfrm>
        </p:grpSpPr>
        <p:graphicFrame>
          <p:nvGraphicFramePr>
            <p:cNvPr id="15" name="Diagram 14"/>
            <p:cNvGraphicFramePr/>
            <p:nvPr/>
          </p:nvGraphicFramePr>
          <p:xfrm>
            <a:off x="357158" y="708696"/>
            <a:ext cx="8572560" cy="5434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nvGraphicFramePr>
          <p:xfrm>
            <a:off x="3387714" y="112692"/>
            <a:ext cx="5643602" cy="428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a:solidFill>
                  <a:prstClr val="black">
                    <a:tint val="75000"/>
                  </a:prstClr>
                </a:solidFill>
                <a:latin typeface="Calibri"/>
              </a:rPr>
              <a:pPr/>
              <a:t>25</a:t>
            </a:fld>
            <a:endParaRPr lang="en-IN">
              <a:solidFill>
                <a:prstClr val="black">
                  <a:tint val="75000"/>
                </a:prstClr>
              </a:solidFill>
              <a:latin typeface="Calibri"/>
            </a:endParaRPr>
          </a:p>
        </p:txBody>
      </p:sp>
      <p:grpSp>
        <p:nvGrpSpPr>
          <p:cNvPr id="10" name="Group 9"/>
          <p:cNvGrpSpPr/>
          <p:nvPr/>
        </p:nvGrpSpPr>
        <p:grpSpPr>
          <a:xfrm>
            <a:off x="1544312" y="5980425"/>
            <a:ext cx="1730530" cy="888429"/>
            <a:chOff x="214282" y="5969571"/>
            <a:chExt cx="1730530" cy="888429"/>
          </a:xfrm>
        </p:grpSpPr>
        <p:sp>
          <p:nvSpPr>
            <p:cNvPr id="11" name="TextBox 10"/>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latin typeface="Calibri"/>
                </a:rPr>
                <a:t>11</a:t>
              </a:r>
              <a:endParaRPr lang="en-IN" sz="4000" b="1" dirty="0">
                <a:solidFill>
                  <a:srgbClr val="FF0000"/>
                </a:solidFill>
                <a:latin typeface="Calibri"/>
              </a:endParaRPr>
            </a:p>
          </p:txBody>
        </p:sp>
        <p:pic>
          <p:nvPicPr>
            <p:cNvPr id="12"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309738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881158" y="112692"/>
            <a:ext cx="8674158" cy="5816638"/>
            <a:chOff x="357158" y="112692"/>
            <a:chExt cx="8674158" cy="5816638"/>
          </a:xfrm>
        </p:grpSpPr>
        <p:graphicFrame>
          <p:nvGraphicFramePr>
            <p:cNvPr id="15" name="Diagram 14"/>
            <p:cNvGraphicFramePr/>
            <p:nvPr/>
          </p:nvGraphicFramePr>
          <p:xfrm>
            <a:off x="357158" y="785794"/>
            <a:ext cx="8572560" cy="5143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nvGraphicFramePr>
          <p:xfrm>
            <a:off x="2571736" y="112692"/>
            <a:ext cx="6459580" cy="428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a:solidFill>
                  <a:prstClr val="black">
                    <a:tint val="75000"/>
                  </a:prstClr>
                </a:solidFill>
                <a:latin typeface="Calibri"/>
              </a:rPr>
              <a:pPr/>
              <a:t>26</a:t>
            </a:fld>
            <a:endParaRPr lang="en-IN">
              <a:solidFill>
                <a:prstClr val="black">
                  <a:tint val="75000"/>
                </a:prstClr>
              </a:solidFill>
              <a:latin typeface="Calibri"/>
            </a:endParaRPr>
          </a:p>
        </p:txBody>
      </p:sp>
      <p:grpSp>
        <p:nvGrpSpPr>
          <p:cNvPr id="10" name="Group 9"/>
          <p:cNvGrpSpPr/>
          <p:nvPr/>
        </p:nvGrpSpPr>
        <p:grpSpPr>
          <a:xfrm>
            <a:off x="1544312" y="5980425"/>
            <a:ext cx="1730530" cy="888429"/>
            <a:chOff x="214282" y="5969571"/>
            <a:chExt cx="1730530" cy="888429"/>
          </a:xfrm>
        </p:grpSpPr>
        <p:sp>
          <p:nvSpPr>
            <p:cNvPr id="11" name="TextBox 10"/>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latin typeface="Calibri"/>
                </a:rPr>
                <a:t>11</a:t>
              </a:r>
              <a:endParaRPr lang="en-IN" sz="4000" b="1" dirty="0">
                <a:solidFill>
                  <a:srgbClr val="FF0000"/>
                </a:solidFill>
                <a:latin typeface="Calibri"/>
              </a:endParaRPr>
            </a:p>
          </p:txBody>
        </p:sp>
        <p:pic>
          <p:nvPicPr>
            <p:cNvPr id="12"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2672719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881158" y="112692"/>
            <a:ext cx="8674158" cy="5102258"/>
            <a:chOff x="357158" y="112692"/>
            <a:chExt cx="8674158" cy="5102258"/>
          </a:xfrm>
        </p:grpSpPr>
        <p:graphicFrame>
          <p:nvGraphicFramePr>
            <p:cNvPr id="15" name="Diagram 14"/>
            <p:cNvGraphicFramePr/>
            <p:nvPr/>
          </p:nvGraphicFramePr>
          <p:xfrm>
            <a:off x="357158" y="1285860"/>
            <a:ext cx="7643866" cy="392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nvGraphicFramePr>
          <p:xfrm>
            <a:off x="2571736" y="112692"/>
            <a:ext cx="6459580" cy="428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a:solidFill>
                  <a:prstClr val="black">
                    <a:tint val="75000"/>
                  </a:prstClr>
                </a:solidFill>
                <a:latin typeface="Calibri"/>
              </a:rPr>
              <a:pPr/>
              <a:t>27</a:t>
            </a:fld>
            <a:endParaRPr lang="en-IN">
              <a:solidFill>
                <a:prstClr val="black">
                  <a:tint val="75000"/>
                </a:prstClr>
              </a:solidFill>
              <a:latin typeface="Calibri"/>
            </a:endParaRPr>
          </a:p>
        </p:txBody>
      </p:sp>
      <p:grpSp>
        <p:nvGrpSpPr>
          <p:cNvPr id="10" name="Group 9"/>
          <p:cNvGrpSpPr/>
          <p:nvPr/>
        </p:nvGrpSpPr>
        <p:grpSpPr>
          <a:xfrm>
            <a:off x="1544312" y="5980425"/>
            <a:ext cx="1730530" cy="888429"/>
            <a:chOff x="214282" y="5969571"/>
            <a:chExt cx="1730530" cy="888429"/>
          </a:xfrm>
        </p:grpSpPr>
        <p:sp>
          <p:nvSpPr>
            <p:cNvPr id="11" name="TextBox 10"/>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latin typeface="Calibri"/>
                </a:rPr>
                <a:t>11</a:t>
              </a:r>
              <a:endParaRPr lang="en-IN" sz="4000" b="1" dirty="0">
                <a:solidFill>
                  <a:srgbClr val="FF0000"/>
                </a:solidFill>
                <a:latin typeface="Calibri"/>
              </a:endParaRPr>
            </a:p>
          </p:txBody>
        </p:sp>
        <p:pic>
          <p:nvPicPr>
            <p:cNvPr id="12"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1808697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881158" y="112692"/>
            <a:ext cx="8674158" cy="5602324"/>
            <a:chOff x="357158" y="112692"/>
            <a:chExt cx="8674158" cy="5602324"/>
          </a:xfrm>
        </p:grpSpPr>
        <p:graphicFrame>
          <p:nvGraphicFramePr>
            <p:cNvPr id="13" name="Diagram 12"/>
            <p:cNvGraphicFramePr/>
            <p:nvPr/>
          </p:nvGraphicFramePr>
          <p:xfrm>
            <a:off x="2571736" y="112692"/>
            <a:ext cx="6459580" cy="42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57158" y="714356"/>
              <a:ext cx="7929618" cy="92333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just"/>
              <a:r>
                <a:rPr lang="en-US" dirty="0">
                  <a:solidFill>
                    <a:prstClr val="black"/>
                  </a:solidFill>
                  <a:latin typeface="Calibri"/>
                </a:rPr>
                <a:t>A </a:t>
              </a:r>
              <a:r>
                <a:rPr lang="en-US" dirty="0" err="1">
                  <a:solidFill>
                    <a:prstClr val="black"/>
                  </a:solidFill>
                  <a:latin typeface="Courier New" pitchFamily="49" charset="0"/>
                  <a:cs typeface="Courier New" pitchFamily="49" charset="0"/>
                </a:rPr>
                <a:t>std</a:t>
              </a:r>
              <a:r>
                <a:rPr lang="en-US" dirty="0">
                  <a:solidFill>
                    <a:prstClr val="black"/>
                  </a:solidFill>
                  <a:latin typeface="Courier New" pitchFamily="49" charset="0"/>
                  <a:cs typeface="Courier New" pitchFamily="49" charset="0"/>
                </a:rPr>
                <a:t>::promise </a:t>
              </a:r>
              <a:r>
                <a:rPr lang="en-US" dirty="0">
                  <a:solidFill>
                    <a:prstClr val="black"/>
                  </a:solidFill>
                  <a:latin typeface="Calibri"/>
                </a:rPr>
                <a:t>is a </a:t>
              </a:r>
              <a:r>
                <a:rPr lang="en-US" b="1" dirty="0">
                  <a:solidFill>
                    <a:prstClr val="black"/>
                  </a:solidFill>
                  <a:latin typeface="Calibri"/>
                </a:rPr>
                <a:t>input</a:t>
              </a:r>
              <a:r>
                <a:rPr lang="en-US" dirty="0">
                  <a:solidFill>
                    <a:prstClr val="black"/>
                  </a:solidFill>
                  <a:latin typeface="Calibri"/>
                </a:rPr>
                <a:t> channel &amp; </a:t>
              </a:r>
              <a:r>
                <a:rPr lang="en-US" dirty="0" err="1">
                  <a:solidFill>
                    <a:prstClr val="black"/>
                  </a:solidFill>
                  <a:latin typeface="Courier New" pitchFamily="49" charset="0"/>
                  <a:cs typeface="Courier New" pitchFamily="49" charset="0"/>
                </a:rPr>
                <a:t>std</a:t>
              </a:r>
              <a:r>
                <a:rPr lang="en-US" dirty="0">
                  <a:solidFill>
                    <a:prstClr val="black"/>
                  </a:solidFill>
                  <a:latin typeface="Courier New" pitchFamily="49" charset="0"/>
                  <a:cs typeface="Courier New" pitchFamily="49" charset="0"/>
                </a:rPr>
                <a:t>::future</a:t>
              </a:r>
              <a:r>
                <a:rPr lang="en-US" dirty="0">
                  <a:solidFill>
                    <a:prstClr val="black"/>
                  </a:solidFill>
                  <a:latin typeface="Calibri"/>
                </a:rPr>
                <a:t> is an </a:t>
              </a:r>
              <a:r>
                <a:rPr lang="en-US" b="1" dirty="0">
                  <a:solidFill>
                    <a:prstClr val="black"/>
                  </a:solidFill>
                  <a:latin typeface="Calibri"/>
                </a:rPr>
                <a:t>output</a:t>
              </a:r>
              <a:r>
                <a:rPr lang="en-US" dirty="0">
                  <a:solidFill>
                    <a:prstClr val="black"/>
                  </a:solidFill>
                  <a:latin typeface="Calibri"/>
                </a:rPr>
                <a:t> channel, Objects of both these classes establish a safe communication channel between threads</a:t>
              </a:r>
              <a:endParaRPr lang="en-IN" dirty="0">
                <a:solidFill>
                  <a:prstClr val="black"/>
                </a:solidFill>
                <a:latin typeface="Calibri"/>
              </a:endParaRPr>
            </a:p>
          </p:txBody>
        </p:sp>
        <p:sp>
          <p:nvSpPr>
            <p:cNvPr id="6" name="TextBox 5"/>
            <p:cNvSpPr txBox="1"/>
            <p:nvPr/>
          </p:nvSpPr>
          <p:spPr>
            <a:xfrm>
              <a:off x="428596" y="2428868"/>
              <a:ext cx="3643338" cy="338554"/>
            </a:xfrm>
            <a:prstGeom prst="rect">
              <a:avLst/>
            </a:prstGeom>
            <a:noFill/>
          </p:spPr>
          <p:txBody>
            <a:bodyPr wrap="square" rtlCol="0">
              <a:spAutoFit/>
            </a:bodyPr>
            <a:lstStyle/>
            <a:p>
              <a:r>
                <a:rPr lang="en-US" sz="1600" b="1" dirty="0" err="1">
                  <a:solidFill>
                    <a:prstClr val="black"/>
                  </a:solidFill>
                  <a:latin typeface="Courier New" pitchFamily="49" charset="0"/>
                  <a:cs typeface="Courier New" pitchFamily="49" charset="0"/>
                </a:rPr>
                <a:t>std</a:t>
              </a:r>
              <a:r>
                <a:rPr lang="en-US" sz="1600" b="1" dirty="0">
                  <a:solidFill>
                    <a:prstClr val="black"/>
                  </a:solidFill>
                  <a:latin typeface="Courier New" pitchFamily="49" charset="0"/>
                  <a:cs typeface="Courier New" pitchFamily="49" charset="0"/>
                </a:rPr>
                <a:t>::promise&lt;string&gt; </a:t>
              </a:r>
              <a:r>
                <a:rPr lang="en-US" sz="1600" b="1" dirty="0" err="1">
                  <a:solidFill>
                    <a:prstClr val="black"/>
                  </a:solidFill>
                  <a:latin typeface="Courier New" pitchFamily="49" charset="0"/>
                  <a:cs typeface="Courier New" pitchFamily="49" charset="0"/>
                </a:rPr>
                <a:t>prms</a:t>
              </a:r>
              <a:r>
                <a:rPr lang="en-US" sz="1600" b="1" dirty="0">
                  <a:solidFill>
                    <a:prstClr val="black"/>
                  </a:solidFill>
                  <a:latin typeface="Courier New" pitchFamily="49" charset="0"/>
                  <a:cs typeface="Courier New" pitchFamily="49" charset="0"/>
                </a:rPr>
                <a:t>;</a:t>
              </a:r>
              <a:endParaRPr lang="en-IN" sz="1600" b="1" dirty="0">
                <a:solidFill>
                  <a:prstClr val="black"/>
                </a:solidFill>
                <a:latin typeface="Courier New" pitchFamily="49" charset="0"/>
                <a:cs typeface="Courier New" pitchFamily="49" charset="0"/>
              </a:endParaRPr>
            </a:p>
          </p:txBody>
        </p:sp>
        <p:sp>
          <p:nvSpPr>
            <p:cNvPr id="7" name="TextBox 6"/>
            <p:cNvSpPr txBox="1"/>
            <p:nvPr/>
          </p:nvSpPr>
          <p:spPr>
            <a:xfrm>
              <a:off x="5357818" y="1928802"/>
              <a:ext cx="1143008" cy="369332"/>
            </a:xfrm>
            <a:prstGeom prst="rect">
              <a:avLst/>
            </a:prstGeom>
            <a:noFill/>
          </p:spPr>
          <p:txBody>
            <a:bodyPr wrap="square" rtlCol="0">
              <a:spAutoFit/>
            </a:bodyPr>
            <a:lstStyle/>
            <a:p>
              <a:r>
                <a:rPr lang="en-US" dirty="0">
                  <a:solidFill>
                    <a:prstClr val="black"/>
                  </a:solidFill>
                  <a:latin typeface="Calibri"/>
                </a:rPr>
                <a:t>Thread A</a:t>
              </a:r>
              <a:endParaRPr lang="en-IN" dirty="0">
                <a:solidFill>
                  <a:prstClr val="black"/>
                </a:solidFill>
                <a:latin typeface="Calibri"/>
              </a:endParaRPr>
            </a:p>
          </p:txBody>
        </p:sp>
        <p:sp>
          <p:nvSpPr>
            <p:cNvPr id="8" name="TextBox 7"/>
            <p:cNvSpPr txBox="1"/>
            <p:nvPr/>
          </p:nvSpPr>
          <p:spPr>
            <a:xfrm>
              <a:off x="7715272" y="1928802"/>
              <a:ext cx="1143008" cy="369332"/>
            </a:xfrm>
            <a:prstGeom prst="rect">
              <a:avLst/>
            </a:prstGeom>
            <a:noFill/>
          </p:spPr>
          <p:txBody>
            <a:bodyPr wrap="square" rtlCol="0">
              <a:spAutoFit/>
            </a:bodyPr>
            <a:lstStyle/>
            <a:p>
              <a:r>
                <a:rPr lang="en-US" dirty="0">
                  <a:solidFill>
                    <a:prstClr val="black"/>
                  </a:solidFill>
                  <a:latin typeface="Calibri"/>
                </a:rPr>
                <a:t>Thread B</a:t>
              </a:r>
              <a:endParaRPr lang="en-IN" dirty="0">
                <a:solidFill>
                  <a:prstClr val="black"/>
                </a:solidFill>
                <a:latin typeface="Calibri"/>
              </a:endParaRPr>
            </a:p>
          </p:txBody>
        </p:sp>
        <p:sp>
          <p:nvSpPr>
            <p:cNvPr id="9" name="Oval 8"/>
            <p:cNvSpPr/>
            <p:nvPr/>
          </p:nvSpPr>
          <p:spPr>
            <a:xfrm>
              <a:off x="5643570" y="4143380"/>
              <a:ext cx="1143008" cy="107157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prstClr val="black"/>
                  </a:solidFill>
                  <a:latin typeface="Calibri"/>
                </a:rPr>
                <a:t>Shared State</a:t>
              </a:r>
              <a:endParaRPr lang="en-IN" sz="1400" dirty="0">
                <a:solidFill>
                  <a:prstClr val="black"/>
                </a:solidFill>
                <a:latin typeface="Calibri"/>
              </a:endParaRPr>
            </a:p>
          </p:txBody>
        </p:sp>
        <p:sp>
          <p:nvSpPr>
            <p:cNvPr id="10" name="Rounded Rectangle 9"/>
            <p:cNvSpPr/>
            <p:nvPr/>
          </p:nvSpPr>
          <p:spPr>
            <a:xfrm>
              <a:off x="5357818" y="2357430"/>
              <a:ext cx="121444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latin typeface="Calibri"/>
                </a:rPr>
                <a:t>promise</a:t>
              </a:r>
              <a:endParaRPr lang="en-IN" b="1" dirty="0">
                <a:solidFill>
                  <a:prstClr val="white"/>
                </a:solidFill>
                <a:latin typeface="Calibri"/>
              </a:endParaRPr>
            </a:p>
          </p:txBody>
        </p:sp>
        <p:cxnSp>
          <p:nvCxnSpPr>
            <p:cNvPr id="12" name="Straight Arrow Connector 11"/>
            <p:cNvCxnSpPr/>
            <p:nvPr/>
          </p:nvCxnSpPr>
          <p:spPr>
            <a:xfrm rot="5400000">
              <a:off x="5643570" y="3500438"/>
              <a:ext cx="1285884"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8" name="Diagram 17"/>
            <p:cNvGraphicFramePr/>
            <p:nvPr/>
          </p:nvGraphicFramePr>
          <p:xfrm>
            <a:off x="428596" y="3214686"/>
            <a:ext cx="4572000" cy="25003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a:solidFill>
                  <a:prstClr val="black">
                    <a:tint val="75000"/>
                  </a:prstClr>
                </a:solidFill>
                <a:latin typeface="Calibri"/>
              </a:rPr>
              <a:pPr/>
              <a:t>28</a:t>
            </a:fld>
            <a:endParaRPr lang="en-IN">
              <a:solidFill>
                <a:prstClr val="black">
                  <a:tint val="75000"/>
                </a:prstClr>
              </a:solidFill>
              <a:latin typeface="Calibri"/>
            </a:endParaRPr>
          </a:p>
        </p:txBody>
      </p:sp>
      <p:grpSp>
        <p:nvGrpSpPr>
          <p:cNvPr id="19" name="Group 18"/>
          <p:cNvGrpSpPr/>
          <p:nvPr/>
        </p:nvGrpSpPr>
        <p:grpSpPr>
          <a:xfrm>
            <a:off x="1544312" y="5980425"/>
            <a:ext cx="1730530" cy="888429"/>
            <a:chOff x="214282" y="5969571"/>
            <a:chExt cx="1730530" cy="888429"/>
          </a:xfrm>
        </p:grpSpPr>
        <p:sp>
          <p:nvSpPr>
            <p:cNvPr id="20" name="TextBox 19"/>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latin typeface="Calibri"/>
                </a:rPr>
                <a:t>11</a:t>
              </a:r>
              <a:endParaRPr lang="en-IN" sz="4000" b="1" dirty="0">
                <a:solidFill>
                  <a:srgbClr val="FF0000"/>
                </a:solidFill>
                <a:latin typeface="Calibri"/>
              </a:endParaRPr>
            </a:p>
          </p:txBody>
        </p:sp>
        <p:pic>
          <p:nvPicPr>
            <p:cNvPr id="21"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2989830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881158" y="112692"/>
            <a:ext cx="8674158" cy="5816638"/>
            <a:chOff x="357158" y="112692"/>
            <a:chExt cx="8674158" cy="5816638"/>
          </a:xfrm>
        </p:grpSpPr>
        <p:graphicFrame>
          <p:nvGraphicFramePr>
            <p:cNvPr id="13" name="Diagram 12"/>
            <p:cNvGraphicFramePr/>
            <p:nvPr/>
          </p:nvGraphicFramePr>
          <p:xfrm>
            <a:off x="2571736" y="112692"/>
            <a:ext cx="6459580" cy="42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57158" y="714356"/>
              <a:ext cx="7929618" cy="92333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just"/>
              <a:r>
                <a:rPr lang="en-US" dirty="0">
                  <a:solidFill>
                    <a:prstClr val="black"/>
                  </a:solidFill>
                  <a:latin typeface="Calibri"/>
                </a:rPr>
                <a:t>A </a:t>
              </a:r>
              <a:r>
                <a:rPr lang="en-US" dirty="0" err="1">
                  <a:solidFill>
                    <a:prstClr val="black"/>
                  </a:solidFill>
                  <a:latin typeface="Courier New" pitchFamily="49" charset="0"/>
                  <a:cs typeface="Courier New" pitchFamily="49" charset="0"/>
                </a:rPr>
                <a:t>std</a:t>
              </a:r>
              <a:r>
                <a:rPr lang="en-US" dirty="0">
                  <a:solidFill>
                    <a:prstClr val="black"/>
                  </a:solidFill>
                  <a:latin typeface="Courier New" pitchFamily="49" charset="0"/>
                  <a:cs typeface="Courier New" pitchFamily="49" charset="0"/>
                </a:rPr>
                <a:t>::promise </a:t>
              </a:r>
              <a:r>
                <a:rPr lang="en-US" dirty="0">
                  <a:solidFill>
                    <a:prstClr val="black"/>
                  </a:solidFill>
                  <a:latin typeface="Calibri"/>
                </a:rPr>
                <a:t>is a </a:t>
              </a:r>
              <a:r>
                <a:rPr lang="en-US" b="1" dirty="0">
                  <a:solidFill>
                    <a:prstClr val="black"/>
                  </a:solidFill>
                  <a:latin typeface="Calibri"/>
                </a:rPr>
                <a:t>input</a:t>
              </a:r>
              <a:r>
                <a:rPr lang="en-US" dirty="0">
                  <a:solidFill>
                    <a:prstClr val="black"/>
                  </a:solidFill>
                  <a:latin typeface="Calibri"/>
                </a:rPr>
                <a:t> channel &amp; </a:t>
              </a:r>
              <a:r>
                <a:rPr lang="en-US" dirty="0" err="1">
                  <a:solidFill>
                    <a:prstClr val="black"/>
                  </a:solidFill>
                  <a:latin typeface="Courier New" pitchFamily="49" charset="0"/>
                  <a:cs typeface="Courier New" pitchFamily="49" charset="0"/>
                </a:rPr>
                <a:t>std</a:t>
              </a:r>
              <a:r>
                <a:rPr lang="en-US" dirty="0">
                  <a:solidFill>
                    <a:prstClr val="black"/>
                  </a:solidFill>
                  <a:latin typeface="Courier New" pitchFamily="49" charset="0"/>
                  <a:cs typeface="Courier New" pitchFamily="49" charset="0"/>
                </a:rPr>
                <a:t>::future</a:t>
              </a:r>
              <a:r>
                <a:rPr lang="en-US" dirty="0">
                  <a:solidFill>
                    <a:prstClr val="black"/>
                  </a:solidFill>
                  <a:latin typeface="Calibri"/>
                </a:rPr>
                <a:t> is an </a:t>
              </a:r>
              <a:r>
                <a:rPr lang="en-US" b="1" dirty="0">
                  <a:solidFill>
                    <a:prstClr val="black"/>
                  </a:solidFill>
                  <a:latin typeface="Calibri"/>
                </a:rPr>
                <a:t>output</a:t>
              </a:r>
              <a:r>
                <a:rPr lang="en-US" dirty="0">
                  <a:solidFill>
                    <a:prstClr val="black"/>
                  </a:solidFill>
                  <a:latin typeface="Calibri"/>
                </a:rPr>
                <a:t> channel, Objects of both these classes establish a safe communication channel between threads</a:t>
              </a:r>
              <a:endParaRPr lang="en-IN" dirty="0">
                <a:solidFill>
                  <a:prstClr val="black"/>
                </a:solidFill>
                <a:latin typeface="Calibri"/>
              </a:endParaRPr>
            </a:p>
          </p:txBody>
        </p:sp>
        <p:sp>
          <p:nvSpPr>
            <p:cNvPr id="7" name="TextBox 6"/>
            <p:cNvSpPr txBox="1"/>
            <p:nvPr/>
          </p:nvSpPr>
          <p:spPr>
            <a:xfrm>
              <a:off x="5662628" y="1928802"/>
              <a:ext cx="1143008" cy="369332"/>
            </a:xfrm>
            <a:prstGeom prst="rect">
              <a:avLst/>
            </a:prstGeom>
            <a:noFill/>
          </p:spPr>
          <p:txBody>
            <a:bodyPr wrap="square" rtlCol="0">
              <a:spAutoFit/>
            </a:bodyPr>
            <a:lstStyle/>
            <a:p>
              <a:r>
                <a:rPr lang="en-US" dirty="0">
                  <a:solidFill>
                    <a:prstClr val="black"/>
                  </a:solidFill>
                  <a:latin typeface="Calibri"/>
                </a:rPr>
                <a:t>Thread A</a:t>
              </a:r>
              <a:endParaRPr lang="en-IN" dirty="0">
                <a:solidFill>
                  <a:prstClr val="black"/>
                </a:solidFill>
                <a:latin typeface="Calibri"/>
              </a:endParaRPr>
            </a:p>
          </p:txBody>
        </p:sp>
        <p:sp>
          <p:nvSpPr>
            <p:cNvPr id="8" name="TextBox 7"/>
            <p:cNvSpPr txBox="1"/>
            <p:nvPr/>
          </p:nvSpPr>
          <p:spPr>
            <a:xfrm>
              <a:off x="7715272" y="1928802"/>
              <a:ext cx="1143008" cy="369332"/>
            </a:xfrm>
            <a:prstGeom prst="rect">
              <a:avLst/>
            </a:prstGeom>
            <a:noFill/>
          </p:spPr>
          <p:txBody>
            <a:bodyPr wrap="square" rtlCol="0">
              <a:spAutoFit/>
            </a:bodyPr>
            <a:lstStyle/>
            <a:p>
              <a:r>
                <a:rPr lang="en-US" dirty="0">
                  <a:solidFill>
                    <a:prstClr val="black"/>
                  </a:solidFill>
                  <a:latin typeface="Calibri"/>
                </a:rPr>
                <a:t>Thread B</a:t>
              </a:r>
              <a:endParaRPr lang="en-IN" dirty="0">
                <a:solidFill>
                  <a:prstClr val="black"/>
                </a:solidFill>
                <a:latin typeface="Calibri"/>
              </a:endParaRPr>
            </a:p>
          </p:txBody>
        </p:sp>
        <p:sp>
          <p:nvSpPr>
            <p:cNvPr id="9" name="Oval 8"/>
            <p:cNvSpPr/>
            <p:nvPr/>
          </p:nvSpPr>
          <p:spPr>
            <a:xfrm>
              <a:off x="5948380" y="4143380"/>
              <a:ext cx="1143008" cy="107157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prstClr val="black"/>
                  </a:solidFill>
                  <a:latin typeface="Calibri"/>
                </a:rPr>
                <a:t>Shared State</a:t>
              </a:r>
              <a:endParaRPr lang="en-IN" sz="1400" dirty="0">
                <a:solidFill>
                  <a:prstClr val="black"/>
                </a:solidFill>
                <a:latin typeface="Calibri"/>
              </a:endParaRPr>
            </a:p>
          </p:txBody>
        </p:sp>
        <p:sp>
          <p:nvSpPr>
            <p:cNvPr id="10" name="Rounded Rectangle 9"/>
            <p:cNvSpPr/>
            <p:nvPr/>
          </p:nvSpPr>
          <p:spPr>
            <a:xfrm>
              <a:off x="5662628" y="2357430"/>
              <a:ext cx="121444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latin typeface="Calibri"/>
                </a:rPr>
                <a:t>promise</a:t>
              </a:r>
              <a:endParaRPr lang="en-IN" sz="1400" b="1" dirty="0">
                <a:solidFill>
                  <a:prstClr val="white"/>
                </a:solidFill>
                <a:latin typeface="Calibri"/>
              </a:endParaRPr>
            </a:p>
          </p:txBody>
        </p:sp>
        <p:cxnSp>
          <p:nvCxnSpPr>
            <p:cNvPr id="12" name="Straight Arrow Connector 11"/>
            <p:cNvCxnSpPr/>
            <p:nvPr/>
          </p:nvCxnSpPr>
          <p:spPr>
            <a:xfrm rot="5400000">
              <a:off x="5948380" y="3500438"/>
              <a:ext cx="1285884"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376876" y="3000372"/>
              <a:ext cx="1428760"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latin typeface="Calibri"/>
                </a:rPr>
                <a:t>future</a:t>
              </a:r>
              <a:endParaRPr lang="en-IN" sz="1400" b="1" dirty="0">
                <a:solidFill>
                  <a:prstClr val="white"/>
                </a:solidFill>
                <a:latin typeface="Calibri"/>
              </a:endParaRPr>
            </a:p>
          </p:txBody>
        </p:sp>
        <p:cxnSp>
          <p:nvCxnSpPr>
            <p:cNvPr id="16" name="Straight Arrow Connector 15"/>
            <p:cNvCxnSpPr/>
            <p:nvPr/>
          </p:nvCxnSpPr>
          <p:spPr>
            <a:xfrm rot="5400000">
              <a:off x="6056331" y="3821115"/>
              <a:ext cx="642942"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2" name="Diagram 21"/>
            <p:cNvGraphicFramePr/>
            <p:nvPr/>
          </p:nvGraphicFramePr>
          <p:xfrm>
            <a:off x="428596" y="2143116"/>
            <a:ext cx="4572000" cy="6463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Rectangle 19"/>
            <p:cNvSpPr/>
            <p:nvPr/>
          </p:nvSpPr>
          <p:spPr>
            <a:xfrm>
              <a:off x="428596" y="2857496"/>
              <a:ext cx="4714908" cy="738664"/>
            </a:xfrm>
            <a:prstGeom prst="rect">
              <a:avLst/>
            </a:prstGeom>
          </p:spPr>
          <p:txBody>
            <a:bodyPr wrap="square">
              <a:spAutoFit/>
            </a:bodyPr>
            <a:lstStyle/>
            <a:p>
              <a:r>
                <a:rPr lang="en-IN" sz="1400" b="1" dirty="0" err="1">
                  <a:solidFill>
                    <a:prstClr val="black">
                      <a:lumMod val="50000"/>
                      <a:lumOff val="50000"/>
                    </a:prstClr>
                  </a:solidFill>
                  <a:latin typeface="Courier New" pitchFamily="49" charset="0"/>
                  <a:cs typeface="Courier New" pitchFamily="49" charset="0"/>
                </a:rPr>
                <a:t>std</a:t>
              </a:r>
              <a:r>
                <a:rPr lang="en-IN" sz="1400" b="1" dirty="0">
                  <a:solidFill>
                    <a:prstClr val="black">
                      <a:lumMod val="50000"/>
                      <a:lumOff val="50000"/>
                    </a:prstClr>
                  </a:solidFill>
                  <a:latin typeface="Courier New" pitchFamily="49" charset="0"/>
                  <a:cs typeface="Courier New" pitchFamily="49" charset="0"/>
                </a:rPr>
                <a:t>::promise&lt;string&gt; </a:t>
              </a:r>
              <a:r>
                <a:rPr lang="en-IN" sz="1400" b="1" dirty="0" err="1">
                  <a:solidFill>
                    <a:prstClr val="black">
                      <a:lumMod val="50000"/>
                      <a:lumOff val="50000"/>
                    </a:prstClr>
                  </a:solidFill>
                  <a:latin typeface="Courier New" pitchFamily="49" charset="0"/>
                  <a:cs typeface="Courier New" pitchFamily="49" charset="0"/>
                </a:rPr>
                <a:t>prms</a:t>
              </a:r>
              <a:r>
                <a:rPr lang="en-IN" sz="1400" b="1" dirty="0">
                  <a:solidFill>
                    <a:prstClr val="black">
                      <a:lumMod val="50000"/>
                      <a:lumOff val="50000"/>
                    </a:prstClr>
                  </a:solidFill>
                  <a:latin typeface="Courier New" pitchFamily="49" charset="0"/>
                  <a:cs typeface="Courier New" pitchFamily="49" charset="0"/>
                </a:rPr>
                <a:t>;</a:t>
              </a:r>
            </a:p>
            <a:p>
              <a:r>
                <a:rPr lang="en-IN" sz="1400" b="1" dirty="0" err="1">
                  <a:solidFill>
                    <a:prstClr val="black"/>
                  </a:solidFill>
                  <a:latin typeface="Courier New" pitchFamily="49" charset="0"/>
                  <a:cs typeface="Courier New" pitchFamily="49" charset="0"/>
                </a:rPr>
                <a:t>std</a:t>
              </a:r>
              <a:r>
                <a:rPr lang="en-IN" sz="1400" b="1" dirty="0">
                  <a:solidFill>
                    <a:prstClr val="black"/>
                  </a:solidFill>
                  <a:latin typeface="Courier New" pitchFamily="49" charset="0"/>
                  <a:cs typeface="Courier New" pitchFamily="49" charset="0"/>
                </a:rPr>
                <a:t>::future&lt;string&gt; </a:t>
              </a:r>
              <a:r>
                <a:rPr lang="en-IN" sz="1400" b="1" dirty="0" err="1">
                  <a:solidFill>
                    <a:prstClr val="black"/>
                  </a:solidFill>
                  <a:latin typeface="Courier New" pitchFamily="49" charset="0"/>
                  <a:cs typeface="Courier New" pitchFamily="49" charset="0"/>
                </a:rPr>
                <a:t>ftr</a:t>
              </a:r>
              <a:r>
                <a:rPr lang="en-IN" sz="1400" b="1" dirty="0">
                  <a:solidFill>
                    <a:prstClr val="black"/>
                  </a:solidFill>
                  <a:latin typeface="Courier New" pitchFamily="49" charset="0"/>
                  <a:cs typeface="Courier New" pitchFamily="49" charset="0"/>
                </a:rPr>
                <a:t>;</a:t>
              </a:r>
            </a:p>
            <a:p>
              <a:r>
                <a:rPr lang="en-IN" sz="1400" b="1" dirty="0" err="1">
                  <a:solidFill>
                    <a:prstClr val="black"/>
                  </a:solidFill>
                  <a:latin typeface="Courier New" pitchFamily="49" charset="0"/>
                  <a:cs typeface="Courier New" pitchFamily="49" charset="0"/>
                </a:rPr>
                <a:t>ftr</a:t>
              </a:r>
              <a:r>
                <a:rPr lang="en-IN" sz="1400" b="1" dirty="0">
                  <a:solidFill>
                    <a:prstClr val="black"/>
                  </a:solidFill>
                  <a:latin typeface="Courier New" pitchFamily="49" charset="0"/>
                  <a:cs typeface="Courier New" pitchFamily="49" charset="0"/>
                </a:rPr>
                <a:t> = </a:t>
              </a:r>
              <a:r>
                <a:rPr lang="en-IN" sz="1400" b="1" dirty="0" err="1">
                  <a:solidFill>
                    <a:prstClr val="black"/>
                  </a:solidFill>
                  <a:latin typeface="Courier New" pitchFamily="49" charset="0"/>
                  <a:cs typeface="Courier New" pitchFamily="49" charset="0"/>
                </a:rPr>
                <a:t>prms.get_future</a:t>
              </a:r>
              <a:r>
                <a:rPr lang="en-IN" sz="1400" b="1" dirty="0">
                  <a:solidFill>
                    <a:prstClr val="black"/>
                  </a:solidFill>
                  <a:latin typeface="Courier New" pitchFamily="49" charset="0"/>
                  <a:cs typeface="Courier New" pitchFamily="49" charset="0"/>
                </a:rPr>
                <a:t>();</a:t>
              </a:r>
            </a:p>
          </p:txBody>
        </p:sp>
        <p:graphicFrame>
          <p:nvGraphicFramePr>
            <p:cNvPr id="23" name="Diagram 22"/>
            <p:cNvGraphicFramePr/>
            <p:nvPr/>
          </p:nvGraphicFramePr>
          <p:xfrm>
            <a:off x="428596" y="3714752"/>
            <a:ext cx="4572000" cy="221457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sp>
        <p:nvSpPr>
          <p:cNvPr id="2" name="Footer Placeholder 1"/>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a:solidFill>
                  <a:prstClr val="black">
                    <a:tint val="75000"/>
                  </a:prstClr>
                </a:solidFill>
                <a:latin typeface="Calibri"/>
              </a:rPr>
              <a:pPr/>
              <a:t>29</a:t>
            </a:fld>
            <a:endParaRPr lang="en-IN">
              <a:solidFill>
                <a:prstClr val="black">
                  <a:tint val="75000"/>
                </a:prstClr>
              </a:solidFill>
              <a:latin typeface="Calibri"/>
            </a:endParaRPr>
          </a:p>
        </p:txBody>
      </p:sp>
      <p:grpSp>
        <p:nvGrpSpPr>
          <p:cNvPr id="21" name="Group 20"/>
          <p:cNvGrpSpPr/>
          <p:nvPr/>
        </p:nvGrpSpPr>
        <p:grpSpPr>
          <a:xfrm>
            <a:off x="1544312" y="5980425"/>
            <a:ext cx="1730530" cy="888429"/>
            <a:chOff x="214282" y="5969571"/>
            <a:chExt cx="1730530" cy="888429"/>
          </a:xfrm>
        </p:grpSpPr>
        <p:sp>
          <p:nvSpPr>
            <p:cNvPr id="24" name="TextBox 23"/>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latin typeface="Calibri"/>
                </a:rPr>
                <a:t>11</a:t>
              </a:r>
              <a:endParaRPr lang="en-IN" sz="4000" b="1" dirty="0">
                <a:solidFill>
                  <a:srgbClr val="FF0000"/>
                </a:solidFill>
                <a:latin typeface="Calibri"/>
              </a:endParaRPr>
            </a:p>
          </p:txBody>
        </p:sp>
        <p:pic>
          <p:nvPicPr>
            <p:cNvPr id="25" name="Picture 2" descr="Image result for c++ 11 logo"/>
            <p:cNvPicPr>
              <a:picLocks noChangeAspect="1" noChangeArrowheads="1"/>
            </p:cNvPicPr>
            <p:nvPr/>
          </p:nvPicPr>
          <p:blipFill>
            <a:blip r:embed="rId17"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2094179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52596" y="214290"/>
            <a:ext cx="8501122" cy="5857916"/>
            <a:chOff x="428596" y="214290"/>
            <a:chExt cx="8501122" cy="5857916"/>
          </a:xfrm>
        </p:grpSpPr>
        <p:graphicFrame>
          <p:nvGraphicFramePr>
            <p:cNvPr id="10" name="Diagram 9"/>
            <p:cNvGraphicFramePr/>
            <p:nvPr/>
          </p:nvGraphicFramePr>
          <p:xfrm>
            <a:off x="2285984" y="214290"/>
            <a:ext cx="6643734"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500034" y="1214422"/>
              <a:ext cx="828680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IN" b="1" dirty="0">
                  <a:solidFill>
                    <a:prstClr val="black"/>
                  </a:solidFill>
                  <a:latin typeface="Calibri"/>
                </a:rPr>
                <a:t>Objective</a:t>
              </a:r>
              <a:r>
                <a:rPr lang="en-IN" dirty="0">
                  <a:solidFill>
                    <a:prstClr val="black"/>
                  </a:solidFill>
                  <a:latin typeface="Calibri"/>
                </a:rPr>
                <a:t>: How to create or write C++ code that make use of multi-core processors</a:t>
              </a:r>
            </a:p>
          </p:txBody>
        </p:sp>
        <p:graphicFrame>
          <p:nvGraphicFramePr>
            <p:cNvPr id="9" name="Diagram 8"/>
            <p:cNvGraphicFramePr/>
            <p:nvPr/>
          </p:nvGraphicFramePr>
          <p:xfrm>
            <a:off x="428596" y="1714488"/>
            <a:ext cx="8429684" cy="43577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a:solidFill>
                  <a:prstClr val="black">
                    <a:tint val="75000"/>
                  </a:prstClr>
                </a:solidFill>
                <a:latin typeface="Calibri"/>
              </a:rPr>
              <a:pPr/>
              <a:t>3</a:t>
            </a:fld>
            <a:endParaRPr lang="en-IN">
              <a:solidFill>
                <a:prstClr val="black">
                  <a:tint val="75000"/>
                </a:prstClr>
              </a:solidFill>
              <a:latin typeface="Calibri"/>
            </a:endParaRPr>
          </a:p>
        </p:txBody>
      </p:sp>
      <p:grpSp>
        <p:nvGrpSpPr>
          <p:cNvPr id="14" name="Group 13"/>
          <p:cNvGrpSpPr/>
          <p:nvPr/>
        </p:nvGrpSpPr>
        <p:grpSpPr>
          <a:xfrm>
            <a:off x="1544312" y="5980425"/>
            <a:ext cx="1730530" cy="888429"/>
            <a:chOff x="214282" y="5969571"/>
            <a:chExt cx="1730530" cy="888429"/>
          </a:xfrm>
        </p:grpSpPr>
        <p:sp>
          <p:nvSpPr>
            <p:cNvPr id="15" name="TextBox 14"/>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latin typeface="Calibri"/>
                </a:rPr>
                <a:t>11</a:t>
              </a:r>
              <a:endParaRPr lang="en-IN" sz="4000" b="1" dirty="0">
                <a:solidFill>
                  <a:srgbClr val="FF0000"/>
                </a:solidFill>
                <a:latin typeface="Calibri"/>
              </a:endParaRPr>
            </a:p>
          </p:txBody>
        </p:sp>
        <p:pic>
          <p:nvPicPr>
            <p:cNvPr id="16"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27577197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738282" y="112692"/>
            <a:ext cx="8817034" cy="6030952"/>
            <a:chOff x="214282" y="112692"/>
            <a:chExt cx="8817034" cy="6030952"/>
          </a:xfrm>
        </p:grpSpPr>
        <p:graphicFrame>
          <p:nvGraphicFramePr>
            <p:cNvPr id="13" name="Diagram 12"/>
            <p:cNvGraphicFramePr/>
            <p:nvPr/>
          </p:nvGraphicFramePr>
          <p:xfrm>
            <a:off x="2571736" y="112692"/>
            <a:ext cx="6459580" cy="42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57158" y="714356"/>
              <a:ext cx="7929618" cy="92333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just"/>
              <a:r>
                <a:rPr lang="en-US" dirty="0">
                  <a:solidFill>
                    <a:prstClr val="black"/>
                  </a:solidFill>
                  <a:latin typeface="Calibri"/>
                </a:rPr>
                <a:t>A </a:t>
              </a:r>
              <a:r>
                <a:rPr lang="en-US" dirty="0" err="1">
                  <a:solidFill>
                    <a:prstClr val="black"/>
                  </a:solidFill>
                  <a:latin typeface="Courier New" pitchFamily="49" charset="0"/>
                  <a:cs typeface="Courier New" pitchFamily="49" charset="0"/>
                </a:rPr>
                <a:t>std</a:t>
              </a:r>
              <a:r>
                <a:rPr lang="en-US" dirty="0">
                  <a:solidFill>
                    <a:prstClr val="black"/>
                  </a:solidFill>
                  <a:latin typeface="Courier New" pitchFamily="49" charset="0"/>
                  <a:cs typeface="Courier New" pitchFamily="49" charset="0"/>
                </a:rPr>
                <a:t>::promise </a:t>
              </a:r>
              <a:r>
                <a:rPr lang="en-US" dirty="0">
                  <a:solidFill>
                    <a:prstClr val="black"/>
                  </a:solidFill>
                  <a:latin typeface="Calibri"/>
                </a:rPr>
                <a:t>is a </a:t>
              </a:r>
              <a:r>
                <a:rPr lang="en-US" b="1" dirty="0">
                  <a:solidFill>
                    <a:prstClr val="black"/>
                  </a:solidFill>
                  <a:latin typeface="Calibri"/>
                </a:rPr>
                <a:t>input</a:t>
              </a:r>
              <a:r>
                <a:rPr lang="en-US" dirty="0">
                  <a:solidFill>
                    <a:prstClr val="black"/>
                  </a:solidFill>
                  <a:latin typeface="Calibri"/>
                </a:rPr>
                <a:t> channel &amp; </a:t>
              </a:r>
              <a:r>
                <a:rPr lang="en-US" dirty="0" err="1">
                  <a:solidFill>
                    <a:prstClr val="black"/>
                  </a:solidFill>
                  <a:latin typeface="Courier New" pitchFamily="49" charset="0"/>
                  <a:cs typeface="Courier New" pitchFamily="49" charset="0"/>
                </a:rPr>
                <a:t>std</a:t>
              </a:r>
              <a:r>
                <a:rPr lang="en-US" dirty="0">
                  <a:solidFill>
                    <a:prstClr val="black"/>
                  </a:solidFill>
                  <a:latin typeface="Courier New" pitchFamily="49" charset="0"/>
                  <a:cs typeface="Courier New" pitchFamily="49" charset="0"/>
                </a:rPr>
                <a:t>::future</a:t>
              </a:r>
              <a:r>
                <a:rPr lang="en-US" dirty="0">
                  <a:solidFill>
                    <a:prstClr val="black"/>
                  </a:solidFill>
                  <a:latin typeface="Calibri"/>
                </a:rPr>
                <a:t> is an </a:t>
              </a:r>
              <a:r>
                <a:rPr lang="en-US" b="1" dirty="0">
                  <a:solidFill>
                    <a:prstClr val="black"/>
                  </a:solidFill>
                  <a:latin typeface="Calibri"/>
                </a:rPr>
                <a:t>output</a:t>
              </a:r>
              <a:r>
                <a:rPr lang="en-US" dirty="0">
                  <a:solidFill>
                    <a:prstClr val="black"/>
                  </a:solidFill>
                  <a:latin typeface="Calibri"/>
                </a:rPr>
                <a:t> channel, Objects of both these classes establish a safe communication channel between threads</a:t>
              </a:r>
              <a:endParaRPr lang="en-IN" dirty="0">
                <a:solidFill>
                  <a:prstClr val="black"/>
                </a:solidFill>
                <a:latin typeface="Calibri"/>
              </a:endParaRPr>
            </a:p>
          </p:txBody>
        </p:sp>
        <p:sp>
          <p:nvSpPr>
            <p:cNvPr id="7" name="TextBox 6"/>
            <p:cNvSpPr txBox="1"/>
            <p:nvPr/>
          </p:nvSpPr>
          <p:spPr>
            <a:xfrm>
              <a:off x="5662628" y="1928802"/>
              <a:ext cx="1143008" cy="369332"/>
            </a:xfrm>
            <a:prstGeom prst="rect">
              <a:avLst/>
            </a:prstGeom>
            <a:noFill/>
          </p:spPr>
          <p:txBody>
            <a:bodyPr wrap="square" rtlCol="0">
              <a:spAutoFit/>
            </a:bodyPr>
            <a:lstStyle/>
            <a:p>
              <a:r>
                <a:rPr lang="en-US" dirty="0">
                  <a:solidFill>
                    <a:prstClr val="black"/>
                  </a:solidFill>
                  <a:latin typeface="Calibri"/>
                </a:rPr>
                <a:t>Thread A</a:t>
              </a:r>
              <a:endParaRPr lang="en-IN" dirty="0">
                <a:solidFill>
                  <a:prstClr val="black"/>
                </a:solidFill>
                <a:latin typeface="Calibri"/>
              </a:endParaRPr>
            </a:p>
          </p:txBody>
        </p:sp>
        <p:sp>
          <p:nvSpPr>
            <p:cNvPr id="8" name="TextBox 7"/>
            <p:cNvSpPr txBox="1"/>
            <p:nvPr/>
          </p:nvSpPr>
          <p:spPr>
            <a:xfrm>
              <a:off x="7715272" y="1928802"/>
              <a:ext cx="1143008" cy="369332"/>
            </a:xfrm>
            <a:prstGeom prst="rect">
              <a:avLst/>
            </a:prstGeom>
            <a:noFill/>
          </p:spPr>
          <p:txBody>
            <a:bodyPr wrap="square" rtlCol="0">
              <a:spAutoFit/>
            </a:bodyPr>
            <a:lstStyle/>
            <a:p>
              <a:r>
                <a:rPr lang="en-US" dirty="0">
                  <a:solidFill>
                    <a:prstClr val="black"/>
                  </a:solidFill>
                  <a:latin typeface="Calibri"/>
                </a:rPr>
                <a:t>Thread B</a:t>
              </a:r>
              <a:endParaRPr lang="en-IN" dirty="0">
                <a:solidFill>
                  <a:prstClr val="black"/>
                </a:solidFill>
                <a:latin typeface="Calibri"/>
              </a:endParaRPr>
            </a:p>
          </p:txBody>
        </p:sp>
        <p:sp>
          <p:nvSpPr>
            <p:cNvPr id="9" name="Oval 8"/>
            <p:cNvSpPr/>
            <p:nvPr/>
          </p:nvSpPr>
          <p:spPr>
            <a:xfrm>
              <a:off x="5948380" y="4143380"/>
              <a:ext cx="1143008" cy="107157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prstClr val="black"/>
                  </a:solidFill>
                  <a:latin typeface="Calibri"/>
                </a:rPr>
                <a:t>Shared State</a:t>
              </a:r>
              <a:endParaRPr lang="en-IN" sz="1400" dirty="0">
                <a:solidFill>
                  <a:prstClr val="black"/>
                </a:solidFill>
                <a:latin typeface="Calibri"/>
              </a:endParaRPr>
            </a:p>
          </p:txBody>
        </p:sp>
        <p:sp>
          <p:nvSpPr>
            <p:cNvPr id="10" name="Rounded Rectangle 9"/>
            <p:cNvSpPr/>
            <p:nvPr/>
          </p:nvSpPr>
          <p:spPr>
            <a:xfrm>
              <a:off x="7572396" y="2357430"/>
              <a:ext cx="121444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latin typeface="Calibri"/>
                </a:rPr>
                <a:t>promise</a:t>
              </a:r>
              <a:endParaRPr lang="en-IN" sz="1400" b="1" dirty="0">
                <a:solidFill>
                  <a:prstClr val="white"/>
                </a:solidFill>
                <a:latin typeface="Calibri"/>
              </a:endParaRPr>
            </a:p>
          </p:txBody>
        </p:sp>
        <p:cxnSp>
          <p:nvCxnSpPr>
            <p:cNvPr id="12" name="Straight Arrow Connector 11"/>
            <p:cNvCxnSpPr>
              <a:stCxn id="10" idx="2"/>
            </p:cNvCxnSpPr>
            <p:nvPr/>
          </p:nvCxnSpPr>
          <p:spPr>
            <a:xfrm rot="5400000">
              <a:off x="6741735" y="2706290"/>
              <a:ext cx="1286678" cy="158909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429256" y="2571744"/>
              <a:ext cx="1428760"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latin typeface="Calibri"/>
                </a:rPr>
                <a:t>future</a:t>
              </a:r>
              <a:endParaRPr lang="en-IN" sz="1400" b="1" dirty="0">
                <a:solidFill>
                  <a:prstClr val="white"/>
                </a:solidFill>
                <a:latin typeface="Calibri"/>
              </a:endParaRPr>
            </a:p>
          </p:txBody>
        </p:sp>
        <p:cxnSp>
          <p:nvCxnSpPr>
            <p:cNvPr id="16" name="Straight Arrow Connector 15"/>
            <p:cNvCxnSpPr/>
            <p:nvPr/>
          </p:nvCxnSpPr>
          <p:spPr>
            <a:xfrm rot="16200000" flipH="1">
              <a:off x="5831694" y="3598066"/>
              <a:ext cx="1071570" cy="1905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0" name="Diagram 29"/>
            <p:cNvGraphicFramePr/>
            <p:nvPr/>
          </p:nvGraphicFramePr>
          <p:xfrm>
            <a:off x="500034" y="2143116"/>
            <a:ext cx="4572000" cy="6463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9" name="Rectangle 28"/>
            <p:cNvSpPr/>
            <p:nvPr/>
          </p:nvSpPr>
          <p:spPr>
            <a:xfrm>
              <a:off x="214282" y="3000372"/>
              <a:ext cx="4929222" cy="1169551"/>
            </a:xfrm>
            <a:prstGeom prst="rect">
              <a:avLst/>
            </a:prstGeom>
          </p:spPr>
          <p:txBody>
            <a:bodyPr wrap="square">
              <a:spAutoFit/>
            </a:bodyPr>
            <a:lstStyle/>
            <a:p>
              <a:r>
                <a:rPr lang="en-IN" sz="1400" b="1" dirty="0" err="1">
                  <a:solidFill>
                    <a:prstClr val="black">
                      <a:lumMod val="50000"/>
                      <a:lumOff val="50000"/>
                    </a:prstClr>
                  </a:solidFill>
                  <a:latin typeface="Courier New" pitchFamily="49" charset="0"/>
                  <a:cs typeface="Courier New" pitchFamily="49" charset="0"/>
                </a:rPr>
                <a:t>std</a:t>
              </a:r>
              <a:r>
                <a:rPr lang="en-IN" sz="1400" b="1" dirty="0">
                  <a:solidFill>
                    <a:prstClr val="black">
                      <a:lumMod val="50000"/>
                      <a:lumOff val="50000"/>
                    </a:prstClr>
                  </a:solidFill>
                  <a:latin typeface="Courier New" pitchFamily="49" charset="0"/>
                  <a:cs typeface="Courier New" pitchFamily="49" charset="0"/>
                </a:rPr>
                <a:t>::promise&lt;string&gt; </a:t>
              </a:r>
              <a:r>
                <a:rPr lang="en-IN" sz="1400" b="1" dirty="0" err="1">
                  <a:solidFill>
                    <a:prstClr val="black">
                      <a:lumMod val="50000"/>
                      <a:lumOff val="50000"/>
                    </a:prstClr>
                  </a:solidFill>
                  <a:latin typeface="Courier New" pitchFamily="49" charset="0"/>
                  <a:cs typeface="Courier New" pitchFamily="49" charset="0"/>
                </a:rPr>
                <a:t>prms</a:t>
              </a:r>
              <a:r>
                <a:rPr lang="en-IN" sz="1400" b="1" dirty="0">
                  <a:solidFill>
                    <a:prstClr val="black">
                      <a:lumMod val="50000"/>
                      <a:lumOff val="50000"/>
                    </a:prstClr>
                  </a:solidFill>
                  <a:latin typeface="Courier New" pitchFamily="49" charset="0"/>
                  <a:cs typeface="Courier New" pitchFamily="49" charset="0"/>
                </a:rPr>
                <a:t>;</a:t>
              </a:r>
            </a:p>
            <a:p>
              <a:r>
                <a:rPr lang="en-IN" sz="1400" b="1" dirty="0" err="1">
                  <a:solidFill>
                    <a:prstClr val="black">
                      <a:lumMod val="50000"/>
                      <a:lumOff val="50000"/>
                    </a:prstClr>
                  </a:solidFill>
                  <a:latin typeface="Courier New" pitchFamily="49" charset="0"/>
                  <a:cs typeface="Courier New" pitchFamily="49" charset="0"/>
                </a:rPr>
                <a:t>std</a:t>
              </a:r>
              <a:r>
                <a:rPr lang="en-IN" sz="1400" b="1" dirty="0">
                  <a:solidFill>
                    <a:prstClr val="black">
                      <a:lumMod val="50000"/>
                      <a:lumOff val="50000"/>
                    </a:prstClr>
                  </a:solidFill>
                  <a:latin typeface="Courier New" pitchFamily="49" charset="0"/>
                  <a:cs typeface="Courier New" pitchFamily="49" charset="0"/>
                </a:rPr>
                <a:t>::future&lt;string&gt; </a:t>
              </a:r>
              <a:r>
                <a:rPr lang="en-IN" sz="1400" b="1" dirty="0" err="1">
                  <a:solidFill>
                    <a:prstClr val="black">
                      <a:lumMod val="50000"/>
                      <a:lumOff val="50000"/>
                    </a:prstClr>
                  </a:solidFill>
                  <a:latin typeface="Courier New" pitchFamily="49" charset="0"/>
                  <a:cs typeface="Courier New" pitchFamily="49" charset="0"/>
                </a:rPr>
                <a:t>ftr</a:t>
              </a:r>
              <a:r>
                <a:rPr lang="en-IN" sz="1400" b="1" dirty="0">
                  <a:solidFill>
                    <a:prstClr val="black">
                      <a:lumMod val="50000"/>
                      <a:lumOff val="50000"/>
                    </a:prstClr>
                  </a:solidFill>
                  <a:latin typeface="Courier New" pitchFamily="49" charset="0"/>
                  <a:cs typeface="Courier New" pitchFamily="49" charset="0"/>
                </a:rPr>
                <a:t>;</a:t>
              </a:r>
            </a:p>
            <a:p>
              <a:r>
                <a:rPr lang="en-IN" sz="1400" b="1" dirty="0" err="1">
                  <a:solidFill>
                    <a:prstClr val="black">
                      <a:lumMod val="50000"/>
                      <a:lumOff val="50000"/>
                    </a:prstClr>
                  </a:solidFill>
                  <a:latin typeface="Courier New" pitchFamily="49" charset="0"/>
                  <a:cs typeface="Courier New" pitchFamily="49" charset="0"/>
                </a:rPr>
                <a:t>ftr</a:t>
              </a:r>
              <a:r>
                <a:rPr lang="en-IN" sz="1400" b="1" dirty="0">
                  <a:solidFill>
                    <a:prstClr val="black">
                      <a:lumMod val="50000"/>
                      <a:lumOff val="50000"/>
                    </a:prstClr>
                  </a:solidFill>
                  <a:latin typeface="Courier New" pitchFamily="49" charset="0"/>
                  <a:cs typeface="Courier New" pitchFamily="49" charset="0"/>
                </a:rPr>
                <a:t> = </a:t>
              </a:r>
              <a:r>
                <a:rPr lang="en-IN" sz="1400" b="1" dirty="0" err="1">
                  <a:solidFill>
                    <a:prstClr val="black">
                      <a:lumMod val="50000"/>
                      <a:lumOff val="50000"/>
                    </a:prstClr>
                  </a:solidFill>
                  <a:latin typeface="Courier New" pitchFamily="49" charset="0"/>
                  <a:cs typeface="Courier New" pitchFamily="49" charset="0"/>
                </a:rPr>
                <a:t>prms.get_future</a:t>
              </a:r>
              <a:r>
                <a:rPr lang="en-IN" sz="1400" b="1" dirty="0">
                  <a:solidFill>
                    <a:prstClr val="black">
                      <a:lumMod val="50000"/>
                      <a:lumOff val="50000"/>
                    </a:prstClr>
                  </a:solidFill>
                  <a:latin typeface="Courier New" pitchFamily="49" charset="0"/>
                  <a:cs typeface="Courier New" pitchFamily="49" charset="0"/>
                </a:rPr>
                <a:t>();</a:t>
              </a:r>
            </a:p>
            <a:p>
              <a:r>
                <a:rPr lang="en-IN" sz="1400" b="1" dirty="0" err="1">
                  <a:solidFill>
                    <a:prstClr val="black"/>
                  </a:solidFill>
                  <a:latin typeface="Courier New" pitchFamily="49" charset="0"/>
                  <a:cs typeface="Courier New" pitchFamily="49" charset="0"/>
                </a:rPr>
                <a:t>std</a:t>
              </a:r>
              <a:r>
                <a:rPr lang="en-IN" sz="1400" b="1" dirty="0">
                  <a:solidFill>
                    <a:prstClr val="black"/>
                  </a:solidFill>
                  <a:latin typeface="Courier New" pitchFamily="49" charset="0"/>
                  <a:cs typeface="Courier New" pitchFamily="49" charset="0"/>
                </a:rPr>
                <a:t>::thread </a:t>
              </a:r>
              <a:r>
                <a:rPr lang="en-IN" sz="1400" b="1" dirty="0" err="1">
                  <a:solidFill>
                    <a:prstClr val="black"/>
                  </a:solidFill>
                  <a:latin typeface="Courier New" pitchFamily="49" charset="0"/>
                  <a:cs typeface="Courier New" pitchFamily="49" charset="0"/>
                </a:rPr>
                <a:t>th</a:t>
              </a:r>
              <a:r>
                <a:rPr lang="en-IN" sz="1400" b="1" dirty="0">
                  <a:solidFill>
                    <a:prstClr val="black"/>
                  </a:solidFill>
                  <a:latin typeface="Courier New" pitchFamily="49" charset="0"/>
                  <a:cs typeface="Courier New" pitchFamily="49" charset="0"/>
                </a:rPr>
                <a:t>(&amp;</a:t>
              </a:r>
              <a:r>
                <a:rPr lang="en-IN" sz="1400" b="1" dirty="0" err="1">
                  <a:solidFill>
                    <a:prstClr val="black"/>
                  </a:solidFill>
                  <a:latin typeface="Courier New" pitchFamily="49" charset="0"/>
                  <a:cs typeface="Courier New" pitchFamily="49" charset="0"/>
                </a:rPr>
                <a:t>thFun</a:t>
              </a:r>
              <a:r>
                <a:rPr lang="en-IN" sz="1400" b="1" dirty="0">
                  <a:solidFill>
                    <a:prstClr val="black"/>
                  </a:solidFill>
                  <a:latin typeface="Courier New" pitchFamily="49" charset="0"/>
                  <a:cs typeface="Courier New" pitchFamily="49" charset="0"/>
                </a:rPr>
                <a:t>, </a:t>
              </a:r>
              <a:r>
                <a:rPr lang="en-IN" sz="1400" b="1" dirty="0" err="1">
                  <a:solidFill>
                    <a:prstClr val="black"/>
                  </a:solidFill>
                  <a:latin typeface="Courier New" pitchFamily="49" charset="0"/>
                  <a:cs typeface="Courier New" pitchFamily="49" charset="0"/>
                </a:rPr>
                <a:t>std</a:t>
              </a:r>
              <a:r>
                <a:rPr lang="en-IN" sz="1400" b="1" dirty="0">
                  <a:solidFill>
                    <a:prstClr val="black"/>
                  </a:solidFill>
                  <a:latin typeface="Courier New" pitchFamily="49" charset="0"/>
                  <a:cs typeface="Courier New" pitchFamily="49" charset="0"/>
                </a:rPr>
                <a:t>::move(</a:t>
              </a:r>
              <a:r>
                <a:rPr lang="en-IN" sz="1400" b="1" dirty="0" err="1">
                  <a:solidFill>
                    <a:prstClr val="black"/>
                  </a:solidFill>
                  <a:latin typeface="Courier New" pitchFamily="49" charset="0"/>
                  <a:cs typeface="Courier New" pitchFamily="49" charset="0"/>
                </a:rPr>
                <a:t>prms</a:t>
              </a:r>
              <a:r>
                <a:rPr lang="en-IN" sz="1400" b="1" dirty="0">
                  <a:solidFill>
                    <a:prstClr val="black"/>
                  </a:solidFill>
                  <a:latin typeface="Courier New" pitchFamily="49" charset="0"/>
                  <a:cs typeface="Courier New" pitchFamily="49" charset="0"/>
                </a:rPr>
                <a:t>));</a:t>
              </a:r>
            </a:p>
            <a:p>
              <a:endParaRPr lang="en-IN" sz="1400" b="1" dirty="0">
                <a:solidFill>
                  <a:prstClr val="black"/>
                </a:solidFill>
                <a:latin typeface="Courier New" pitchFamily="49" charset="0"/>
                <a:cs typeface="Courier New" pitchFamily="49" charset="0"/>
              </a:endParaRPr>
            </a:p>
          </p:txBody>
        </p:sp>
        <p:graphicFrame>
          <p:nvGraphicFramePr>
            <p:cNvPr id="32" name="Diagram 31"/>
            <p:cNvGraphicFramePr/>
            <p:nvPr/>
          </p:nvGraphicFramePr>
          <p:xfrm>
            <a:off x="357158" y="4143380"/>
            <a:ext cx="5286412" cy="200026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sp>
        <p:nvSpPr>
          <p:cNvPr id="2" name="Footer Placeholder 1"/>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a:solidFill>
                  <a:prstClr val="black">
                    <a:tint val="75000"/>
                  </a:prstClr>
                </a:solidFill>
                <a:latin typeface="Calibri"/>
              </a:rPr>
              <a:pPr/>
              <a:t>30</a:t>
            </a:fld>
            <a:endParaRPr lang="en-IN">
              <a:solidFill>
                <a:prstClr val="black">
                  <a:tint val="75000"/>
                </a:prstClr>
              </a:solidFill>
              <a:latin typeface="Calibri"/>
            </a:endParaRPr>
          </a:p>
        </p:txBody>
      </p:sp>
      <p:grpSp>
        <p:nvGrpSpPr>
          <p:cNvPr id="20" name="Group 19"/>
          <p:cNvGrpSpPr/>
          <p:nvPr/>
        </p:nvGrpSpPr>
        <p:grpSpPr>
          <a:xfrm>
            <a:off x="1544312" y="5980425"/>
            <a:ext cx="1730530" cy="888429"/>
            <a:chOff x="214282" y="5969571"/>
            <a:chExt cx="1730530" cy="888429"/>
          </a:xfrm>
        </p:grpSpPr>
        <p:sp>
          <p:nvSpPr>
            <p:cNvPr id="21" name="TextBox 20"/>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latin typeface="Calibri"/>
                </a:rPr>
                <a:t>11</a:t>
              </a:r>
              <a:endParaRPr lang="en-IN" sz="4000" b="1" dirty="0">
                <a:solidFill>
                  <a:srgbClr val="FF0000"/>
                </a:solidFill>
                <a:latin typeface="Calibri"/>
              </a:endParaRPr>
            </a:p>
          </p:txBody>
        </p:sp>
        <p:pic>
          <p:nvPicPr>
            <p:cNvPr id="22" name="Picture 2" descr="Image result for c++ 11 logo"/>
            <p:cNvPicPr>
              <a:picLocks noChangeAspect="1" noChangeArrowheads="1"/>
            </p:cNvPicPr>
            <p:nvPr/>
          </p:nvPicPr>
          <p:blipFill>
            <a:blip r:embed="rId17"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4066479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809720" y="112692"/>
            <a:ext cx="8745596" cy="6030952"/>
            <a:chOff x="285720" y="112692"/>
            <a:chExt cx="8745596" cy="6030952"/>
          </a:xfrm>
        </p:grpSpPr>
        <p:graphicFrame>
          <p:nvGraphicFramePr>
            <p:cNvPr id="13" name="Diagram 12"/>
            <p:cNvGraphicFramePr/>
            <p:nvPr/>
          </p:nvGraphicFramePr>
          <p:xfrm>
            <a:off x="2571736" y="112692"/>
            <a:ext cx="6459580" cy="42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57158" y="714356"/>
              <a:ext cx="7929618" cy="92333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just"/>
              <a:r>
                <a:rPr lang="en-US" dirty="0">
                  <a:solidFill>
                    <a:prstClr val="black"/>
                  </a:solidFill>
                  <a:latin typeface="Calibri"/>
                </a:rPr>
                <a:t>A </a:t>
              </a:r>
              <a:r>
                <a:rPr lang="en-US" dirty="0" err="1">
                  <a:solidFill>
                    <a:prstClr val="black"/>
                  </a:solidFill>
                  <a:latin typeface="Courier New" pitchFamily="49" charset="0"/>
                  <a:cs typeface="Courier New" pitchFamily="49" charset="0"/>
                </a:rPr>
                <a:t>std</a:t>
              </a:r>
              <a:r>
                <a:rPr lang="en-US" dirty="0">
                  <a:solidFill>
                    <a:prstClr val="black"/>
                  </a:solidFill>
                  <a:latin typeface="Courier New" pitchFamily="49" charset="0"/>
                  <a:cs typeface="Courier New" pitchFamily="49" charset="0"/>
                </a:rPr>
                <a:t>::promise </a:t>
              </a:r>
              <a:r>
                <a:rPr lang="en-US" dirty="0">
                  <a:solidFill>
                    <a:prstClr val="black"/>
                  </a:solidFill>
                  <a:latin typeface="Calibri"/>
                </a:rPr>
                <a:t>is a </a:t>
              </a:r>
              <a:r>
                <a:rPr lang="en-US" b="1" dirty="0">
                  <a:solidFill>
                    <a:prstClr val="black"/>
                  </a:solidFill>
                  <a:latin typeface="Calibri"/>
                </a:rPr>
                <a:t>input</a:t>
              </a:r>
              <a:r>
                <a:rPr lang="en-US" dirty="0">
                  <a:solidFill>
                    <a:prstClr val="black"/>
                  </a:solidFill>
                  <a:latin typeface="Calibri"/>
                </a:rPr>
                <a:t> channel &amp; </a:t>
              </a:r>
              <a:r>
                <a:rPr lang="en-US" dirty="0" err="1">
                  <a:solidFill>
                    <a:prstClr val="black"/>
                  </a:solidFill>
                  <a:latin typeface="Courier New" pitchFamily="49" charset="0"/>
                  <a:cs typeface="Courier New" pitchFamily="49" charset="0"/>
                </a:rPr>
                <a:t>std</a:t>
              </a:r>
              <a:r>
                <a:rPr lang="en-US" dirty="0">
                  <a:solidFill>
                    <a:prstClr val="black"/>
                  </a:solidFill>
                  <a:latin typeface="Courier New" pitchFamily="49" charset="0"/>
                  <a:cs typeface="Courier New" pitchFamily="49" charset="0"/>
                </a:rPr>
                <a:t>::future</a:t>
              </a:r>
              <a:r>
                <a:rPr lang="en-US" dirty="0">
                  <a:solidFill>
                    <a:prstClr val="black"/>
                  </a:solidFill>
                  <a:latin typeface="Calibri"/>
                </a:rPr>
                <a:t> is an </a:t>
              </a:r>
              <a:r>
                <a:rPr lang="en-US" b="1" dirty="0">
                  <a:solidFill>
                    <a:prstClr val="black"/>
                  </a:solidFill>
                  <a:latin typeface="Calibri"/>
                </a:rPr>
                <a:t>output</a:t>
              </a:r>
              <a:r>
                <a:rPr lang="en-US" dirty="0">
                  <a:solidFill>
                    <a:prstClr val="black"/>
                  </a:solidFill>
                  <a:latin typeface="Calibri"/>
                </a:rPr>
                <a:t> channel, Objects of both these classes establish a safe communication channel between threads</a:t>
              </a:r>
              <a:endParaRPr lang="en-IN" dirty="0">
                <a:solidFill>
                  <a:prstClr val="black"/>
                </a:solidFill>
                <a:latin typeface="Calibri"/>
              </a:endParaRPr>
            </a:p>
          </p:txBody>
        </p:sp>
        <p:sp>
          <p:nvSpPr>
            <p:cNvPr id="7" name="TextBox 6"/>
            <p:cNvSpPr txBox="1"/>
            <p:nvPr/>
          </p:nvSpPr>
          <p:spPr>
            <a:xfrm>
              <a:off x="5662628" y="1928802"/>
              <a:ext cx="1143008" cy="369332"/>
            </a:xfrm>
            <a:prstGeom prst="rect">
              <a:avLst/>
            </a:prstGeom>
            <a:noFill/>
          </p:spPr>
          <p:txBody>
            <a:bodyPr wrap="square" rtlCol="0">
              <a:spAutoFit/>
            </a:bodyPr>
            <a:lstStyle/>
            <a:p>
              <a:r>
                <a:rPr lang="en-US" dirty="0">
                  <a:solidFill>
                    <a:prstClr val="black"/>
                  </a:solidFill>
                  <a:latin typeface="Calibri"/>
                </a:rPr>
                <a:t>Thread A</a:t>
              </a:r>
              <a:endParaRPr lang="en-IN" dirty="0">
                <a:solidFill>
                  <a:prstClr val="black"/>
                </a:solidFill>
                <a:latin typeface="Calibri"/>
              </a:endParaRPr>
            </a:p>
          </p:txBody>
        </p:sp>
        <p:sp>
          <p:nvSpPr>
            <p:cNvPr id="8" name="TextBox 7"/>
            <p:cNvSpPr txBox="1"/>
            <p:nvPr/>
          </p:nvSpPr>
          <p:spPr>
            <a:xfrm>
              <a:off x="7715272" y="1928802"/>
              <a:ext cx="1143008" cy="369332"/>
            </a:xfrm>
            <a:prstGeom prst="rect">
              <a:avLst/>
            </a:prstGeom>
            <a:noFill/>
          </p:spPr>
          <p:txBody>
            <a:bodyPr wrap="square" rtlCol="0">
              <a:spAutoFit/>
            </a:bodyPr>
            <a:lstStyle/>
            <a:p>
              <a:r>
                <a:rPr lang="en-US" dirty="0">
                  <a:solidFill>
                    <a:prstClr val="black"/>
                  </a:solidFill>
                  <a:latin typeface="Calibri"/>
                </a:rPr>
                <a:t>Thread B</a:t>
              </a:r>
              <a:endParaRPr lang="en-IN" dirty="0">
                <a:solidFill>
                  <a:prstClr val="black"/>
                </a:solidFill>
                <a:latin typeface="Calibri"/>
              </a:endParaRPr>
            </a:p>
          </p:txBody>
        </p:sp>
        <p:sp>
          <p:nvSpPr>
            <p:cNvPr id="9" name="Oval 8"/>
            <p:cNvSpPr/>
            <p:nvPr/>
          </p:nvSpPr>
          <p:spPr>
            <a:xfrm>
              <a:off x="5948380" y="4143380"/>
              <a:ext cx="1143008" cy="1071570"/>
            </a:xfrm>
            <a:prstGeom prst="ellipse">
              <a:avLst/>
            </a:prstGeom>
            <a:solidFill>
              <a:schemeClr val="accent6">
                <a:lumMod val="60000"/>
                <a:lumOff val="4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prstClr val="black"/>
                  </a:solidFill>
                  <a:latin typeface="Calibri"/>
                </a:rPr>
                <a:t>Shared State</a:t>
              </a:r>
              <a:endParaRPr lang="en-IN" sz="1400" dirty="0">
                <a:solidFill>
                  <a:prstClr val="black"/>
                </a:solidFill>
                <a:latin typeface="Calibri"/>
              </a:endParaRPr>
            </a:p>
          </p:txBody>
        </p:sp>
        <p:sp>
          <p:nvSpPr>
            <p:cNvPr id="10" name="Rounded Rectangle 9"/>
            <p:cNvSpPr/>
            <p:nvPr/>
          </p:nvSpPr>
          <p:spPr>
            <a:xfrm>
              <a:off x="7572396" y="2357430"/>
              <a:ext cx="121444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latin typeface="Calibri"/>
                </a:rPr>
                <a:t>promise</a:t>
              </a:r>
              <a:endParaRPr lang="en-IN" sz="1400" b="1" dirty="0">
                <a:solidFill>
                  <a:prstClr val="white"/>
                </a:solidFill>
                <a:latin typeface="Calibri"/>
              </a:endParaRPr>
            </a:p>
          </p:txBody>
        </p:sp>
        <p:cxnSp>
          <p:nvCxnSpPr>
            <p:cNvPr id="12" name="Straight Arrow Connector 11"/>
            <p:cNvCxnSpPr>
              <a:stCxn id="10" idx="2"/>
            </p:cNvCxnSpPr>
            <p:nvPr/>
          </p:nvCxnSpPr>
          <p:spPr>
            <a:xfrm rot="5400000">
              <a:off x="6741735" y="2706290"/>
              <a:ext cx="1286678" cy="158909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429256" y="2571744"/>
              <a:ext cx="1428760"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latin typeface="Calibri"/>
                </a:rPr>
                <a:t>future</a:t>
              </a:r>
              <a:endParaRPr lang="en-IN" sz="1400" b="1" dirty="0">
                <a:solidFill>
                  <a:prstClr val="white"/>
                </a:solidFill>
                <a:latin typeface="Calibri"/>
              </a:endParaRPr>
            </a:p>
          </p:txBody>
        </p:sp>
        <p:cxnSp>
          <p:nvCxnSpPr>
            <p:cNvPr id="16" name="Straight Arrow Connector 15"/>
            <p:cNvCxnSpPr/>
            <p:nvPr/>
          </p:nvCxnSpPr>
          <p:spPr>
            <a:xfrm rot="16200000" flipH="1">
              <a:off x="5831694" y="3598066"/>
              <a:ext cx="1071570" cy="1905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flipV="1">
              <a:off x="7072330" y="3500438"/>
              <a:ext cx="857256" cy="642942"/>
            </a:xfrm>
            <a:prstGeom prst="straightConnector1">
              <a:avLst/>
            </a:prstGeom>
            <a:ln w="38100">
              <a:solidFill>
                <a:srgbClr val="FF00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rot="19317679">
              <a:off x="7281657" y="3737282"/>
              <a:ext cx="1214446" cy="307777"/>
            </a:xfrm>
            <a:prstGeom prst="rect">
              <a:avLst/>
            </a:prstGeom>
            <a:noFill/>
          </p:spPr>
          <p:txBody>
            <a:bodyPr wrap="square" rtlCol="0">
              <a:spAutoFit/>
            </a:bodyPr>
            <a:lstStyle/>
            <a:p>
              <a:r>
                <a:rPr lang="en-US" sz="1400" dirty="0">
                  <a:solidFill>
                    <a:prstClr val="black"/>
                  </a:solidFill>
                  <a:latin typeface="Calibri"/>
                </a:rPr>
                <a:t>Sets the data</a:t>
              </a:r>
              <a:endParaRPr lang="en-IN" sz="1400" dirty="0">
                <a:solidFill>
                  <a:prstClr val="black"/>
                </a:solidFill>
                <a:latin typeface="Calibri"/>
              </a:endParaRPr>
            </a:p>
          </p:txBody>
        </p:sp>
        <p:sp>
          <p:nvSpPr>
            <p:cNvPr id="29" name="Rectangle 28"/>
            <p:cNvSpPr/>
            <p:nvPr/>
          </p:nvSpPr>
          <p:spPr>
            <a:xfrm>
              <a:off x="285720" y="2000240"/>
              <a:ext cx="4929222" cy="1169551"/>
            </a:xfrm>
            <a:prstGeom prst="rect">
              <a:avLst/>
            </a:prstGeom>
          </p:spPr>
          <p:txBody>
            <a:bodyPr wrap="square">
              <a:spAutoFit/>
            </a:bodyPr>
            <a:lstStyle/>
            <a:p>
              <a:r>
                <a:rPr lang="en-IN" sz="1400" b="1" dirty="0" err="1">
                  <a:solidFill>
                    <a:prstClr val="black">
                      <a:lumMod val="50000"/>
                      <a:lumOff val="50000"/>
                    </a:prstClr>
                  </a:solidFill>
                  <a:latin typeface="Courier New" pitchFamily="49" charset="0"/>
                  <a:cs typeface="Courier New" pitchFamily="49" charset="0"/>
                </a:rPr>
                <a:t>std</a:t>
              </a:r>
              <a:r>
                <a:rPr lang="en-IN" sz="1400" b="1" dirty="0">
                  <a:solidFill>
                    <a:prstClr val="black">
                      <a:lumMod val="50000"/>
                      <a:lumOff val="50000"/>
                    </a:prstClr>
                  </a:solidFill>
                  <a:latin typeface="Courier New" pitchFamily="49" charset="0"/>
                  <a:cs typeface="Courier New" pitchFamily="49" charset="0"/>
                </a:rPr>
                <a:t>::promise&lt;string&gt; </a:t>
              </a:r>
              <a:r>
                <a:rPr lang="en-IN" sz="1400" b="1" dirty="0" err="1">
                  <a:solidFill>
                    <a:prstClr val="black">
                      <a:lumMod val="50000"/>
                      <a:lumOff val="50000"/>
                    </a:prstClr>
                  </a:solidFill>
                  <a:latin typeface="Courier New" pitchFamily="49" charset="0"/>
                  <a:cs typeface="Courier New" pitchFamily="49" charset="0"/>
                </a:rPr>
                <a:t>prms</a:t>
              </a:r>
              <a:r>
                <a:rPr lang="en-IN" sz="1400" b="1" dirty="0">
                  <a:solidFill>
                    <a:prstClr val="black">
                      <a:lumMod val="50000"/>
                      <a:lumOff val="50000"/>
                    </a:prstClr>
                  </a:solidFill>
                  <a:latin typeface="Courier New" pitchFamily="49" charset="0"/>
                  <a:cs typeface="Courier New" pitchFamily="49" charset="0"/>
                </a:rPr>
                <a:t>;</a:t>
              </a:r>
            </a:p>
            <a:p>
              <a:r>
                <a:rPr lang="en-IN" sz="1400" b="1" dirty="0" err="1">
                  <a:solidFill>
                    <a:prstClr val="black">
                      <a:lumMod val="50000"/>
                      <a:lumOff val="50000"/>
                    </a:prstClr>
                  </a:solidFill>
                  <a:latin typeface="Courier New" pitchFamily="49" charset="0"/>
                  <a:cs typeface="Courier New" pitchFamily="49" charset="0"/>
                </a:rPr>
                <a:t>std</a:t>
              </a:r>
              <a:r>
                <a:rPr lang="en-IN" sz="1400" b="1" dirty="0">
                  <a:solidFill>
                    <a:prstClr val="black">
                      <a:lumMod val="50000"/>
                      <a:lumOff val="50000"/>
                    </a:prstClr>
                  </a:solidFill>
                  <a:latin typeface="Courier New" pitchFamily="49" charset="0"/>
                  <a:cs typeface="Courier New" pitchFamily="49" charset="0"/>
                </a:rPr>
                <a:t>::future&lt;string&gt; </a:t>
              </a:r>
              <a:r>
                <a:rPr lang="en-IN" sz="1400" b="1" dirty="0" err="1">
                  <a:solidFill>
                    <a:prstClr val="black">
                      <a:lumMod val="50000"/>
                      <a:lumOff val="50000"/>
                    </a:prstClr>
                  </a:solidFill>
                  <a:latin typeface="Courier New" pitchFamily="49" charset="0"/>
                  <a:cs typeface="Courier New" pitchFamily="49" charset="0"/>
                </a:rPr>
                <a:t>ftr</a:t>
              </a:r>
              <a:r>
                <a:rPr lang="en-IN" sz="1400" b="1" dirty="0">
                  <a:solidFill>
                    <a:prstClr val="black">
                      <a:lumMod val="50000"/>
                      <a:lumOff val="50000"/>
                    </a:prstClr>
                  </a:solidFill>
                  <a:latin typeface="Courier New" pitchFamily="49" charset="0"/>
                  <a:cs typeface="Courier New" pitchFamily="49" charset="0"/>
                </a:rPr>
                <a:t>;</a:t>
              </a:r>
            </a:p>
            <a:p>
              <a:r>
                <a:rPr lang="en-IN" sz="1400" b="1" dirty="0" err="1">
                  <a:solidFill>
                    <a:prstClr val="black">
                      <a:lumMod val="50000"/>
                      <a:lumOff val="50000"/>
                    </a:prstClr>
                  </a:solidFill>
                  <a:latin typeface="Courier New" pitchFamily="49" charset="0"/>
                  <a:cs typeface="Courier New" pitchFamily="49" charset="0"/>
                </a:rPr>
                <a:t>ftr</a:t>
              </a:r>
              <a:r>
                <a:rPr lang="en-IN" sz="1400" b="1" dirty="0">
                  <a:solidFill>
                    <a:prstClr val="black">
                      <a:lumMod val="50000"/>
                      <a:lumOff val="50000"/>
                    </a:prstClr>
                  </a:solidFill>
                  <a:latin typeface="Courier New" pitchFamily="49" charset="0"/>
                  <a:cs typeface="Courier New" pitchFamily="49" charset="0"/>
                </a:rPr>
                <a:t> = </a:t>
              </a:r>
              <a:r>
                <a:rPr lang="en-IN" sz="1400" b="1" dirty="0" err="1">
                  <a:solidFill>
                    <a:prstClr val="black">
                      <a:lumMod val="50000"/>
                      <a:lumOff val="50000"/>
                    </a:prstClr>
                  </a:solidFill>
                  <a:latin typeface="Courier New" pitchFamily="49" charset="0"/>
                  <a:cs typeface="Courier New" pitchFamily="49" charset="0"/>
                </a:rPr>
                <a:t>prms.get_future</a:t>
              </a:r>
              <a:r>
                <a:rPr lang="en-IN" sz="1400" b="1" dirty="0">
                  <a:solidFill>
                    <a:prstClr val="black">
                      <a:lumMod val="50000"/>
                      <a:lumOff val="50000"/>
                    </a:prstClr>
                  </a:solidFill>
                  <a:latin typeface="Courier New" pitchFamily="49" charset="0"/>
                  <a:cs typeface="Courier New" pitchFamily="49" charset="0"/>
                </a:rPr>
                <a:t>();</a:t>
              </a:r>
            </a:p>
            <a:p>
              <a:r>
                <a:rPr lang="en-IN" sz="1400" b="1" dirty="0" err="1">
                  <a:solidFill>
                    <a:prstClr val="black">
                      <a:lumMod val="50000"/>
                      <a:lumOff val="50000"/>
                    </a:prstClr>
                  </a:solidFill>
                  <a:latin typeface="Courier New" pitchFamily="49" charset="0"/>
                  <a:cs typeface="Courier New" pitchFamily="49" charset="0"/>
                </a:rPr>
                <a:t>std</a:t>
              </a:r>
              <a:r>
                <a:rPr lang="en-IN" sz="1400" b="1" dirty="0">
                  <a:solidFill>
                    <a:prstClr val="black">
                      <a:lumMod val="50000"/>
                      <a:lumOff val="50000"/>
                    </a:prstClr>
                  </a:solidFill>
                  <a:latin typeface="Courier New" pitchFamily="49" charset="0"/>
                  <a:cs typeface="Courier New" pitchFamily="49" charset="0"/>
                </a:rPr>
                <a:t>::thread </a:t>
              </a:r>
              <a:r>
                <a:rPr lang="en-IN" sz="1400" b="1" dirty="0" err="1">
                  <a:solidFill>
                    <a:prstClr val="black">
                      <a:lumMod val="50000"/>
                      <a:lumOff val="50000"/>
                    </a:prstClr>
                  </a:solidFill>
                  <a:latin typeface="Courier New" pitchFamily="49" charset="0"/>
                  <a:cs typeface="Courier New" pitchFamily="49" charset="0"/>
                </a:rPr>
                <a:t>th</a:t>
              </a:r>
              <a:r>
                <a:rPr lang="en-IN" sz="1400" b="1" dirty="0">
                  <a:solidFill>
                    <a:prstClr val="black">
                      <a:lumMod val="50000"/>
                      <a:lumOff val="50000"/>
                    </a:prstClr>
                  </a:solidFill>
                  <a:latin typeface="Courier New" pitchFamily="49" charset="0"/>
                  <a:cs typeface="Courier New" pitchFamily="49" charset="0"/>
                </a:rPr>
                <a:t>(&amp;</a:t>
              </a:r>
              <a:r>
                <a:rPr lang="en-IN" sz="1400" b="1" dirty="0" err="1">
                  <a:solidFill>
                    <a:prstClr val="black">
                      <a:lumMod val="50000"/>
                      <a:lumOff val="50000"/>
                    </a:prstClr>
                  </a:solidFill>
                  <a:latin typeface="Courier New" pitchFamily="49" charset="0"/>
                  <a:cs typeface="Courier New" pitchFamily="49" charset="0"/>
                </a:rPr>
                <a:t>thFun</a:t>
              </a:r>
              <a:r>
                <a:rPr lang="en-IN" sz="1400" b="1" dirty="0">
                  <a:solidFill>
                    <a:prstClr val="black">
                      <a:lumMod val="50000"/>
                      <a:lumOff val="50000"/>
                    </a:prstClr>
                  </a:solidFill>
                  <a:latin typeface="Courier New" pitchFamily="49" charset="0"/>
                  <a:cs typeface="Courier New" pitchFamily="49" charset="0"/>
                </a:rPr>
                <a:t>, </a:t>
              </a:r>
              <a:r>
                <a:rPr lang="en-IN" sz="1400" b="1" dirty="0" err="1">
                  <a:solidFill>
                    <a:prstClr val="black">
                      <a:lumMod val="50000"/>
                      <a:lumOff val="50000"/>
                    </a:prstClr>
                  </a:solidFill>
                  <a:latin typeface="Courier New" pitchFamily="49" charset="0"/>
                  <a:cs typeface="Courier New" pitchFamily="49" charset="0"/>
                </a:rPr>
                <a:t>std</a:t>
              </a:r>
              <a:r>
                <a:rPr lang="en-IN" sz="1400" b="1" dirty="0">
                  <a:solidFill>
                    <a:prstClr val="black">
                      <a:lumMod val="50000"/>
                      <a:lumOff val="50000"/>
                    </a:prstClr>
                  </a:solidFill>
                  <a:latin typeface="Courier New" pitchFamily="49" charset="0"/>
                  <a:cs typeface="Courier New" pitchFamily="49" charset="0"/>
                </a:rPr>
                <a:t>::move(</a:t>
              </a:r>
              <a:r>
                <a:rPr lang="en-IN" sz="1400" b="1" dirty="0" err="1">
                  <a:solidFill>
                    <a:prstClr val="black">
                      <a:lumMod val="50000"/>
                      <a:lumOff val="50000"/>
                    </a:prstClr>
                  </a:solidFill>
                  <a:latin typeface="Courier New" pitchFamily="49" charset="0"/>
                  <a:cs typeface="Courier New" pitchFamily="49" charset="0"/>
                </a:rPr>
                <a:t>prms</a:t>
              </a:r>
              <a:r>
                <a:rPr lang="en-IN" sz="1400" b="1" dirty="0">
                  <a:solidFill>
                    <a:prstClr val="black">
                      <a:lumMod val="50000"/>
                      <a:lumOff val="50000"/>
                    </a:prstClr>
                  </a:solidFill>
                  <a:latin typeface="Courier New" pitchFamily="49" charset="0"/>
                  <a:cs typeface="Courier New" pitchFamily="49" charset="0"/>
                </a:rPr>
                <a:t>));</a:t>
              </a:r>
            </a:p>
            <a:p>
              <a:endParaRPr lang="en-IN" sz="1400" b="1" dirty="0">
                <a:solidFill>
                  <a:prstClr val="black"/>
                </a:solidFill>
                <a:latin typeface="Courier New" pitchFamily="49" charset="0"/>
                <a:cs typeface="Courier New" pitchFamily="49" charset="0"/>
              </a:endParaRPr>
            </a:p>
          </p:txBody>
        </p:sp>
        <p:sp>
          <p:nvSpPr>
            <p:cNvPr id="19" name="TextBox 18"/>
            <p:cNvSpPr txBox="1"/>
            <p:nvPr/>
          </p:nvSpPr>
          <p:spPr>
            <a:xfrm>
              <a:off x="357158" y="3429000"/>
              <a:ext cx="1785950" cy="369332"/>
            </a:xfrm>
            <a:prstGeom prst="rect">
              <a:avLst/>
            </a:prstGeom>
            <a:noFill/>
          </p:spPr>
          <p:txBody>
            <a:bodyPr wrap="square" rtlCol="0">
              <a:spAutoFit/>
            </a:bodyPr>
            <a:lstStyle/>
            <a:p>
              <a:r>
                <a:rPr lang="en-US" b="1" dirty="0">
                  <a:solidFill>
                    <a:prstClr val="black"/>
                  </a:solidFill>
                  <a:latin typeface="Calibri"/>
                </a:rPr>
                <a:t>Thread B</a:t>
              </a:r>
              <a:endParaRPr lang="en-IN" b="1" dirty="0">
                <a:solidFill>
                  <a:prstClr val="black"/>
                </a:solidFill>
                <a:latin typeface="Calibri"/>
              </a:endParaRPr>
            </a:p>
          </p:txBody>
        </p:sp>
        <p:sp>
          <p:nvSpPr>
            <p:cNvPr id="20" name="Rectangle 19"/>
            <p:cNvSpPr/>
            <p:nvPr/>
          </p:nvSpPr>
          <p:spPr>
            <a:xfrm>
              <a:off x="5929322" y="5643578"/>
              <a:ext cx="1285884" cy="500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solidFill>
                    <a:prstClr val="black"/>
                  </a:solidFill>
                  <a:latin typeface="Calibri"/>
                </a:rPr>
                <a:t>Hello from future</a:t>
              </a:r>
              <a:endParaRPr lang="en-IN" sz="1400" dirty="0">
                <a:solidFill>
                  <a:prstClr val="black"/>
                </a:solidFill>
                <a:latin typeface="Calibri"/>
              </a:endParaRPr>
            </a:p>
          </p:txBody>
        </p:sp>
        <p:cxnSp>
          <p:nvCxnSpPr>
            <p:cNvPr id="23" name="Straight Arrow Connector 22"/>
            <p:cNvCxnSpPr>
              <a:endCxn id="20" idx="0"/>
            </p:cNvCxnSpPr>
            <p:nvPr/>
          </p:nvCxnSpPr>
          <p:spPr>
            <a:xfrm rot="5400000">
              <a:off x="6357950" y="5429264"/>
              <a:ext cx="42862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57158" y="3857628"/>
              <a:ext cx="4051109" cy="307777"/>
            </a:xfrm>
            <a:prstGeom prst="rect">
              <a:avLst/>
            </a:prstGeom>
          </p:spPr>
          <p:txBody>
            <a:bodyPr wrap="none">
              <a:spAutoFit/>
            </a:bodyPr>
            <a:lstStyle/>
            <a:p>
              <a:r>
                <a:rPr lang="en-IN" sz="1400" b="1" dirty="0" err="1">
                  <a:solidFill>
                    <a:prstClr val="black"/>
                  </a:solidFill>
                  <a:latin typeface="Courier New" pitchFamily="49" charset="0"/>
                  <a:cs typeface="Courier New" pitchFamily="49" charset="0"/>
                </a:rPr>
                <a:t>prms.set_value</a:t>
              </a:r>
              <a:r>
                <a:rPr lang="en-IN" sz="1400" b="1" dirty="0">
                  <a:solidFill>
                    <a:prstClr val="black"/>
                  </a:solidFill>
                  <a:latin typeface="Courier New" pitchFamily="49" charset="0"/>
                  <a:cs typeface="Courier New" pitchFamily="49" charset="0"/>
                </a:rPr>
                <a:t>("Hello from future");</a:t>
              </a:r>
            </a:p>
          </p:txBody>
        </p:sp>
      </p:grpSp>
      <p:sp>
        <p:nvSpPr>
          <p:cNvPr id="2" name="Footer Placeholder 1"/>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a:solidFill>
                  <a:prstClr val="black">
                    <a:tint val="75000"/>
                  </a:prstClr>
                </a:solidFill>
                <a:latin typeface="Calibri"/>
              </a:rPr>
              <a:pPr/>
              <a:t>31</a:t>
            </a:fld>
            <a:endParaRPr lang="en-IN">
              <a:solidFill>
                <a:prstClr val="black">
                  <a:tint val="75000"/>
                </a:prstClr>
              </a:solidFill>
              <a:latin typeface="Calibri"/>
            </a:endParaRPr>
          </a:p>
        </p:txBody>
      </p:sp>
      <p:grpSp>
        <p:nvGrpSpPr>
          <p:cNvPr id="24" name="Group 23"/>
          <p:cNvGrpSpPr/>
          <p:nvPr/>
        </p:nvGrpSpPr>
        <p:grpSpPr>
          <a:xfrm>
            <a:off x="1544312" y="5980425"/>
            <a:ext cx="1730530" cy="888429"/>
            <a:chOff x="214282" y="5969571"/>
            <a:chExt cx="1730530" cy="888429"/>
          </a:xfrm>
        </p:grpSpPr>
        <p:sp>
          <p:nvSpPr>
            <p:cNvPr id="28" name="TextBox 27"/>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latin typeface="Calibri"/>
                </a:rPr>
                <a:t>11</a:t>
              </a:r>
              <a:endParaRPr lang="en-IN" sz="4000" b="1" dirty="0">
                <a:solidFill>
                  <a:srgbClr val="FF0000"/>
                </a:solidFill>
                <a:latin typeface="Calibri"/>
              </a:endParaRPr>
            </a:p>
          </p:txBody>
        </p:sp>
        <p:pic>
          <p:nvPicPr>
            <p:cNvPr id="30" name="Picture 2" descr="Image result for c++ 11 logo"/>
            <p:cNvPicPr>
              <a:picLocks noChangeAspect="1" noChangeArrowheads="1"/>
            </p:cNvPicPr>
            <p:nvPr/>
          </p:nvPicPr>
          <p:blipFill>
            <a:blip r:embed="rId7"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2069754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809720" y="112692"/>
            <a:ext cx="8745596" cy="6316704"/>
            <a:chOff x="285720" y="112692"/>
            <a:chExt cx="8745596" cy="6316704"/>
          </a:xfrm>
        </p:grpSpPr>
        <p:graphicFrame>
          <p:nvGraphicFramePr>
            <p:cNvPr id="13" name="Diagram 12"/>
            <p:cNvGraphicFramePr/>
            <p:nvPr/>
          </p:nvGraphicFramePr>
          <p:xfrm>
            <a:off x="2571736" y="112692"/>
            <a:ext cx="6459580" cy="42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57158" y="714356"/>
              <a:ext cx="7929618" cy="92333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just"/>
              <a:r>
                <a:rPr lang="en-US" dirty="0">
                  <a:solidFill>
                    <a:prstClr val="black"/>
                  </a:solidFill>
                  <a:latin typeface="Calibri"/>
                </a:rPr>
                <a:t>A </a:t>
              </a:r>
              <a:r>
                <a:rPr lang="en-US" dirty="0" err="1">
                  <a:solidFill>
                    <a:prstClr val="black"/>
                  </a:solidFill>
                  <a:latin typeface="Courier New" pitchFamily="49" charset="0"/>
                  <a:cs typeface="Courier New" pitchFamily="49" charset="0"/>
                </a:rPr>
                <a:t>std</a:t>
              </a:r>
              <a:r>
                <a:rPr lang="en-US" dirty="0">
                  <a:solidFill>
                    <a:prstClr val="black"/>
                  </a:solidFill>
                  <a:latin typeface="Courier New" pitchFamily="49" charset="0"/>
                  <a:cs typeface="Courier New" pitchFamily="49" charset="0"/>
                </a:rPr>
                <a:t>::promise </a:t>
              </a:r>
              <a:r>
                <a:rPr lang="en-US" dirty="0">
                  <a:solidFill>
                    <a:prstClr val="black"/>
                  </a:solidFill>
                  <a:latin typeface="Calibri"/>
                </a:rPr>
                <a:t>is a </a:t>
              </a:r>
              <a:r>
                <a:rPr lang="en-US" b="1" dirty="0">
                  <a:solidFill>
                    <a:prstClr val="black"/>
                  </a:solidFill>
                  <a:latin typeface="Calibri"/>
                </a:rPr>
                <a:t>input</a:t>
              </a:r>
              <a:r>
                <a:rPr lang="en-US" dirty="0">
                  <a:solidFill>
                    <a:prstClr val="black"/>
                  </a:solidFill>
                  <a:latin typeface="Calibri"/>
                </a:rPr>
                <a:t> channel &amp; </a:t>
              </a:r>
              <a:r>
                <a:rPr lang="en-US" dirty="0" err="1">
                  <a:solidFill>
                    <a:prstClr val="black"/>
                  </a:solidFill>
                  <a:latin typeface="Courier New" pitchFamily="49" charset="0"/>
                  <a:cs typeface="Courier New" pitchFamily="49" charset="0"/>
                </a:rPr>
                <a:t>std</a:t>
              </a:r>
              <a:r>
                <a:rPr lang="en-US" dirty="0">
                  <a:solidFill>
                    <a:prstClr val="black"/>
                  </a:solidFill>
                  <a:latin typeface="Courier New" pitchFamily="49" charset="0"/>
                  <a:cs typeface="Courier New" pitchFamily="49" charset="0"/>
                </a:rPr>
                <a:t>::future</a:t>
              </a:r>
              <a:r>
                <a:rPr lang="en-US" dirty="0">
                  <a:solidFill>
                    <a:prstClr val="black"/>
                  </a:solidFill>
                  <a:latin typeface="Calibri"/>
                </a:rPr>
                <a:t> is an </a:t>
              </a:r>
              <a:r>
                <a:rPr lang="en-US" b="1" dirty="0">
                  <a:solidFill>
                    <a:prstClr val="black"/>
                  </a:solidFill>
                  <a:latin typeface="Calibri"/>
                </a:rPr>
                <a:t>output</a:t>
              </a:r>
              <a:r>
                <a:rPr lang="en-US" dirty="0">
                  <a:solidFill>
                    <a:prstClr val="black"/>
                  </a:solidFill>
                  <a:latin typeface="Calibri"/>
                </a:rPr>
                <a:t> channel, Objects of both these classes establish a safe communication channel between threads</a:t>
              </a:r>
              <a:endParaRPr lang="en-IN" dirty="0">
                <a:solidFill>
                  <a:prstClr val="black"/>
                </a:solidFill>
                <a:latin typeface="Calibri"/>
              </a:endParaRPr>
            </a:p>
          </p:txBody>
        </p:sp>
        <p:sp>
          <p:nvSpPr>
            <p:cNvPr id="7" name="TextBox 6"/>
            <p:cNvSpPr txBox="1"/>
            <p:nvPr/>
          </p:nvSpPr>
          <p:spPr>
            <a:xfrm>
              <a:off x="5662628" y="1928802"/>
              <a:ext cx="1143008" cy="369332"/>
            </a:xfrm>
            <a:prstGeom prst="rect">
              <a:avLst/>
            </a:prstGeom>
            <a:noFill/>
          </p:spPr>
          <p:txBody>
            <a:bodyPr wrap="square" rtlCol="0">
              <a:spAutoFit/>
            </a:bodyPr>
            <a:lstStyle/>
            <a:p>
              <a:r>
                <a:rPr lang="en-US" dirty="0">
                  <a:solidFill>
                    <a:prstClr val="black"/>
                  </a:solidFill>
                  <a:latin typeface="Calibri"/>
                </a:rPr>
                <a:t>Thread A</a:t>
              </a:r>
              <a:endParaRPr lang="en-IN" dirty="0">
                <a:solidFill>
                  <a:prstClr val="black"/>
                </a:solidFill>
                <a:latin typeface="Calibri"/>
              </a:endParaRPr>
            </a:p>
          </p:txBody>
        </p:sp>
        <p:sp>
          <p:nvSpPr>
            <p:cNvPr id="8" name="TextBox 7"/>
            <p:cNvSpPr txBox="1"/>
            <p:nvPr/>
          </p:nvSpPr>
          <p:spPr>
            <a:xfrm>
              <a:off x="7715272" y="1928802"/>
              <a:ext cx="1143008" cy="369332"/>
            </a:xfrm>
            <a:prstGeom prst="rect">
              <a:avLst/>
            </a:prstGeom>
            <a:noFill/>
          </p:spPr>
          <p:txBody>
            <a:bodyPr wrap="square" rtlCol="0">
              <a:spAutoFit/>
            </a:bodyPr>
            <a:lstStyle/>
            <a:p>
              <a:r>
                <a:rPr lang="en-US" dirty="0">
                  <a:solidFill>
                    <a:prstClr val="black"/>
                  </a:solidFill>
                  <a:latin typeface="Calibri"/>
                </a:rPr>
                <a:t>Thread B</a:t>
              </a:r>
              <a:endParaRPr lang="en-IN" dirty="0">
                <a:solidFill>
                  <a:prstClr val="black"/>
                </a:solidFill>
                <a:latin typeface="Calibri"/>
              </a:endParaRPr>
            </a:p>
          </p:txBody>
        </p:sp>
        <p:sp>
          <p:nvSpPr>
            <p:cNvPr id="9" name="Oval 8"/>
            <p:cNvSpPr/>
            <p:nvPr/>
          </p:nvSpPr>
          <p:spPr>
            <a:xfrm>
              <a:off x="7000892" y="4071942"/>
              <a:ext cx="1143008" cy="1071570"/>
            </a:xfrm>
            <a:prstGeom prst="ellipse">
              <a:avLst/>
            </a:prstGeom>
            <a:solidFill>
              <a:schemeClr val="accent6">
                <a:lumMod val="60000"/>
                <a:lumOff val="4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prstClr val="black"/>
                  </a:solidFill>
                  <a:latin typeface="Calibri"/>
                </a:rPr>
                <a:t>Shared State</a:t>
              </a:r>
              <a:endParaRPr lang="en-IN" sz="1400" dirty="0">
                <a:solidFill>
                  <a:prstClr val="black"/>
                </a:solidFill>
                <a:latin typeface="Calibri"/>
              </a:endParaRPr>
            </a:p>
          </p:txBody>
        </p:sp>
        <p:sp>
          <p:nvSpPr>
            <p:cNvPr id="10" name="Rounded Rectangle 9"/>
            <p:cNvSpPr/>
            <p:nvPr/>
          </p:nvSpPr>
          <p:spPr>
            <a:xfrm>
              <a:off x="7572396" y="2357430"/>
              <a:ext cx="121444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latin typeface="Calibri"/>
                </a:rPr>
                <a:t>promise</a:t>
              </a:r>
              <a:endParaRPr lang="en-IN" sz="1400" b="1" dirty="0">
                <a:solidFill>
                  <a:prstClr val="white"/>
                </a:solidFill>
                <a:latin typeface="Calibri"/>
              </a:endParaRPr>
            </a:p>
          </p:txBody>
        </p:sp>
        <p:cxnSp>
          <p:nvCxnSpPr>
            <p:cNvPr id="12" name="Straight Arrow Connector 11"/>
            <p:cNvCxnSpPr>
              <a:stCxn id="10" idx="2"/>
              <a:endCxn id="9" idx="0"/>
            </p:cNvCxnSpPr>
            <p:nvPr/>
          </p:nvCxnSpPr>
          <p:spPr>
            <a:xfrm rot="5400000">
              <a:off x="7268785" y="3161108"/>
              <a:ext cx="1214446" cy="607223"/>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429256" y="2571744"/>
              <a:ext cx="1428760"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latin typeface="Calibri"/>
                </a:rPr>
                <a:t>future</a:t>
              </a:r>
              <a:endParaRPr lang="en-IN" sz="1400" b="1" dirty="0">
                <a:solidFill>
                  <a:prstClr val="white"/>
                </a:solidFill>
                <a:latin typeface="Calibri"/>
              </a:endParaRPr>
            </a:p>
          </p:txBody>
        </p:sp>
        <p:cxnSp>
          <p:nvCxnSpPr>
            <p:cNvPr id="16" name="Straight Arrow Connector 15"/>
            <p:cNvCxnSpPr>
              <a:stCxn id="9" idx="4"/>
              <a:endCxn id="20" idx="0"/>
            </p:cNvCxnSpPr>
            <p:nvPr/>
          </p:nvCxnSpPr>
          <p:spPr>
            <a:xfrm rot="5400000">
              <a:off x="7179487" y="5536421"/>
              <a:ext cx="78581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6200000" flipV="1">
              <a:off x="5715008" y="4429132"/>
              <a:ext cx="2143140" cy="428628"/>
            </a:xfrm>
            <a:prstGeom prst="straightConnector1">
              <a:avLst/>
            </a:prstGeom>
            <a:ln w="38100">
              <a:solidFill>
                <a:srgbClr val="FF00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20916507">
              <a:off x="5447475" y="4691048"/>
              <a:ext cx="1236079" cy="307777"/>
            </a:xfrm>
            <a:prstGeom prst="rect">
              <a:avLst/>
            </a:prstGeom>
            <a:noFill/>
          </p:spPr>
          <p:txBody>
            <a:bodyPr wrap="square" rtlCol="0">
              <a:spAutoFit/>
            </a:bodyPr>
            <a:lstStyle/>
            <a:p>
              <a:r>
                <a:rPr lang="en-US" sz="1400" dirty="0">
                  <a:solidFill>
                    <a:prstClr val="black"/>
                  </a:solidFill>
                  <a:latin typeface="Calibri"/>
                </a:rPr>
                <a:t>Gets the data</a:t>
              </a:r>
              <a:endParaRPr lang="en-IN" sz="1400" dirty="0">
                <a:solidFill>
                  <a:prstClr val="black"/>
                </a:solidFill>
                <a:latin typeface="Calibri"/>
              </a:endParaRPr>
            </a:p>
          </p:txBody>
        </p:sp>
        <p:sp>
          <p:nvSpPr>
            <p:cNvPr id="29" name="Rectangle 28"/>
            <p:cNvSpPr/>
            <p:nvPr/>
          </p:nvSpPr>
          <p:spPr>
            <a:xfrm>
              <a:off x="285720" y="2000240"/>
              <a:ext cx="4929222" cy="954107"/>
            </a:xfrm>
            <a:prstGeom prst="rect">
              <a:avLst/>
            </a:prstGeom>
          </p:spPr>
          <p:txBody>
            <a:bodyPr wrap="square">
              <a:spAutoFit/>
            </a:bodyPr>
            <a:lstStyle/>
            <a:p>
              <a:r>
                <a:rPr lang="en-IN" sz="1400" b="1" dirty="0" err="1">
                  <a:solidFill>
                    <a:prstClr val="black">
                      <a:lumMod val="50000"/>
                      <a:lumOff val="50000"/>
                    </a:prstClr>
                  </a:solidFill>
                  <a:latin typeface="Courier New" pitchFamily="49" charset="0"/>
                  <a:cs typeface="Courier New" pitchFamily="49" charset="0"/>
                </a:rPr>
                <a:t>std</a:t>
              </a:r>
              <a:r>
                <a:rPr lang="en-IN" sz="1400" b="1" dirty="0">
                  <a:solidFill>
                    <a:prstClr val="black">
                      <a:lumMod val="50000"/>
                      <a:lumOff val="50000"/>
                    </a:prstClr>
                  </a:solidFill>
                  <a:latin typeface="Courier New" pitchFamily="49" charset="0"/>
                  <a:cs typeface="Courier New" pitchFamily="49" charset="0"/>
                </a:rPr>
                <a:t>::promise&lt;string&gt; </a:t>
              </a:r>
              <a:r>
                <a:rPr lang="en-IN" sz="1400" b="1" dirty="0" err="1">
                  <a:solidFill>
                    <a:prstClr val="black">
                      <a:lumMod val="50000"/>
                      <a:lumOff val="50000"/>
                    </a:prstClr>
                  </a:solidFill>
                  <a:latin typeface="Courier New" pitchFamily="49" charset="0"/>
                  <a:cs typeface="Courier New" pitchFamily="49" charset="0"/>
                </a:rPr>
                <a:t>prms</a:t>
              </a:r>
              <a:r>
                <a:rPr lang="en-IN" sz="1400" b="1" dirty="0">
                  <a:solidFill>
                    <a:prstClr val="black">
                      <a:lumMod val="50000"/>
                      <a:lumOff val="50000"/>
                    </a:prstClr>
                  </a:solidFill>
                  <a:latin typeface="Courier New" pitchFamily="49" charset="0"/>
                  <a:cs typeface="Courier New" pitchFamily="49" charset="0"/>
                </a:rPr>
                <a:t>;</a:t>
              </a:r>
            </a:p>
            <a:p>
              <a:r>
                <a:rPr lang="en-IN" sz="1400" b="1" dirty="0" err="1">
                  <a:solidFill>
                    <a:prstClr val="black">
                      <a:lumMod val="50000"/>
                      <a:lumOff val="50000"/>
                    </a:prstClr>
                  </a:solidFill>
                  <a:latin typeface="Courier New" pitchFamily="49" charset="0"/>
                  <a:cs typeface="Courier New" pitchFamily="49" charset="0"/>
                </a:rPr>
                <a:t>std</a:t>
              </a:r>
              <a:r>
                <a:rPr lang="en-IN" sz="1400" b="1" dirty="0">
                  <a:solidFill>
                    <a:prstClr val="black">
                      <a:lumMod val="50000"/>
                      <a:lumOff val="50000"/>
                    </a:prstClr>
                  </a:solidFill>
                  <a:latin typeface="Courier New" pitchFamily="49" charset="0"/>
                  <a:cs typeface="Courier New" pitchFamily="49" charset="0"/>
                </a:rPr>
                <a:t>::future&lt;string&gt; </a:t>
              </a:r>
              <a:r>
                <a:rPr lang="en-IN" sz="1400" b="1" dirty="0" err="1">
                  <a:solidFill>
                    <a:prstClr val="black">
                      <a:lumMod val="50000"/>
                      <a:lumOff val="50000"/>
                    </a:prstClr>
                  </a:solidFill>
                  <a:latin typeface="Courier New" pitchFamily="49" charset="0"/>
                  <a:cs typeface="Courier New" pitchFamily="49" charset="0"/>
                </a:rPr>
                <a:t>ftr</a:t>
              </a:r>
              <a:r>
                <a:rPr lang="en-IN" sz="1400" b="1" dirty="0">
                  <a:solidFill>
                    <a:prstClr val="black">
                      <a:lumMod val="50000"/>
                      <a:lumOff val="50000"/>
                    </a:prstClr>
                  </a:solidFill>
                  <a:latin typeface="Courier New" pitchFamily="49" charset="0"/>
                  <a:cs typeface="Courier New" pitchFamily="49" charset="0"/>
                </a:rPr>
                <a:t>;</a:t>
              </a:r>
            </a:p>
            <a:p>
              <a:r>
                <a:rPr lang="en-IN" sz="1400" b="1" dirty="0" err="1">
                  <a:solidFill>
                    <a:prstClr val="black">
                      <a:lumMod val="50000"/>
                      <a:lumOff val="50000"/>
                    </a:prstClr>
                  </a:solidFill>
                  <a:latin typeface="Courier New" pitchFamily="49" charset="0"/>
                  <a:cs typeface="Courier New" pitchFamily="49" charset="0"/>
                </a:rPr>
                <a:t>ftr</a:t>
              </a:r>
              <a:r>
                <a:rPr lang="en-IN" sz="1400" b="1" dirty="0">
                  <a:solidFill>
                    <a:prstClr val="black">
                      <a:lumMod val="50000"/>
                      <a:lumOff val="50000"/>
                    </a:prstClr>
                  </a:solidFill>
                  <a:latin typeface="Courier New" pitchFamily="49" charset="0"/>
                  <a:cs typeface="Courier New" pitchFamily="49" charset="0"/>
                </a:rPr>
                <a:t> = </a:t>
              </a:r>
              <a:r>
                <a:rPr lang="en-IN" sz="1400" b="1" dirty="0" err="1">
                  <a:solidFill>
                    <a:prstClr val="black">
                      <a:lumMod val="50000"/>
                      <a:lumOff val="50000"/>
                    </a:prstClr>
                  </a:solidFill>
                  <a:latin typeface="Courier New" pitchFamily="49" charset="0"/>
                  <a:cs typeface="Courier New" pitchFamily="49" charset="0"/>
                </a:rPr>
                <a:t>prms.get_future</a:t>
              </a:r>
              <a:r>
                <a:rPr lang="en-IN" sz="1400" b="1" dirty="0">
                  <a:solidFill>
                    <a:prstClr val="black">
                      <a:lumMod val="50000"/>
                      <a:lumOff val="50000"/>
                    </a:prstClr>
                  </a:solidFill>
                  <a:latin typeface="Courier New" pitchFamily="49" charset="0"/>
                  <a:cs typeface="Courier New" pitchFamily="49" charset="0"/>
                </a:rPr>
                <a:t>();</a:t>
              </a:r>
            </a:p>
            <a:p>
              <a:r>
                <a:rPr lang="en-IN" sz="1400" b="1" dirty="0" err="1">
                  <a:solidFill>
                    <a:prstClr val="black">
                      <a:lumMod val="50000"/>
                      <a:lumOff val="50000"/>
                    </a:prstClr>
                  </a:solidFill>
                  <a:latin typeface="Courier New" pitchFamily="49" charset="0"/>
                  <a:cs typeface="Courier New" pitchFamily="49" charset="0"/>
                </a:rPr>
                <a:t>std</a:t>
              </a:r>
              <a:r>
                <a:rPr lang="en-IN" sz="1400" b="1" dirty="0">
                  <a:solidFill>
                    <a:prstClr val="black">
                      <a:lumMod val="50000"/>
                      <a:lumOff val="50000"/>
                    </a:prstClr>
                  </a:solidFill>
                  <a:latin typeface="Courier New" pitchFamily="49" charset="0"/>
                  <a:cs typeface="Courier New" pitchFamily="49" charset="0"/>
                </a:rPr>
                <a:t>::thread </a:t>
              </a:r>
              <a:r>
                <a:rPr lang="en-IN" sz="1400" b="1" dirty="0" err="1">
                  <a:solidFill>
                    <a:prstClr val="black">
                      <a:lumMod val="50000"/>
                      <a:lumOff val="50000"/>
                    </a:prstClr>
                  </a:solidFill>
                  <a:latin typeface="Courier New" pitchFamily="49" charset="0"/>
                  <a:cs typeface="Courier New" pitchFamily="49" charset="0"/>
                </a:rPr>
                <a:t>th</a:t>
              </a:r>
              <a:r>
                <a:rPr lang="en-IN" sz="1400" b="1" dirty="0">
                  <a:solidFill>
                    <a:prstClr val="black">
                      <a:lumMod val="50000"/>
                      <a:lumOff val="50000"/>
                    </a:prstClr>
                  </a:solidFill>
                  <a:latin typeface="Courier New" pitchFamily="49" charset="0"/>
                  <a:cs typeface="Courier New" pitchFamily="49" charset="0"/>
                </a:rPr>
                <a:t>(&amp;</a:t>
              </a:r>
              <a:r>
                <a:rPr lang="en-IN" sz="1400" b="1" dirty="0" err="1">
                  <a:solidFill>
                    <a:prstClr val="black">
                      <a:lumMod val="50000"/>
                      <a:lumOff val="50000"/>
                    </a:prstClr>
                  </a:solidFill>
                  <a:latin typeface="Courier New" pitchFamily="49" charset="0"/>
                  <a:cs typeface="Courier New" pitchFamily="49" charset="0"/>
                </a:rPr>
                <a:t>thFun</a:t>
              </a:r>
              <a:r>
                <a:rPr lang="en-IN" sz="1400" b="1" dirty="0">
                  <a:solidFill>
                    <a:prstClr val="black">
                      <a:lumMod val="50000"/>
                      <a:lumOff val="50000"/>
                    </a:prstClr>
                  </a:solidFill>
                  <a:latin typeface="Courier New" pitchFamily="49" charset="0"/>
                  <a:cs typeface="Courier New" pitchFamily="49" charset="0"/>
                </a:rPr>
                <a:t>, </a:t>
              </a:r>
              <a:r>
                <a:rPr lang="en-IN" sz="1400" b="1" dirty="0" err="1">
                  <a:solidFill>
                    <a:srgbClr val="FF0000"/>
                  </a:solidFill>
                  <a:latin typeface="Courier New" pitchFamily="49" charset="0"/>
                  <a:cs typeface="Courier New" pitchFamily="49" charset="0"/>
                </a:rPr>
                <a:t>std</a:t>
              </a:r>
              <a:r>
                <a:rPr lang="en-IN" sz="1400" b="1" dirty="0">
                  <a:solidFill>
                    <a:srgbClr val="FF0000"/>
                  </a:solidFill>
                  <a:latin typeface="Courier New" pitchFamily="49" charset="0"/>
                  <a:cs typeface="Courier New" pitchFamily="49" charset="0"/>
                </a:rPr>
                <a:t>::ref</a:t>
              </a:r>
              <a:r>
                <a:rPr lang="en-IN" sz="1400" b="1" dirty="0">
                  <a:solidFill>
                    <a:prstClr val="black">
                      <a:lumMod val="50000"/>
                      <a:lumOff val="50000"/>
                    </a:prstClr>
                  </a:solidFill>
                  <a:latin typeface="Courier New" pitchFamily="49" charset="0"/>
                  <a:cs typeface="Courier New" pitchFamily="49" charset="0"/>
                </a:rPr>
                <a:t>(</a:t>
              </a:r>
              <a:r>
                <a:rPr lang="en-IN" sz="1400" b="1" dirty="0" err="1">
                  <a:solidFill>
                    <a:prstClr val="black">
                      <a:lumMod val="50000"/>
                      <a:lumOff val="50000"/>
                    </a:prstClr>
                  </a:solidFill>
                  <a:latin typeface="Courier New" pitchFamily="49" charset="0"/>
                  <a:cs typeface="Courier New" pitchFamily="49" charset="0"/>
                </a:rPr>
                <a:t>prms</a:t>
              </a:r>
              <a:r>
                <a:rPr lang="en-IN" sz="1400" b="1" dirty="0">
                  <a:solidFill>
                    <a:prstClr val="black">
                      <a:lumMod val="50000"/>
                      <a:lumOff val="50000"/>
                    </a:prstClr>
                  </a:solidFill>
                  <a:latin typeface="Courier New" pitchFamily="49" charset="0"/>
                  <a:cs typeface="Courier New" pitchFamily="49" charset="0"/>
                </a:rPr>
                <a:t>));</a:t>
              </a:r>
            </a:p>
          </p:txBody>
        </p:sp>
        <p:sp>
          <p:nvSpPr>
            <p:cNvPr id="19" name="TextBox 18"/>
            <p:cNvSpPr txBox="1"/>
            <p:nvPr/>
          </p:nvSpPr>
          <p:spPr>
            <a:xfrm>
              <a:off x="285720" y="5214950"/>
              <a:ext cx="1785950" cy="369332"/>
            </a:xfrm>
            <a:prstGeom prst="rect">
              <a:avLst/>
            </a:prstGeom>
            <a:noFill/>
          </p:spPr>
          <p:txBody>
            <a:bodyPr wrap="square" rtlCol="0">
              <a:spAutoFit/>
            </a:bodyPr>
            <a:lstStyle/>
            <a:p>
              <a:r>
                <a:rPr lang="en-US" b="1" dirty="0">
                  <a:solidFill>
                    <a:prstClr val="black"/>
                  </a:solidFill>
                  <a:latin typeface="Calibri"/>
                </a:rPr>
                <a:t>Thread A</a:t>
              </a:r>
              <a:endParaRPr lang="en-IN" b="1" dirty="0">
                <a:solidFill>
                  <a:prstClr val="black"/>
                </a:solidFill>
                <a:latin typeface="Calibri"/>
              </a:endParaRPr>
            </a:p>
          </p:txBody>
        </p:sp>
        <p:sp>
          <p:nvSpPr>
            <p:cNvPr id="20" name="Rectangle 19"/>
            <p:cNvSpPr/>
            <p:nvPr/>
          </p:nvSpPr>
          <p:spPr>
            <a:xfrm>
              <a:off x="6929454" y="5929330"/>
              <a:ext cx="1285884" cy="500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solidFill>
                    <a:prstClr val="black"/>
                  </a:solidFill>
                  <a:latin typeface="Calibri"/>
                </a:rPr>
                <a:t>Hello from future</a:t>
              </a:r>
              <a:endParaRPr lang="en-IN" sz="1400" dirty="0">
                <a:solidFill>
                  <a:prstClr val="black"/>
                </a:solidFill>
                <a:latin typeface="Calibri"/>
              </a:endParaRPr>
            </a:p>
          </p:txBody>
        </p:sp>
        <p:sp>
          <p:nvSpPr>
            <p:cNvPr id="27" name="Rectangle 26"/>
            <p:cNvSpPr/>
            <p:nvPr/>
          </p:nvSpPr>
          <p:spPr>
            <a:xfrm>
              <a:off x="285720" y="5643578"/>
              <a:ext cx="3191899" cy="307777"/>
            </a:xfrm>
            <a:prstGeom prst="rect">
              <a:avLst/>
            </a:prstGeom>
          </p:spPr>
          <p:txBody>
            <a:bodyPr wrap="none">
              <a:spAutoFit/>
            </a:bodyPr>
            <a:lstStyle/>
            <a:p>
              <a:r>
                <a:rPr lang="en-IN" sz="1400" b="1" dirty="0" err="1">
                  <a:solidFill>
                    <a:prstClr val="black"/>
                  </a:solidFill>
                  <a:latin typeface="Courier New" pitchFamily="49" charset="0"/>
                  <a:cs typeface="Courier New" pitchFamily="49" charset="0"/>
                </a:rPr>
                <a:t>std</a:t>
              </a:r>
              <a:r>
                <a:rPr lang="en-IN" sz="1400" b="1" dirty="0">
                  <a:solidFill>
                    <a:prstClr val="black"/>
                  </a:solidFill>
                  <a:latin typeface="Courier New" pitchFamily="49" charset="0"/>
                  <a:cs typeface="Courier New" pitchFamily="49" charset="0"/>
                </a:rPr>
                <a:t>::string </a:t>
              </a:r>
              <a:r>
                <a:rPr lang="en-IN" sz="1400" b="1" dirty="0" err="1">
                  <a:solidFill>
                    <a:prstClr val="black"/>
                  </a:solidFill>
                  <a:latin typeface="Courier New" pitchFamily="49" charset="0"/>
                  <a:cs typeface="Courier New" pitchFamily="49" charset="0"/>
                </a:rPr>
                <a:t>str</a:t>
              </a:r>
              <a:r>
                <a:rPr lang="en-IN" sz="1400" b="1" dirty="0">
                  <a:solidFill>
                    <a:prstClr val="black"/>
                  </a:solidFill>
                  <a:latin typeface="Courier New" pitchFamily="49" charset="0"/>
                  <a:cs typeface="Courier New" pitchFamily="49" charset="0"/>
                </a:rPr>
                <a:t> = </a:t>
              </a:r>
              <a:r>
                <a:rPr lang="en-IN" sz="1400" b="1" dirty="0" err="1">
                  <a:solidFill>
                    <a:prstClr val="black"/>
                  </a:solidFill>
                  <a:latin typeface="Courier New" pitchFamily="49" charset="0"/>
                  <a:cs typeface="Courier New" pitchFamily="49" charset="0"/>
                </a:rPr>
                <a:t>ftr.get</a:t>
              </a:r>
              <a:r>
                <a:rPr lang="en-IN" sz="1400" b="1" dirty="0">
                  <a:solidFill>
                    <a:prstClr val="black"/>
                  </a:solidFill>
                  <a:latin typeface="Courier New" pitchFamily="49" charset="0"/>
                  <a:cs typeface="Courier New" pitchFamily="49" charset="0"/>
                </a:rPr>
                <a:t>();</a:t>
              </a:r>
            </a:p>
          </p:txBody>
        </p:sp>
        <p:cxnSp>
          <p:nvCxnSpPr>
            <p:cNvPr id="31" name="Straight Arrow Connector 30"/>
            <p:cNvCxnSpPr/>
            <p:nvPr/>
          </p:nvCxnSpPr>
          <p:spPr>
            <a:xfrm rot="16200000" flipH="1">
              <a:off x="6465901" y="3179761"/>
              <a:ext cx="1000132" cy="78423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4" name="Diagram 33"/>
            <p:cNvGraphicFramePr/>
            <p:nvPr/>
          </p:nvGraphicFramePr>
          <p:xfrm>
            <a:off x="285720" y="3214686"/>
            <a:ext cx="4572000" cy="19288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a:solidFill>
                  <a:prstClr val="black">
                    <a:tint val="75000"/>
                  </a:prstClr>
                </a:solidFill>
                <a:latin typeface="Calibri"/>
              </a:rPr>
              <a:pPr/>
              <a:t>32</a:t>
            </a:fld>
            <a:endParaRPr lang="en-IN">
              <a:solidFill>
                <a:prstClr val="black">
                  <a:tint val="75000"/>
                </a:prstClr>
              </a:solidFill>
              <a:latin typeface="Calibri"/>
            </a:endParaRPr>
          </a:p>
        </p:txBody>
      </p:sp>
      <p:grpSp>
        <p:nvGrpSpPr>
          <p:cNvPr id="28" name="Group 27"/>
          <p:cNvGrpSpPr/>
          <p:nvPr/>
        </p:nvGrpSpPr>
        <p:grpSpPr>
          <a:xfrm>
            <a:off x="1544312" y="5980425"/>
            <a:ext cx="1730530" cy="888429"/>
            <a:chOff x="214282" y="5969571"/>
            <a:chExt cx="1730530" cy="888429"/>
          </a:xfrm>
        </p:grpSpPr>
        <p:sp>
          <p:nvSpPr>
            <p:cNvPr id="30" name="TextBox 29"/>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latin typeface="Calibri"/>
                </a:rPr>
                <a:t>11</a:t>
              </a:r>
              <a:endParaRPr lang="en-IN" sz="4000" b="1" dirty="0">
                <a:solidFill>
                  <a:srgbClr val="FF0000"/>
                </a:solidFill>
                <a:latin typeface="Calibri"/>
              </a:endParaRPr>
            </a:p>
          </p:txBody>
        </p:sp>
        <p:pic>
          <p:nvPicPr>
            <p:cNvPr id="32"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38859753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809720" y="112693"/>
            <a:ext cx="8745596" cy="5838663"/>
            <a:chOff x="285720" y="112692"/>
            <a:chExt cx="8745596" cy="5838663"/>
          </a:xfrm>
        </p:grpSpPr>
        <p:graphicFrame>
          <p:nvGraphicFramePr>
            <p:cNvPr id="13" name="Diagram 12"/>
            <p:cNvGraphicFramePr/>
            <p:nvPr/>
          </p:nvGraphicFramePr>
          <p:xfrm>
            <a:off x="2571736" y="112692"/>
            <a:ext cx="6459580" cy="42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57158" y="714356"/>
              <a:ext cx="7929618" cy="92333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just"/>
              <a:r>
                <a:rPr lang="en-US" dirty="0">
                  <a:solidFill>
                    <a:prstClr val="black"/>
                  </a:solidFill>
                  <a:latin typeface="Calibri"/>
                </a:rPr>
                <a:t>A </a:t>
              </a:r>
              <a:r>
                <a:rPr lang="en-US" dirty="0" err="1">
                  <a:solidFill>
                    <a:prstClr val="black"/>
                  </a:solidFill>
                  <a:latin typeface="Courier New" pitchFamily="49" charset="0"/>
                  <a:cs typeface="Courier New" pitchFamily="49" charset="0"/>
                </a:rPr>
                <a:t>std</a:t>
              </a:r>
              <a:r>
                <a:rPr lang="en-US" dirty="0">
                  <a:solidFill>
                    <a:prstClr val="black"/>
                  </a:solidFill>
                  <a:latin typeface="Courier New" pitchFamily="49" charset="0"/>
                  <a:cs typeface="Courier New" pitchFamily="49" charset="0"/>
                </a:rPr>
                <a:t>::promise </a:t>
              </a:r>
              <a:r>
                <a:rPr lang="en-US" dirty="0">
                  <a:solidFill>
                    <a:prstClr val="black"/>
                  </a:solidFill>
                  <a:latin typeface="Calibri"/>
                </a:rPr>
                <a:t>is a </a:t>
              </a:r>
              <a:r>
                <a:rPr lang="en-US" b="1" dirty="0">
                  <a:solidFill>
                    <a:prstClr val="black"/>
                  </a:solidFill>
                  <a:latin typeface="Calibri"/>
                </a:rPr>
                <a:t>input</a:t>
              </a:r>
              <a:r>
                <a:rPr lang="en-US" dirty="0">
                  <a:solidFill>
                    <a:prstClr val="black"/>
                  </a:solidFill>
                  <a:latin typeface="Calibri"/>
                </a:rPr>
                <a:t> channel &amp; </a:t>
              </a:r>
              <a:r>
                <a:rPr lang="en-US" dirty="0" err="1">
                  <a:solidFill>
                    <a:prstClr val="black"/>
                  </a:solidFill>
                  <a:latin typeface="Courier New" pitchFamily="49" charset="0"/>
                  <a:cs typeface="Courier New" pitchFamily="49" charset="0"/>
                </a:rPr>
                <a:t>std</a:t>
              </a:r>
              <a:r>
                <a:rPr lang="en-US" dirty="0">
                  <a:solidFill>
                    <a:prstClr val="black"/>
                  </a:solidFill>
                  <a:latin typeface="Courier New" pitchFamily="49" charset="0"/>
                  <a:cs typeface="Courier New" pitchFamily="49" charset="0"/>
                </a:rPr>
                <a:t>::future</a:t>
              </a:r>
              <a:r>
                <a:rPr lang="en-US" dirty="0">
                  <a:solidFill>
                    <a:prstClr val="black"/>
                  </a:solidFill>
                  <a:latin typeface="Calibri"/>
                </a:rPr>
                <a:t> is an </a:t>
              </a:r>
              <a:r>
                <a:rPr lang="en-US" b="1" dirty="0">
                  <a:solidFill>
                    <a:prstClr val="black"/>
                  </a:solidFill>
                  <a:latin typeface="Calibri"/>
                </a:rPr>
                <a:t>output</a:t>
              </a:r>
              <a:r>
                <a:rPr lang="en-US" dirty="0">
                  <a:solidFill>
                    <a:prstClr val="black"/>
                  </a:solidFill>
                  <a:latin typeface="Calibri"/>
                </a:rPr>
                <a:t> channel, Objects of both these classes establish a safe communication channel between threads</a:t>
              </a:r>
              <a:endParaRPr lang="en-IN" dirty="0">
                <a:solidFill>
                  <a:prstClr val="black"/>
                </a:solidFill>
                <a:latin typeface="Calibri"/>
              </a:endParaRPr>
            </a:p>
          </p:txBody>
        </p:sp>
        <p:sp>
          <p:nvSpPr>
            <p:cNvPr id="7" name="TextBox 6"/>
            <p:cNvSpPr txBox="1"/>
            <p:nvPr/>
          </p:nvSpPr>
          <p:spPr>
            <a:xfrm>
              <a:off x="5662628" y="1928802"/>
              <a:ext cx="1143008" cy="369332"/>
            </a:xfrm>
            <a:prstGeom prst="rect">
              <a:avLst/>
            </a:prstGeom>
            <a:noFill/>
          </p:spPr>
          <p:txBody>
            <a:bodyPr wrap="square" rtlCol="0">
              <a:spAutoFit/>
            </a:bodyPr>
            <a:lstStyle/>
            <a:p>
              <a:r>
                <a:rPr lang="en-US" dirty="0">
                  <a:solidFill>
                    <a:prstClr val="black"/>
                  </a:solidFill>
                  <a:latin typeface="Calibri"/>
                </a:rPr>
                <a:t>Thread A</a:t>
              </a:r>
              <a:endParaRPr lang="en-IN" dirty="0">
                <a:solidFill>
                  <a:prstClr val="black"/>
                </a:solidFill>
                <a:latin typeface="Calibri"/>
              </a:endParaRPr>
            </a:p>
          </p:txBody>
        </p:sp>
        <p:sp>
          <p:nvSpPr>
            <p:cNvPr id="8" name="TextBox 7"/>
            <p:cNvSpPr txBox="1"/>
            <p:nvPr/>
          </p:nvSpPr>
          <p:spPr>
            <a:xfrm>
              <a:off x="7715272" y="1928802"/>
              <a:ext cx="1143008" cy="369332"/>
            </a:xfrm>
            <a:prstGeom prst="rect">
              <a:avLst/>
            </a:prstGeom>
            <a:noFill/>
          </p:spPr>
          <p:txBody>
            <a:bodyPr wrap="square" rtlCol="0">
              <a:spAutoFit/>
            </a:bodyPr>
            <a:lstStyle/>
            <a:p>
              <a:r>
                <a:rPr lang="en-US" dirty="0">
                  <a:solidFill>
                    <a:prstClr val="black"/>
                  </a:solidFill>
                  <a:latin typeface="Calibri"/>
                </a:rPr>
                <a:t>Thread B</a:t>
              </a:r>
              <a:endParaRPr lang="en-IN" dirty="0">
                <a:solidFill>
                  <a:prstClr val="black"/>
                </a:solidFill>
                <a:latin typeface="Calibri"/>
              </a:endParaRPr>
            </a:p>
          </p:txBody>
        </p:sp>
        <p:sp>
          <p:nvSpPr>
            <p:cNvPr id="9" name="Oval 8"/>
            <p:cNvSpPr/>
            <p:nvPr/>
          </p:nvSpPr>
          <p:spPr>
            <a:xfrm>
              <a:off x="7000892" y="4071942"/>
              <a:ext cx="1143008" cy="1071570"/>
            </a:xfrm>
            <a:prstGeom prst="ellipse">
              <a:avLst/>
            </a:prstGeom>
            <a:solidFill>
              <a:schemeClr val="accent6">
                <a:lumMod val="60000"/>
                <a:lumOff val="4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prstClr val="black"/>
                  </a:solidFill>
                  <a:latin typeface="Calibri"/>
                </a:rPr>
                <a:t>Shared State</a:t>
              </a:r>
              <a:endParaRPr lang="en-IN" sz="1400" dirty="0">
                <a:solidFill>
                  <a:prstClr val="black"/>
                </a:solidFill>
                <a:latin typeface="Calibri"/>
              </a:endParaRPr>
            </a:p>
          </p:txBody>
        </p:sp>
        <p:sp>
          <p:nvSpPr>
            <p:cNvPr id="10" name="Rounded Rectangle 9"/>
            <p:cNvSpPr/>
            <p:nvPr/>
          </p:nvSpPr>
          <p:spPr>
            <a:xfrm>
              <a:off x="7572396" y="2357430"/>
              <a:ext cx="121444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latin typeface="Calibri"/>
                </a:rPr>
                <a:t>promise</a:t>
              </a:r>
              <a:endParaRPr lang="en-IN" sz="1400" b="1" dirty="0">
                <a:solidFill>
                  <a:prstClr val="white"/>
                </a:solidFill>
                <a:latin typeface="Calibri"/>
              </a:endParaRPr>
            </a:p>
          </p:txBody>
        </p:sp>
        <p:cxnSp>
          <p:nvCxnSpPr>
            <p:cNvPr id="12" name="Straight Arrow Connector 11"/>
            <p:cNvCxnSpPr>
              <a:stCxn id="10" idx="2"/>
              <a:endCxn id="9" idx="0"/>
            </p:cNvCxnSpPr>
            <p:nvPr/>
          </p:nvCxnSpPr>
          <p:spPr>
            <a:xfrm rot="5400000">
              <a:off x="7268785" y="3161108"/>
              <a:ext cx="1214446" cy="607223"/>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429256" y="2571744"/>
              <a:ext cx="1428760"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latin typeface="Calibri"/>
                </a:rPr>
                <a:t>future</a:t>
              </a:r>
              <a:endParaRPr lang="en-IN" sz="1400" b="1" dirty="0">
                <a:solidFill>
                  <a:prstClr val="white"/>
                </a:solidFill>
                <a:latin typeface="Calibri"/>
              </a:endParaRPr>
            </a:p>
          </p:txBody>
        </p:sp>
        <p:cxnSp>
          <p:nvCxnSpPr>
            <p:cNvPr id="16" name="Straight Arrow Connector 15"/>
            <p:cNvCxnSpPr>
              <a:endCxn id="20" idx="0"/>
            </p:cNvCxnSpPr>
            <p:nvPr/>
          </p:nvCxnSpPr>
          <p:spPr>
            <a:xfrm rot="5400000">
              <a:off x="5250661" y="4179099"/>
              <a:ext cx="221457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6200000" flipV="1">
              <a:off x="5179223" y="4179099"/>
              <a:ext cx="1785950" cy="142876"/>
            </a:xfrm>
            <a:prstGeom prst="straightConnector1">
              <a:avLst/>
            </a:prstGeom>
            <a:ln w="38100">
              <a:solidFill>
                <a:srgbClr val="FF00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20916507">
              <a:off x="4947410" y="3976667"/>
              <a:ext cx="1236079" cy="307777"/>
            </a:xfrm>
            <a:prstGeom prst="rect">
              <a:avLst/>
            </a:prstGeom>
            <a:noFill/>
          </p:spPr>
          <p:txBody>
            <a:bodyPr wrap="square" rtlCol="0">
              <a:spAutoFit/>
            </a:bodyPr>
            <a:lstStyle/>
            <a:p>
              <a:r>
                <a:rPr lang="en-US" sz="1400" dirty="0">
                  <a:solidFill>
                    <a:prstClr val="black"/>
                  </a:solidFill>
                  <a:latin typeface="Calibri"/>
                </a:rPr>
                <a:t>Gets the data</a:t>
              </a:r>
              <a:endParaRPr lang="en-IN" sz="1400" dirty="0">
                <a:solidFill>
                  <a:prstClr val="black"/>
                </a:solidFill>
                <a:latin typeface="Calibri"/>
              </a:endParaRPr>
            </a:p>
          </p:txBody>
        </p:sp>
        <p:sp>
          <p:nvSpPr>
            <p:cNvPr id="29" name="Rectangle 28"/>
            <p:cNvSpPr/>
            <p:nvPr/>
          </p:nvSpPr>
          <p:spPr>
            <a:xfrm>
              <a:off x="285720" y="2000240"/>
              <a:ext cx="4929222" cy="954107"/>
            </a:xfrm>
            <a:prstGeom prst="rect">
              <a:avLst/>
            </a:prstGeom>
          </p:spPr>
          <p:txBody>
            <a:bodyPr wrap="square">
              <a:spAutoFit/>
            </a:bodyPr>
            <a:lstStyle/>
            <a:p>
              <a:r>
                <a:rPr lang="en-IN" sz="1400" b="1" dirty="0" err="1">
                  <a:solidFill>
                    <a:prstClr val="black">
                      <a:lumMod val="50000"/>
                      <a:lumOff val="50000"/>
                    </a:prstClr>
                  </a:solidFill>
                  <a:latin typeface="Courier New" pitchFamily="49" charset="0"/>
                  <a:cs typeface="Courier New" pitchFamily="49" charset="0"/>
                </a:rPr>
                <a:t>std</a:t>
              </a:r>
              <a:r>
                <a:rPr lang="en-IN" sz="1400" b="1" dirty="0">
                  <a:solidFill>
                    <a:prstClr val="black">
                      <a:lumMod val="50000"/>
                      <a:lumOff val="50000"/>
                    </a:prstClr>
                  </a:solidFill>
                  <a:latin typeface="Courier New" pitchFamily="49" charset="0"/>
                  <a:cs typeface="Courier New" pitchFamily="49" charset="0"/>
                </a:rPr>
                <a:t>::promise&lt;string&gt; </a:t>
              </a:r>
              <a:r>
                <a:rPr lang="en-IN" sz="1400" b="1" dirty="0" err="1">
                  <a:solidFill>
                    <a:prstClr val="black">
                      <a:lumMod val="50000"/>
                      <a:lumOff val="50000"/>
                    </a:prstClr>
                  </a:solidFill>
                  <a:latin typeface="Courier New" pitchFamily="49" charset="0"/>
                  <a:cs typeface="Courier New" pitchFamily="49" charset="0"/>
                </a:rPr>
                <a:t>prms</a:t>
              </a:r>
              <a:r>
                <a:rPr lang="en-IN" sz="1400" b="1" dirty="0">
                  <a:solidFill>
                    <a:prstClr val="black">
                      <a:lumMod val="50000"/>
                      <a:lumOff val="50000"/>
                    </a:prstClr>
                  </a:solidFill>
                  <a:latin typeface="Courier New" pitchFamily="49" charset="0"/>
                  <a:cs typeface="Courier New" pitchFamily="49" charset="0"/>
                </a:rPr>
                <a:t>;</a:t>
              </a:r>
            </a:p>
            <a:p>
              <a:r>
                <a:rPr lang="en-IN" sz="1400" b="1" dirty="0" err="1">
                  <a:solidFill>
                    <a:prstClr val="black">
                      <a:lumMod val="50000"/>
                      <a:lumOff val="50000"/>
                    </a:prstClr>
                  </a:solidFill>
                  <a:latin typeface="Courier New" pitchFamily="49" charset="0"/>
                  <a:cs typeface="Courier New" pitchFamily="49" charset="0"/>
                </a:rPr>
                <a:t>std</a:t>
              </a:r>
              <a:r>
                <a:rPr lang="en-IN" sz="1400" b="1" dirty="0">
                  <a:solidFill>
                    <a:prstClr val="black">
                      <a:lumMod val="50000"/>
                      <a:lumOff val="50000"/>
                    </a:prstClr>
                  </a:solidFill>
                  <a:latin typeface="Courier New" pitchFamily="49" charset="0"/>
                  <a:cs typeface="Courier New" pitchFamily="49" charset="0"/>
                </a:rPr>
                <a:t>::future&lt;string&gt; </a:t>
              </a:r>
              <a:r>
                <a:rPr lang="en-IN" sz="1400" b="1" dirty="0" err="1">
                  <a:solidFill>
                    <a:prstClr val="black">
                      <a:lumMod val="50000"/>
                      <a:lumOff val="50000"/>
                    </a:prstClr>
                  </a:solidFill>
                  <a:latin typeface="Courier New" pitchFamily="49" charset="0"/>
                  <a:cs typeface="Courier New" pitchFamily="49" charset="0"/>
                </a:rPr>
                <a:t>ftr</a:t>
              </a:r>
              <a:r>
                <a:rPr lang="en-IN" sz="1400" b="1" dirty="0">
                  <a:solidFill>
                    <a:prstClr val="black">
                      <a:lumMod val="50000"/>
                      <a:lumOff val="50000"/>
                    </a:prstClr>
                  </a:solidFill>
                  <a:latin typeface="Courier New" pitchFamily="49" charset="0"/>
                  <a:cs typeface="Courier New" pitchFamily="49" charset="0"/>
                </a:rPr>
                <a:t>;</a:t>
              </a:r>
            </a:p>
            <a:p>
              <a:r>
                <a:rPr lang="en-IN" sz="1400" b="1" dirty="0" err="1">
                  <a:solidFill>
                    <a:prstClr val="black">
                      <a:lumMod val="50000"/>
                      <a:lumOff val="50000"/>
                    </a:prstClr>
                  </a:solidFill>
                  <a:latin typeface="Courier New" pitchFamily="49" charset="0"/>
                  <a:cs typeface="Courier New" pitchFamily="49" charset="0"/>
                </a:rPr>
                <a:t>ftr</a:t>
              </a:r>
              <a:r>
                <a:rPr lang="en-IN" sz="1400" b="1" dirty="0">
                  <a:solidFill>
                    <a:prstClr val="black">
                      <a:lumMod val="50000"/>
                      <a:lumOff val="50000"/>
                    </a:prstClr>
                  </a:solidFill>
                  <a:latin typeface="Courier New" pitchFamily="49" charset="0"/>
                  <a:cs typeface="Courier New" pitchFamily="49" charset="0"/>
                </a:rPr>
                <a:t> = </a:t>
              </a:r>
              <a:r>
                <a:rPr lang="en-IN" sz="1400" b="1" dirty="0" err="1">
                  <a:solidFill>
                    <a:prstClr val="black">
                      <a:lumMod val="50000"/>
                      <a:lumOff val="50000"/>
                    </a:prstClr>
                  </a:solidFill>
                  <a:latin typeface="Courier New" pitchFamily="49" charset="0"/>
                  <a:cs typeface="Courier New" pitchFamily="49" charset="0"/>
                </a:rPr>
                <a:t>prms.get_future</a:t>
              </a:r>
              <a:r>
                <a:rPr lang="en-IN" sz="1400" b="1" dirty="0">
                  <a:solidFill>
                    <a:prstClr val="black">
                      <a:lumMod val="50000"/>
                      <a:lumOff val="50000"/>
                    </a:prstClr>
                  </a:solidFill>
                  <a:latin typeface="Courier New" pitchFamily="49" charset="0"/>
                  <a:cs typeface="Courier New" pitchFamily="49" charset="0"/>
                </a:rPr>
                <a:t>();</a:t>
              </a:r>
            </a:p>
            <a:p>
              <a:r>
                <a:rPr lang="en-IN" sz="1400" b="1" dirty="0" err="1">
                  <a:solidFill>
                    <a:prstClr val="black">
                      <a:lumMod val="50000"/>
                      <a:lumOff val="50000"/>
                    </a:prstClr>
                  </a:solidFill>
                  <a:latin typeface="Courier New" pitchFamily="49" charset="0"/>
                  <a:cs typeface="Courier New" pitchFamily="49" charset="0"/>
                </a:rPr>
                <a:t>std</a:t>
              </a:r>
              <a:r>
                <a:rPr lang="en-IN" sz="1400" b="1" dirty="0">
                  <a:solidFill>
                    <a:prstClr val="black">
                      <a:lumMod val="50000"/>
                      <a:lumOff val="50000"/>
                    </a:prstClr>
                  </a:solidFill>
                  <a:latin typeface="Courier New" pitchFamily="49" charset="0"/>
                  <a:cs typeface="Courier New" pitchFamily="49" charset="0"/>
                </a:rPr>
                <a:t>::thread </a:t>
              </a:r>
              <a:r>
                <a:rPr lang="en-IN" sz="1400" b="1" dirty="0" err="1">
                  <a:solidFill>
                    <a:prstClr val="black">
                      <a:lumMod val="50000"/>
                      <a:lumOff val="50000"/>
                    </a:prstClr>
                  </a:solidFill>
                  <a:latin typeface="Courier New" pitchFamily="49" charset="0"/>
                  <a:cs typeface="Courier New" pitchFamily="49" charset="0"/>
                </a:rPr>
                <a:t>th</a:t>
              </a:r>
              <a:r>
                <a:rPr lang="en-IN" sz="1400" b="1" dirty="0">
                  <a:solidFill>
                    <a:prstClr val="black">
                      <a:lumMod val="50000"/>
                      <a:lumOff val="50000"/>
                    </a:prstClr>
                  </a:solidFill>
                  <a:latin typeface="Courier New" pitchFamily="49" charset="0"/>
                  <a:cs typeface="Courier New" pitchFamily="49" charset="0"/>
                </a:rPr>
                <a:t>(&amp;</a:t>
              </a:r>
              <a:r>
                <a:rPr lang="en-IN" sz="1400" b="1" dirty="0" err="1">
                  <a:solidFill>
                    <a:prstClr val="black">
                      <a:lumMod val="50000"/>
                      <a:lumOff val="50000"/>
                    </a:prstClr>
                  </a:solidFill>
                  <a:latin typeface="Courier New" pitchFamily="49" charset="0"/>
                  <a:cs typeface="Courier New" pitchFamily="49" charset="0"/>
                </a:rPr>
                <a:t>thFun</a:t>
              </a:r>
              <a:r>
                <a:rPr lang="en-IN" sz="1400" b="1" dirty="0">
                  <a:solidFill>
                    <a:prstClr val="black">
                      <a:lumMod val="50000"/>
                      <a:lumOff val="50000"/>
                    </a:prstClr>
                  </a:solidFill>
                  <a:latin typeface="Courier New" pitchFamily="49" charset="0"/>
                  <a:cs typeface="Courier New" pitchFamily="49" charset="0"/>
                </a:rPr>
                <a:t>, </a:t>
              </a:r>
              <a:r>
                <a:rPr lang="en-IN" sz="1400" b="1" dirty="0" err="1">
                  <a:solidFill>
                    <a:prstClr val="black">
                      <a:lumMod val="50000"/>
                      <a:lumOff val="50000"/>
                    </a:prstClr>
                  </a:solidFill>
                  <a:latin typeface="Courier New" pitchFamily="49" charset="0"/>
                  <a:cs typeface="Courier New" pitchFamily="49" charset="0"/>
                </a:rPr>
                <a:t>std</a:t>
              </a:r>
              <a:r>
                <a:rPr lang="en-IN" sz="1400" b="1" dirty="0">
                  <a:solidFill>
                    <a:prstClr val="black">
                      <a:lumMod val="50000"/>
                      <a:lumOff val="50000"/>
                    </a:prstClr>
                  </a:solidFill>
                  <a:latin typeface="Courier New" pitchFamily="49" charset="0"/>
                  <a:cs typeface="Courier New" pitchFamily="49" charset="0"/>
                </a:rPr>
                <a:t>::move(</a:t>
              </a:r>
              <a:r>
                <a:rPr lang="en-IN" sz="1400" b="1" dirty="0" err="1">
                  <a:solidFill>
                    <a:prstClr val="black">
                      <a:lumMod val="50000"/>
                      <a:lumOff val="50000"/>
                    </a:prstClr>
                  </a:solidFill>
                  <a:latin typeface="Courier New" pitchFamily="49" charset="0"/>
                  <a:cs typeface="Courier New" pitchFamily="49" charset="0"/>
                </a:rPr>
                <a:t>prms</a:t>
              </a:r>
              <a:r>
                <a:rPr lang="en-IN" sz="1400" b="1" dirty="0">
                  <a:solidFill>
                    <a:prstClr val="black">
                      <a:lumMod val="50000"/>
                      <a:lumOff val="50000"/>
                    </a:prstClr>
                  </a:solidFill>
                  <a:latin typeface="Courier New" pitchFamily="49" charset="0"/>
                  <a:cs typeface="Courier New" pitchFamily="49" charset="0"/>
                </a:rPr>
                <a:t>));</a:t>
              </a:r>
            </a:p>
          </p:txBody>
        </p:sp>
        <p:sp>
          <p:nvSpPr>
            <p:cNvPr id="19" name="TextBox 18"/>
            <p:cNvSpPr txBox="1"/>
            <p:nvPr/>
          </p:nvSpPr>
          <p:spPr>
            <a:xfrm>
              <a:off x="285720" y="5214950"/>
              <a:ext cx="1785950" cy="369332"/>
            </a:xfrm>
            <a:prstGeom prst="rect">
              <a:avLst/>
            </a:prstGeom>
            <a:noFill/>
          </p:spPr>
          <p:txBody>
            <a:bodyPr wrap="square" rtlCol="0">
              <a:spAutoFit/>
            </a:bodyPr>
            <a:lstStyle/>
            <a:p>
              <a:r>
                <a:rPr lang="en-US" b="1" dirty="0">
                  <a:solidFill>
                    <a:prstClr val="black"/>
                  </a:solidFill>
                  <a:latin typeface="Calibri"/>
                </a:rPr>
                <a:t>Thread A</a:t>
              </a:r>
              <a:endParaRPr lang="en-IN" b="1" dirty="0">
                <a:solidFill>
                  <a:prstClr val="black"/>
                </a:solidFill>
                <a:latin typeface="Calibri"/>
              </a:endParaRPr>
            </a:p>
          </p:txBody>
        </p:sp>
        <p:sp>
          <p:nvSpPr>
            <p:cNvPr id="20" name="Rectangle 19"/>
            <p:cNvSpPr/>
            <p:nvPr/>
          </p:nvSpPr>
          <p:spPr>
            <a:xfrm>
              <a:off x="5715008" y="5286388"/>
              <a:ext cx="1285884" cy="500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solidFill>
                    <a:prstClr val="black"/>
                  </a:solidFill>
                  <a:latin typeface="Calibri"/>
                </a:rPr>
                <a:t>Hello from future</a:t>
              </a:r>
              <a:endParaRPr lang="en-IN" sz="1400" dirty="0">
                <a:solidFill>
                  <a:prstClr val="black"/>
                </a:solidFill>
                <a:latin typeface="Calibri"/>
              </a:endParaRPr>
            </a:p>
          </p:txBody>
        </p:sp>
        <p:sp>
          <p:nvSpPr>
            <p:cNvPr id="27" name="Rectangle 26"/>
            <p:cNvSpPr/>
            <p:nvPr/>
          </p:nvSpPr>
          <p:spPr>
            <a:xfrm>
              <a:off x="285720" y="5643578"/>
              <a:ext cx="3191899" cy="307777"/>
            </a:xfrm>
            <a:prstGeom prst="rect">
              <a:avLst/>
            </a:prstGeom>
          </p:spPr>
          <p:txBody>
            <a:bodyPr wrap="none">
              <a:spAutoFit/>
            </a:bodyPr>
            <a:lstStyle/>
            <a:p>
              <a:r>
                <a:rPr lang="en-IN" sz="1400" b="1" dirty="0" err="1">
                  <a:solidFill>
                    <a:prstClr val="black"/>
                  </a:solidFill>
                  <a:latin typeface="Courier New" pitchFamily="49" charset="0"/>
                  <a:cs typeface="Courier New" pitchFamily="49" charset="0"/>
                </a:rPr>
                <a:t>std</a:t>
              </a:r>
              <a:r>
                <a:rPr lang="en-IN" sz="1400" b="1" dirty="0">
                  <a:solidFill>
                    <a:prstClr val="black"/>
                  </a:solidFill>
                  <a:latin typeface="Courier New" pitchFamily="49" charset="0"/>
                  <a:cs typeface="Courier New" pitchFamily="49" charset="0"/>
                </a:rPr>
                <a:t>::string </a:t>
              </a:r>
              <a:r>
                <a:rPr lang="en-IN" sz="1400" b="1" dirty="0" err="1">
                  <a:solidFill>
                    <a:prstClr val="black"/>
                  </a:solidFill>
                  <a:latin typeface="Courier New" pitchFamily="49" charset="0"/>
                  <a:cs typeface="Courier New" pitchFamily="49" charset="0"/>
                </a:rPr>
                <a:t>str</a:t>
              </a:r>
              <a:r>
                <a:rPr lang="en-IN" sz="1400" b="1" dirty="0">
                  <a:solidFill>
                    <a:prstClr val="black"/>
                  </a:solidFill>
                  <a:latin typeface="Courier New" pitchFamily="49" charset="0"/>
                  <a:cs typeface="Courier New" pitchFamily="49" charset="0"/>
                </a:rPr>
                <a:t> = </a:t>
              </a:r>
              <a:r>
                <a:rPr lang="en-IN" sz="1400" b="1" dirty="0" err="1">
                  <a:solidFill>
                    <a:prstClr val="black"/>
                  </a:solidFill>
                  <a:latin typeface="Courier New" pitchFamily="49" charset="0"/>
                  <a:cs typeface="Courier New" pitchFamily="49" charset="0"/>
                </a:rPr>
                <a:t>ftr.get</a:t>
              </a:r>
              <a:r>
                <a:rPr lang="en-IN" sz="1400" b="1" dirty="0">
                  <a:solidFill>
                    <a:prstClr val="black"/>
                  </a:solidFill>
                  <a:latin typeface="Courier New" pitchFamily="49" charset="0"/>
                  <a:cs typeface="Courier New" pitchFamily="49" charset="0"/>
                </a:rPr>
                <a:t>();</a:t>
              </a:r>
            </a:p>
          </p:txBody>
        </p:sp>
        <p:cxnSp>
          <p:nvCxnSpPr>
            <p:cNvPr id="31" name="Straight Arrow Connector 30"/>
            <p:cNvCxnSpPr/>
            <p:nvPr/>
          </p:nvCxnSpPr>
          <p:spPr>
            <a:xfrm rot="16200000" flipH="1">
              <a:off x="6465901" y="3179761"/>
              <a:ext cx="1000132" cy="78423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4" name="Diagram 33"/>
            <p:cNvGraphicFramePr/>
            <p:nvPr/>
          </p:nvGraphicFramePr>
          <p:xfrm>
            <a:off x="285720" y="3214686"/>
            <a:ext cx="4572000" cy="19288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a:solidFill>
                  <a:prstClr val="black">
                    <a:tint val="75000"/>
                  </a:prstClr>
                </a:solidFill>
                <a:latin typeface="Calibri"/>
              </a:rPr>
              <a:pPr/>
              <a:t>33</a:t>
            </a:fld>
            <a:endParaRPr lang="en-IN">
              <a:solidFill>
                <a:prstClr val="black">
                  <a:tint val="75000"/>
                </a:prstClr>
              </a:solidFill>
              <a:latin typeface="Calibri"/>
            </a:endParaRPr>
          </a:p>
        </p:txBody>
      </p:sp>
      <p:grpSp>
        <p:nvGrpSpPr>
          <p:cNvPr id="30" name="Group 29"/>
          <p:cNvGrpSpPr/>
          <p:nvPr/>
        </p:nvGrpSpPr>
        <p:grpSpPr>
          <a:xfrm>
            <a:off x="1544312" y="5980425"/>
            <a:ext cx="1730530" cy="888429"/>
            <a:chOff x="214282" y="5969571"/>
            <a:chExt cx="1730530" cy="888429"/>
          </a:xfrm>
        </p:grpSpPr>
        <p:sp>
          <p:nvSpPr>
            <p:cNvPr id="32" name="TextBox 31"/>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latin typeface="Calibri"/>
                </a:rPr>
                <a:t>11</a:t>
              </a:r>
              <a:endParaRPr lang="en-IN" sz="4000" b="1" dirty="0">
                <a:solidFill>
                  <a:srgbClr val="FF0000"/>
                </a:solidFill>
                <a:latin typeface="Calibri"/>
              </a:endParaRPr>
            </a:p>
          </p:txBody>
        </p:sp>
        <p:pic>
          <p:nvPicPr>
            <p:cNvPr id="33"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1785655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p:cNvGraphicFramePr/>
          <p:nvPr/>
        </p:nvGraphicFramePr>
        <p:xfrm>
          <a:off x="2166910" y="857232"/>
          <a:ext cx="7786742" cy="3571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nvGraphicFramePr>
        <p:xfrm>
          <a:off x="4810116" y="214290"/>
          <a:ext cx="5643602" cy="428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Footer Placeholder 1"/>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a:solidFill>
                  <a:prstClr val="black">
                    <a:tint val="75000"/>
                  </a:prstClr>
                </a:solidFill>
                <a:latin typeface="Calibri"/>
              </a:rPr>
              <a:pPr/>
              <a:t>34</a:t>
            </a:fld>
            <a:endParaRPr lang="en-IN">
              <a:solidFill>
                <a:prstClr val="black">
                  <a:tint val="75000"/>
                </a:prstClr>
              </a:solidFill>
              <a:latin typeface="Calibri"/>
            </a:endParaRPr>
          </a:p>
        </p:txBody>
      </p:sp>
      <p:grpSp>
        <p:nvGrpSpPr>
          <p:cNvPr id="11" name="Group 10"/>
          <p:cNvGrpSpPr/>
          <p:nvPr/>
        </p:nvGrpSpPr>
        <p:grpSpPr>
          <a:xfrm>
            <a:off x="1544312" y="5980425"/>
            <a:ext cx="1730530" cy="888429"/>
            <a:chOff x="214282" y="5969571"/>
            <a:chExt cx="1730530" cy="888429"/>
          </a:xfrm>
        </p:grpSpPr>
        <p:sp>
          <p:nvSpPr>
            <p:cNvPr id="12" name="TextBox 11"/>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latin typeface="Calibri"/>
                </a:rPr>
                <a:t>11</a:t>
              </a:r>
              <a:endParaRPr lang="en-IN" sz="4000" b="1" dirty="0">
                <a:solidFill>
                  <a:srgbClr val="FF0000"/>
                </a:solidFill>
                <a:latin typeface="Calibri"/>
              </a:endParaRPr>
            </a:p>
          </p:txBody>
        </p:sp>
        <p:pic>
          <p:nvPicPr>
            <p:cNvPr id="14"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pic>
        <p:nvPicPr>
          <p:cNvPr id="16" name="Picture 2"/>
          <p:cNvPicPr>
            <a:picLocks noChangeAspect="1" noChangeArrowheads="1"/>
          </p:cNvPicPr>
          <p:nvPr/>
        </p:nvPicPr>
        <p:blipFill>
          <a:blip r:embed="rId13"/>
          <a:srcRect/>
          <a:stretch>
            <a:fillRect/>
          </a:stretch>
        </p:blipFill>
        <p:spPr bwMode="auto">
          <a:xfrm>
            <a:off x="4238612" y="4450259"/>
            <a:ext cx="5819772" cy="2226773"/>
          </a:xfrm>
          <a:prstGeom prst="rect">
            <a:avLst/>
          </a:prstGeom>
          <a:noFill/>
          <a:ln w="9525">
            <a:noFill/>
            <a:miter lim="800000"/>
            <a:headEnd/>
            <a:tailEnd/>
          </a:ln>
          <a:effectLst/>
        </p:spPr>
      </p:pic>
    </p:spTree>
    <p:extLst>
      <p:ext uri="{BB962C8B-B14F-4D97-AF65-F5344CB8AC3E}">
        <p14:creationId xmlns:p14="http://schemas.microsoft.com/office/powerpoint/2010/main" val="2051283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p:cNvGraphicFramePr/>
          <p:nvPr/>
        </p:nvGraphicFramePr>
        <p:xfrm>
          <a:off x="4810116" y="214290"/>
          <a:ext cx="5643602" cy="42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1738282" y="874010"/>
          <a:ext cx="4572000" cy="51435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Footer Placeholder 1"/>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a:solidFill>
                  <a:prstClr val="black">
                    <a:tint val="75000"/>
                  </a:prstClr>
                </a:solidFill>
                <a:latin typeface="Calibri"/>
              </a:rPr>
              <a:pPr/>
              <a:t>35</a:t>
            </a:fld>
            <a:endParaRPr lang="en-IN">
              <a:solidFill>
                <a:prstClr val="black">
                  <a:tint val="75000"/>
                </a:prstClr>
              </a:solidFill>
              <a:latin typeface="Calibri"/>
            </a:endParaRPr>
          </a:p>
        </p:txBody>
      </p:sp>
      <p:grpSp>
        <p:nvGrpSpPr>
          <p:cNvPr id="11" name="Group 10"/>
          <p:cNvGrpSpPr/>
          <p:nvPr/>
        </p:nvGrpSpPr>
        <p:grpSpPr>
          <a:xfrm>
            <a:off x="1544312" y="5980425"/>
            <a:ext cx="1730530" cy="888429"/>
            <a:chOff x="214282" y="5969571"/>
            <a:chExt cx="1730530" cy="888429"/>
          </a:xfrm>
        </p:grpSpPr>
        <p:sp>
          <p:nvSpPr>
            <p:cNvPr id="12" name="TextBox 11"/>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latin typeface="Calibri"/>
                </a:rPr>
                <a:t>11</a:t>
              </a:r>
              <a:endParaRPr lang="en-IN" sz="4000" b="1" dirty="0">
                <a:solidFill>
                  <a:srgbClr val="FF0000"/>
                </a:solidFill>
                <a:latin typeface="Calibri"/>
              </a:endParaRPr>
            </a:p>
          </p:txBody>
        </p:sp>
        <p:pic>
          <p:nvPicPr>
            <p:cNvPr id="14"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pic>
        <p:nvPicPr>
          <p:cNvPr id="15" name="Picture 2"/>
          <p:cNvPicPr>
            <a:picLocks noChangeAspect="1" noChangeArrowheads="1"/>
          </p:cNvPicPr>
          <p:nvPr/>
        </p:nvPicPr>
        <p:blipFill>
          <a:blip r:embed="rId13"/>
          <a:srcRect/>
          <a:stretch>
            <a:fillRect/>
          </a:stretch>
        </p:blipFill>
        <p:spPr bwMode="auto">
          <a:xfrm>
            <a:off x="6381752" y="1785926"/>
            <a:ext cx="4071934" cy="3438522"/>
          </a:xfrm>
          <a:prstGeom prst="rect">
            <a:avLst/>
          </a:prstGeom>
          <a:noFill/>
          <a:ln w="9525">
            <a:noFill/>
            <a:miter lim="800000"/>
            <a:headEnd/>
            <a:tailEnd/>
          </a:ln>
          <a:effectLst/>
        </p:spPr>
      </p:pic>
    </p:spTree>
    <p:extLst>
      <p:ext uri="{BB962C8B-B14F-4D97-AF65-F5344CB8AC3E}">
        <p14:creationId xmlns:p14="http://schemas.microsoft.com/office/powerpoint/2010/main" val="1564046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738282" y="297420"/>
            <a:ext cx="8715436" cy="5786478"/>
            <a:chOff x="214282" y="214290"/>
            <a:chExt cx="8715436" cy="5786478"/>
          </a:xfrm>
        </p:grpSpPr>
        <p:graphicFrame>
          <p:nvGraphicFramePr>
            <p:cNvPr id="10" name="Diagram 9"/>
            <p:cNvGraphicFramePr/>
            <p:nvPr/>
          </p:nvGraphicFramePr>
          <p:xfrm>
            <a:off x="2285984" y="214290"/>
            <a:ext cx="6643734"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nvGraphicFramePr>
          <p:xfrm>
            <a:off x="214282" y="1142984"/>
            <a:ext cx="8501122" cy="48577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a:solidFill>
                  <a:prstClr val="black">
                    <a:tint val="75000"/>
                  </a:prstClr>
                </a:solidFill>
                <a:latin typeface="Calibri"/>
              </a:rPr>
              <a:pPr/>
              <a:t>4</a:t>
            </a:fld>
            <a:endParaRPr lang="en-IN">
              <a:solidFill>
                <a:prstClr val="black">
                  <a:tint val="75000"/>
                </a:prstClr>
              </a:solidFill>
              <a:latin typeface="Calibri"/>
            </a:endParaRPr>
          </a:p>
        </p:txBody>
      </p:sp>
      <p:grpSp>
        <p:nvGrpSpPr>
          <p:cNvPr id="13" name="Group 12"/>
          <p:cNvGrpSpPr/>
          <p:nvPr/>
        </p:nvGrpSpPr>
        <p:grpSpPr>
          <a:xfrm>
            <a:off x="1544312" y="5980425"/>
            <a:ext cx="1730530" cy="888429"/>
            <a:chOff x="214282" y="5969571"/>
            <a:chExt cx="1730530" cy="888429"/>
          </a:xfrm>
        </p:grpSpPr>
        <p:sp>
          <p:nvSpPr>
            <p:cNvPr id="14" name="TextBox 13"/>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latin typeface="Calibri"/>
                </a:rPr>
                <a:t>11</a:t>
              </a:r>
              <a:endParaRPr lang="en-IN" sz="4000" b="1" dirty="0">
                <a:solidFill>
                  <a:srgbClr val="FF0000"/>
                </a:solidFill>
                <a:latin typeface="Calibri"/>
              </a:endParaRPr>
            </a:p>
          </p:txBody>
        </p:sp>
        <p:pic>
          <p:nvPicPr>
            <p:cNvPr id="15"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2368474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738282" y="214290"/>
            <a:ext cx="8715436" cy="5929354"/>
            <a:chOff x="214282" y="214290"/>
            <a:chExt cx="8715436" cy="5929354"/>
          </a:xfrm>
        </p:grpSpPr>
        <p:graphicFrame>
          <p:nvGraphicFramePr>
            <p:cNvPr id="10" name="Diagram 9"/>
            <p:cNvGraphicFramePr/>
            <p:nvPr/>
          </p:nvGraphicFramePr>
          <p:xfrm>
            <a:off x="2285984" y="214290"/>
            <a:ext cx="6643734"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214282" y="1214422"/>
            <a:ext cx="8715436" cy="49292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a:solidFill>
                  <a:prstClr val="black">
                    <a:tint val="75000"/>
                  </a:prstClr>
                </a:solidFill>
                <a:latin typeface="Calibri"/>
              </a:rPr>
              <a:pPr/>
              <a:t>5</a:t>
            </a:fld>
            <a:endParaRPr lang="en-IN">
              <a:solidFill>
                <a:prstClr val="black">
                  <a:tint val="75000"/>
                </a:prstClr>
              </a:solidFill>
              <a:latin typeface="Calibri"/>
            </a:endParaRPr>
          </a:p>
        </p:txBody>
      </p:sp>
      <p:grpSp>
        <p:nvGrpSpPr>
          <p:cNvPr id="13" name="Group 12"/>
          <p:cNvGrpSpPr/>
          <p:nvPr/>
        </p:nvGrpSpPr>
        <p:grpSpPr>
          <a:xfrm>
            <a:off x="1544312" y="5980425"/>
            <a:ext cx="1730530" cy="888429"/>
            <a:chOff x="214282" y="5969571"/>
            <a:chExt cx="1730530" cy="888429"/>
          </a:xfrm>
        </p:grpSpPr>
        <p:sp>
          <p:nvSpPr>
            <p:cNvPr id="14" name="TextBox 13"/>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latin typeface="Calibri"/>
                </a:rPr>
                <a:t>11</a:t>
              </a:r>
              <a:endParaRPr lang="en-IN" sz="4000" b="1" dirty="0">
                <a:solidFill>
                  <a:srgbClr val="FF0000"/>
                </a:solidFill>
                <a:latin typeface="Calibri"/>
              </a:endParaRPr>
            </a:p>
          </p:txBody>
        </p:sp>
        <p:pic>
          <p:nvPicPr>
            <p:cNvPr id="15"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3304793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a:solidFill>
                  <a:prstClr val="black">
                    <a:tint val="75000"/>
                  </a:prstClr>
                </a:solidFill>
                <a:latin typeface="Calibri"/>
              </a:rPr>
              <a:pPr/>
              <a:t>6</a:t>
            </a:fld>
            <a:endParaRPr lang="en-IN">
              <a:solidFill>
                <a:prstClr val="black">
                  <a:tint val="75000"/>
                </a:prstClr>
              </a:solidFill>
              <a:latin typeface="Calibri"/>
            </a:endParaRPr>
          </a:p>
        </p:txBody>
      </p:sp>
      <p:grpSp>
        <p:nvGrpSpPr>
          <p:cNvPr id="5" name="Group 4"/>
          <p:cNvGrpSpPr/>
          <p:nvPr/>
        </p:nvGrpSpPr>
        <p:grpSpPr>
          <a:xfrm>
            <a:off x="1544313" y="110841"/>
            <a:ext cx="9054413" cy="6758013"/>
            <a:chOff x="20312" y="110840"/>
            <a:chExt cx="9054413" cy="6758013"/>
          </a:xfrm>
        </p:grpSpPr>
        <p:grpSp>
          <p:nvGrpSpPr>
            <p:cNvPr id="4" name="Group 3"/>
            <p:cNvGrpSpPr/>
            <p:nvPr/>
          </p:nvGrpSpPr>
          <p:grpSpPr>
            <a:xfrm>
              <a:off x="216445" y="110840"/>
              <a:ext cx="8858280" cy="4827550"/>
              <a:chOff x="216445" y="110840"/>
              <a:chExt cx="8858280" cy="4827550"/>
            </a:xfrm>
          </p:grpSpPr>
          <p:graphicFrame>
            <p:nvGraphicFramePr>
              <p:cNvPr id="10" name="Diagram 9"/>
              <p:cNvGraphicFramePr/>
              <p:nvPr/>
            </p:nvGraphicFramePr>
            <p:xfrm>
              <a:off x="2430991" y="110840"/>
              <a:ext cx="6643734"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Diagram 14"/>
              <p:cNvGraphicFramePr/>
              <p:nvPr/>
            </p:nvGraphicFramePr>
            <p:xfrm>
              <a:off x="216445" y="968072"/>
              <a:ext cx="7858180" cy="39703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pic>
          <p:nvPicPr>
            <p:cNvPr id="12" name="Picture 2"/>
            <p:cNvPicPr>
              <a:picLocks noChangeAspect="1" noChangeArrowheads="1"/>
            </p:cNvPicPr>
            <p:nvPr/>
          </p:nvPicPr>
          <p:blipFill>
            <a:blip r:embed="rId12"/>
            <a:srcRect/>
            <a:stretch>
              <a:fillRect/>
            </a:stretch>
          </p:blipFill>
          <p:spPr bwMode="auto">
            <a:xfrm>
              <a:off x="3359716" y="4968600"/>
              <a:ext cx="4861771" cy="1857388"/>
            </a:xfrm>
            <a:prstGeom prst="rect">
              <a:avLst/>
            </a:prstGeom>
            <a:noFill/>
            <a:ln w="9525">
              <a:noFill/>
              <a:miter lim="800000"/>
              <a:headEnd/>
              <a:tailEnd/>
            </a:ln>
            <a:effectLst/>
          </p:spPr>
        </p:pic>
        <p:grpSp>
          <p:nvGrpSpPr>
            <p:cNvPr id="13" name="Group 12"/>
            <p:cNvGrpSpPr/>
            <p:nvPr/>
          </p:nvGrpSpPr>
          <p:grpSpPr>
            <a:xfrm>
              <a:off x="20312" y="5980424"/>
              <a:ext cx="1730530" cy="888429"/>
              <a:chOff x="214282" y="5969571"/>
              <a:chExt cx="1730530" cy="888429"/>
            </a:xfrm>
          </p:grpSpPr>
          <p:sp>
            <p:nvSpPr>
              <p:cNvPr id="14" name="TextBox 13"/>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latin typeface="Calibri"/>
                  </a:rPr>
                  <a:t>11</a:t>
                </a:r>
                <a:endParaRPr lang="en-IN" sz="4000" b="1" dirty="0">
                  <a:solidFill>
                    <a:srgbClr val="FF0000"/>
                  </a:solidFill>
                  <a:latin typeface="Calibri"/>
                </a:endParaRPr>
              </a:p>
            </p:txBody>
          </p:sp>
          <p:pic>
            <p:nvPicPr>
              <p:cNvPr id="16" name="Picture 2" descr="Image result for c++ 11 logo"/>
              <p:cNvPicPr>
                <a:picLocks noChangeAspect="1" noChangeArrowheads="1"/>
              </p:cNvPicPr>
              <p:nvPr/>
            </p:nvPicPr>
            <p:blipFill>
              <a:blip r:embed="rId13" cstate="print"/>
              <a:srcRect/>
              <a:stretch>
                <a:fillRect/>
              </a:stretch>
            </p:blipFill>
            <p:spPr bwMode="auto">
              <a:xfrm>
                <a:off x="214282" y="5969571"/>
                <a:ext cx="1285884" cy="888429"/>
              </a:xfrm>
              <a:prstGeom prst="rect">
                <a:avLst/>
              </a:prstGeom>
              <a:noFill/>
            </p:spPr>
          </p:pic>
        </p:grpSp>
      </p:grpSp>
    </p:spTree>
    <p:extLst>
      <p:ext uri="{BB962C8B-B14F-4D97-AF65-F5344CB8AC3E}">
        <p14:creationId xmlns:p14="http://schemas.microsoft.com/office/powerpoint/2010/main" val="53079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266058" y="172725"/>
            <a:ext cx="8215370" cy="5857916"/>
            <a:chOff x="714348" y="214290"/>
            <a:chExt cx="8215370" cy="5857916"/>
          </a:xfrm>
        </p:grpSpPr>
        <p:graphicFrame>
          <p:nvGraphicFramePr>
            <p:cNvPr id="10" name="Diagram 9"/>
            <p:cNvGraphicFramePr/>
            <p:nvPr/>
          </p:nvGraphicFramePr>
          <p:xfrm>
            <a:off x="1785918" y="214290"/>
            <a:ext cx="7143800" cy="785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nvGraphicFramePr>
          <p:xfrm>
            <a:off x="714348" y="1357298"/>
            <a:ext cx="7500990" cy="471490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sp>
        <p:nvSpPr>
          <p:cNvPr id="2" name="Footer Placeholder 1"/>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a:solidFill>
                  <a:prstClr val="black">
                    <a:tint val="75000"/>
                  </a:prstClr>
                </a:solidFill>
                <a:latin typeface="Calibri"/>
              </a:rPr>
              <a:pPr/>
              <a:t>7</a:t>
            </a:fld>
            <a:endParaRPr lang="en-IN">
              <a:solidFill>
                <a:prstClr val="black">
                  <a:tint val="75000"/>
                </a:prstClr>
              </a:solidFill>
              <a:latin typeface="Calibri"/>
            </a:endParaRPr>
          </a:p>
        </p:txBody>
      </p:sp>
      <p:grpSp>
        <p:nvGrpSpPr>
          <p:cNvPr id="13" name="Group 12"/>
          <p:cNvGrpSpPr/>
          <p:nvPr/>
        </p:nvGrpSpPr>
        <p:grpSpPr>
          <a:xfrm>
            <a:off x="1544312" y="5980425"/>
            <a:ext cx="1730530" cy="888429"/>
            <a:chOff x="214282" y="5969571"/>
            <a:chExt cx="1730530" cy="888429"/>
          </a:xfrm>
        </p:grpSpPr>
        <p:sp>
          <p:nvSpPr>
            <p:cNvPr id="14" name="TextBox 13"/>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latin typeface="Calibri"/>
                </a:rPr>
                <a:t>11</a:t>
              </a:r>
              <a:endParaRPr lang="en-IN" sz="4000" b="1" dirty="0">
                <a:solidFill>
                  <a:srgbClr val="FF0000"/>
                </a:solidFill>
                <a:latin typeface="Calibri"/>
              </a:endParaRPr>
            </a:p>
          </p:txBody>
        </p:sp>
        <p:pic>
          <p:nvPicPr>
            <p:cNvPr id="15" name="Picture 2" descr="Image result for c++ 11 logo"/>
            <p:cNvPicPr>
              <a:picLocks noChangeAspect="1" noChangeArrowheads="1"/>
            </p:cNvPicPr>
            <p:nvPr/>
          </p:nvPicPr>
          <p:blipFill>
            <a:blip r:embed="rId13"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2631710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381224" y="214290"/>
            <a:ext cx="8072494" cy="5929354"/>
            <a:chOff x="857224" y="214290"/>
            <a:chExt cx="8072494" cy="5929354"/>
          </a:xfrm>
        </p:grpSpPr>
        <p:graphicFrame>
          <p:nvGraphicFramePr>
            <p:cNvPr id="10" name="Diagram 9"/>
            <p:cNvGraphicFramePr/>
            <p:nvPr/>
          </p:nvGraphicFramePr>
          <p:xfrm>
            <a:off x="1785918" y="214290"/>
            <a:ext cx="7143800"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nvGraphicFramePr>
          <p:xfrm>
            <a:off x="857224" y="1214422"/>
            <a:ext cx="7358114" cy="49292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a:solidFill>
                  <a:prstClr val="black">
                    <a:tint val="75000"/>
                  </a:prstClr>
                </a:solidFill>
                <a:latin typeface="Calibri"/>
              </a:rPr>
              <a:pPr/>
              <a:t>8</a:t>
            </a:fld>
            <a:endParaRPr lang="en-IN">
              <a:solidFill>
                <a:prstClr val="black">
                  <a:tint val="75000"/>
                </a:prstClr>
              </a:solidFill>
              <a:latin typeface="Calibri"/>
            </a:endParaRPr>
          </a:p>
        </p:txBody>
      </p:sp>
      <p:grpSp>
        <p:nvGrpSpPr>
          <p:cNvPr id="13" name="Group 12"/>
          <p:cNvGrpSpPr/>
          <p:nvPr/>
        </p:nvGrpSpPr>
        <p:grpSpPr>
          <a:xfrm>
            <a:off x="1544312" y="5980425"/>
            <a:ext cx="1730530" cy="888429"/>
            <a:chOff x="214282" y="5969571"/>
            <a:chExt cx="1730530" cy="888429"/>
          </a:xfrm>
        </p:grpSpPr>
        <p:sp>
          <p:nvSpPr>
            <p:cNvPr id="14" name="TextBox 13"/>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latin typeface="Calibri"/>
                </a:rPr>
                <a:t>11</a:t>
              </a:r>
              <a:endParaRPr lang="en-IN" sz="4000" b="1" dirty="0">
                <a:solidFill>
                  <a:srgbClr val="FF0000"/>
                </a:solidFill>
                <a:latin typeface="Calibri"/>
              </a:endParaRPr>
            </a:p>
          </p:txBody>
        </p:sp>
        <p:pic>
          <p:nvPicPr>
            <p:cNvPr id="15"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285501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solidFill>
                  <a:prstClr val="black">
                    <a:tint val="75000"/>
                  </a:prstClr>
                </a:solidFill>
                <a:latin typeface="Calibri"/>
              </a:rPr>
              <a:t>Trainer: A.M.P.Ganesh Prabhu [ampganeshprabhu@gmail.com]</a:t>
            </a:r>
          </a:p>
        </p:txBody>
      </p:sp>
      <p:sp>
        <p:nvSpPr>
          <p:cNvPr id="3" name="Slide Number Placeholder 2"/>
          <p:cNvSpPr>
            <a:spLocks noGrp="1"/>
          </p:cNvSpPr>
          <p:nvPr>
            <p:ph type="sldNum" sz="quarter" idx="12"/>
          </p:nvPr>
        </p:nvSpPr>
        <p:spPr>
          <a:xfrm>
            <a:off x="8316250" y="6404015"/>
            <a:ext cx="2133600" cy="365125"/>
          </a:xfrm>
        </p:spPr>
        <p:txBody>
          <a:bodyPr/>
          <a:lstStyle/>
          <a:p>
            <a:fld id="{17150684-6EE8-4B8B-A7EA-1ED156AA2FBC}" type="slidenum">
              <a:rPr lang="en-IN">
                <a:solidFill>
                  <a:prstClr val="black">
                    <a:tint val="75000"/>
                  </a:prstClr>
                </a:solidFill>
                <a:latin typeface="Calibri"/>
              </a:rPr>
              <a:pPr/>
              <a:t>9</a:t>
            </a:fld>
            <a:endParaRPr lang="en-IN" dirty="0">
              <a:solidFill>
                <a:prstClr val="black">
                  <a:tint val="75000"/>
                </a:prstClr>
              </a:solidFill>
              <a:latin typeface="Calibri"/>
            </a:endParaRPr>
          </a:p>
        </p:txBody>
      </p:sp>
      <p:grpSp>
        <p:nvGrpSpPr>
          <p:cNvPr id="20" name="Group 19"/>
          <p:cNvGrpSpPr/>
          <p:nvPr/>
        </p:nvGrpSpPr>
        <p:grpSpPr>
          <a:xfrm>
            <a:off x="1544312" y="5980425"/>
            <a:ext cx="1730530" cy="888429"/>
            <a:chOff x="214282" y="5969571"/>
            <a:chExt cx="1730530" cy="888429"/>
          </a:xfrm>
        </p:grpSpPr>
        <p:sp>
          <p:nvSpPr>
            <p:cNvPr id="21" name="TextBox 20"/>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latin typeface="Calibri"/>
                </a:rPr>
                <a:t>11</a:t>
              </a:r>
              <a:endParaRPr lang="en-IN" sz="4000" b="1" dirty="0">
                <a:solidFill>
                  <a:srgbClr val="FF0000"/>
                </a:solidFill>
                <a:latin typeface="Calibri"/>
              </a:endParaRPr>
            </a:p>
          </p:txBody>
        </p:sp>
        <p:pic>
          <p:nvPicPr>
            <p:cNvPr id="22" name="Picture 2" descr="Image result for c++ 11 logo"/>
            <p:cNvPicPr>
              <a:picLocks noChangeAspect="1" noChangeArrowheads="1"/>
            </p:cNvPicPr>
            <p:nvPr/>
          </p:nvPicPr>
          <p:blipFill>
            <a:blip r:embed="rId2" cstate="print"/>
            <a:srcRect/>
            <a:stretch>
              <a:fillRect/>
            </a:stretch>
          </p:blipFill>
          <p:spPr bwMode="auto">
            <a:xfrm>
              <a:off x="214282" y="5969571"/>
              <a:ext cx="1285884" cy="888429"/>
            </a:xfrm>
            <a:prstGeom prst="rect">
              <a:avLst/>
            </a:prstGeom>
            <a:noFill/>
          </p:spPr>
        </p:pic>
      </p:grpSp>
      <p:grpSp>
        <p:nvGrpSpPr>
          <p:cNvPr id="23" name="Group 22"/>
          <p:cNvGrpSpPr/>
          <p:nvPr/>
        </p:nvGrpSpPr>
        <p:grpSpPr>
          <a:xfrm>
            <a:off x="1749974" y="145015"/>
            <a:ext cx="8643998" cy="6441562"/>
            <a:chOff x="285720" y="214290"/>
            <a:chExt cx="8643998" cy="6441562"/>
          </a:xfrm>
        </p:grpSpPr>
        <p:graphicFrame>
          <p:nvGraphicFramePr>
            <p:cNvPr id="24" name="Diagram 23"/>
            <p:cNvGraphicFramePr/>
            <p:nvPr/>
          </p:nvGraphicFramePr>
          <p:xfrm>
            <a:off x="2285984" y="214290"/>
            <a:ext cx="6643734" cy="785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Rectangle 24"/>
            <p:cNvSpPr/>
            <p:nvPr/>
          </p:nvSpPr>
          <p:spPr>
            <a:xfrm>
              <a:off x="571472" y="1285860"/>
              <a:ext cx="7929618" cy="30777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IN" sz="1400" dirty="0">
                  <a:solidFill>
                    <a:prstClr val="white"/>
                  </a:solidFill>
                  <a:latin typeface="Calibri"/>
                </a:rPr>
                <a:t>When working with </a:t>
              </a:r>
              <a:r>
                <a:rPr lang="en-IN" sz="1400" b="1" dirty="0" err="1">
                  <a:solidFill>
                    <a:prstClr val="black"/>
                  </a:solidFill>
                  <a:latin typeface="Calibri"/>
                </a:rPr>
                <a:t>std:thread</a:t>
              </a:r>
              <a:r>
                <a:rPr lang="en-IN" sz="1400" dirty="0">
                  <a:solidFill>
                    <a:prstClr val="white"/>
                  </a:solidFill>
                  <a:latin typeface="Calibri"/>
                </a:rPr>
                <a:t> you should use the following header file:</a:t>
              </a:r>
            </a:p>
          </p:txBody>
        </p:sp>
        <p:sp>
          <p:nvSpPr>
            <p:cNvPr id="26" name="Rectangle 25"/>
            <p:cNvSpPr/>
            <p:nvPr/>
          </p:nvSpPr>
          <p:spPr>
            <a:xfrm>
              <a:off x="2643174" y="1617208"/>
              <a:ext cx="1597745" cy="307777"/>
            </a:xfrm>
            <a:prstGeom prst="rect">
              <a:avLst/>
            </a:prstGeom>
          </p:spPr>
          <p:txBody>
            <a:bodyPr wrap="none">
              <a:spAutoFit/>
            </a:bodyPr>
            <a:lstStyle/>
            <a:p>
              <a:r>
                <a:rPr lang="en-IN" sz="1400" dirty="0">
                  <a:solidFill>
                    <a:srgbClr val="460802"/>
                  </a:solidFill>
                  <a:latin typeface="Calibri"/>
                </a:rPr>
                <a:t>#include &lt;</a:t>
              </a:r>
              <a:r>
                <a:rPr lang="en-IN" sz="1400" dirty="0">
                  <a:solidFill>
                    <a:srgbClr val="1F497D">
                      <a:lumMod val="60000"/>
                      <a:lumOff val="40000"/>
                    </a:srgbClr>
                  </a:solidFill>
                  <a:latin typeface="Calibri"/>
                </a:rPr>
                <a:t>thread </a:t>
              </a:r>
              <a:r>
                <a:rPr lang="en-IN" sz="1400" dirty="0">
                  <a:solidFill>
                    <a:prstClr val="black"/>
                  </a:solidFill>
                  <a:latin typeface="Calibri"/>
                </a:rPr>
                <a:t>&gt;</a:t>
              </a:r>
            </a:p>
          </p:txBody>
        </p:sp>
        <p:sp>
          <p:nvSpPr>
            <p:cNvPr id="27" name="Rectangle 26"/>
            <p:cNvSpPr/>
            <p:nvPr/>
          </p:nvSpPr>
          <p:spPr>
            <a:xfrm>
              <a:off x="571472" y="1916030"/>
              <a:ext cx="2446824" cy="307777"/>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IN" sz="1400" dirty="0">
                  <a:solidFill>
                    <a:prstClr val="white"/>
                  </a:solidFill>
                  <a:latin typeface="Calibri"/>
                </a:rPr>
                <a:t>and the following namespace:</a:t>
              </a:r>
            </a:p>
          </p:txBody>
        </p:sp>
        <p:sp>
          <p:nvSpPr>
            <p:cNvPr id="28" name="Rectangle 27"/>
            <p:cNvSpPr/>
            <p:nvPr/>
          </p:nvSpPr>
          <p:spPr>
            <a:xfrm>
              <a:off x="2656542" y="2266834"/>
              <a:ext cx="2857520" cy="307777"/>
            </a:xfrm>
            <a:prstGeom prst="rect">
              <a:avLst/>
            </a:prstGeom>
          </p:spPr>
          <p:txBody>
            <a:bodyPr wrap="square">
              <a:spAutoFit/>
            </a:bodyPr>
            <a:lstStyle/>
            <a:p>
              <a:pPr fontAlgn="t"/>
              <a:r>
                <a:rPr lang="en-IN" sz="1400" dirty="0">
                  <a:solidFill>
                    <a:srgbClr val="0000FF"/>
                  </a:solidFill>
                  <a:latin typeface="Calibri"/>
                </a:rPr>
                <a:t>using namespace </a:t>
              </a:r>
              <a:r>
                <a:rPr lang="en-IN" sz="1400" dirty="0">
                  <a:solidFill>
                    <a:prstClr val="black">
                      <a:lumMod val="65000"/>
                      <a:lumOff val="35000"/>
                    </a:prstClr>
                  </a:solidFill>
                  <a:latin typeface="Calibri"/>
                </a:rPr>
                <a:t>std</a:t>
              </a:r>
              <a:r>
                <a:rPr lang="en-IN" sz="1400" dirty="0">
                  <a:solidFill>
                    <a:prstClr val="black"/>
                  </a:solidFill>
                  <a:latin typeface="Calibri"/>
                </a:rPr>
                <a:t>;</a:t>
              </a:r>
            </a:p>
          </p:txBody>
        </p:sp>
        <p:pic>
          <p:nvPicPr>
            <p:cNvPr id="29" name="Picture 2"/>
            <p:cNvPicPr>
              <a:picLocks noChangeAspect="1" noChangeArrowheads="1"/>
            </p:cNvPicPr>
            <p:nvPr/>
          </p:nvPicPr>
          <p:blipFill>
            <a:blip r:embed="rId8"/>
            <a:srcRect/>
            <a:stretch>
              <a:fillRect/>
            </a:stretch>
          </p:blipFill>
          <p:spPr bwMode="auto">
            <a:xfrm>
              <a:off x="6286512" y="2143116"/>
              <a:ext cx="2500330" cy="4475865"/>
            </a:xfrm>
            <a:prstGeom prst="rect">
              <a:avLst/>
            </a:prstGeom>
            <a:noFill/>
            <a:ln w="9525">
              <a:noFill/>
              <a:miter lim="800000"/>
              <a:headEnd/>
              <a:tailEnd/>
            </a:ln>
            <a:effectLst/>
          </p:spPr>
        </p:pic>
        <p:graphicFrame>
          <p:nvGraphicFramePr>
            <p:cNvPr id="30" name="Diagram 29"/>
            <p:cNvGraphicFramePr/>
            <p:nvPr/>
          </p:nvGraphicFramePr>
          <p:xfrm>
            <a:off x="285720" y="2825268"/>
            <a:ext cx="5357850" cy="331837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31" name="TextBox 30"/>
            <p:cNvSpPr txBox="1"/>
            <p:nvPr/>
          </p:nvSpPr>
          <p:spPr>
            <a:xfrm>
              <a:off x="6428256" y="2070546"/>
              <a:ext cx="571504" cy="369332"/>
            </a:xfrm>
            <a:prstGeom prst="rect">
              <a:avLst/>
            </a:prstGeom>
            <a:noFill/>
          </p:spPr>
          <p:txBody>
            <a:bodyPr wrap="square" rtlCol="0">
              <a:spAutoFit/>
            </a:bodyPr>
            <a:lstStyle/>
            <a:p>
              <a:pPr algn="ctr"/>
              <a:r>
                <a:rPr lang="en-US" b="1" dirty="0">
                  <a:solidFill>
                    <a:prstClr val="black"/>
                  </a:solidFill>
                  <a:latin typeface="Calibri"/>
                </a:rPr>
                <a:t>(a)</a:t>
              </a:r>
              <a:endParaRPr lang="en-IN" b="1" dirty="0">
                <a:solidFill>
                  <a:prstClr val="black"/>
                </a:solidFill>
                <a:latin typeface="Calibri"/>
              </a:endParaRPr>
            </a:p>
          </p:txBody>
        </p:sp>
        <p:sp>
          <p:nvSpPr>
            <p:cNvPr id="32" name="TextBox 31"/>
            <p:cNvSpPr txBox="1"/>
            <p:nvPr/>
          </p:nvSpPr>
          <p:spPr>
            <a:xfrm>
              <a:off x="6429388" y="3071810"/>
              <a:ext cx="571504" cy="369332"/>
            </a:xfrm>
            <a:prstGeom prst="rect">
              <a:avLst/>
            </a:prstGeom>
            <a:noFill/>
          </p:spPr>
          <p:txBody>
            <a:bodyPr wrap="square" rtlCol="0">
              <a:spAutoFit/>
            </a:bodyPr>
            <a:lstStyle/>
            <a:p>
              <a:pPr algn="ctr"/>
              <a:r>
                <a:rPr lang="en-US" b="1" dirty="0">
                  <a:solidFill>
                    <a:prstClr val="black"/>
                  </a:solidFill>
                  <a:latin typeface="Calibri"/>
                </a:rPr>
                <a:t>(b)</a:t>
              </a:r>
              <a:endParaRPr lang="en-IN" b="1" dirty="0">
                <a:solidFill>
                  <a:prstClr val="black"/>
                </a:solidFill>
                <a:latin typeface="Calibri"/>
              </a:endParaRPr>
            </a:p>
          </p:txBody>
        </p:sp>
        <p:sp>
          <p:nvSpPr>
            <p:cNvPr id="33" name="TextBox 32"/>
            <p:cNvSpPr txBox="1"/>
            <p:nvPr/>
          </p:nvSpPr>
          <p:spPr>
            <a:xfrm>
              <a:off x="5786446" y="3571876"/>
              <a:ext cx="571504" cy="369332"/>
            </a:xfrm>
            <a:prstGeom prst="rect">
              <a:avLst/>
            </a:prstGeom>
            <a:noFill/>
          </p:spPr>
          <p:txBody>
            <a:bodyPr wrap="square" rtlCol="0">
              <a:spAutoFit/>
            </a:bodyPr>
            <a:lstStyle/>
            <a:p>
              <a:pPr algn="ctr"/>
              <a:r>
                <a:rPr lang="en-US" b="1" dirty="0">
                  <a:solidFill>
                    <a:prstClr val="black"/>
                  </a:solidFill>
                  <a:latin typeface="Calibri"/>
                </a:rPr>
                <a:t>(c)</a:t>
              </a:r>
              <a:endParaRPr lang="en-IN" b="1" dirty="0">
                <a:solidFill>
                  <a:prstClr val="black"/>
                </a:solidFill>
                <a:latin typeface="Calibri"/>
              </a:endParaRPr>
            </a:p>
          </p:txBody>
        </p:sp>
        <p:sp>
          <p:nvSpPr>
            <p:cNvPr id="34" name="TextBox 33"/>
            <p:cNvSpPr txBox="1"/>
            <p:nvPr/>
          </p:nvSpPr>
          <p:spPr>
            <a:xfrm>
              <a:off x="8072462" y="4643446"/>
              <a:ext cx="571504" cy="369332"/>
            </a:xfrm>
            <a:prstGeom prst="rect">
              <a:avLst/>
            </a:prstGeom>
            <a:noFill/>
          </p:spPr>
          <p:txBody>
            <a:bodyPr wrap="square" rtlCol="0">
              <a:spAutoFit/>
            </a:bodyPr>
            <a:lstStyle/>
            <a:p>
              <a:pPr algn="ctr"/>
              <a:r>
                <a:rPr lang="en-US" b="1" dirty="0">
                  <a:solidFill>
                    <a:prstClr val="black"/>
                  </a:solidFill>
                  <a:latin typeface="Calibri"/>
                </a:rPr>
                <a:t>(d)</a:t>
              </a:r>
              <a:endParaRPr lang="en-IN" b="1" dirty="0">
                <a:solidFill>
                  <a:prstClr val="black"/>
                </a:solidFill>
                <a:latin typeface="Calibri"/>
              </a:endParaRPr>
            </a:p>
          </p:txBody>
        </p:sp>
        <p:sp>
          <p:nvSpPr>
            <p:cNvPr id="35" name="TextBox 34"/>
            <p:cNvSpPr txBox="1"/>
            <p:nvPr/>
          </p:nvSpPr>
          <p:spPr>
            <a:xfrm>
              <a:off x="6429388" y="6286520"/>
              <a:ext cx="571504" cy="369332"/>
            </a:xfrm>
            <a:prstGeom prst="rect">
              <a:avLst/>
            </a:prstGeom>
            <a:noFill/>
          </p:spPr>
          <p:txBody>
            <a:bodyPr wrap="square" rtlCol="0">
              <a:spAutoFit/>
            </a:bodyPr>
            <a:lstStyle/>
            <a:p>
              <a:pPr algn="ctr"/>
              <a:r>
                <a:rPr lang="en-US" b="1" dirty="0">
                  <a:solidFill>
                    <a:prstClr val="black"/>
                  </a:solidFill>
                  <a:latin typeface="Calibri"/>
                </a:rPr>
                <a:t>(e)</a:t>
              </a:r>
              <a:endParaRPr lang="en-IN" b="1" dirty="0">
                <a:solidFill>
                  <a:prstClr val="black"/>
                </a:solidFill>
                <a:latin typeface="Calibri"/>
              </a:endParaRPr>
            </a:p>
          </p:txBody>
        </p:sp>
      </p:grpSp>
    </p:spTree>
    <p:extLst>
      <p:ext uri="{BB962C8B-B14F-4D97-AF65-F5344CB8AC3E}">
        <p14:creationId xmlns:p14="http://schemas.microsoft.com/office/powerpoint/2010/main" val="112393183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4838</Words>
  <Application>Microsoft Office PowerPoint</Application>
  <PresentationFormat>Widescreen</PresentationFormat>
  <Paragraphs>449</Paragraphs>
  <Slides>35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Consolas</vt:lpstr>
      <vt:lpstr>Courier New</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Prabhu</dc:creator>
  <cp:lastModifiedBy>Ganesh Prabhu</cp:lastModifiedBy>
  <cp:revision>3</cp:revision>
  <dcterms:created xsi:type="dcterms:W3CDTF">2023-08-12T07:51:41Z</dcterms:created>
  <dcterms:modified xsi:type="dcterms:W3CDTF">2023-08-19T13:53:48Z</dcterms:modified>
</cp:coreProperties>
</file>