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B3525-5F3D-4F52-9E8D-738F115793BC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80BF3-581D-4711-815C-3F6513509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5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7628-0ADF-88F4-C9DC-E3BEA9B4A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EC05E-ABF6-B34B-DDFC-EA0842B5F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FDA93-0AE9-6583-6DDC-18023513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2E17-D026-490D-85B6-D871E311F56C}" type="datetime1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17575-5298-6C01-FB2A-03A14493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57445-7378-F748-52E0-748201F6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D7F-51A3-49FE-8B21-48E6156B1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43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2131-E80D-03F6-3472-97FDDCAC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98C1E-171D-CF17-AA0C-93BF9FEBD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EDA9-2EDA-4746-EF24-68F78015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8DCD-6B79-4B76-94EF-E720D88791FD}" type="datetime1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20206-1B82-7755-D2F5-9AA45285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A918-8F2A-61AD-E98F-7D71720C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D7F-51A3-49FE-8B21-48E6156B1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26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632E3-BB5C-B505-6941-0A4EAD265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5F320-C786-A862-B631-B11D617E3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06990-F681-24CD-07E7-FA9B47DA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7BD2-44B8-4370-9942-7B9EE4AD02E3}" type="datetime1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96EAF-54B6-D238-25F2-4657FACC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0F483-486D-2385-1B4B-567FC13C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D7F-51A3-49FE-8B21-48E6156B1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7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D32E-B835-ABC2-8897-2B4F8544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B7BF0-B809-B78D-4CE0-54F0C2080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4FFA8-1A61-0219-A30F-A517DCB3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50E3-3AE4-4EA7-A523-C1568FFE0464}" type="datetime1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0BF4-D7A5-BC93-31BF-20D687BF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333A-D05D-EE0F-3521-6318A60B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D7F-51A3-49FE-8B21-48E6156B1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20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3AD6-FBE2-C062-B781-B883A682A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3DA5B-F038-2493-24FB-B31E24FB0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65448-3388-0A1E-473E-FDCB24F2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A061-A75F-4712-8972-ECBCFECA1449}" type="datetime1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DD031-760E-4B23-E5FB-7778AC26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F86A-7841-36D3-804E-9DB451F3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D7F-51A3-49FE-8B21-48E6156B1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FA5E-8887-0EDF-19A7-7327F975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E4A0F-61EF-0147-5557-1E5CBA230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79003-FC96-F6B5-F84D-6B88AA676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79F89-7DEF-DCF7-8253-632D41C0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92CF-E445-4B72-9E83-969CDAD1E173}" type="datetime1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2F454-DF8A-9358-966F-3F05D29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C5DDA-32D2-0D03-3E78-5ECC6808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D7F-51A3-49FE-8B21-48E6156B1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51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A1CC-91C5-F449-ED65-54D6FD93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71F8E-4C9E-BCB3-E7BE-5C595C6C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5D452-9E09-EF63-B049-5D2FAF685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76FAA-8BE8-78CD-15B7-4BB2283B6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086F6-B45C-F712-03F2-FC405630C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7BAE2-7BE4-2CED-177D-853772DE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A3CD-FC20-4BA1-8AB4-54A9FAFBEE99}" type="datetime1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D47C4-4D13-6207-A336-DBDECDBD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E0963-9CA5-15FD-EE5F-38792C46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D7F-51A3-49FE-8B21-48E6156B1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10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2844-9E0B-D374-6B90-CE68706F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9D347-2410-4B07-9691-6A8B3065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14B4-A3B0-4BDF-93D5-7DE99AA79FB5}" type="datetime1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09A3E-6049-2ECA-95F8-90DA0E93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DA110-F01C-C3B1-934E-D98AF883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D7F-51A3-49FE-8B21-48E6156B1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8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41793-6168-F4CC-0C14-550DAEAC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19F2-0946-416C-A339-560E3A670B12}" type="datetime1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8E705-8AC5-D6F3-E691-11A7CF8F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89F64-8F89-F055-EA98-012F63E8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D7F-51A3-49FE-8B21-48E6156B1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13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1B76-8332-5FD2-03E2-24C09753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48FB-8526-3C34-A7C4-6E38AF631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9A3AC-588E-C4CB-16C6-E3D1F8035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C013-7FDB-CCC5-3003-A64346C9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3C42-CA6D-4CD9-91F2-1C446C6E1E0C}" type="datetime1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07DC6-D510-BDDC-E661-F231AEF1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ADA19-C658-2AA5-5525-967AB246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D7F-51A3-49FE-8B21-48E6156B1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16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DE95-D362-DB95-42B3-379FD05F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7017C-BDD0-4BE8-5EF2-9AFF415CE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C6606-3868-25E9-B5FC-86282FFD9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97DF8-D7F0-D28B-B0FA-49AE728C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BF2A-52AA-4EC4-9929-9814A173B4AE}" type="datetime1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A9345-19B5-7BD6-A513-8AC6770A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A0394-0EFE-4453-2E8C-24E41404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D7F-51A3-49FE-8B21-48E6156B1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55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18380-158A-A493-DF1A-6D7EC152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3BB47-4EAE-0B4E-B3A3-F71CFA17D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BE20-5EBF-F3CF-7C70-A52EF47A8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4BAE-170D-4242-84E0-5A69183B9807}" type="datetime1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EC0DE-B058-1EC7-18E5-497CCE38D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ampganeshprabhu@gmail.com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D00E0-EF45-15A0-6FAE-D6E464444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4CD7F-51A3-49FE-8B21-48E6156B1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60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1052-9E3C-9BF8-CF6B-D7A9D3249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std::array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9745B-70BA-717D-B214-FFE6E4881F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C++ 17/20</a:t>
            </a:r>
          </a:p>
        </p:txBody>
      </p:sp>
    </p:spTree>
    <p:extLst>
      <p:ext uri="{BB962C8B-B14F-4D97-AF65-F5344CB8AC3E}">
        <p14:creationId xmlns:p14="http://schemas.microsoft.com/office/powerpoint/2010/main" val="135231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0E2D-A3B2-EA6D-161E-F7FF18CC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std::array </a:t>
            </a:r>
            <a:br>
              <a:rPr lang="en-IN" dirty="0"/>
            </a:br>
            <a:r>
              <a:rPr lang="en-US" sz="2000" b="0" dirty="0">
                <a:solidFill>
                  <a:srgbClr val="0700D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0700D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89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89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89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700D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89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br>
              <a:rPr lang="en-US" sz="2000" b="0" dirty="0">
                <a:solidFill>
                  <a:srgbClr val="0089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A94B-603F-94F7-4956-4DEAD9485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This container is an aggregate type with the same semantics as a struct holding a C-style array T[N] as its only non-static data member.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Unlike a C-style array, it doesn't decay to T* automatically. As an aggregate type, it can be initialized with aggregate-initialization given at most N initializers that are convertible to T:</a:t>
            </a:r>
          </a:p>
          <a:p>
            <a:endParaRPr lang="en-US" sz="1800" dirty="0"/>
          </a:p>
          <a:p>
            <a:endParaRPr lang="en-US" sz="1800" dirty="0"/>
          </a:p>
          <a:p>
            <a:pPr>
              <a:lnSpc>
                <a:spcPct val="160000"/>
              </a:lnSpc>
            </a:pPr>
            <a:r>
              <a:rPr lang="en-US" sz="1800" dirty="0"/>
              <a:t>The struct combines the performance and accessibility of a C-style array with the benefits of a standard container, such as knowing its own size, supporting assignment, random access iterators, etc.</a:t>
            </a:r>
          </a:p>
          <a:p>
            <a:pPr>
              <a:lnSpc>
                <a:spcPct val="160000"/>
              </a:lnSpc>
            </a:pPr>
            <a:r>
              <a:rPr lang="en-US" sz="1800" dirty="0"/>
              <a:t>An array can also be used as a tuple of N elements of the same type.</a:t>
            </a:r>
          </a:p>
          <a:p>
            <a:pPr>
              <a:lnSpc>
                <a:spcPct val="160000"/>
              </a:lnSpc>
            </a:pPr>
            <a:r>
              <a:rPr lang="en-US" sz="1800" dirty="0"/>
              <a:t>There is a special case for a zero-length array (N == 0). In that case, </a:t>
            </a:r>
            <a:r>
              <a:rPr lang="en-US" sz="1800" dirty="0" err="1"/>
              <a:t>array.begin</a:t>
            </a:r>
            <a:r>
              <a:rPr lang="en-US" sz="1800" dirty="0"/>
              <a:t>() == </a:t>
            </a:r>
            <a:r>
              <a:rPr lang="en-US" sz="1800" dirty="0" err="1"/>
              <a:t>array.end</a:t>
            </a:r>
            <a:r>
              <a:rPr lang="en-US" sz="1800" dirty="0"/>
              <a:t>(), which is some unique value. </a:t>
            </a:r>
            <a:r>
              <a:rPr lang="en-US" sz="1800" u="sng" dirty="0">
                <a:solidFill>
                  <a:schemeClr val="accent1"/>
                </a:solidFill>
              </a:rPr>
              <a:t>The effect of calling front() or back() on a zero-sized array is undefined</a:t>
            </a:r>
            <a:r>
              <a:rPr lang="en-US" sz="1800" dirty="0"/>
              <a:t>.</a:t>
            </a:r>
          </a:p>
          <a:p>
            <a:pPr lvl="4"/>
            <a:r>
              <a:rPr lang="en-US" sz="2000" dirty="0">
                <a:solidFill>
                  <a:srgbClr val="0089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+mj-ea"/>
                <a:cs typeface="+mj-cs"/>
              </a:rPr>
              <a:t>T</a:t>
            </a:r>
            <a:r>
              <a:rPr lang="en-US" dirty="0"/>
              <a:t>	Type of the elements</a:t>
            </a:r>
          </a:p>
          <a:p>
            <a:pPr lvl="4"/>
            <a:r>
              <a:rPr lang="en-US" sz="2000" dirty="0">
                <a:solidFill>
                  <a:srgbClr val="0089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+mj-ea"/>
                <a:cs typeface="+mj-cs"/>
              </a:rPr>
              <a:t>N</a:t>
            </a:r>
            <a:r>
              <a:rPr lang="en-US" dirty="0"/>
              <a:t>	Number of elements (a compile-time constant)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EC78B-5200-07DA-9CAA-8EE7078D815B}"/>
              </a:ext>
            </a:extLst>
          </p:cNvPr>
          <p:cNvSpPr txBox="1"/>
          <p:nvPr/>
        </p:nvSpPr>
        <p:spPr>
          <a:xfrm>
            <a:off x="2971800" y="305966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0089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b="1" dirty="0">
                <a:solidFill>
                  <a:srgbClr val="05008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700D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038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5008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b="1" dirty="0">
                <a:solidFill>
                  <a:srgbClr val="05008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038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F038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F038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5D024-322A-7EFB-362B-79636B42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06EC2-EEA6-4461-C7F0-DA8237BC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D7F-51A3-49FE-8B21-48E6156B152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18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0E2D-A3B2-EA6D-161E-F7FF18CC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2" y="9335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/>
              <a:t>std::array </a:t>
            </a:r>
            <a:br>
              <a:rPr lang="en-IN" dirty="0"/>
            </a:br>
            <a:r>
              <a:rPr lang="en-US" sz="2000" b="0" dirty="0">
                <a:solidFill>
                  <a:srgbClr val="0700D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0700D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89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89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89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700D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89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br>
              <a:rPr lang="en-US" sz="2000" b="0" dirty="0">
                <a:solidFill>
                  <a:srgbClr val="0089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A94B-603F-94F7-4956-4DEAD948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67" y="1486387"/>
            <a:ext cx="10515600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/>
              <a:t>Creating array instances: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100" i="1" dirty="0"/>
              <a:t>String literal</a:t>
            </a:r>
            <a:r>
              <a:rPr lang="en-IN" sz="2100" dirty="0"/>
              <a:t>:</a:t>
            </a:r>
          </a:p>
          <a:p>
            <a:r>
              <a:rPr lang="en-US" sz="2100" dirty="0"/>
              <a:t>Note: this is only recommended if you don’t </a:t>
            </a:r>
          </a:p>
          <a:p>
            <a:pPr marL="0" indent="0">
              <a:buNone/>
            </a:pPr>
            <a:r>
              <a:rPr lang="en-US" sz="2100" dirty="0"/>
              <a:t>     have C++20, otherwise use </a:t>
            </a:r>
            <a:r>
              <a:rPr lang="en-IN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IN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to_array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std::</a:t>
            </a:r>
            <a:r>
              <a:rPr lang="en-US" sz="19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6&gt; </a:t>
            </a:r>
            <a:r>
              <a:rPr lang="en-US" sz="19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{ </a:t>
            </a:r>
            <a:r>
              <a:rPr lang="en-US" sz="19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Content: '</a:t>
            </a:r>
            <a:r>
              <a:rPr lang="en-US" sz="19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H','e','l','l','o</a:t>
            </a:r>
            <a:r>
              <a:rPr lang="en-US" sz="19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', &lt;</a:t>
            </a:r>
            <a:r>
              <a:rPr lang="en-US" sz="19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</a:t>
            </a:r>
            <a:r>
              <a:rPr lang="en-US" sz="19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9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300" i="1" dirty="0"/>
              <a:t>Integers</a:t>
            </a:r>
            <a:r>
              <a:rPr lang="en-IN" sz="2300" dirty="0"/>
              <a:t>:</a:t>
            </a:r>
            <a:endParaRPr lang="en-US" sz="23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//until C++17</a:t>
            </a:r>
            <a:endParaRPr lang="en-US" sz="19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std::</a:t>
            </a:r>
            <a:r>
              <a:rPr lang="en-US" sz="19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8&gt; </a:t>
            </a:r>
            <a:r>
              <a:rPr lang="en-US" sz="19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{1, 2, 4, 8};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Content: 1,2,4,8,0,0,0,0</a:t>
            </a:r>
            <a:endParaRPr lang="en-US" sz="19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20B11-2170-0874-5F94-CB3161001065}"/>
              </a:ext>
            </a:extLst>
          </p:cNvPr>
          <p:cNvSpPr txBox="1"/>
          <p:nvPr/>
        </p:nvSpPr>
        <p:spPr>
          <a:xfrm>
            <a:off x="5662367" y="1188522"/>
            <a:ext cx="609442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//C++17 Template argument deduction for class templates</a:t>
            </a:r>
            <a:endParaRPr lang="en-US" sz="15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std::</a:t>
            </a:r>
            <a:r>
              <a:rPr lang="en-US" sz="1500" b="0" dirty="0">
                <a:solidFill>
                  <a:srgbClr val="0665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{1, 2, 4, 8};</a:t>
            </a:r>
          </a:p>
          <a:p>
            <a:r>
              <a:rPr lang="en-US" sz="15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Content: 1,2,4,8</a:t>
            </a:r>
            <a:endParaRPr lang="en-US" sz="15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//Error, cannot deduce size only </a:t>
            </a:r>
          </a:p>
          <a:p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</a:t>
            </a:r>
            <a:r>
              <a:rPr lang="en-US" sz="15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(look C++20 </a:t>
            </a:r>
            <a:r>
              <a:rPr lang="en-US" sz="15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to_array</a:t>
            </a:r>
            <a:r>
              <a:rPr lang="en-US" sz="15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5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std::array&lt;</a:t>
            </a:r>
            <a:r>
              <a:rPr lang="en-US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numbers{1, 2, 4, 8};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110CBB-CBC4-51CC-B8C9-30F2D372370A}"/>
              </a:ext>
            </a:extLst>
          </p:cNvPr>
          <p:cNvCxnSpPr>
            <a:cxnSpLocks/>
          </p:cNvCxnSpPr>
          <p:nvPr/>
        </p:nvCxnSpPr>
        <p:spPr>
          <a:xfrm>
            <a:off x="5530391" y="1486387"/>
            <a:ext cx="0" cy="518779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C814F9-60F9-B569-3418-E9BDCCDEC8D3}"/>
              </a:ext>
            </a:extLst>
          </p:cNvPr>
          <p:cNvSpPr txBox="1"/>
          <p:nvPr/>
        </p:nvSpPr>
        <p:spPr>
          <a:xfrm>
            <a:off x="5662367" y="4148331"/>
            <a:ext cx="6326169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IN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r>
              <a:rPr lang="en-IN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15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type: std::array&lt;int, 4&gt;</a:t>
            </a:r>
            <a:endParaRPr lang="en-IN" sz="15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IN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ints</a:t>
            </a:r>
            <a:r>
              <a:rPr lang="en-IN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IN" sz="15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to_array</a:t>
            </a:r>
            <a:r>
              <a:rPr lang="en-IN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({1, 5, 3, 7});</a:t>
            </a:r>
          </a:p>
          <a:p>
            <a:r>
              <a:rPr lang="en-IN" sz="15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type: std::array&lt;float, 4&gt;</a:t>
            </a:r>
            <a:endParaRPr lang="en-IN" sz="15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IN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floats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 std::</a:t>
            </a:r>
            <a:r>
              <a:rPr lang="en-IN" sz="15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to_array</a:t>
            </a:r>
            <a:r>
              <a:rPr lang="en-IN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&gt;({1, 5, 3, 7});</a:t>
            </a:r>
          </a:p>
          <a:p>
            <a:r>
              <a:rPr lang="en-IN" sz="15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type: std::array&lt;char, 6&gt;</a:t>
            </a:r>
            <a:endParaRPr lang="en-IN" sz="15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IN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en-IN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 std::</a:t>
            </a:r>
            <a:r>
              <a:rPr lang="en-IN" sz="15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to_array</a:t>
            </a:r>
            <a:r>
              <a:rPr lang="en-IN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IN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15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this is different to std::array{"Hello"}, </a:t>
            </a:r>
            <a:endParaRPr lang="en-IN" sz="15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 which creates std::array&lt;char </a:t>
            </a:r>
            <a:r>
              <a:rPr lang="en-IN" sz="15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IN" sz="15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*, 1&gt;</a:t>
            </a:r>
            <a:endParaRPr lang="en-IN" sz="15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4532C9-7BFC-E90F-D29D-1CB7A64EBF1A}"/>
              </a:ext>
            </a:extLst>
          </p:cNvPr>
          <p:cNvSpPr txBox="1"/>
          <p:nvPr/>
        </p:nvSpPr>
        <p:spPr>
          <a:xfrm>
            <a:off x="5624658" y="3606483"/>
            <a:ext cx="61698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 create an array with an automatically deduced size or/and type, we can use 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IN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to_array</a:t>
            </a:r>
            <a:r>
              <a:rPr lang="en-I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/>
              <a:t>(since C++20).</a:t>
            </a:r>
            <a:endParaRPr lang="en-IN" sz="1600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FA1B45E-1F08-1989-A36E-7B35CC75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62D6542-8D6A-A67A-D021-21DDFB41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D7F-51A3-49FE-8B21-48E6156B152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14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8775</TotalTime>
  <Words>571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std::array</vt:lpstr>
      <vt:lpstr>std::array  template &lt;typename T, std::size_t N&gt; class array { };</vt:lpstr>
      <vt:lpstr>std::array  template &lt;typename T, std::size_t N&gt; class array { };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Prabhu</dc:creator>
  <cp:lastModifiedBy>Ganesh Prabhu</cp:lastModifiedBy>
  <cp:revision>1</cp:revision>
  <dcterms:created xsi:type="dcterms:W3CDTF">2024-06-16T07:17:48Z</dcterms:created>
  <dcterms:modified xsi:type="dcterms:W3CDTF">2024-06-22T09:33:17Z</dcterms:modified>
</cp:coreProperties>
</file>