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D292-7F31-F66F-D373-91E4F02A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6B119-5C9D-45D2-E391-A0956CF1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99C2-BA42-A1FD-AA67-95BCD015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149C-6B9C-FCE0-C17F-57CFC94E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BFFC-0FD5-37E4-949C-0022A73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44E8-F72A-708A-E06B-5ABE78C4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FDD10-129B-87A5-6BC2-AB75B6CEE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8F24-95A4-749B-9E3F-0C01030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3BEF-F602-4740-2D8D-FDD576C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D89E-FF0E-5B67-72E4-8B55ACE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0DD36-0392-7C37-128E-337385668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B44EA-7A27-0C61-6100-8C55B9058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0C0B-0F79-6679-857C-E5A77813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01A8-B150-7FD5-D8F9-CE94FADD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26D-4221-1ADC-C444-B14A4EC5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1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2F0C-3BA6-AFDB-BFB8-4B49D254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D12A-8476-E4E0-2F1B-DD1CAAAE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C02B-AE50-F896-4C90-D058CC07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2FE3-2624-001F-42B2-C827148E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7317-7876-BB61-FE39-01C9B52B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FD3C-FE1C-276E-1028-5DE677F9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A2FB-FFB3-CA1B-A618-F9A7AF3D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2F39-8C9D-A330-F5D3-995A96E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44F1-5ED1-8138-DB63-0C5E18B5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67E7-466A-C546-F7DA-F991BF1B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7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F26E-9AEA-E200-61BD-A0C905AD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BC0A-ED7A-AAA3-CC4E-83763F07B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9C845-643C-225D-7E31-58A94764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2F22-F2D5-6824-B783-F26D93E5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B76E-ECA2-068B-9912-B6ADE24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D2AE4-90C8-F159-CCDB-AF9BAD45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5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D8DE-9A24-B91E-119C-6CAAE62F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C49B-5F62-23B0-CE01-53C64FB0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ECCB-6101-FBA0-16DB-2E25974F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C57D1-EC73-D609-60EF-40E42B94C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DDF27-75BB-F27B-0F33-AC09C9164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54FAA-70EE-98E2-A391-9CAC51B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EBF33-BD6C-9B03-EE31-6407D86F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7DA2C-6074-7E93-AAF1-FA0A3694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2AEC-0A1E-3F03-009A-F721CEB4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89A41-57EB-CE27-2754-70AF856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0C0CC-7705-0A5D-A560-787FC856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1F930-6C8C-48C2-3C65-1304C50E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9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62444-554D-3078-C6DC-67B07541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1F315-AA51-8575-5A42-213B52ED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86919-9C69-4C19-A692-810C3B05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3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AC1B-AC49-158E-2E06-E944CB41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7F13-200D-2478-E949-F23CDA1A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77BF-F80E-DAE8-40F5-2A1B7F90A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4359-35A8-1AA0-5EA1-CDE59074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0E46-13B6-C699-DA78-D548D0B8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60CE-D3E2-EEAD-A227-8925E8BB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B3D5-10B6-47E4-08C2-3CD3515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788AB-F8F2-5240-616B-60FE5D57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B53B5-0630-211C-A123-37E39F74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8DE6-D7FD-2124-5E8D-2F52D4C8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721F-42C6-84AD-7B0A-36BC415A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F86A-9A57-A31C-BF27-6B59E08D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2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14C8F-D7DD-905F-C72E-81EA9D31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BC5F5-30C2-1BFB-179A-D3763070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416C-469F-ADD7-A4EF-DF5A7A3B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BD30-B951-481A-A814-829FEBDC504D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8081-3314-A20D-018B-DC6B0AF2B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9ADC-01AD-9789-1826-0BF8B2111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3D67-D26A-48D1-A8CC-4E7AD895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6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>
            <a:off x="446997" y="3220784"/>
            <a:ext cx="11298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3191" y="1062619"/>
            <a:ext cx="326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v2 ={…};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0435" y="2462248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775509" y="2892553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33550" y="2462248"/>
            <a:ext cx="476805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v2</a:t>
            </a:r>
            <a:endParaRPr lang="en-IN" sz="1600" dirty="0"/>
          </a:p>
        </p:txBody>
      </p:sp>
      <p:cxnSp>
        <p:nvCxnSpPr>
          <p:cNvPr id="48" name="Straight Arrow Connector 47"/>
          <p:cNvCxnSpPr>
            <a:cxnSpLocks/>
            <a:endCxn id="3" idx="1"/>
          </p:cNvCxnSpPr>
          <p:nvPr/>
        </p:nvCxnSpPr>
        <p:spPr>
          <a:xfrm>
            <a:off x="3270422" y="2936509"/>
            <a:ext cx="748771" cy="8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389984" y="121482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84988" y="3538518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0143" y="3538521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28740" y="3538518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57344" y="3538518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59047" y="3538518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0756" y="3538518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75904" y="3538517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1058" y="3538516"/>
            <a:ext cx="902367" cy="470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6207" y="3538515"/>
            <a:ext cx="902367" cy="4703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387D0-C3F8-54D7-D595-F634D278105C}"/>
              </a:ext>
            </a:extLst>
          </p:cNvPr>
          <p:cNvSpPr/>
          <p:nvPr/>
        </p:nvSpPr>
        <p:spPr>
          <a:xfrm>
            <a:off x="4019193" y="3531279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B0BBF-3F98-6605-04BE-693EC608BA4F}"/>
              </a:ext>
            </a:extLst>
          </p:cNvPr>
          <p:cNvSpPr/>
          <p:nvPr/>
        </p:nvSpPr>
        <p:spPr>
          <a:xfrm>
            <a:off x="4234348" y="3531282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CE666-7C9E-FAE2-8179-1CE68AE0329E}"/>
              </a:ext>
            </a:extLst>
          </p:cNvPr>
          <p:cNvSpPr/>
          <p:nvPr/>
        </p:nvSpPr>
        <p:spPr>
          <a:xfrm>
            <a:off x="4462945" y="3531279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FD8F1-06D0-CD70-69CC-68E6C5B6C42D}"/>
              </a:ext>
            </a:extLst>
          </p:cNvPr>
          <p:cNvSpPr/>
          <p:nvPr/>
        </p:nvSpPr>
        <p:spPr>
          <a:xfrm>
            <a:off x="4691549" y="3531279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92810-5509-A285-8349-9CD0E844B83E}"/>
              </a:ext>
            </a:extLst>
          </p:cNvPr>
          <p:cNvSpPr/>
          <p:nvPr/>
        </p:nvSpPr>
        <p:spPr>
          <a:xfrm>
            <a:off x="4893252" y="3531279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9201D-9BAD-3D95-EB16-7A68812A8B4D}"/>
              </a:ext>
            </a:extLst>
          </p:cNvPr>
          <p:cNvSpPr/>
          <p:nvPr/>
        </p:nvSpPr>
        <p:spPr>
          <a:xfrm>
            <a:off x="5094961" y="3531279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7D471-00E1-B7D1-D10D-BD13623D1779}"/>
              </a:ext>
            </a:extLst>
          </p:cNvPr>
          <p:cNvSpPr/>
          <p:nvPr/>
        </p:nvSpPr>
        <p:spPr>
          <a:xfrm>
            <a:off x="5310109" y="3531278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12294-A600-EC6F-AA61-2F5DA96B5509}"/>
              </a:ext>
            </a:extLst>
          </p:cNvPr>
          <p:cNvSpPr/>
          <p:nvPr/>
        </p:nvSpPr>
        <p:spPr>
          <a:xfrm>
            <a:off x="5525263" y="3531277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7CABE-49E5-F6F7-59CD-762CCD2EF9E1}"/>
              </a:ext>
            </a:extLst>
          </p:cNvPr>
          <p:cNvSpPr/>
          <p:nvPr/>
        </p:nvSpPr>
        <p:spPr>
          <a:xfrm>
            <a:off x="5740412" y="3531276"/>
            <a:ext cx="902367" cy="470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850E3-6EC2-06C6-1F78-803653AF161F}"/>
              </a:ext>
            </a:extLst>
          </p:cNvPr>
          <p:cNvSpPr txBox="1"/>
          <p:nvPr/>
        </p:nvSpPr>
        <p:spPr>
          <a:xfrm>
            <a:off x="8794413" y="2281286"/>
            <a:ext cx="15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0B0C6-C008-BEFB-B871-F7EA3C2BAD28}"/>
              </a:ext>
            </a:extLst>
          </p:cNvPr>
          <p:cNvSpPr txBox="1"/>
          <p:nvPr/>
        </p:nvSpPr>
        <p:spPr>
          <a:xfrm>
            <a:off x="8794413" y="3709016"/>
            <a:ext cx="15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7376E-6212-E9CD-A6B3-520725CEC9AC}"/>
              </a:ext>
            </a:extLst>
          </p:cNvPr>
          <p:cNvSpPr txBox="1"/>
          <p:nvPr/>
        </p:nvSpPr>
        <p:spPr>
          <a:xfrm>
            <a:off x="191678" y="534770"/>
            <a:ext cx="78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Hypothetical view of container class objects containing info 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0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53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13200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3187700"/>
            <a:ext cx="9061450" cy="88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92287" y="5099050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6007100" y="46609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IN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924800" y="346348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067300" y="381771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485900" y="1574800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stack&lt;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&gt;::s1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5900" y="1981200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10250" y="1499632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list&lt;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&gt;::ls1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0250" y="1906032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2287" y="4806950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789112" y="4514850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IN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776411" y="3671669"/>
            <a:ext cx="530225" cy="29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789111" y="3968750"/>
            <a:ext cx="530225" cy="539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31" idx="0"/>
          </p:cNvCxnSpPr>
          <p:nvPr/>
        </p:nvCxnSpPr>
        <p:spPr>
          <a:xfrm flipH="1">
            <a:off x="2041524" y="2134632"/>
            <a:ext cx="66676" cy="153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454900" y="52451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IN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8129587" y="4413250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73675" y="2134632"/>
            <a:ext cx="1063625" cy="16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0" idx="0"/>
          </p:cNvCxnSpPr>
          <p:nvPr/>
        </p:nvCxnSpPr>
        <p:spPr>
          <a:xfrm rot="16200000" flipH="1">
            <a:off x="5911502" y="4095402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13" idx="2"/>
          </p:cNvCxnSpPr>
          <p:nvPr/>
        </p:nvCxnSpPr>
        <p:spPr>
          <a:xfrm rot="10800000">
            <a:off x="5537200" y="4363820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33" idx="0"/>
          </p:cNvCxnSpPr>
          <p:nvPr/>
        </p:nvCxnSpPr>
        <p:spPr>
          <a:xfrm>
            <a:off x="6946900" y="493395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1"/>
            <a:endCxn id="10" idx="2"/>
          </p:cNvCxnSpPr>
          <p:nvPr/>
        </p:nvCxnSpPr>
        <p:spPr>
          <a:xfrm rot="10800000">
            <a:off x="6477000" y="520700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129587" y="3999803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  <a:endCxn id="11" idx="2"/>
          </p:cNvCxnSpPr>
          <p:nvPr/>
        </p:nvCxnSpPr>
        <p:spPr>
          <a:xfrm flipV="1">
            <a:off x="8394700" y="4009588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6" idx="2"/>
          </p:cNvCxnSpPr>
          <p:nvPr/>
        </p:nvCxnSpPr>
        <p:spPr>
          <a:xfrm flipV="1">
            <a:off x="8394700" y="4953000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3"/>
            <a:endCxn id="33" idx="3"/>
          </p:cNvCxnSpPr>
          <p:nvPr/>
        </p:nvCxnSpPr>
        <p:spPr>
          <a:xfrm flipH="1">
            <a:off x="8394700" y="4683125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393700"/>
            <a:ext cx="78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Hypothetical view of container class objects containing info 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53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963" y="3251200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3187700"/>
            <a:ext cx="9061450" cy="88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337273" y="46609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IN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8254973" y="346348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97473" y="381771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6140423" y="1499632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list&lt;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&gt;::ls1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0423" y="1906032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85073" y="52451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IN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8459760" y="4413250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603848" y="2134632"/>
            <a:ext cx="1063625" cy="16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0" idx="0"/>
          </p:cNvCxnSpPr>
          <p:nvPr/>
        </p:nvCxnSpPr>
        <p:spPr>
          <a:xfrm rot="16200000" flipH="1">
            <a:off x="6241675" y="4095402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13" idx="2"/>
          </p:cNvCxnSpPr>
          <p:nvPr/>
        </p:nvCxnSpPr>
        <p:spPr>
          <a:xfrm rot="10800000">
            <a:off x="5867373" y="4363820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33" idx="0"/>
          </p:cNvCxnSpPr>
          <p:nvPr/>
        </p:nvCxnSpPr>
        <p:spPr>
          <a:xfrm>
            <a:off x="7277073" y="493395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1"/>
            <a:endCxn id="10" idx="2"/>
          </p:cNvCxnSpPr>
          <p:nvPr/>
        </p:nvCxnSpPr>
        <p:spPr>
          <a:xfrm rot="10800000">
            <a:off x="6807173" y="520700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9760" y="3999803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  <a:endCxn id="11" idx="2"/>
          </p:cNvCxnSpPr>
          <p:nvPr/>
        </p:nvCxnSpPr>
        <p:spPr>
          <a:xfrm flipV="1">
            <a:off x="8724873" y="4009588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6" idx="2"/>
          </p:cNvCxnSpPr>
          <p:nvPr/>
        </p:nvCxnSpPr>
        <p:spPr>
          <a:xfrm flipV="1">
            <a:off x="8724873" y="4953000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3"/>
            <a:endCxn id="33" idx="3"/>
          </p:cNvCxnSpPr>
          <p:nvPr/>
        </p:nvCxnSpPr>
        <p:spPr>
          <a:xfrm flipH="1">
            <a:off x="8724873" y="4683125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393700"/>
            <a:ext cx="78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Hypothetical view of container class objects containing info or data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9D167-442E-3117-FA85-8D5A22212F14}"/>
              </a:ext>
            </a:extLst>
          </p:cNvPr>
          <p:cNvSpPr/>
          <p:nvPr/>
        </p:nvSpPr>
        <p:spPr>
          <a:xfrm>
            <a:off x="8852004" y="1348033"/>
            <a:ext cx="801278" cy="417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itr</a:t>
            </a:r>
            <a:r>
              <a:rPr lang="en-IN" dirty="0"/>
              <a:t>++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383E6-6FF7-416C-0FB7-7D7028B2E50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807173" y="1765300"/>
            <a:ext cx="2445470" cy="289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3F37D6-31E7-3CCA-78C7-81FAE327FF15}"/>
              </a:ext>
            </a:extLst>
          </p:cNvPr>
          <p:cNvSpPr txBox="1"/>
          <p:nvPr/>
        </p:nvSpPr>
        <p:spPr>
          <a:xfrm>
            <a:off x="5183748" y="4635321"/>
            <a:ext cx="76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begin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16E93F-897B-3018-9473-CBAD043F3BB9}"/>
              </a:ext>
            </a:extLst>
          </p:cNvPr>
          <p:cNvSpPr/>
          <p:nvPr/>
        </p:nvSpPr>
        <p:spPr>
          <a:xfrm>
            <a:off x="5452478" y="4395706"/>
            <a:ext cx="201089" cy="269875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1EB7768-7413-F7A8-F69D-F930B1DB9735}"/>
              </a:ext>
            </a:extLst>
          </p:cNvPr>
          <p:cNvSpPr/>
          <p:nvPr/>
        </p:nvSpPr>
        <p:spPr>
          <a:xfrm>
            <a:off x="9153972" y="3320660"/>
            <a:ext cx="197341" cy="23488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A9686E-75DF-E88D-AFC8-6A80F1C0866A}"/>
              </a:ext>
            </a:extLst>
          </p:cNvPr>
          <p:cNvSpPr txBox="1"/>
          <p:nvPr/>
        </p:nvSpPr>
        <p:spPr>
          <a:xfrm>
            <a:off x="9109252" y="3501967"/>
            <a:ext cx="76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5470F211-C4F7-85F4-A6DF-E40E84F1C70A}"/>
              </a:ext>
            </a:extLst>
          </p:cNvPr>
          <p:cNvSpPr/>
          <p:nvPr/>
        </p:nvSpPr>
        <p:spPr>
          <a:xfrm>
            <a:off x="1484434" y="48514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IN" sz="1400" dirty="0"/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8ED93E0F-BECF-0F84-DA09-E5A428B9E79A}"/>
              </a:ext>
            </a:extLst>
          </p:cNvPr>
          <p:cNvSpPr/>
          <p:nvPr/>
        </p:nvSpPr>
        <p:spPr>
          <a:xfrm>
            <a:off x="3402134" y="365398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76B395EA-B4A4-E68A-4227-FB77B3541DA1}"/>
              </a:ext>
            </a:extLst>
          </p:cNvPr>
          <p:cNvSpPr/>
          <p:nvPr/>
        </p:nvSpPr>
        <p:spPr>
          <a:xfrm>
            <a:off x="544634" y="400821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B6EC66-0C35-1666-7621-B1960A7B2601}"/>
              </a:ext>
            </a:extLst>
          </p:cNvPr>
          <p:cNvSpPr/>
          <p:nvPr/>
        </p:nvSpPr>
        <p:spPr>
          <a:xfrm>
            <a:off x="1287584" y="1690132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list&lt;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&gt;::ls1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66343-CCEF-2D63-D854-EA28C747B975}"/>
              </a:ext>
            </a:extLst>
          </p:cNvPr>
          <p:cNvSpPr/>
          <p:nvPr/>
        </p:nvSpPr>
        <p:spPr>
          <a:xfrm>
            <a:off x="1287584" y="2096532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28E2DD54-97C1-4A7F-B794-481EB535A7BB}"/>
              </a:ext>
            </a:extLst>
          </p:cNvPr>
          <p:cNvSpPr/>
          <p:nvPr/>
        </p:nvSpPr>
        <p:spPr>
          <a:xfrm>
            <a:off x="2932234" y="54356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IN" sz="1400" dirty="0"/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A8398A84-9FDA-EBD2-1359-7AEDCE150146}"/>
              </a:ext>
            </a:extLst>
          </p:cNvPr>
          <p:cNvSpPr/>
          <p:nvPr/>
        </p:nvSpPr>
        <p:spPr>
          <a:xfrm>
            <a:off x="3606921" y="4603750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5F500-AE6A-59F7-F94A-BA1E6C9AE618}"/>
              </a:ext>
            </a:extLst>
          </p:cNvPr>
          <p:cNvCxnSpPr/>
          <p:nvPr/>
        </p:nvCxnSpPr>
        <p:spPr>
          <a:xfrm flipH="1">
            <a:off x="751009" y="2325132"/>
            <a:ext cx="1063625" cy="16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6">
            <a:extLst>
              <a:ext uri="{FF2B5EF4-FFF2-40B4-BE49-F238E27FC236}">
                <a16:creationId xmlns:a16="http://schemas.microsoft.com/office/drawing/2014/main" id="{9A3DF970-3182-DA33-20E3-55CC98A79B87}"/>
              </a:ext>
            </a:extLst>
          </p:cNvPr>
          <p:cNvCxnSpPr>
            <a:endCxn id="21" idx="0"/>
          </p:cNvCxnSpPr>
          <p:nvPr/>
        </p:nvCxnSpPr>
        <p:spPr>
          <a:xfrm rot="16200000" flipH="1">
            <a:off x="1388836" y="4285902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44EDF8AD-8FEE-F47B-30DE-551CC7D8B902}"/>
              </a:ext>
            </a:extLst>
          </p:cNvPr>
          <p:cNvCxnSpPr>
            <a:stCxn id="21" idx="1"/>
            <a:endCxn id="24" idx="2"/>
          </p:cNvCxnSpPr>
          <p:nvPr/>
        </p:nvCxnSpPr>
        <p:spPr>
          <a:xfrm rot="10800000">
            <a:off x="1014534" y="4554320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4">
            <a:extLst>
              <a:ext uri="{FF2B5EF4-FFF2-40B4-BE49-F238E27FC236}">
                <a16:creationId xmlns:a16="http://schemas.microsoft.com/office/drawing/2014/main" id="{4421E5CB-EEE5-CFF8-7531-A5957602321E}"/>
              </a:ext>
            </a:extLst>
          </p:cNvPr>
          <p:cNvCxnSpPr>
            <a:stCxn id="21" idx="3"/>
            <a:endCxn id="28" idx="0"/>
          </p:cNvCxnSpPr>
          <p:nvPr/>
        </p:nvCxnSpPr>
        <p:spPr>
          <a:xfrm>
            <a:off x="2424234" y="512445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46">
            <a:extLst>
              <a:ext uri="{FF2B5EF4-FFF2-40B4-BE49-F238E27FC236}">
                <a16:creationId xmlns:a16="http://schemas.microsoft.com/office/drawing/2014/main" id="{ED54648A-1999-2FBA-7F41-B1E3FA1D25AF}"/>
              </a:ext>
            </a:extLst>
          </p:cNvPr>
          <p:cNvCxnSpPr>
            <a:stCxn id="28" idx="1"/>
            <a:endCxn id="21" idx="2"/>
          </p:cNvCxnSpPr>
          <p:nvPr/>
        </p:nvCxnSpPr>
        <p:spPr>
          <a:xfrm rot="10800000">
            <a:off x="1954334" y="539750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BF1F84-C499-1A31-6A52-BAFE64389342}"/>
              </a:ext>
            </a:extLst>
          </p:cNvPr>
          <p:cNvCxnSpPr/>
          <p:nvPr/>
        </p:nvCxnSpPr>
        <p:spPr>
          <a:xfrm>
            <a:off x="3606921" y="4190303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E78865-C13A-A637-7F83-D96C2E28A802}"/>
              </a:ext>
            </a:extLst>
          </p:cNvPr>
          <p:cNvCxnSpPr>
            <a:stCxn id="29" idx="0"/>
            <a:endCxn id="23" idx="2"/>
          </p:cNvCxnSpPr>
          <p:nvPr/>
        </p:nvCxnSpPr>
        <p:spPr>
          <a:xfrm flipV="1">
            <a:off x="3872034" y="4200088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52">
            <a:extLst>
              <a:ext uri="{FF2B5EF4-FFF2-40B4-BE49-F238E27FC236}">
                <a16:creationId xmlns:a16="http://schemas.microsoft.com/office/drawing/2014/main" id="{8F4418ED-DCDE-A4E3-6292-B4FBCD15F77B}"/>
              </a:ext>
            </a:extLst>
          </p:cNvPr>
          <p:cNvCxnSpPr>
            <a:stCxn id="28" idx="3"/>
            <a:endCxn id="29" idx="2"/>
          </p:cNvCxnSpPr>
          <p:nvPr/>
        </p:nvCxnSpPr>
        <p:spPr>
          <a:xfrm flipV="1">
            <a:off x="3872034" y="5143500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54">
            <a:extLst>
              <a:ext uri="{FF2B5EF4-FFF2-40B4-BE49-F238E27FC236}">
                <a16:creationId xmlns:a16="http://schemas.microsoft.com/office/drawing/2014/main" id="{B78092D6-EF70-7FE7-4FFF-1D844B704AA9}"/>
              </a:ext>
            </a:extLst>
          </p:cNvPr>
          <p:cNvCxnSpPr>
            <a:stCxn id="29" idx="3"/>
            <a:endCxn id="28" idx="3"/>
          </p:cNvCxnSpPr>
          <p:nvPr/>
        </p:nvCxnSpPr>
        <p:spPr>
          <a:xfrm flipH="1">
            <a:off x="3872034" y="4873625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05B0383-E862-F36B-0C5A-6831C4D03313}"/>
              </a:ext>
            </a:extLst>
          </p:cNvPr>
          <p:cNvSpPr/>
          <p:nvPr/>
        </p:nvSpPr>
        <p:spPr>
          <a:xfrm>
            <a:off x="3999165" y="1538533"/>
            <a:ext cx="801278" cy="417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itr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2DEF0C-2A95-AC7B-A6EA-48F5C96B3D4E}"/>
              </a:ext>
            </a:extLst>
          </p:cNvPr>
          <p:cNvCxnSpPr>
            <a:stCxn id="48" idx="2"/>
          </p:cNvCxnSpPr>
          <p:nvPr/>
        </p:nvCxnSpPr>
        <p:spPr>
          <a:xfrm flipH="1">
            <a:off x="860039" y="1955800"/>
            <a:ext cx="3539765" cy="205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471C45-8556-FE18-1AC3-6F68072DFAB8}"/>
              </a:ext>
            </a:extLst>
          </p:cNvPr>
          <p:cNvSpPr txBox="1"/>
          <p:nvPr/>
        </p:nvSpPr>
        <p:spPr>
          <a:xfrm>
            <a:off x="339078" y="4767467"/>
            <a:ext cx="76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begin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2EA9F423-BA13-F259-F967-5489E0B29A7C}"/>
              </a:ext>
            </a:extLst>
          </p:cNvPr>
          <p:cNvSpPr/>
          <p:nvPr/>
        </p:nvSpPr>
        <p:spPr>
          <a:xfrm>
            <a:off x="599639" y="4586206"/>
            <a:ext cx="201089" cy="269875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30DEDF8-A22F-755C-DE14-0A0E863DE398}"/>
              </a:ext>
            </a:extLst>
          </p:cNvPr>
          <p:cNvSpPr/>
          <p:nvPr/>
        </p:nvSpPr>
        <p:spPr>
          <a:xfrm>
            <a:off x="4301133" y="3511160"/>
            <a:ext cx="197341" cy="23488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408C7F-6E85-CE3C-B769-8F07AC4D7601}"/>
              </a:ext>
            </a:extLst>
          </p:cNvPr>
          <p:cNvSpPr txBox="1"/>
          <p:nvPr/>
        </p:nvSpPr>
        <p:spPr>
          <a:xfrm>
            <a:off x="4256413" y="3692467"/>
            <a:ext cx="76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99ACFD-CA5C-191C-2AA4-002D921E24EC}"/>
              </a:ext>
            </a:extLst>
          </p:cNvPr>
          <p:cNvCxnSpPr/>
          <p:nvPr/>
        </p:nvCxnSpPr>
        <p:spPr>
          <a:xfrm>
            <a:off x="4885757" y="1267768"/>
            <a:ext cx="0" cy="509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7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53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13200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3187700"/>
            <a:ext cx="9061450" cy="88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07100" y="46609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924800" y="346348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067300" y="381771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5810250" y="1499632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list&lt;CA&gt; ls1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0250" y="1906032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54900" y="52451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8129587" y="4413250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73675" y="2134632"/>
            <a:ext cx="1063625" cy="16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0" idx="0"/>
          </p:cNvCxnSpPr>
          <p:nvPr/>
        </p:nvCxnSpPr>
        <p:spPr>
          <a:xfrm rot="16200000" flipH="1">
            <a:off x="5911502" y="4095402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13" idx="2"/>
          </p:cNvCxnSpPr>
          <p:nvPr/>
        </p:nvCxnSpPr>
        <p:spPr>
          <a:xfrm rot="10800000">
            <a:off x="5537200" y="4363820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33" idx="0"/>
          </p:cNvCxnSpPr>
          <p:nvPr/>
        </p:nvCxnSpPr>
        <p:spPr>
          <a:xfrm>
            <a:off x="6946900" y="493395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1"/>
            <a:endCxn id="10" idx="2"/>
          </p:cNvCxnSpPr>
          <p:nvPr/>
        </p:nvCxnSpPr>
        <p:spPr>
          <a:xfrm rot="10800000">
            <a:off x="6477000" y="520700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129587" y="3999803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  <a:endCxn id="11" idx="2"/>
          </p:cNvCxnSpPr>
          <p:nvPr/>
        </p:nvCxnSpPr>
        <p:spPr>
          <a:xfrm flipV="1">
            <a:off x="8394700" y="4009588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6" idx="2"/>
          </p:cNvCxnSpPr>
          <p:nvPr/>
        </p:nvCxnSpPr>
        <p:spPr>
          <a:xfrm flipV="1">
            <a:off x="8394700" y="4953000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3"/>
            <a:endCxn id="33" idx="3"/>
          </p:cNvCxnSpPr>
          <p:nvPr/>
        </p:nvCxnSpPr>
        <p:spPr>
          <a:xfrm flipH="1">
            <a:off x="8394700" y="4683125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393700"/>
            <a:ext cx="78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Hypothetical view of container class objects containing info or data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430340-4568-E99D-36A8-D485EA33D629}"/>
              </a:ext>
            </a:extLst>
          </p:cNvPr>
          <p:cNvSpPr/>
          <p:nvPr/>
        </p:nvSpPr>
        <p:spPr>
          <a:xfrm>
            <a:off x="2124075" y="1868964"/>
            <a:ext cx="772998" cy="381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1,11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33635-2225-793F-E163-A51695E8CA19}"/>
              </a:ext>
            </a:extLst>
          </p:cNvPr>
          <p:cNvSpPr txBox="1"/>
          <p:nvPr/>
        </p:nvSpPr>
        <p:spPr>
          <a:xfrm>
            <a:off x="2278095" y="157427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23E39-1EB5-1D6B-4DB3-E9EBBF678B0B}"/>
              </a:ext>
            </a:extLst>
          </p:cNvPr>
          <p:cNvSpPr/>
          <p:nvPr/>
        </p:nvSpPr>
        <p:spPr>
          <a:xfrm>
            <a:off x="2020758" y="1603086"/>
            <a:ext cx="1063625" cy="80842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599D0F-DF5B-95BB-A9AD-29C7FD1AEF49}"/>
              </a:ext>
            </a:extLst>
          </p:cNvPr>
          <p:cNvSpPr/>
          <p:nvPr/>
        </p:nvSpPr>
        <p:spPr>
          <a:xfrm>
            <a:off x="5144220" y="3914775"/>
            <a:ext cx="772998" cy="381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1,11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A864FAA-9CF5-3627-8BF0-BC9EE144148B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3066240" y="1897839"/>
            <a:ext cx="1693767" cy="2721104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C6A9F6-E273-3CA5-B4B1-1539BB77E0F5}"/>
              </a:ext>
            </a:extLst>
          </p:cNvPr>
          <p:cNvSpPr txBox="1"/>
          <p:nvPr/>
        </p:nvSpPr>
        <p:spPr>
          <a:xfrm>
            <a:off x="3046398" y="3599639"/>
            <a:ext cx="145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Copy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6121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653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13200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3187700"/>
            <a:ext cx="9061450" cy="889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07100" y="46609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924800" y="3463488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067300" y="381771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5810250" y="1499632"/>
            <a:ext cx="13335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list&lt;CA&gt; ls1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0250" y="1906032"/>
            <a:ext cx="1333500" cy="457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54900" y="524510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8129587" y="4413250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73675" y="2134632"/>
            <a:ext cx="1063625" cy="168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0" idx="0"/>
          </p:cNvCxnSpPr>
          <p:nvPr/>
        </p:nvCxnSpPr>
        <p:spPr>
          <a:xfrm rot="16200000" flipH="1">
            <a:off x="5911502" y="4095402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13" idx="2"/>
          </p:cNvCxnSpPr>
          <p:nvPr/>
        </p:nvCxnSpPr>
        <p:spPr>
          <a:xfrm rot="10800000">
            <a:off x="5537200" y="4363820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33" idx="0"/>
          </p:cNvCxnSpPr>
          <p:nvPr/>
        </p:nvCxnSpPr>
        <p:spPr>
          <a:xfrm>
            <a:off x="6946900" y="493395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1"/>
            <a:endCxn id="10" idx="2"/>
          </p:cNvCxnSpPr>
          <p:nvPr/>
        </p:nvCxnSpPr>
        <p:spPr>
          <a:xfrm rot="10800000">
            <a:off x="6477000" y="5207000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129587" y="3999803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  <a:endCxn id="11" idx="2"/>
          </p:cNvCxnSpPr>
          <p:nvPr/>
        </p:nvCxnSpPr>
        <p:spPr>
          <a:xfrm flipV="1">
            <a:off x="8394700" y="4009588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6" idx="2"/>
          </p:cNvCxnSpPr>
          <p:nvPr/>
        </p:nvCxnSpPr>
        <p:spPr>
          <a:xfrm flipV="1">
            <a:off x="8394700" y="4953000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3"/>
            <a:endCxn id="33" idx="3"/>
          </p:cNvCxnSpPr>
          <p:nvPr/>
        </p:nvCxnSpPr>
        <p:spPr>
          <a:xfrm flipH="1">
            <a:off x="8394700" y="4683125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393700"/>
            <a:ext cx="78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Hypothetical view of container class objects containing info or data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430340-4568-E99D-36A8-D485EA33D629}"/>
              </a:ext>
            </a:extLst>
          </p:cNvPr>
          <p:cNvSpPr/>
          <p:nvPr/>
        </p:nvSpPr>
        <p:spPr>
          <a:xfrm>
            <a:off x="2124075" y="1868964"/>
            <a:ext cx="772998" cy="381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2,12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33635-2225-793F-E163-A51695E8CA19}"/>
              </a:ext>
            </a:extLst>
          </p:cNvPr>
          <p:cNvSpPr txBox="1"/>
          <p:nvPr/>
        </p:nvSpPr>
        <p:spPr>
          <a:xfrm>
            <a:off x="2278095" y="157427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23E39-1EB5-1D6B-4DB3-E9EBBF678B0B}"/>
              </a:ext>
            </a:extLst>
          </p:cNvPr>
          <p:cNvSpPr/>
          <p:nvPr/>
        </p:nvSpPr>
        <p:spPr>
          <a:xfrm>
            <a:off x="2020758" y="1603086"/>
            <a:ext cx="1063625" cy="80842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599D0F-DF5B-95BB-A9AD-29C7FD1AEF49}"/>
              </a:ext>
            </a:extLst>
          </p:cNvPr>
          <p:cNvSpPr/>
          <p:nvPr/>
        </p:nvSpPr>
        <p:spPr>
          <a:xfrm>
            <a:off x="5144220" y="3914775"/>
            <a:ext cx="772998" cy="381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1,11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A864FAA-9CF5-3627-8BF0-BC9EE144148B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144355" y="1819724"/>
            <a:ext cx="2562996" cy="3746564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C6A9F6-E273-3CA5-B4B1-1539BB77E0F5}"/>
              </a:ext>
            </a:extLst>
          </p:cNvPr>
          <p:cNvSpPr txBox="1"/>
          <p:nvPr/>
        </p:nvSpPr>
        <p:spPr>
          <a:xfrm>
            <a:off x="3046398" y="3599639"/>
            <a:ext cx="145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Copy construction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7722E-361D-1279-69BC-147378692A2F}"/>
              </a:ext>
            </a:extLst>
          </p:cNvPr>
          <p:cNvSpPr/>
          <p:nvPr/>
        </p:nvSpPr>
        <p:spPr>
          <a:xfrm>
            <a:off x="6071509" y="4762500"/>
            <a:ext cx="772998" cy="3810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2,12</a:t>
            </a:r>
          </a:p>
        </p:txBody>
      </p:sp>
    </p:spTree>
    <p:extLst>
      <p:ext uri="{BB962C8B-B14F-4D97-AF65-F5344CB8AC3E}">
        <p14:creationId xmlns:p14="http://schemas.microsoft.com/office/powerpoint/2010/main" val="372800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3</cp:revision>
  <dcterms:created xsi:type="dcterms:W3CDTF">2024-06-22T10:30:37Z</dcterms:created>
  <dcterms:modified xsi:type="dcterms:W3CDTF">2024-07-08T11:32:48Z</dcterms:modified>
</cp:coreProperties>
</file>