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77" r:id="rId3"/>
    <p:sldId id="278" r:id="rId4"/>
    <p:sldId id="279" r:id="rId5"/>
    <p:sldId id="280" r:id="rId6"/>
    <p:sldId id="281" r:id="rId7"/>
    <p:sldId id="358" r:id="rId8"/>
    <p:sldId id="282" r:id="rId9"/>
    <p:sldId id="3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8CC729-527B-48A5-BF7D-EBE14F0EB4C0}" type="doc">
      <dgm:prSet loTypeId="urn:microsoft.com/office/officeart/2005/8/layout/gear1" loCatId="process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B22CB0BE-274C-4DB0-BC7D-572A99618E5D}">
      <dgm:prSet/>
      <dgm:spPr/>
      <dgm:t>
        <a:bodyPr/>
        <a:lstStyle/>
        <a:p>
          <a:pPr rtl="0"/>
          <a:r>
            <a:rPr lang="en-US" b="1" dirty="0"/>
            <a:t>11</a:t>
          </a:r>
          <a:endParaRPr lang="en-IN" b="1" dirty="0"/>
        </a:p>
      </dgm:t>
    </dgm:pt>
    <dgm:pt modelId="{BC408840-4D77-4CEB-8634-4F101C1FFD7A}" type="parTrans" cxnId="{4DE6CCD4-34F6-436C-B5A6-B670BF6A6736}">
      <dgm:prSet/>
      <dgm:spPr/>
      <dgm:t>
        <a:bodyPr/>
        <a:lstStyle/>
        <a:p>
          <a:endParaRPr lang="en-IN"/>
        </a:p>
      </dgm:t>
    </dgm:pt>
    <dgm:pt modelId="{2D5BB35A-5B4F-4688-A6A1-014D2D9F039F}" type="sibTrans" cxnId="{4DE6CCD4-34F6-436C-B5A6-B670BF6A6736}">
      <dgm:prSet/>
      <dgm:spPr/>
      <dgm:t>
        <a:bodyPr/>
        <a:lstStyle/>
        <a:p>
          <a:endParaRPr lang="en-IN"/>
        </a:p>
      </dgm:t>
    </dgm:pt>
    <dgm:pt modelId="{06C2C118-1943-4C95-B221-41DD967A3FCD}">
      <dgm:prSet/>
      <dgm:spPr/>
      <dgm:t>
        <a:bodyPr/>
        <a:lstStyle/>
        <a:p>
          <a:pPr rtl="0"/>
          <a:r>
            <a:rPr lang="en-US" b="1" dirty="0"/>
            <a:t>++</a:t>
          </a:r>
          <a:endParaRPr lang="en-IN" b="1" dirty="0"/>
        </a:p>
      </dgm:t>
    </dgm:pt>
    <dgm:pt modelId="{9DB21CC2-C1F2-45AD-93B1-CF4E3E3D09F5}" type="parTrans" cxnId="{2077E3DB-295B-41D3-9FD7-1696671F9290}">
      <dgm:prSet/>
      <dgm:spPr/>
      <dgm:t>
        <a:bodyPr/>
        <a:lstStyle/>
        <a:p>
          <a:endParaRPr lang="en-IN"/>
        </a:p>
      </dgm:t>
    </dgm:pt>
    <dgm:pt modelId="{E7485167-E6AE-4A6F-AF41-6B87C6E458AB}" type="sibTrans" cxnId="{2077E3DB-295B-41D3-9FD7-1696671F9290}">
      <dgm:prSet/>
      <dgm:spPr/>
      <dgm:t>
        <a:bodyPr/>
        <a:lstStyle/>
        <a:p>
          <a:endParaRPr lang="en-IN"/>
        </a:p>
      </dgm:t>
    </dgm:pt>
    <dgm:pt modelId="{D5C4EF3D-79AA-4584-ADFF-F00710565353}">
      <dgm:prSet custT="1"/>
      <dgm:spPr/>
      <dgm:t>
        <a:bodyPr/>
        <a:lstStyle/>
        <a:p>
          <a:pPr rtl="0"/>
          <a:r>
            <a:rPr lang="en-US" sz="2000" b="1" dirty="0"/>
            <a:t>C</a:t>
          </a:r>
          <a:endParaRPr lang="en-IN" sz="2000" b="1" dirty="0"/>
        </a:p>
      </dgm:t>
    </dgm:pt>
    <dgm:pt modelId="{C2415C02-4519-4344-91E4-17AB631C030C}" type="parTrans" cxnId="{F71D7FA3-DBBE-44E3-A5B3-5E452CCB4345}">
      <dgm:prSet/>
      <dgm:spPr/>
      <dgm:t>
        <a:bodyPr/>
        <a:lstStyle/>
        <a:p>
          <a:endParaRPr lang="en-IN"/>
        </a:p>
      </dgm:t>
    </dgm:pt>
    <dgm:pt modelId="{0FA5D9ED-970B-49FB-A3A5-0ED730EAD8EC}" type="sibTrans" cxnId="{F71D7FA3-DBBE-44E3-A5B3-5E452CCB4345}">
      <dgm:prSet/>
      <dgm:spPr/>
      <dgm:t>
        <a:bodyPr/>
        <a:lstStyle/>
        <a:p>
          <a:endParaRPr lang="en-IN"/>
        </a:p>
      </dgm:t>
    </dgm:pt>
    <dgm:pt modelId="{51F9A0C2-983B-4995-87C4-5159E9CCC149}" type="pres">
      <dgm:prSet presAssocID="{1D8CC729-527B-48A5-BF7D-EBE14F0EB4C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7CB3DA4-C7B4-4744-97C4-E783CC967ACC}" type="pres">
      <dgm:prSet presAssocID="{B22CB0BE-274C-4DB0-BC7D-572A99618E5D}" presName="gear1" presStyleLbl="node1" presStyleIdx="0" presStyleCnt="3">
        <dgm:presLayoutVars>
          <dgm:chMax val="1"/>
          <dgm:bulletEnabled val="1"/>
        </dgm:presLayoutVars>
      </dgm:prSet>
      <dgm:spPr/>
    </dgm:pt>
    <dgm:pt modelId="{5F2151F8-036F-4815-9AEE-0775574ADC7B}" type="pres">
      <dgm:prSet presAssocID="{B22CB0BE-274C-4DB0-BC7D-572A99618E5D}" presName="gear1srcNode" presStyleLbl="node1" presStyleIdx="0" presStyleCnt="3"/>
      <dgm:spPr/>
    </dgm:pt>
    <dgm:pt modelId="{00E5B75C-7EC1-4BC1-9A51-DA69FF8DFA61}" type="pres">
      <dgm:prSet presAssocID="{B22CB0BE-274C-4DB0-BC7D-572A99618E5D}" presName="gear1dstNode" presStyleLbl="node1" presStyleIdx="0" presStyleCnt="3"/>
      <dgm:spPr/>
    </dgm:pt>
    <dgm:pt modelId="{CC644BD5-19E8-4E0E-83E5-60E0AEFEAC8D}" type="pres">
      <dgm:prSet presAssocID="{06C2C118-1943-4C95-B221-41DD967A3FCD}" presName="gear2" presStyleLbl="node1" presStyleIdx="1" presStyleCnt="3">
        <dgm:presLayoutVars>
          <dgm:chMax val="1"/>
          <dgm:bulletEnabled val="1"/>
        </dgm:presLayoutVars>
      </dgm:prSet>
      <dgm:spPr/>
    </dgm:pt>
    <dgm:pt modelId="{722A3254-5A10-42AE-95CC-D5CE4E9682FD}" type="pres">
      <dgm:prSet presAssocID="{06C2C118-1943-4C95-B221-41DD967A3FCD}" presName="gear2srcNode" presStyleLbl="node1" presStyleIdx="1" presStyleCnt="3"/>
      <dgm:spPr/>
    </dgm:pt>
    <dgm:pt modelId="{390EB4D8-3D74-4758-A795-759CABAE87C8}" type="pres">
      <dgm:prSet presAssocID="{06C2C118-1943-4C95-B221-41DD967A3FCD}" presName="gear2dstNode" presStyleLbl="node1" presStyleIdx="1" presStyleCnt="3"/>
      <dgm:spPr/>
    </dgm:pt>
    <dgm:pt modelId="{1FCA8E00-C555-41F3-B0B5-CBE841A37F80}" type="pres">
      <dgm:prSet presAssocID="{D5C4EF3D-79AA-4584-ADFF-F00710565353}" presName="gear3" presStyleLbl="node1" presStyleIdx="2" presStyleCnt="3"/>
      <dgm:spPr/>
    </dgm:pt>
    <dgm:pt modelId="{3F50A3F9-D831-4F85-8ADB-CA32339D92B1}" type="pres">
      <dgm:prSet presAssocID="{D5C4EF3D-79AA-4584-ADFF-F00710565353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89387224-3DA6-4DAB-8BBD-B3294430E4A8}" type="pres">
      <dgm:prSet presAssocID="{D5C4EF3D-79AA-4584-ADFF-F00710565353}" presName="gear3srcNode" presStyleLbl="node1" presStyleIdx="2" presStyleCnt="3"/>
      <dgm:spPr/>
    </dgm:pt>
    <dgm:pt modelId="{991EAFA5-4DDC-496E-89ED-571DD87BD980}" type="pres">
      <dgm:prSet presAssocID="{D5C4EF3D-79AA-4584-ADFF-F00710565353}" presName="gear3dstNode" presStyleLbl="node1" presStyleIdx="2" presStyleCnt="3"/>
      <dgm:spPr/>
    </dgm:pt>
    <dgm:pt modelId="{BDA18ED3-98E3-4CA1-A2E4-68BADE42BB03}" type="pres">
      <dgm:prSet presAssocID="{2D5BB35A-5B4F-4688-A6A1-014D2D9F039F}" presName="connector1" presStyleLbl="sibTrans2D1" presStyleIdx="0" presStyleCnt="3"/>
      <dgm:spPr/>
    </dgm:pt>
    <dgm:pt modelId="{A0E8D819-7B48-4E91-8BBF-914E2C9C45C3}" type="pres">
      <dgm:prSet presAssocID="{E7485167-E6AE-4A6F-AF41-6B87C6E458AB}" presName="connector2" presStyleLbl="sibTrans2D1" presStyleIdx="1" presStyleCnt="3"/>
      <dgm:spPr/>
    </dgm:pt>
    <dgm:pt modelId="{EC26ECF0-949A-4092-82D3-EA79F68D871F}" type="pres">
      <dgm:prSet presAssocID="{0FA5D9ED-970B-49FB-A3A5-0ED730EAD8EC}" presName="connector3" presStyleLbl="sibTrans2D1" presStyleIdx="2" presStyleCnt="3"/>
      <dgm:spPr/>
    </dgm:pt>
  </dgm:ptLst>
  <dgm:cxnLst>
    <dgm:cxn modelId="{7F914A10-236C-4D0C-A953-733686B0F7F5}" type="presOf" srcId="{E7485167-E6AE-4A6F-AF41-6B87C6E458AB}" destId="{A0E8D819-7B48-4E91-8BBF-914E2C9C45C3}" srcOrd="0" destOrd="0" presId="urn:microsoft.com/office/officeart/2005/8/layout/gear1"/>
    <dgm:cxn modelId="{AEE39A2A-56FE-4A01-88AC-2D7B06457798}" type="presOf" srcId="{B22CB0BE-274C-4DB0-BC7D-572A99618E5D}" destId="{00E5B75C-7EC1-4BC1-9A51-DA69FF8DFA61}" srcOrd="2" destOrd="0" presId="urn:microsoft.com/office/officeart/2005/8/layout/gear1"/>
    <dgm:cxn modelId="{5C0A4C5B-CC8B-4D04-A794-62E7131DE66B}" type="presOf" srcId="{06C2C118-1943-4C95-B221-41DD967A3FCD}" destId="{722A3254-5A10-42AE-95CC-D5CE4E9682FD}" srcOrd="1" destOrd="0" presId="urn:microsoft.com/office/officeart/2005/8/layout/gear1"/>
    <dgm:cxn modelId="{1FFA516C-98E3-47CE-B5BC-4E9F2C5196BE}" type="presOf" srcId="{06C2C118-1943-4C95-B221-41DD967A3FCD}" destId="{390EB4D8-3D74-4758-A795-759CABAE87C8}" srcOrd="2" destOrd="0" presId="urn:microsoft.com/office/officeart/2005/8/layout/gear1"/>
    <dgm:cxn modelId="{D64E594C-391E-4F7A-BE12-CBA8E845B22A}" type="presOf" srcId="{D5C4EF3D-79AA-4584-ADFF-F00710565353}" destId="{991EAFA5-4DDC-496E-89ED-571DD87BD980}" srcOrd="3" destOrd="0" presId="urn:microsoft.com/office/officeart/2005/8/layout/gear1"/>
    <dgm:cxn modelId="{9522DB7A-976F-4A3A-84EC-F0238DE4BAAC}" type="presOf" srcId="{0FA5D9ED-970B-49FB-A3A5-0ED730EAD8EC}" destId="{EC26ECF0-949A-4092-82D3-EA79F68D871F}" srcOrd="0" destOrd="0" presId="urn:microsoft.com/office/officeart/2005/8/layout/gear1"/>
    <dgm:cxn modelId="{56ABB580-DCD0-4DFB-976D-2FA7DE9CD337}" type="presOf" srcId="{D5C4EF3D-79AA-4584-ADFF-F00710565353}" destId="{1FCA8E00-C555-41F3-B0B5-CBE841A37F80}" srcOrd="0" destOrd="0" presId="urn:microsoft.com/office/officeart/2005/8/layout/gear1"/>
    <dgm:cxn modelId="{E2931384-D171-4A14-B163-5D4BFE1EB353}" type="presOf" srcId="{06C2C118-1943-4C95-B221-41DD967A3FCD}" destId="{CC644BD5-19E8-4E0E-83E5-60E0AEFEAC8D}" srcOrd="0" destOrd="0" presId="urn:microsoft.com/office/officeart/2005/8/layout/gear1"/>
    <dgm:cxn modelId="{F71D7FA3-DBBE-44E3-A5B3-5E452CCB4345}" srcId="{1D8CC729-527B-48A5-BF7D-EBE14F0EB4C0}" destId="{D5C4EF3D-79AA-4584-ADFF-F00710565353}" srcOrd="2" destOrd="0" parTransId="{C2415C02-4519-4344-91E4-17AB631C030C}" sibTransId="{0FA5D9ED-970B-49FB-A3A5-0ED730EAD8EC}"/>
    <dgm:cxn modelId="{778E10A9-C315-4D46-BFC1-E3B0768A8631}" type="presOf" srcId="{B22CB0BE-274C-4DB0-BC7D-572A99618E5D}" destId="{5F2151F8-036F-4815-9AEE-0775574ADC7B}" srcOrd="1" destOrd="0" presId="urn:microsoft.com/office/officeart/2005/8/layout/gear1"/>
    <dgm:cxn modelId="{02F11EB2-DBE5-4406-A87E-538294ABFEA1}" type="presOf" srcId="{D5C4EF3D-79AA-4584-ADFF-F00710565353}" destId="{3F50A3F9-D831-4F85-8ADB-CA32339D92B1}" srcOrd="1" destOrd="0" presId="urn:microsoft.com/office/officeart/2005/8/layout/gear1"/>
    <dgm:cxn modelId="{4DE6CCD4-34F6-436C-B5A6-B670BF6A6736}" srcId="{1D8CC729-527B-48A5-BF7D-EBE14F0EB4C0}" destId="{B22CB0BE-274C-4DB0-BC7D-572A99618E5D}" srcOrd="0" destOrd="0" parTransId="{BC408840-4D77-4CEB-8634-4F101C1FFD7A}" sibTransId="{2D5BB35A-5B4F-4688-A6A1-014D2D9F039F}"/>
    <dgm:cxn modelId="{FA097EDA-6E5F-4576-8F9E-9A3094ED867E}" type="presOf" srcId="{D5C4EF3D-79AA-4584-ADFF-F00710565353}" destId="{89387224-3DA6-4DAB-8BBD-B3294430E4A8}" srcOrd="2" destOrd="0" presId="urn:microsoft.com/office/officeart/2005/8/layout/gear1"/>
    <dgm:cxn modelId="{2077E3DB-295B-41D3-9FD7-1696671F9290}" srcId="{1D8CC729-527B-48A5-BF7D-EBE14F0EB4C0}" destId="{06C2C118-1943-4C95-B221-41DD967A3FCD}" srcOrd="1" destOrd="0" parTransId="{9DB21CC2-C1F2-45AD-93B1-CF4E3E3D09F5}" sibTransId="{E7485167-E6AE-4A6F-AF41-6B87C6E458AB}"/>
    <dgm:cxn modelId="{5F3506E6-65CA-45A4-AE66-93D052FF0024}" type="presOf" srcId="{1D8CC729-527B-48A5-BF7D-EBE14F0EB4C0}" destId="{51F9A0C2-983B-4995-87C4-5159E9CCC149}" srcOrd="0" destOrd="0" presId="urn:microsoft.com/office/officeart/2005/8/layout/gear1"/>
    <dgm:cxn modelId="{4FF431E7-DDF9-4D5A-AE7D-398671D24682}" type="presOf" srcId="{2D5BB35A-5B4F-4688-A6A1-014D2D9F039F}" destId="{BDA18ED3-98E3-4CA1-A2E4-68BADE42BB03}" srcOrd="0" destOrd="0" presId="urn:microsoft.com/office/officeart/2005/8/layout/gear1"/>
    <dgm:cxn modelId="{72D1E8F8-9499-45C6-9CA2-EB7C5866A5FD}" type="presOf" srcId="{B22CB0BE-274C-4DB0-BC7D-572A99618E5D}" destId="{E7CB3DA4-C7B4-4744-97C4-E783CC967ACC}" srcOrd="0" destOrd="0" presId="urn:microsoft.com/office/officeart/2005/8/layout/gear1"/>
    <dgm:cxn modelId="{8AC73C4B-A125-45D5-8A4F-DC4F1622DE6D}" type="presParOf" srcId="{51F9A0C2-983B-4995-87C4-5159E9CCC149}" destId="{E7CB3DA4-C7B4-4744-97C4-E783CC967ACC}" srcOrd="0" destOrd="0" presId="urn:microsoft.com/office/officeart/2005/8/layout/gear1"/>
    <dgm:cxn modelId="{88447EB0-A575-4536-A3AD-03008263C4D7}" type="presParOf" srcId="{51F9A0C2-983B-4995-87C4-5159E9CCC149}" destId="{5F2151F8-036F-4815-9AEE-0775574ADC7B}" srcOrd="1" destOrd="0" presId="urn:microsoft.com/office/officeart/2005/8/layout/gear1"/>
    <dgm:cxn modelId="{FF6CE697-310D-4698-8987-6FB52DAD8815}" type="presParOf" srcId="{51F9A0C2-983B-4995-87C4-5159E9CCC149}" destId="{00E5B75C-7EC1-4BC1-9A51-DA69FF8DFA61}" srcOrd="2" destOrd="0" presId="urn:microsoft.com/office/officeart/2005/8/layout/gear1"/>
    <dgm:cxn modelId="{29015BF7-A9B2-4F83-981E-788BD23CEB8B}" type="presParOf" srcId="{51F9A0C2-983B-4995-87C4-5159E9CCC149}" destId="{CC644BD5-19E8-4E0E-83E5-60E0AEFEAC8D}" srcOrd="3" destOrd="0" presId="urn:microsoft.com/office/officeart/2005/8/layout/gear1"/>
    <dgm:cxn modelId="{FFAF6E8A-E849-4988-AE15-3D54C8427F3C}" type="presParOf" srcId="{51F9A0C2-983B-4995-87C4-5159E9CCC149}" destId="{722A3254-5A10-42AE-95CC-D5CE4E9682FD}" srcOrd="4" destOrd="0" presId="urn:microsoft.com/office/officeart/2005/8/layout/gear1"/>
    <dgm:cxn modelId="{E39903AE-1E1E-4E2D-9DAC-31A373F013D4}" type="presParOf" srcId="{51F9A0C2-983B-4995-87C4-5159E9CCC149}" destId="{390EB4D8-3D74-4758-A795-759CABAE87C8}" srcOrd="5" destOrd="0" presId="urn:microsoft.com/office/officeart/2005/8/layout/gear1"/>
    <dgm:cxn modelId="{10183F78-238F-49A4-B26D-46D25358D8DA}" type="presParOf" srcId="{51F9A0C2-983B-4995-87C4-5159E9CCC149}" destId="{1FCA8E00-C555-41F3-B0B5-CBE841A37F80}" srcOrd="6" destOrd="0" presId="urn:microsoft.com/office/officeart/2005/8/layout/gear1"/>
    <dgm:cxn modelId="{922C014D-4B54-4A3F-AC2A-6A4B8388BDE9}" type="presParOf" srcId="{51F9A0C2-983B-4995-87C4-5159E9CCC149}" destId="{3F50A3F9-D831-4F85-8ADB-CA32339D92B1}" srcOrd="7" destOrd="0" presId="urn:microsoft.com/office/officeart/2005/8/layout/gear1"/>
    <dgm:cxn modelId="{DB75DFE9-C5DF-4DA3-9A65-404B74C36B8F}" type="presParOf" srcId="{51F9A0C2-983B-4995-87C4-5159E9CCC149}" destId="{89387224-3DA6-4DAB-8BBD-B3294430E4A8}" srcOrd="8" destOrd="0" presId="urn:microsoft.com/office/officeart/2005/8/layout/gear1"/>
    <dgm:cxn modelId="{2C9C6EF3-9AF9-4D24-A16E-7280D8CAB298}" type="presParOf" srcId="{51F9A0C2-983B-4995-87C4-5159E9CCC149}" destId="{991EAFA5-4DDC-496E-89ED-571DD87BD980}" srcOrd="9" destOrd="0" presId="urn:microsoft.com/office/officeart/2005/8/layout/gear1"/>
    <dgm:cxn modelId="{D46CC861-996B-48D4-AD37-31370038A624}" type="presParOf" srcId="{51F9A0C2-983B-4995-87C4-5159E9CCC149}" destId="{BDA18ED3-98E3-4CA1-A2E4-68BADE42BB03}" srcOrd="10" destOrd="0" presId="urn:microsoft.com/office/officeart/2005/8/layout/gear1"/>
    <dgm:cxn modelId="{C9CAC587-A119-41B0-9422-73EF8D668A43}" type="presParOf" srcId="{51F9A0C2-983B-4995-87C4-5159E9CCC149}" destId="{A0E8D819-7B48-4E91-8BBF-914E2C9C45C3}" srcOrd="11" destOrd="0" presId="urn:microsoft.com/office/officeart/2005/8/layout/gear1"/>
    <dgm:cxn modelId="{691EB4AA-B9F5-45CC-83C4-54A604864AF6}" type="presParOf" srcId="{51F9A0C2-983B-4995-87C4-5159E9CCC149}" destId="{EC26ECF0-949A-4092-82D3-EA79F68D871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8CC729-527B-48A5-BF7D-EBE14F0EB4C0}" type="doc">
      <dgm:prSet loTypeId="urn:microsoft.com/office/officeart/2005/8/layout/gear1" loCatId="process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B22CB0BE-274C-4DB0-BC7D-572A99618E5D}">
      <dgm:prSet/>
      <dgm:spPr/>
      <dgm:t>
        <a:bodyPr/>
        <a:lstStyle/>
        <a:p>
          <a:pPr rtl="0"/>
          <a:r>
            <a:rPr lang="en-US" b="1" dirty="0"/>
            <a:t>11</a:t>
          </a:r>
          <a:endParaRPr lang="en-IN" b="1" dirty="0"/>
        </a:p>
      </dgm:t>
    </dgm:pt>
    <dgm:pt modelId="{BC408840-4D77-4CEB-8634-4F101C1FFD7A}" type="parTrans" cxnId="{4DE6CCD4-34F6-436C-B5A6-B670BF6A6736}">
      <dgm:prSet/>
      <dgm:spPr/>
      <dgm:t>
        <a:bodyPr/>
        <a:lstStyle/>
        <a:p>
          <a:endParaRPr lang="en-IN"/>
        </a:p>
      </dgm:t>
    </dgm:pt>
    <dgm:pt modelId="{2D5BB35A-5B4F-4688-A6A1-014D2D9F039F}" type="sibTrans" cxnId="{4DE6CCD4-34F6-436C-B5A6-B670BF6A6736}">
      <dgm:prSet/>
      <dgm:spPr/>
      <dgm:t>
        <a:bodyPr/>
        <a:lstStyle/>
        <a:p>
          <a:endParaRPr lang="en-IN"/>
        </a:p>
      </dgm:t>
    </dgm:pt>
    <dgm:pt modelId="{06C2C118-1943-4C95-B221-41DD967A3FCD}">
      <dgm:prSet/>
      <dgm:spPr/>
      <dgm:t>
        <a:bodyPr/>
        <a:lstStyle/>
        <a:p>
          <a:pPr rtl="0"/>
          <a:r>
            <a:rPr lang="en-US" b="1" dirty="0"/>
            <a:t>++</a:t>
          </a:r>
          <a:endParaRPr lang="en-IN" b="1" dirty="0"/>
        </a:p>
      </dgm:t>
    </dgm:pt>
    <dgm:pt modelId="{9DB21CC2-C1F2-45AD-93B1-CF4E3E3D09F5}" type="parTrans" cxnId="{2077E3DB-295B-41D3-9FD7-1696671F9290}">
      <dgm:prSet/>
      <dgm:spPr/>
      <dgm:t>
        <a:bodyPr/>
        <a:lstStyle/>
        <a:p>
          <a:endParaRPr lang="en-IN"/>
        </a:p>
      </dgm:t>
    </dgm:pt>
    <dgm:pt modelId="{E7485167-E6AE-4A6F-AF41-6B87C6E458AB}" type="sibTrans" cxnId="{2077E3DB-295B-41D3-9FD7-1696671F9290}">
      <dgm:prSet/>
      <dgm:spPr/>
      <dgm:t>
        <a:bodyPr/>
        <a:lstStyle/>
        <a:p>
          <a:endParaRPr lang="en-IN"/>
        </a:p>
      </dgm:t>
    </dgm:pt>
    <dgm:pt modelId="{D5C4EF3D-79AA-4584-ADFF-F00710565353}">
      <dgm:prSet custT="1"/>
      <dgm:spPr/>
      <dgm:t>
        <a:bodyPr/>
        <a:lstStyle/>
        <a:p>
          <a:pPr rtl="0"/>
          <a:r>
            <a:rPr lang="en-US" sz="2000" b="1" dirty="0"/>
            <a:t>C</a:t>
          </a:r>
          <a:endParaRPr lang="en-IN" sz="2000" b="1" dirty="0"/>
        </a:p>
      </dgm:t>
    </dgm:pt>
    <dgm:pt modelId="{C2415C02-4519-4344-91E4-17AB631C030C}" type="parTrans" cxnId="{F71D7FA3-DBBE-44E3-A5B3-5E452CCB4345}">
      <dgm:prSet/>
      <dgm:spPr/>
      <dgm:t>
        <a:bodyPr/>
        <a:lstStyle/>
        <a:p>
          <a:endParaRPr lang="en-IN"/>
        </a:p>
      </dgm:t>
    </dgm:pt>
    <dgm:pt modelId="{0FA5D9ED-970B-49FB-A3A5-0ED730EAD8EC}" type="sibTrans" cxnId="{F71D7FA3-DBBE-44E3-A5B3-5E452CCB4345}">
      <dgm:prSet/>
      <dgm:spPr/>
      <dgm:t>
        <a:bodyPr/>
        <a:lstStyle/>
        <a:p>
          <a:endParaRPr lang="en-IN"/>
        </a:p>
      </dgm:t>
    </dgm:pt>
    <dgm:pt modelId="{51F9A0C2-983B-4995-87C4-5159E9CCC149}" type="pres">
      <dgm:prSet presAssocID="{1D8CC729-527B-48A5-BF7D-EBE14F0EB4C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7CB3DA4-C7B4-4744-97C4-E783CC967ACC}" type="pres">
      <dgm:prSet presAssocID="{B22CB0BE-274C-4DB0-BC7D-572A99618E5D}" presName="gear1" presStyleLbl="node1" presStyleIdx="0" presStyleCnt="3">
        <dgm:presLayoutVars>
          <dgm:chMax val="1"/>
          <dgm:bulletEnabled val="1"/>
        </dgm:presLayoutVars>
      </dgm:prSet>
      <dgm:spPr/>
    </dgm:pt>
    <dgm:pt modelId="{5F2151F8-036F-4815-9AEE-0775574ADC7B}" type="pres">
      <dgm:prSet presAssocID="{B22CB0BE-274C-4DB0-BC7D-572A99618E5D}" presName="gear1srcNode" presStyleLbl="node1" presStyleIdx="0" presStyleCnt="3"/>
      <dgm:spPr/>
    </dgm:pt>
    <dgm:pt modelId="{00E5B75C-7EC1-4BC1-9A51-DA69FF8DFA61}" type="pres">
      <dgm:prSet presAssocID="{B22CB0BE-274C-4DB0-BC7D-572A99618E5D}" presName="gear1dstNode" presStyleLbl="node1" presStyleIdx="0" presStyleCnt="3"/>
      <dgm:spPr/>
    </dgm:pt>
    <dgm:pt modelId="{CC644BD5-19E8-4E0E-83E5-60E0AEFEAC8D}" type="pres">
      <dgm:prSet presAssocID="{06C2C118-1943-4C95-B221-41DD967A3FCD}" presName="gear2" presStyleLbl="node1" presStyleIdx="1" presStyleCnt="3">
        <dgm:presLayoutVars>
          <dgm:chMax val="1"/>
          <dgm:bulletEnabled val="1"/>
        </dgm:presLayoutVars>
      </dgm:prSet>
      <dgm:spPr/>
    </dgm:pt>
    <dgm:pt modelId="{722A3254-5A10-42AE-95CC-D5CE4E9682FD}" type="pres">
      <dgm:prSet presAssocID="{06C2C118-1943-4C95-B221-41DD967A3FCD}" presName="gear2srcNode" presStyleLbl="node1" presStyleIdx="1" presStyleCnt="3"/>
      <dgm:spPr/>
    </dgm:pt>
    <dgm:pt modelId="{390EB4D8-3D74-4758-A795-759CABAE87C8}" type="pres">
      <dgm:prSet presAssocID="{06C2C118-1943-4C95-B221-41DD967A3FCD}" presName="gear2dstNode" presStyleLbl="node1" presStyleIdx="1" presStyleCnt="3"/>
      <dgm:spPr/>
    </dgm:pt>
    <dgm:pt modelId="{1FCA8E00-C555-41F3-B0B5-CBE841A37F80}" type="pres">
      <dgm:prSet presAssocID="{D5C4EF3D-79AA-4584-ADFF-F00710565353}" presName="gear3" presStyleLbl="node1" presStyleIdx="2" presStyleCnt="3"/>
      <dgm:spPr/>
    </dgm:pt>
    <dgm:pt modelId="{3F50A3F9-D831-4F85-8ADB-CA32339D92B1}" type="pres">
      <dgm:prSet presAssocID="{D5C4EF3D-79AA-4584-ADFF-F00710565353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89387224-3DA6-4DAB-8BBD-B3294430E4A8}" type="pres">
      <dgm:prSet presAssocID="{D5C4EF3D-79AA-4584-ADFF-F00710565353}" presName="gear3srcNode" presStyleLbl="node1" presStyleIdx="2" presStyleCnt="3"/>
      <dgm:spPr/>
    </dgm:pt>
    <dgm:pt modelId="{991EAFA5-4DDC-496E-89ED-571DD87BD980}" type="pres">
      <dgm:prSet presAssocID="{D5C4EF3D-79AA-4584-ADFF-F00710565353}" presName="gear3dstNode" presStyleLbl="node1" presStyleIdx="2" presStyleCnt="3"/>
      <dgm:spPr/>
    </dgm:pt>
    <dgm:pt modelId="{BDA18ED3-98E3-4CA1-A2E4-68BADE42BB03}" type="pres">
      <dgm:prSet presAssocID="{2D5BB35A-5B4F-4688-A6A1-014D2D9F039F}" presName="connector1" presStyleLbl="sibTrans2D1" presStyleIdx="0" presStyleCnt="3"/>
      <dgm:spPr/>
    </dgm:pt>
    <dgm:pt modelId="{A0E8D819-7B48-4E91-8BBF-914E2C9C45C3}" type="pres">
      <dgm:prSet presAssocID="{E7485167-E6AE-4A6F-AF41-6B87C6E458AB}" presName="connector2" presStyleLbl="sibTrans2D1" presStyleIdx="1" presStyleCnt="3"/>
      <dgm:spPr/>
    </dgm:pt>
    <dgm:pt modelId="{EC26ECF0-949A-4092-82D3-EA79F68D871F}" type="pres">
      <dgm:prSet presAssocID="{0FA5D9ED-970B-49FB-A3A5-0ED730EAD8EC}" presName="connector3" presStyleLbl="sibTrans2D1" presStyleIdx="2" presStyleCnt="3"/>
      <dgm:spPr/>
    </dgm:pt>
  </dgm:ptLst>
  <dgm:cxnLst>
    <dgm:cxn modelId="{8AA29A06-F61E-4F75-84C7-5F3FC2F52866}" type="presOf" srcId="{1D8CC729-527B-48A5-BF7D-EBE14F0EB4C0}" destId="{51F9A0C2-983B-4995-87C4-5159E9CCC149}" srcOrd="0" destOrd="0" presId="urn:microsoft.com/office/officeart/2005/8/layout/gear1"/>
    <dgm:cxn modelId="{E179F309-A864-4AAB-B660-11B1E0E428E4}" type="presOf" srcId="{06C2C118-1943-4C95-B221-41DD967A3FCD}" destId="{390EB4D8-3D74-4758-A795-759CABAE87C8}" srcOrd="2" destOrd="0" presId="urn:microsoft.com/office/officeart/2005/8/layout/gear1"/>
    <dgm:cxn modelId="{47A8350F-47C0-44BC-93DF-770CCEB97668}" type="presOf" srcId="{D5C4EF3D-79AA-4584-ADFF-F00710565353}" destId="{1FCA8E00-C555-41F3-B0B5-CBE841A37F80}" srcOrd="0" destOrd="0" presId="urn:microsoft.com/office/officeart/2005/8/layout/gear1"/>
    <dgm:cxn modelId="{77866224-DB3E-4B93-BB1A-B7A037F1A89B}" type="presOf" srcId="{D5C4EF3D-79AA-4584-ADFF-F00710565353}" destId="{991EAFA5-4DDC-496E-89ED-571DD87BD980}" srcOrd="3" destOrd="0" presId="urn:microsoft.com/office/officeart/2005/8/layout/gear1"/>
    <dgm:cxn modelId="{6D672C5F-6E94-49EA-99E4-2BE80C4021C1}" type="presOf" srcId="{B22CB0BE-274C-4DB0-BC7D-572A99618E5D}" destId="{E7CB3DA4-C7B4-4744-97C4-E783CC967ACC}" srcOrd="0" destOrd="0" presId="urn:microsoft.com/office/officeart/2005/8/layout/gear1"/>
    <dgm:cxn modelId="{9BFAA845-4020-4C39-A28D-4FFC82AAF7EF}" type="presOf" srcId="{D5C4EF3D-79AA-4584-ADFF-F00710565353}" destId="{89387224-3DA6-4DAB-8BBD-B3294430E4A8}" srcOrd="2" destOrd="0" presId="urn:microsoft.com/office/officeart/2005/8/layout/gear1"/>
    <dgm:cxn modelId="{8E86A778-90D7-4D37-8A1B-C10353C11B14}" type="presOf" srcId="{06C2C118-1943-4C95-B221-41DD967A3FCD}" destId="{CC644BD5-19E8-4E0E-83E5-60E0AEFEAC8D}" srcOrd="0" destOrd="0" presId="urn:microsoft.com/office/officeart/2005/8/layout/gear1"/>
    <dgm:cxn modelId="{AC2F5180-1E2B-4AEF-AC00-5DE73C5D9A9E}" type="presOf" srcId="{B22CB0BE-274C-4DB0-BC7D-572A99618E5D}" destId="{00E5B75C-7EC1-4BC1-9A51-DA69FF8DFA61}" srcOrd="2" destOrd="0" presId="urn:microsoft.com/office/officeart/2005/8/layout/gear1"/>
    <dgm:cxn modelId="{8BE9EE93-E722-44B0-B183-F35764151649}" type="presOf" srcId="{B22CB0BE-274C-4DB0-BC7D-572A99618E5D}" destId="{5F2151F8-036F-4815-9AEE-0775574ADC7B}" srcOrd="1" destOrd="0" presId="urn:microsoft.com/office/officeart/2005/8/layout/gear1"/>
    <dgm:cxn modelId="{D5B0B394-874B-409C-AFF3-8069925D6BD3}" type="presOf" srcId="{D5C4EF3D-79AA-4584-ADFF-F00710565353}" destId="{3F50A3F9-D831-4F85-8ADB-CA32339D92B1}" srcOrd="1" destOrd="0" presId="urn:microsoft.com/office/officeart/2005/8/layout/gear1"/>
    <dgm:cxn modelId="{F71D7FA3-DBBE-44E3-A5B3-5E452CCB4345}" srcId="{1D8CC729-527B-48A5-BF7D-EBE14F0EB4C0}" destId="{D5C4EF3D-79AA-4584-ADFF-F00710565353}" srcOrd="2" destOrd="0" parTransId="{C2415C02-4519-4344-91E4-17AB631C030C}" sibTransId="{0FA5D9ED-970B-49FB-A3A5-0ED730EAD8EC}"/>
    <dgm:cxn modelId="{BA0D96C9-D897-4366-BBFA-0E5C02434F1F}" type="presOf" srcId="{2D5BB35A-5B4F-4688-A6A1-014D2D9F039F}" destId="{BDA18ED3-98E3-4CA1-A2E4-68BADE42BB03}" srcOrd="0" destOrd="0" presId="urn:microsoft.com/office/officeart/2005/8/layout/gear1"/>
    <dgm:cxn modelId="{2F9CD6D1-BF39-44A6-93CB-0D144D53EA05}" type="presOf" srcId="{0FA5D9ED-970B-49FB-A3A5-0ED730EAD8EC}" destId="{EC26ECF0-949A-4092-82D3-EA79F68D871F}" srcOrd="0" destOrd="0" presId="urn:microsoft.com/office/officeart/2005/8/layout/gear1"/>
    <dgm:cxn modelId="{4DE6CCD4-34F6-436C-B5A6-B670BF6A6736}" srcId="{1D8CC729-527B-48A5-BF7D-EBE14F0EB4C0}" destId="{B22CB0BE-274C-4DB0-BC7D-572A99618E5D}" srcOrd="0" destOrd="0" parTransId="{BC408840-4D77-4CEB-8634-4F101C1FFD7A}" sibTransId="{2D5BB35A-5B4F-4688-A6A1-014D2D9F039F}"/>
    <dgm:cxn modelId="{D1F0FBD6-76FD-484A-9E25-91FEE7280EC4}" type="presOf" srcId="{06C2C118-1943-4C95-B221-41DD967A3FCD}" destId="{722A3254-5A10-42AE-95CC-D5CE4E9682FD}" srcOrd="1" destOrd="0" presId="urn:microsoft.com/office/officeart/2005/8/layout/gear1"/>
    <dgm:cxn modelId="{2077E3DB-295B-41D3-9FD7-1696671F9290}" srcId="{1D8CC729-527B-48A5-BF7D-EBE14F0EB4C0}" destId="{06C2C118-1943-4C95-B221-41DD967A3FCD}" srcOrd="1" destOrd="0" parTransId="{9DB21CC2-C1F2-45AD-93B1-CF4E3E3D09F5}" sibTransId="{E7485167-E6AE-4A6F-AF41-6B87C6E458AB}"/>
    <dgm:cxn modelId="{CA19E4E5-B4D5-4E2F-A3CB-9D5F70532EE4}" type="presOf" srcId="{E7485167-E6AE-4A6F-AF41-6B87C6E458AB}" destId="{A0E8D819-7B48-4E91-8BBF-914E2C9C45C3}" srcOrd="0" destOrd="0" presId="urn:microsoft.com/office/officeart/2005/8/layout/gear1"/>
    <dgm:cxn modelId="{EF7ED5D0-FE75-4276-B7E7-109918320879}" type="presParOf" srcId="{51F9A0C2-983B-4995-87C4-5159E9CCC149}" destId="{E7CB3DA4-C7B4-4744-97C4-E783CC967ACC}" srcOrd="0" destOrd="0" presId="urn:microsoft.com/office/officeart/2005/8/layout/gear1"/>
    <dgm:cxn modelId="{E43F9DE9-1624-492B-BC42-07B7BAA3FBFC}" type="presParOf" srcId="{51F9A0C2-983B-4995-87C4-5159E9CCC149}" destId="{5F2151F8-036F-4815-9AEE-0775574ADC7B}" srcOrd="1" destOrd="0" presId="urn:microsoft.com/office/officeart/2005/8/layout/gear1"/>
    <dgm:cxn modelId="{599AB50C-28F0-4D5D-BCEC-8EA9F3CA4524}" type="presParOf" srcId="{51F9A0C2-983B-4995-87C4-5159E9CCC149}" destId="{00E5B75C-7EC1-4BC1-9A51-DA69FF8DFA61}" srcOrd="2" destOrd="0" presId="urn:microsoft.com/office/officeart/2005/8/layout/gear1"/>
    <dgm:cxn modelId="{E5626082-1C74-46B0-A743-663E920E9A18}" type="presParOf" srcId="{51F9A0C2-983B-4995-87C4-5159E9CCC149}" destId="{CC644BD5-19E8-4E0E-83E5-60E0AEFEAC8D}" srcOrd="3" destOrd="0" presId="urn:microsoft.com/office/officeart/2005/8/layout/gear1"/>
    <dgm:cxn modelId="{5FDBE3E9-D473-46D4-8318-8BE29FF49800}" type="presParOf" srcId="{51F9A0C2-983B-4995-87C4-5159E9CCC149}" destId="{722A3254-5A10-42AE-95CC-D5CE4E9682FD}" srcOrd="4" destOrd="0" presId="urn:microsoft.com/office/officeart/2005/8/layout/gear1"/>
    <dgm:cxn modelId="{0AB7716B-4AD1-4BA1-893A-468A1DFFFC12}" type="presParOf" srcId="{51F9A0C2-983B-4995-87C4-5159E9CCC149}" destId="{390EB4D8-3D74-4758-A795-759CABAE87C8}" srcOrd="5" destOrd="0" presId="urn:microsoft.com/office/officeart/2005/8/layout/gear1"/>
    <dgm:cxn modelId="{4FCE0BB3-BC91-4A3E-9D84-12F9B9BA1937}" type="presParOf" srcId="{51F9A0C2-983B-4995-87C4-5159E9CCC149}" destId="{1FCA8E00-C555-41F3-B0B5-CBE841A37F80}" srcOrd="6" destOrd="0" presId="urn:microsoft.com/office/officeart/2005/8/layout/gear1"/>
    <dgm:cxn modelId="{1502948E-F8A4-4E19-99AE-4CF5C0BB463B}" type="presParOf" srcId="{51F9A0C2-983B-4995-87C4-5159E9CCC149}" destId="{3F50A3F9-D831-4F85-8ADB-CA32339D92B1}" srcOrd="7" destOrd="0" presId="urn:microsoft.com/office/officeart/2005/8/layout/gear1"/>
    <dgm:cxn modelId="{31B9A8DF-8138-409B-89D3-2CB2EF920B2E}" type="presParOf" srcId="{51F9A0C2-983B-4995-87C4-5159E9CCC149}" destId="{89387224-3DA6-4DAB-8BBD-B3294430E4A8}" srcOrd="8" destOrd="0" presId="urn:microsoft.com/office/officeart/2005/8/layout/gear1"/>
    <dgm:cxn modelId="{4AA0E4D7-699F-4CD5-B6CC-D991E483CA08}" type="presParOf" srcId="{51F9A0C2-983B-4995-87C4-5159E9CCC149}" destId="{991EAFA5-4DDC-496E-89ED-571DD87BD980}" srcOrd="9" destOrd="0" presId="urn:microsoft.com/office/officeart/2005/8/layout/gear1"/>
    <dgm:cxn modelId="{C6069DFD-E3FD-4D8D-87C8-2F9357C0434B}" type="presParOf" srcId="{51F9A0C2-983B-4995-87C4-5159E9CCC149}" destId="{BDA18ED3-98E3-4CA1-A2E4-68BADE42BB03}" srcOrd="10" destOrd="0" presId="urn:microsoft.com/office/officeart/2005/8/layout/gear1"/>
    <dgm:cxn modelId="{17E3448B-585A-4EBA-BD77-E478AC83974A}" type="presParOf" srcId="{51F9A0C2-983B-4995-87C4-5159E9CCC149}" destId="{A0E8D819-7B48-4E91-8BBF-914E2C9C45C3}" srcOrd="11" destOrd="0" presId="urn:microsoft.com/office/officeart/2005/8/layout/gear1"/>
    <dgm:cxn modelId="{C331B2BB-8B41-49AD-ABD2-DCBAF28108CF}" type="presParOf" srcId="{51F9A0C2-983B-4995-87C4-5159E9CCC149}" destId="{EC26ECF0-949A-4092-82D3-EA79F68D871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8CC729-527B-48A5-BF7D-EBE14F0EB4C0}" type="doc">
      <dgm:prSet loTypeId="urn:microsoft.com/office/officeart/2005/8/layout/gear1" loCatId="process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B22CB0BE-274C-4DB0-BC7D-572A99618E5D}">
      <dgm:prSet/>
      <dgm:spPr/>
      <dgm:t>
        <a:bodyPr/>
        <a:lstStyle/>
        <a:p>
          <a:pPr rtl="0"/>
          <a:r>
            <a:rPr lang="en-US" b="1" dirty="0"/>
            <a:t>11</a:t>
          </a:r>
          <a:endParaRPr lang="en-IN" b="1" dirty="0"/>
        </a:p>
      </dgm:t>
    </dgm:pt>
    <dgm:pt modelId="{BC408840-4D77-4CEB-8634-4F101C1FFD7A}" type="parTrans" cxnId="{4DE6CCD4-34F6-436C-B5A6-B670BF6A6736}">
      <dgm:prSet/>
      <dgm:spPr/>
      <dgm:t>
        <a:bodyPr/>
        <a:lstStyle/>
        <a:p>
          <a:endParaRPr lang="en-IN"/>
        </a:p>
      </dgm:t>
    </dgm:pt>
    <dgm:pt modelId="{2D5BB35A-5B4F-4688-A6A1-014D2D9F039F}" type="sibTrans" cxnId="{4DE6CCD4-34F6-436C-B5A6-B670BF6A6736}">
      <dgm:prSet/>
      <dgm:spPr/>
      <dgm:t>
        <a:bodyPr/>
        <a:lstStyle/>
        <a:p>
          <a:endParaRPr lang="en-IN"/>
        </a:p>
      </dgm:t>
    </dgm:pt>
    <dgm:pt modelId="{06C2C118-1943-4C95-B221-41DD967A3FCD}">
      <dgm:prSet/>
      <dgm:spPr/>
      <dgm:t>
        <a:bodyPr/>
        <a:lstStyle/>
        <a:p>
          <a:pPr rtl="0"/>
          <a:r>
            <a:rPr lang="en-US" b="1" dirty="0"/>
            <a:t>++</a:t>
          </a:r>
          <a:endParaRPr lang="en-IN" b="1" dirty="0"/>
        </a:p>
      </dgm:t>
    </dgm:pt>
    <dgm:pt modelId="{9DB21CC2-C1F2-45AD-93B1-CF4E3E3D09F5}" type="parTrans" cxnId="{2077E3DB-295B-41D3-9FD7-1696671F9290}">
      <dgm:prSet/>
      <dgm:spPr/>
      <dgm:t>
        <a:bodyPr/>
        <a:lstStyle/>
        <a:p>
          <a:endParaRPr lang="en-IN"/>
        </a:p>
      </dgm:t>
    </dgm:pt>
    <dgm:pt modelId="{E7485167-E6AE-4A6F-AF41-6B87C6E458AB}" type="sibTrans" cxnId="{2077E3DB-295B-41D3-9FD7-1696671F9290}">
      <dgm:prSet/>
      <dgm:spPr/>
      <dgm:t>
        <a:bodyPr/>
        <a:lstStyle/>
        <a:p>
          <a:endParaRPr lang="en-IN"/>
        </a:p>
      </dgm:t>
    </dgm:pt>
    <dgm:pt modelId="{D5C4EF3D-79AA-4584-ADFF-F00710565353}">
      <dgm:prSet custT="1"/>
      <dgm:spPr/>
      <dgm:t>
        <a:bodyPr/>
        <a:lstStyle/>
        <a:p>
          <a:pPr rtl="0"/>
          <a:r>
            <a:rPr lang="en-US" sz="2000" b="1" dirty="0"/>
            <a:t>C</a:t>
          </a:r>
          <a:endParaRPr lang="en-IN" sz="2000" b="1" dirty="0"/>
        </a:p>
      </dgm:t>
    </dgm:pt>
    <dgm:pt modelId="{C2415C02-4519-4344-91E4-17AB631C030C}" type="parTrans" cxnId="{F71D7FA3-DBBE-44E3-A5B3-5E452CCB4345}">
      <dgm:prSet/>
      <dgm:spPr/>
      <dgm:t>
        <a:bodyPr/>
        <a:lstStyle/>
        <a:p>
          <a:endParaRPr lang="en-IN"/>
        </a:p>
      </dgm:t>
    </dgm:pt>
    <dgm:pt modelId="{0FA5D9ED-970B-49FB-A3A5-0ED730EAD8EC}" type="sibTrans" cxnId="{F71D7FA3-DBBE-44E3-A5B3-5E452CCB4345}">
      <dgm:prSet/>
      <dgm:spPr/>
      <dgm:t>
        <a:bodyPr/>
        <a:lstStyle/>
        <a:p>
          <a:endParaRPr lang="en-IN"/>
        </a:p>
      </dgm:t>
    </dgm:pt>
    <dgm:pt modelId="{51F9A0C2-983B-4995-87C4-5159E9CCC149}" type="pres">
      <dgm:prSet presAssocID="{1D8CC729-527B-48A5-BF7D-EBE14F0EB4C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7CB3DA4-C7B4-4744-97C4-E783CC967ACC}" type="pres">
      <dgm:prSet presAssocID="{B22CB0BE-274C-4DB0-BC7D-572A99618E5D}" presName="gear1" presStyleLbl="node1" presStyleIdx="0" presStyleCnt="3">
        <dgm:presLayoutVars>
          <dgm:chMax val="1"/>
          <dgm:bulletEnabled val="1"/>
        </dgm:presLayoutVars>
      </dgm:prSet>
      <dgm:spPr/>
    </dgm:pt>
    <dgm:pt modelId="{5F2151F8-036F-4815-9AEE-0775574ADC7B}" type="pres">
      <dgm:prSet presAssocID="{B22CB0BE-274C-4DB0-BC7D-572A99618E5D}" presName="gear1srcNode" presStyleLbl="node1" presStyleIdx="0" presStyleCnt="3"/>
      <dgm:spPr/>
    </dgm:pt>
    <dgm:pt modelId="{00E5B75C-7EC1-4BC1-9A51-DA69FF8DFA61}" type="pres">
      <dgm:prSet presAssocID="{B22CB0BE-274C-4DB0-BC7D-572A99618E5D}" presName="gear1dstNode" presStyleLbl="node1" presStyleIdx="0" presStyleCnt="3"/>
      <dgm:spPr/>
    </dgm:pt>
    <dgm:pt modelId="{CC644BD5-19E8-4E0E-83E5-60E0AEFEAC8D}" type="pres">
      <dgm:prSet presAssocID="{06C2C118-1943-4C95-B221-41DD967A3FCD}" presName="gear2" presStyleLbl="node1" presStyleIdx="1" presStyleCnt="3">
        <dgm:presLayoutVars>
          <dgm:chMax val="1"/>
          <dgm:bulletEnabled val="1"/>
        </dgm:presLayoutVars>
      </dgm:prSet>
      <dgm:spPr/>
    </dgm:pt>
    <dgm:pt modelId="{722A3254-5A10-42AE-95CC-D5CE4E9682FD}" type="pres">
      <dgm:prSet presAssocID="{06C2C118-1943-4C95-B221-41DD967A3FCD}" presName="gear2srcNode" presStyleLbl="node1" presStyleIdx="1" presStyleCnt="3"/>
      <dgm:spPr/>
    </dgm:pt>
    <dgm:pt modelId="{390EB4D8-3D74-4758-A795-759CABAE87C8}" type="pres">
      <dgm:prSet presAssocID="{06C2C118-1943-4C95-B221-41DD967A3FCD}" presName="gear2dstNode" presStyleLbl="node1" presStyleIdx="1" presStyleCnt="3"/>
      <dgm:spPr/>
    </dgm:pt>
    <dgm:pt modelId="{1FCA8E00-C555-41F3-B0B5-CBE841A37F80}" type="pres">
      <dgm:prSet presAssocID="{D5C4EF3D-79AA-4584-ADFF-F00710565353}" presName="gear3" presStyleLbl="node1" presStyleIdx="2" presStyleCnt="3"/>
      <dgm:spPr/>
    </dgm:pt>
    <dgm:pt modelId="{3F50A3F9-D831-4F85-8ADB-CA32339D92B1}" type="pres">
      <dgm:prSet presAssocID="{D5C4EF3D-79AA-4584-ADFF-F00710565353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89387224-3DA6-4DAB-8BBD-B3294430E4A8}" type="pres">
      <dgm:prSet presAssocID="{D5C4EF3D-79AA-4584-ADFF-F00710565353}" presName="gear3srcNode" presStyleLbl="node1" presStyleIdx="2" presStyleCnt="3"/>
      <dgm:spPr/>
    </dgm:pt>
    <dgm:pt modelId="{991EAFA5-4DDC-496E-89ED-571DD87BD980}" type="pres">
      <dgm:prSet presAssocID="{D5C4EF3D-79AA-4584-ADFF-F00710565353}" presName="gear3dstNode" presStyleLbl="node1" presStyleIdx="2" presStyleCnt="3"/>
      <dgm:spPr/>
    </dgm:pt>
    <dgm:pt modelId="{BDA18ED3-98E3-4CA1-A2E4-68BADE42BB03}" type="pres">
      <dgm:prSet presAssocID="{2D5BB35A-5B4F-4688-A6A1-014D2D9F039F}" presName="connector1" presStyleLbl="sibTrans2D1" presStyleIdx="0" presStyleCnt="3"/>
      <dgm:spPr/>
    </dgm:pt>
    <dgm:pt modelId="{A0E8D819-7B48-4E91-8BBF-914E2C9C45C3}" type="pres">
      <dgm:prSet presAssocID="{E7485167-E6AE-4A6F-AF41-6B87C6E458AB}" presName="connector2" presStyleLbl="sibTrans2D1" presStyleIdx="1" presStyleCnt="3"/>
      <dgm:spPr/>
    </dgm:pt>
    <dgm:pt modelId="{EC26ECF0-949A-4092-82D3-EA79F68D871F}" type="pres">
      <dgm:prSet presAssocID="{0FA5D9ED-970B-49FB-A3A5-0ED730EAD8EC}" presName="connector3" presStyleLbl="sibTrans2D1" presStyleIdx="2" presStyleCnt="3"/>
      <dgm:spPr/>
    </dgm:pt>
  </dgm:ptLst>
  <dgm:cxnLst>
    <dgm:cxn modelId="{75F4B400-BB71-4F47-948B-8C8B7C6448BB}" type="presOf" srcId="{2D5BB35A-5B4F-4688-A6A1-014D2D9F039F}" destId="{BDA18ED3-98E3-4CA1-A2E4-68BADE42BB03}" srcOrd="0" destOrd="0" presId="urn:microsoft.com/office/officeart/2005/8/layout/gear1"/>
    <dgm:cxn modelId="{A0CB8D2F-0DFF-480D-8DFE-CBBE7599FABE}" type="presOf" srcId="{06C2C118-1943-4C95-B221-41DD967A3FCD}" destId="{722A3254-5A10-42AE-95CC-D5CE4E9682FD}" srcOrd="1" destOrd="0" presId="urn:microsoft.com/office/officeart/2005/8/layout/gear1"/>
    <dgm:cxn modelId="{945C755E-3040-4F18-9CC5-B72411791F49}" type="presOf" srcId="{06C2C118-1943-4C95-B221-41DD967A3FCD}" destId="{390EB4D8-3D74-4758-A795-759CABAE87C8}" srcOrd="2" destOrd="0" presId="urn:microsoft.com/office/officeart/2005/8/layout/gear1"/>
    <dgm:cxn modelId="{F44AAB56-26D4-493F-A69B-7D43291EC713}" type="presOf" srcId="{B22CB0BE-274C-4DB0-BC7D-572A99618E5D}" destId="{00E5B75C-7EC1-4BC1-9A51-DA69FF8DFA61}" srcOrd="2" destOrd="0" presId="urn:microsoft.com/office/officeart/2005/8/layout/gear1"/>
    <dgm:cxn modelId="{01C3ED58-AA4D-461A-89DC-479DB43DDBAD}" type="presOf" srcId="{B22CB0BE-274C-4DB0-BC7D-572A99618E5D}" destId="{5F2151F8-036F-4815-9AEE-0775574ADC7B}" srcOrd="1" destOrd="0" presId="urn:microsoft.com/office/officeart/2005/8/layout/gear1"/>
    <dgm:cxn modelId="{4938A482-939F-43EF-B1B9-D8F99574F88A}" type="presOf" srcId="{D5C4EF3D-79AA-4584-ADFF-F00710565353}" destId="{3F50A3F9-D831-4F85-8ADB-CA32339D92B1}" srcOrd="1" destOrd="0" presId="urn:microsoft.com/office/officeart/2005/8/layout/gear1"/>
    <dgm:cxn modelId="{56D72C97-D5F5-4956-ACAE-87BAB65F4AFC}" type="presOf" srcId="{06C2C118-1943-4C95-B221-41DD967A3FCD}" destId="{CC644BD5-19E8-4E0E-83E5-60E0AEFEAC8D}" srcOrd="0" destOrd="0" presId="urn:microsoft.com/office/officeart/2005/8/layout/gear1"/>
    <dgm:cxn modelId="{EFB7389E-5AA6-4F31-9FF7-C7736F913B6F}" type="presOf" srcId="{E7485167-E6AE-4A6F-AF41-6B87C6E458AB}" destId="{A0E8D819-7B48-4E91-8BBF-914E2C9C45C3}" srcOrd="0" destOrd="0" presId="urn:microsoft.com/office/officeart/2005/8/layout/gear1"/>
    <dgm:cxn modelId="{F71D7FA3-DBBE-44E3-A5B3-5E452CCB4345}" srcId="{1D8CC729-527B-48A5-BF7D-EBE14F0EB4C0}" destId="{D5C4EF3D-79AA-4584-ADFF-F00710565353}" srcOrd="2" destOrd="0" parTransId="{C2415C02-4519-4344-91E4-17AB631C030C}" sibTransId="{0FA5D9ED-970B-49FB-A3A5-0ED730EAD8EC}"/>
    <dgm:cxn modelId="{AD8CF7A4-6E52-4E79-9FC7-CE5D38CEB2F0}" type="presOf" srcId="{1D8CC729-527B-48A5-BF7D-EBE14F0EB4C0}" destId="{51F9A0C2-983B-4995-87C4-5159E9CCC149}" srcOrd="0" destOrd="0" presId="urn:microsoft.com/office/officeart/2005/8/layout/gear1"/>
    <dgm:cxn modelId="{0EC871AA-51F9-4A06-8C18-0FC72CA026AC}" type="presOf" srcId="{0FA5D9ED-970B-49FB-A3A5-0ED730EAD8EC}" destId="{EC26ECF0-949A-4092-82D3-EA79F68D871F}" srcOrd="0" destOrd="0" presId="urn:microsoft.com/office/officeart/2005/8/layout/gear1"/>
    <dgm:cxn modelId="{48BBB8AE-FF22-416B-8E16-8B576A174E61}" type="presOf" srcId="{B22CB0BE-274C-4DB0-BC7D-572A99618E5D}" destId="{E7CB3DA4-C7B4-4744-97C4-E783CC967ACC}" srcOrd="0" destOrd="0" presId="urn:microsoft.com/office/officeart/2005/8/layout/gear1"/>
    <dgm:cxn modelId="{4DE6CCD4-34F6-436C-B5A6-B670BF6A6736}" srcId="{1D8CC729-527B-48A5-BF7D-EBE14F0EB4C0}" destId="{B22CB0BE-274C-4DB0-BC7D-572A99618E5D}" srcOrd="0" destOrd="0" parTransId="{BC408840-4D77-4CEB-8634-4F101C1FFD7A}" sibTransId="{2D5BB35A-5B4F-4688-A6A1-014D2D9F039F}"/>
    <dgm:cxn modelId="{2077E3DB-295B-41D3-9FD7-1696671F9290}" srcId="{1D8CC729-527B-48A5-BF7D-EBE14F0EB4C0}" destId="{06C2C118-1943-4C95-B221-41DD967A3FCD}" srcOrd="1" destOrd="0" parTransId="{9DB21CC2-C1F2-45AD-93B1-CF4E3E3D09F5}" sibTransId="{E7485167-E6AE-4A6F-AF41-6B87C6E458AB}"/>
    <dgm:cxn modelId="{2E373AE2-92E2-485E-92DA-B96CF75D7EF9}" type="presOf" srcId="{D5C4EF3D-79AA-4584-ADFF-F00710565353}" destId="{1FCA8E00-C555-41F3-B0B5-CBE841A37F80}" srcOrd="0" destOrd="0" presId="urn:microsoft.com/office/officeart/2005/8/layout/gear1"/>
    <dgm:cxn modelId="{64B272E4-3B9F-4D2F-9B03-B01196C07BF9}" type="presOf" srcId="{D5C4EF3D-79AA-4584-ADFF-F00710565353}" destId="{89387224-3DA6-4DAB-8BBD-B3294430E4A8}" srcOrd="2" destOrd="0" presId="urn:microsoft.com/office/officeart/2005/8/layout/gear1"/>
    <dgm:cxn modelId="{AB39FDFF-9EE0-4261-A73B-0E6FD6EEE553}" type="presOf" srcId="{D5C4EF3D-79AA-4584-ADFF-F00710565353}" destId="{991EAFA5-4DDC-496E-89ED-571DD87BD980}" srcOrd="3" destOrd="0" presId="urn:microsoft.com/office/officeart/2005/8/layout/gear1"/>
    <dgm:cxn modelId="{9E14A551-5051-4598-842C-652B1AB58D5E}" type="presParOf" srcId="{51F9A0C2-983B-4995-87C4-5159E9CCC149}" destId="{E7CB3DA4-C7B4-4744-97C4-E783CC967ACC}" srcOrd="0" destOrd="0" presId="urn:microsoft.com/office/officeart/2005/8/layout/gear1"/>
    <dgm:cxn modelId="{9A3099D2-0A22-451F-B2CB-727B3C91417D}" type="presParOf" srcId="{51F9A0C2-983B-4995-87C4-5159E9CCC149}" destId="{5F2151F8-036F-4815-9AEE-0775574ADC7B}" srcOrd="1" destOrd="0" presId="urn:microsoft.com/office/officeart/2005/8/layout/gear1"/>
    <dgm:cxn modelId="{17A7F6BE-2620-4E3D-986E-5019E797DADF}" type="presParOf" srcId="{51F9A0C2-983B-4995-87C4-5159E9CCC149}" destId="{00E5B75C-7EC1-4BC1-9A51-DA69FF8DFA61}" srcOrd="2" destOrd="0" presId="urn:microsoft.com/office/officeart/2005/8/layout/gear1"/>
    <dgm:cxn modelId="{F443073A-03CE-45B0-A727-F4E6750A4B47}" type="presParOf" srcId="{51F9A0C2-983B-4995-87C4-5159E9CCC149}" destId="{CC644BD5-19E8-4E0E-83E5-60E0AEFEAC8D}" srcOrd="3" destOrd="0" presId="urn:microsoft.com/office/officeart/2005/8/layout/gear1"/>
    <dgm:cxn modelId="{279970C8-9B50-4B8C-BD3C-0EAE4C53584C}" type="presParOf" srcId="{51F9A0C2-983B-4995-87C4-5159E9CCC149}" destId="{722A3254-5A10-42AE-95CC-D5CE4E9682FD}" srcOrd="4" destOrd="0" presId="urn:microsoft.com/office/officeart/2005/8/layout/gear1"/>
    <dgm:cxn modelId="{0A21883C-BBAE-4F91-A826-DED08AD45DFC}" type="presParOf" srcId="{51F9A0C2-983B-4995-87C4-5159E9CCC149}" destId="{390EB4D8-3D74-4758-A795-759CABAE87C8}" srcOrd="5" destOrd="0" presId="urn:microsoft.com/office/officeart/2005/8/layout/gear1"/>
    <dgm:cxn modelId="{A037F12A-BD82-4DD4-B597-5B49C94A1CD8}" type="presParOf" srcId="{51F9A0C2-983B-4995-87C4-5159E9CCC149}" destId="{1FCA8E00-C555-41F3-B0B5-CBE841A37F80}" srcOrd="6" destOrd="0" presId="urn:microsoft.com/office/officeart/2005/8/layout/gear1"/>
    <dgm:cxn modelId="{187A111A-6DA5-4ECC-A9E4-A8B89CCAD357}" type="presParOf" srcId="{51F9A0C2-983B-4995-87C4-5159E9CCC149}" destId="{3F50A3F9-D831-4F85-8ADB-CA32339D92B1}" srcOrd="7" destOrd="0" presId="urn:microsoft.com/office/officeart/2005/8/layout/gear1"/>
    <dgm:cxn modelId="{B2C78225-ACD5-4B10-9095-953EBEE5C889}" type="presParOf" srcId="{51F9A0C2-983B-4995-87C4-5159E9CCC149}" destId="{89387224-3DA6-4DAB-8BBD-B3294430E4A8}" srcOrd="8" destOrd="0" presId="urn:microsoft.com/office/officeart/2005/8/layout/gear1"/>
    <dgm:cxn modelId="{F9627933-D579-406E-A682-B54D02007BB1}" type="presParOf" srcId="{51F9A0C2-983B-4995-87C4-5159E9CCC149}" destId="{991EAFA5-4DDC-496E-89ED-571DD87BD980}" srcOrd="9" destOrd="0" presId="urn:microsoft.com/office/officeart/2005/8/layout/gear1"/>
    <dgm:cxn modelId="{E28E0AC1-4B40-4DB1-8454-935F7A750724}" type="presParOf" srcId="{51F9A0C2-983B-4995-87C4-5159E9CCC149}" destId="{BDA18ED3-98E3-4CA1-A2E4-68BADE42BB03}" srcOrd="10" destOrd="0" presId="urn:microsoft.com/office/officeart/2005/8/layout/gear1"/>
    <dgm:cxn modelId="{B5A0D1AB-EC27-4357-99F1-A012730DD7AC}" type="presParOf" srcId="{51F9A0C2-983B-4995-87C4-5159E9CCC149}" destId="{A0E8D819-7B48-4E91-8BBF-914E2C9C45C3}" srcOrd="11" destOrd="0" presId="urn:microsoft.com/office/officeart/2005/8/layout/gear1"/>
    <dgm:cxn modelId="{A2E6FDB7-9AE2-4B7F-849F-A1E3E30C6942}" type="presParOf" srcId="{51F9A0C2-983B-4995-87C4-5159E9CCC149}" destId="{EC26ECF0-949A-4092-82D3-EA79F68D871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B3DA4-C7B4-4744-97C4-E783CC967ACC}">
      <dsp:nvSpPr>
        <dsp:cNvPr id="0" name=""/>
        <dsp:cNvSpPr/>
      </dsp:nvSpPr>
      <dsp:spPr>
        <a:xfrm>
          <a:off x="878688" y="450048"/>
          <a:ext cx="550059" cy="550059"/>
        </a:xfrm>
        <a:prstGeom prst="gear9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11</a:t>
          </a:r>
          <a:endParaRPr lang="en-IN" sz="1100" b="1" kern="1200" dirty="0"/>
        </a:p>
      </dsp:txBody>
      <dsp:txXfrm>
        <a:off x="989274" y="578897"/>
        <a:ext cx="328887" cy="282741"/>
      </dsp:txXfrm>
    </dsp:sp>
    <dsp:sp modelId="{CC644BD5-19E8-4E0E-83E5-60E0AEFEAC8D}">
      <dsp:nvSpPr>
        <dsp:cNvPr id="0" name=""/>
        <dsp:cNvSpPr/>
      </dsp:nvSpPr>
      <dsp:spPr>
        <a:xfrm>
          <a:off x="558654" y="320034"/>
          <a:ext cx="400043" cy="400043"/>
        </a:xfrm>
        <a:prstGeom prst="gear6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++</a:t>
          </a:r>
          <a:endParaRPr lang="en-IN" sz="1100" b="1" kern="1200" dirty="0"/>
        </a:p>
      </dsp:txBody>
      <dsp:txXfrm>
        <a:off x="659366" y="421355"/>
        <a:ext cx="198619" cy="197401"/>
      </dsp:txXfrm>
    </dsp:sp>
    <dsp:sp modelId="{1FCA8E00-C555-41F3-B0B5-CBE841A37F80}">
      <dsp:nvSpPr>
        <dsp:cNvPr id="0" name=""/>
        <dsp:cNvSpPr/>
      </dsp:nvSpPr>
      <dsp:spPr>
        <a:xfrm rot="20700000">
          <a:off x="782719" y="44045"/>
          <a:ext cx="391960" cy="391960"/>
        </a:xfrm>
        <a:prstGeom prst="gear6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</a:t>
          </a:r>
          <a:endParaRPr lang="en-IN" sz="2000" b="1" kern="1200" dirty="0"/>
        </a:p>
      </dsp:txBody>
      <dsp:txXfrm rot="-20700000">
        <a:off x="868687" y="130014"/>
        <a:ext cx="220023" cy="220023"/>
      </dsp:txXfrm>
    </dsp:sp>
    <dsp:sp modelId="{BDA18ED3-98E3-4CA1-A2E4-68BADE42BB03}">
      <dsp:nvSpPr>
        <dsp:cNvPr id="0" name=""/>
        <dsp:cNvSpPr/>
      </dsp:nvSpPr>
      <dsp:spPr>
        <a:xfrm>
          <a:off x="808336" y="381351"/>
          <a:ext cx="704076" cy="704076"/>
        </a:xfrm>
        <a:prstGeom prst="circularArrow">
          <a:avLst>
            <a:gd name="adj1" fmla="val 4687"/>
            <a:gd name="adj2" fmla="val 299029"/>
            <a:gd name="adj3" fmla="val 2295985"/>
            <a:gd name="adj4" fmla="val 16464853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E8D819-7B48-4E91-8BBF-914E2C9C45C3}">
      <dsp:nvSpPr>
        <dsp:cNvPr id="0" name=""/>
        <dsp:cNvSpPr/>
      </dsp:nvSpPr>
      <dsp:spPr>
        <a:xfrm>
          <a:off x="487807" y="245228"/>
          <a:ext cx="511555" cy="51155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26ECF0-949A-4092-82D3-EA79F68D871F}">
      <dsp:nvSpPr>
        <dsp:cNvPr id="0" name=""/>
        <dsp:cNvSpPr/>
      </dsp:nvSpPr>
      <dsp:spPr>
        <a:xfrm>
          <a:off x="692054" y="-28100"/>
          <a:ext cx="551559" cy="55155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B3DA4-C7B4-4744-97C4-E783CC967ACC}">
      <dsp:nvSpPr>
        <dsp:cNvPr id="0" name=""/>
        <dsp:cNvSpPr/>
      </dsp:nvSpPr>
      <dsp:spPr>
        <a:xfrm>
          <a:off x="878688" y="450048"/>
          <a:ext cx="550059" cy="550059"/>
        </a:xfrm>
        <a:prstGeom prst="gear9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11</a:t>
          </a:r>
          <a:endParaRPr lang="en-IN" sz="1100" b="1" kern="1200" dirty="0"/>
        </a:p>
      </dsp:txBody>
      <dsp:txXfrm>
        <a:off x="989274" y="578897"/>
        <a:ext cx="328887" cy="282741"/>
      </dsp:txXfrm>
    </dsp:sp>
    <dsp:sp modelId="{CC644BD5-19E8-4E0E-83E5-60E0AEFEAC8D}">
      <dsp:nvSpPr>
        <dsp:cNvPr id="0" name=""/>
        <dsp:cNvSpPr/>
      </dsp:nvSpPr>
      <dsp:spPr>
        <a:xfrm>
          <a:off x="558654" y="320034"/>
          <a:ext cx="400043" cy="400043"/>
        </a:xfrm>
        <a:prstGeom prst="gear6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++</a:t>
          </a:r>
          <a:endParaRPr lang="en-IN" sz="1100" b="1" kern="1200" dirty="0"/>
        </a:p>
      </dsp:txBody>
      <dsp:txXfrm>
        <a:off x="659366" y="421355"/>
        <a:ext cx="198619" cy="197401"/>
      </dsp:txXfrm>
    </dsp:sp>
    <dsp:sp modelId="{1FCA8E00-C555-41F3-B0B5-CBE841A37F80}">
      <dsp:nvSpPr>
        <dsp:cNvPr id="0" name=""/>
        <dsp:cNvSpPr/>
      </dsp:nvSpPr>
      <dsp:spPr>
        <a:xfrm rot="20700000">
          <a:off x="782719" y="44045"/>
          <a:ext cx="391960" cy="391960"/>
        </a:xfrm>
        <a:prstGeom prst="gear6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</a:t>
          </a:r>
          <a:endParaRPr lang="en-IN" sz="2000" b="1" kern="1200" dirty="0"/>
        </a:p>
      </dsp:txBody>
      <dsp:txXfrm rot="-20700000">
        <a:off x="868687" y="130014"/>
        <a:ext cx="220023" cy="220023"/>
      </dsp:txXfrm>
    </dsp:sp>
    <dsp:sp modelId="{BDA18ED3-98E3-4CA1-A2E4-68BADE42BB03}">
      <dsp:nvSpPr>
        <dsp:cNvPr id="0" name=""/>
        <dsp:cNvSpPr/>
      </dsp:nvSpPr>
      <dsp:spPr>
        <a:xfrm>
          <a:off x="808336" y="381351"/>
          <a:ext cx="704076" cy="704076"/>
        </a:xfrm>
        <a:prstGeom prst="circularArrow">
          <a:avLst>
            <a:gd name="adj1" fmla="val 4687"/>
            <a:gd name="adj2" fmla="val 299029"/>
            <a:gd name="adj3" fmla="val 2295985"/>
            <a:gd name="adj4" fmla="val 16464853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E8D819-7B48-4E91-8BBF-914E2C9C45C3}">
      <dsp:nvSpPr>
        <dsp:cNvPr id="0" name=""/>
        <dsp:cNvSpPr/>
      </dsp:nvSpPr>
      <dsp:spPr>
        <a:xfrm>
          <a:off x="487807" y="245228"/>
          <a:ext cx="511555" cy="51155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26ECF0-949A-4092-82D3-EA79F68D871F}">
      <dsp:nvSpPr>
        <dsp:cNvPr id="0" name=""/>
        <dsp:cNvSpPr/>
      </dsp:nvSpPr>
      <dsp:spPr>
        <a:xfrm>
          <a:off x="692054" y="-28100"/>
          <a:ext cx="551559" cy="55155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B3DA4-C7B4-4744-97C4-E783CC967ACC}">
      <dsp:nvSpPr>
        <dsp:cNvPr id="0" name=""/>
        <dsp:cNvSpPr/>
      </dsp:nvSpPr>
      <dsp:spPr>
        <a:xfrm>
          <a:off x="878688" y="450048"/>
          <a:ext cx="550059" cy="550059"/>
        </a:xfrm>
        <a:prstGeom prst="gear9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11</a:t>
          </a:r>
          <a:endParaRPr lang="en-IN" sz="1100" b="1" kern="1200" dirty="0"/>
        </a:p>
      </dsp:txBody>
      <dsp:txXfrm>
        <a:off x="989274" y="578897"/>
        <a:ext cx="328887" cy="282741"/>
      </dsp:txXfrm>
    </dsp:sp>
    <dsp:sp modelId="{CC644BD5-19E8-4E0E-83E5-60E0AEFEAC8D}">
      <dsp:nvSpPr>
        <dsp:cNvPr id="0" name=""/>
        <dsp:cNvSpPr/>
      </dsp:nvSpPr>
      <dsp:spPr>
        <a:xfrm>
          <a:off x="558654" y="320034"/>
          <a:ext cx="400043" cy="400043"/>
        </a:xfrm>
        <a:prstGeom prst="gear6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++</a:t>
          </a:r>
          <a:endParaRPr lang="en-IN" sz="1100" b="1" kern="1200" dirty="0"/>
        </a:p>
      </dsp:txBody>
      <dsp:txXfrm>
        <a:off x="659366" y="421355"/>
        <a:ext cx="198619" cy="197401"/>
      </dsp:txXfrm>
    </dsp:sp>
    <dsp:sp modelId="{1FCA8E00-C555-41F3-B0B5-CBE841A37F80}">
      <dsp:nvSpPr>
        <dsp:cNvPr id="0" name=""/>
        <dsp:cNvSpPr/>
      </dsp:nvSpPr>
      <dsp:spPr>
        <a:xfrm rot="20700000">
          <a:off x="782719" y="44045"/>
          <a:ext cx="391960" cy="391960"/>
        </a:xfrm>
        <a:prstGeom prst="gear6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</a:t>
          </a:r>
          <a:endParaRPr lang="en-IN" sz="2000" b="1" kern="1200" dirty="0"/>
        </a:p>
      </dsp:txBody>
      <dsp:txXfrm rot="-20700000">
        <a:off x="868687" y="130014"/>
        <a:ext cx="220023" cy="220023"/>
      </dsp:txXfrm>
    </dsp:sp>
    <dsp:sp modelId="{BDA18ED3-98E3-4CA1-A2E4-68BADE42BB03}">
      <dsp:nvSpPr>
        <dsp:cNvPr id="0" name=""/>
        <dsp:cNvSpPr/>
      </dsp:nvSpPr>
      <dsp:spPr>
        <a:xfrm>
          <a:off x="808336" y="381351"/>
          <a:ext cx="704076" cy="704076"/>
        </a:xfrm>
        <a:prstGeom prst="circularArrow">
          <a:avLst>
            <a:gd name="adj1" fmla="val 4687"/>
            <a:gd name="adj2" fmla="val 299029"/>
            <a:gd name="adj3" fmla="val 2295985"/>
            <a:gd name="adj4" fmla="val 16464853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E8D819-7B48-4E91-8BBF-914E2C9C45C3}">
      <dsp:nvSpPr>
        <dsp:cNvPr id="0" name=""/>
        <dsp:cNvSpPr/>
      </dsp:nvSpPr>
      <dsp:spPr>
        <a:xfrm>
          <a:off x="487807" y="245228"/>
          <a:ext cx="511555" cy="51155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26ECF0-949A-4092-82D3-EA79F68D871F}">
      <dsp:nvSpPr>
        <dsp:cNvPr id="0" name=""/>
        <dsp:cNvSpPr/>
      </dsp:nvSpPr>
      <dsp:spPr>
        <a:xfrm>
          <a:off x="692054" y="-28100"/>
          <a:ext cx="551559" cy="55155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1FCC-6D9C-A961-6A7D-AA0F75AA2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D1524-E2CC-FD97-A74E-51921EE3A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7D666-8322-0A76-0EBD-6FE19F93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8AC1-715E-4C6E-A6F2-F71B67A4BBA1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5707C-7C19-3C35-7DA1-0AF6602C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4DC0F-425D-5010-9CA7-99B7FA5B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D35D-CAC8-4180-A691-F0FC97AA3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34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D152-4BC8-D07E-1925-3C1D8F8E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C9F5A-2F7B-4D4E-0293-248AED3F6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A7D9C-FB12-B4C6-B49D-FED58D5D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8AC1-715E-4C6E-A6F2-F71B67A4BBA1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8A77F-75B9-D63C-0A35-E9906BE5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73899-C847-C9B1-CE76-1E841ED7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D35D-CAC8-4180-A691-F0FC97AA3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51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55E58-3629-ED71-C476-F2DCB18B0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B9F7A-BB42-A4C3-FF5C-AC19E0673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66D0D-E225-6AB1-A4C5-00D0CB95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8AC1-715E-4C6E-A6F2-F71B67A4BBA1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D941B-908B-C780-961D-CC4B2144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99921-E461-4B16-EA6E-D1F407D1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D35D-CAC8-4180-A691-F0FC97AA3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70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4302-A246-4C85-413C-7C64A9D4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2D4F3-BDD4-7668-CF06-379BEC85B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95C2E-9B6E-D658-72FA-ECD9B407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8AC1-715E-4C6E-A6F2-F71B67A4BBA1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484E9-2CBE-63DA-F19C-568FCC78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F8DEF-D329-985F-C5E5-18EE8602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D35D-CAC8-4180-A691-F0FC97AA3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2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6F26-415F-DEB1-2BAC-40FD8BFFD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C4342-F306-8082-E666-C2181CE77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1B290-3FB3-B359-11A3-C0B5F612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8AC1-715E-4C6E-A6F2-F71B67A4BBA1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C342-C740-C7ED-8033-6526D55D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3FD3F-4916-24F7-6B91-7E3CC16A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D35D-CAC8-4180-A691-F0FC97AA3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73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A86C-6937-6E43-1CF5-2D5D1512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4565-08D9-FE66-9B87-CD6E0B48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2F4FF-4D6C-448D-4FD5-6D1203E73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2E1BE-C49B-5C21-ACE5-B758034D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8AC1-715E-4C6E-A6F2-F71B67A4BBA1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7207E-19F4-0074-43FF-14CC720C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32FC1-6C19-A869-3A97-BC621F9B1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D35D-CAC8-4180-A691-F0FC97AA3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70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56C2-7409-3F90-02B8-BF2616C5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512A1-A0E3-CA78-268B-AB7F2DD70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CB959-6C21-CF0F-EB63-1319BEA8E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10E1A-861B-532A-60B5-9AD4F7122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CD5A2-FB77-99BC-C28D-A5962256D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BCB241-46CA-8C9B-22E3-39B15192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8AC1-715E-4C6E-A6F2-F71B67A4BBA1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AAAE7-91A8-BDA9-18B1-EB87835B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4F54F-EB50-F71C-5A60-587D62A9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D35D-CAC8-4180-A691-F0FC97AA3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55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275D-6C04-E9E5-5BBC-807B0EB1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727565-9247-13FA-7A1A-3C0D0FB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8AC1-715E-4C6E-A6F2-F71B67A4BBA1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43EA6-0F6F-0E29-E328-955F30A8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CDD4A-91D9-1BB1-A9BD-5963ED0A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D35D-CAC8-4180-A691-F0FC97AA3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07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F183AC-1A34-D098-AD50-6547231A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8AC1-715E-4C6E-A6F2-F71B67A4BBA1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B6C61-97EC-6E2C-664E-3D518B48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67DE6-EDDF-2A70-6B4B-BF51A8CD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D35D-CAC8-4180-A691-F0FC97AA3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47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9993-E235-2787-F7AF-42720C1C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1D67-CE6C-6BB5-8EA7-D2968F58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77092-BB0C-6E5B-20BD-E9632578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2787E-BA1F-C272-E465-4A4FE31D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8AC1-715E-4C6E-A6F2-F71B67A4BBA1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7B043-AEBF-0817-96E8-0D041FDA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EDF07-C128-C1F2-257F-74CCF218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D35D-CAC8-4180-A691-F0FC97AA3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95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023A-A0E0-0E20-868F-A6AB42BB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0B8A7-0081-381A-C52B-19F24A3BF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43BA9-0A98-AD67-334F-AEB5A6BFE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3C20D-CC44-740D-53AA-8F4E060D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8AC1-715E-4C6E-A6F2-F71B67A4BBA1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BCAAD-A415-C19B-82AA-3BD78F6F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3EEFB-560C-1303-6C6D-5AC435BC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D35D-CAC8-4180-A691-F0FC97AA3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2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DF83D-E88F-C632-820E-951893CD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98409-7358-055A-D791-5CBEC938B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67285-0CB1-D6D6-1C37-C0FDE34E7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98AC1-715E-4C6E-A6F2-F71B67A4BBA1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F6C16-78B6-671C-29C6-84021AE25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E3680-7D3C-F4AC-4533-9129594C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D35D-CAC8-4180-A691-F0FC97AA3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76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Diagram 57"/>
          <p:cNvGraphicFramePr/>
          <p:nvPr/>
        </p:nvGraphicFramePr>
        <p:xfrm>
          <a:off x="8723528" y="5799836"/>
          <a:ext cx="1857388" cy="1000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/>
          <p:cNvSpPr/>
          <p:nvPr/>
        </p:nvSpPr>
        <p:spPr>
          <a:xfrm>
            <a:off x="7176120" y="924456"/>
            <a:ext cx="576064" cy="5040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08</a:t>
            </a:r>
            <a:endParaRPr lang="en-IN" dirty="0"/>
          </a:p>
        </p:txBody>
      </p:sp>
      <p:sp>
        <p:nvSpPr>
          <p:cNvPr id="19" name="Flowchart: Connector 18"/>
          <p:cNvSpPr/>
          <p:nvPr/>
        </p:nvSpPr>
        <p:spPr>
          <a:xfrm>
            <a:off x="7362340" y="1502188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lowchart: Connector 19"/>
          <p:cNvSpPr/>
          <p:nvPr/>
        </p:nvSpPr>
        <p:spPr>
          <a:xfrm>
            <a:off x="7359992" y="1724928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7147984" y="1960704"/>
            <a:ext cx="576064" cy="50405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7147984" y="2464760"/>
            <a:ext cx="576064" cy="50405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150859" y="2982884"/>
            <a:ext cx="576064" cy="50405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7152527" y="3488608"/>
            <a:ext cx="576064" cy="50405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7150859" y="4006732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7152527" y="4523188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7152527" y="5537511"/>
            <a:ext cx="576064" cy="5040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  <a:endParaRPr lang="en-IN" dirty="0"/>
          </a:p>
        </p:txBody>
      </p:sp>
      <p:grpSp>
        <p:nvGrpSpPr>
          <p:cNvPr id="36" name="Group 35"/>
          <p:cNvGrpSpPr/>
          <p:nvPr/>
        </p:nvGrpSpPr>
        <p:grpSpPr>
          <a:xfrm>
            <a:off x="2709956" y="908720"/>
            <a:ext cx="577732" cy="5112568"/>
            <a:chOff x="1185956" y="908720"/>
            <a:chExt cx="577732" cy="5112568"/>
          </a:xfrm>
        </p:grpSpPr>
        <p:sp>
          <p:nvSpPr>
            <p:cNvPr id="6" name="Rectangle 5"/>
            <p:cNvSpPr/>
            <p:nvPr/>
          </p:nvSpPr>
          <p:spPr>
            <a:xfrm>
              <a:off x="1187624" y="908720"/>
              <a:ext cx="576064" cy="50405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98</a:t>
              </a:r>
              <a:endParaRPr lang="en-I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5956" y="1426844"/>
              <a:ext cx="576064" cy="50405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99</a:t>
              </a:r>
              <a:endParaRPr lang="en-I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87624" y="1932568"/>
              <a:ext cx="576064" cy="50405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00</a:t>
              </a:r>
              <a:endParaRPr lang="en-IN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85956" y="2450692"/>
              <a:ext cx="576064" cy="50405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01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87624" y="2967148"/>
              <a:ext cx="576064" cy="50405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02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85956" y="3485272"/>
              <a:ext cx="576064" cy="50405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03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87624" y="3990996"/>
              <a:ext cx="576064" cy="50405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04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85956" y="4509120"/>
              <a:ext cx="576064" cy="50405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05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87624" y="5013176"/>
              <a:ext cx="576064" cy="50405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06</a:t>
              </a:r>
              <a:endParaRPr lang="en-IN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7624" y="5517232"/>
              <a:ext cx="576064" cy="50405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07</a:t>
              </a:r>
              <a:endParaRPr lang="en-IN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431704" y="954260"/>
            <a:ext cx="2464008" cy="369332"/>
            <a:chOff x="1907704" y="954260"/>
            <a:chExt cx="2464008" cy="369332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907704" y="1124744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15528" y="954260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C++ 98 major</a:t>
              </a:r>
              <a:endParaRPr lang="en-IN" b="1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342292" y="3555613"/>
            <a:ext cx="2464008" cy="646331"/>
            <a:chOff x="1907704" y="954260"/>
            <a:chExt cx="2464008" cy="646331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1907704" y="1124744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715528" y="954260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C++ 03 bug fixes only</a:t>
              </a:r>
              <a:endParaRPr lang="en-IN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752184" y="2060848"/>
            <a:ext cx="2464008" cy="369332"/>
            <a:chOff x="1907704" y="954260"/>
            <a:chExt cx="2464008" cy="369332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1907704" y="1124744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715528" y="954260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C++ 11 major</a:t>
              </a:r>
              <a:endParaRPr lang="en-IN" b="1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752184" y="3471418"/>
            <a:ext cx="2464008" cy="369332"/>
            <a:chOff x="1907704" y="954260"/>
            <a:chExt cx="2464008" cy="369332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1907704" y="1124744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715528" y="954260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C++ 14 minor</a:t>
              </a:r>
              <a:endParaRPr lang="en-IN" b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764584" y="5085185"/>
            <a:ext cx="2464008" cy="646331"/>
            <a:chOff x="1907704" y="954260"/>
            <a:chExt cx="2464008" cy="646331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1907704" y="1124744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715528" y="954260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C++ 17 medium</a:t>
              </a:r>
              <a:endParaRPr lang="en-IN" b="1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11543928" y="617566"/>
            <a:ext cx="648072" cy="604867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n 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+</a:t>
            </a:r>
            <a:endParaRPr lang="en-IN" sz="3200" b="1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343960" y="525733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37716" y="494617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Library performance improvements.</a:t>
            </a:r>
            <a:endParaRPr lang="en-IN" b="1" dirty="0"/>
          </a:p>
        </p:txBody>
      </p:sp>
      <p:sp>
        <p:nvSpPr>
          <p:cNvPr id="59" name="Rectangle 58"/>
          <p:cNvSpPr/>
          <p:nvPr/>
        </p:nvSpPr>
        <p:spPr>
          <a:xfrm>
            <a:off x="7153717" y="5043365"/>
            <a:ext cx="576064" cy="5040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  <a:endParaRPr lang="en-IN" dirty="0"/>
          </a:p>
        </p:txBody>
      </p:sp>
      <p:sp>
        <p:nvSpPr>
          <p:cNvPr id="60" name="Snip and Round Single Corner Rectangle 59"/>
          <p:cNvSpPr/>
          <p:nvPr/>
        </p:nvSpPr>
        <p:spPr>
          <a:xfrm>
            <a:off x="94268" y="34725"/>
            <a:ext cx="12097732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 &amp; 14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Trainer: </a:t>
            </a:r>
            <a:r>
              <a:rPr lang="en-IN" dirty="0" err="1"/>
              <a:t>A.M.P.Ganesh</a:t>
            </a:r>
            <a:r>
              <a:rPr lang="en-IN"/>
              <a:t> Prabhu [ampganeshprabhu@gmail.com]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954" y="653955"/>
            <a:ext cx="10985370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b="1" dirty="0"/>
              <a:t>The 3 important language features of C++ 11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47528" y="1340768"/>
            <a:ext cx="7272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Type Inference</a:t>
            </a:r>
          </a:p>
          <a:p>
            <a:pPr>
              <a:buFont typeface="Arial" pitchFamily="34" charset="0"/>
              <a:buChar char="•"/>
            </a:pP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Trailing return type syntax for functions</a:t>
            </a:r>
          </a:p>
          <a:p>
            <a:pPr>
              <a:buFont typeface="Arial" pitchFamily="34" charset="0"/>
              <a:buChar char="•"/>
            </a:pP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Lambda expressions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8723528" y="5799836"/>
          <a:ext cx="1857388" cy="1000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8ABDEA-B7D5-5B01-BD7D-48988A4AB7F3}"/>
              </a:ext>
            </a:extLst>
          </p:cNvPr>
          <p:cNvSpPr/>
          <p:nvPr/>
        </p:nvSpPr>
        <p:spPr>
          <a:xfrm>
            <a:off x="11543928" y="617566"/>
            <a:ext cx="648072" cy="604867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n 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+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8" name="Snip and Round Single Corner Rectangle 59">
            <a:extLst>
              <a:ext uri="{FF2B5EF4-FFF2-40B4-BE49-F238E27FC236}">
                <a16:creationId xmlns:a16="http://schemas.microsoft.com/office/drawing/2014/main" id="{B51B5EE0-C89B-43E3-1239-589A2B021D58}"/>
              </a:ext>
            </a:extLst>
          </p:cNvPr>
          <p:cNvSpPr/>
          <p:nvPr/>
        </p:nvSpPr>
        <p:spPr>
          <a:xfrm>
            <a:off x="94268" y="34725"/>
            <a:ext cx="12097732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 &amp; 14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821" y="637646"/>
            <a:ext cx="11089064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b="1" dirty="0"/>
              <a:t>The 3 important language features of C++ 11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75520" y="1040336"/>
            <a:ext cx="842493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/>
              <a:t>Type Inference :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The C++ 11 language now provides mechanism which helps the compiler to automatically deduce the type’s of expression. </a:t>
            </a:r>
          </a:p>
          <a:p>
            <a:endParaRPr lang="en-US" sz="1200" dirty="0"/>
          </a:p>
          <a:p>
            <a:r>
              <a:rPr lang="en-US" dirty="0"/>
              <a:t>	It supports 2 different construct’s </a:t>
            </a:r>
            <a:r>
              <a:rPr lang="en-US" dirty="0" err="1"/>
              <a:t>viz</a:t>
            </a:r>
            <a:r>
              <a:rPr lang="en-US" dirty="0"/>
              <a:t>…</a:t>
            </a:r>
          </a:p>
          <a:p>
            <a:r>
              <a:rPr lang="en-US" dirty="0"/>
              <a:t>	</a:t>
            </a:r>
            <a:r>
              <a:rPr lang="en-US" sz="2400" b="1" dirty="0"/>
              <a:t>1. auto</a:t>
            </a:r>
            <a:r>
              <a:rPr lang="en-US" sz="1400" dirty="0"/>
              <a:t>   is </a:t>
            </a:r>
            <a:r>
              <a:rPr lang="en-US" sz="1600" dirty="0"/>
              <a:t>used to declaring variables</a:t>
            </a:r>
            <a:endParaRPr lang="en-US" sz="1600" b="1" dirty="0"/>
          </a:p>
          <a:p>
            <a:r>
              <a:rPr lang="en-US" sz="2400" b="1" dirty="0"/>
              <a:t>	2. </a:t>
            </a:r>
            <a:r>
              <a:rPr lang="en-US" sz="2400" b="1" dirty="0" err="1"/>
              <a:t>decltype</a:t>
            </a:r>
            <a:r>
              <a:rPr lang="en-US" sz="2400" b="1" dirty="0"/>
              <a:t> </a:t>
            </a:r>
            <a:r>
              <a:rPr lang="en-US" sz="1600" dirty="0"/>
              <a:t>is a more general tool</a:t>
            </a:r>
            <a:endParaRPr lang="en-US" sz="24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81158" y="3571876"/>
            <a:ext cx="7245448" cy="2774312"/>
            <a:chOff x="672836" y="2636912"/>
            <a:chExt cx="7848872" cy="3130932"/>
          </a:xfrm>
        </p:grpSpPr>
        <p:sp>
          <p:nvSpPr>
            <p:cNvPr id="8" name="Oval 7"/>
            <p:cNvSpPr/>
            <p:nvPr/>
          </p:nvSpPr>
          <p:spPr>
            <a:xfrm>
              <a:off x="3365992" y="2636912"/>
              <a:ext cx="2448272" cy="100811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Code with Type Inference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72836" y="4253284"/>
              <a:ext cx="2448272" cy="100811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More concise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379336" y="4759732"/>
              <a:ext cx="2448272" cy="100811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More Flexible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073436" y="4253284"/>
              <a:ext cx="2448272" cy="100811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Less redundancy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 rot="2706143">
              <a:off x="2537458" y="3382366"/>
              <a:ext cx="612340" cy="812482"/>
            </a:xfrm>
            <a:prstGeom prst="downArrow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254164" y="3831244"/>
              <a:ext cx="612340" cy="812482"/>
            </a:xfrm>
            <a:prstGeom prst="downArrow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Down Arrow 14"/>
            <p:cNvSpPr/>
            <p:nvPr/>
          </p:nvSpPr>
          <p:spPr>
            <a:xfrm rot="18827676">
              <a:off x="5779070" y="3452902"/>
              <a:ext cx="612340" cy="812482"/>
            </a:xfrm>
            <a:prstGeom prst="downArrow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18" name="Diagram 17"/>
          <p:cNvGraphicFramePr/>
          <p:nvPr/>
        </p:nvGraphicFramePr>
        <p:xfrm>
          <a:off x="8723528" y="5799836"/>
          <a:ext cx="1857388" cy="1000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08045E-51AC-AF7B-1C3C-EDD909FC4D98}"/>
              </a:ext>
            </a:extLst>
          </p:cNvPr>
          <p:cNvSpPr/>
          <p:nvPr/>
        </p:nvSpPr>
        <p:spPr>
          <a:xfrm>
            <a:off x="11543928" y="617566"/>
            <a:ext cx="648072" cy="604867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n 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+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9" name="Snip and Round Single Corner Rectangle 59">
            <a:extLst>
              <a:ext uri="{FF2B5EF4-FFF2-40B4-BE49-F238E27FC236}">
                <a16:creationId xmlns:a16="http://schemas.microsoft.com/office/drawing/2014/main" id="{3FEEA347-4531-50B8-D8C1-0F74FFEB9459}"/>
              </a:ext>
            </a:extLst>
          </p:cNvPr>
          <p:cNvSpPr/>
          <p:nvPr/>
        </p:nvSpPr>
        <p:spPr>
          <a:xfrm>
            <a:off x="94268" y="34725"/>
            <a:ext cx="12097732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 &amp; 14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101" y="677173"/>
            <a:ext cx="11041930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b="1" dirty="0"/>
              <a:t>The 3 important language features of C++ 11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79486" y="1443841"/>
            <a:ext cx="4464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auto: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 = 10;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//‘x’ is of type ‘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marL="342900" indent="-342900"/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obj1 = CA(10,20);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‘obj1’ is of type ‘CA’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ls1;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ls1.begin(); 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!= ls1.end();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//…  now ‘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itr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’ is of type     </a:t>
            </a:r>
          </a:p>
          <a:p>
            <a:pPr marL="342900" indent="-342900"/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list&lt;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&gt;::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1760" y="1085676"/>
            <a:ext cx="432048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i="1" dirty="0"/>
              <a:t>Something's have to be manual, ‘</a:t>
            </a:r>
            <a:r>
              <a:rPr lang="en-US" b="1" dirty="0"/>
              <a:t>auto</a:t>
            </a:r>
            <a:r>
              <a:rPr lang="en-US" b="1" i="1" dirty="0"/>
              <a:t>’ cannot be used everywhere</a:t>
            </a:r>
          </a:p>
          <a:p>
            <a:pPr marL="342900" indent="-342900">
              <a:buFontTx/>
              <a:buChar char="-"/>
            </a:pPr>
            <a:r>
              <a:rPr lang="en-US" dirty="0"/>
              <a:t>They cannot be used for formal parameters of a function</a:t>
            </a:r>
          </a:p>
          <a:p>
            <a:pPr marL="342900" indent="-342900"/>
            <a:r>
              <a:rPr lang="en-US" dirty="0"/>
              <a:t>	</a:t>
            </a:r>
          </a:p>
          <a:p>
            <a:pPr marL="342900" indent="-342900"/>
            <a:r>
              <a:rPr lang="en-US" dirty="0"/>
              <a:t>        </a:t>
            </a:r>
            <a:r>
              <a:rPr lang="en-US" dirty="0" err="1"/>
              <a:t>eg</a:t>
            </a:r>
            <a:r>
              <a:rPr lang="en-US" dirty="0">
                <a:solidFill>
                  <a:srgbClr val="0000FF"/>
                </a:solidFill>
              </a:rPr>
              <a:t>:  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fun(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x){….}</a:t>
            </a:r>
          </a:p>
          <a:p>
            <a:pPr marL="342900" indent="-342900"/>
            <a:endParaRPr lang="en-US" sz="1400" dirty="0"/>
          </a:p>
          <a:p>
            <a:pPr marL="342900" indent="-342900">
              <a:buFontTx/>
              <a:buChar char="-"/>
            </a:pPr>
            <a:r>
              <a:rPr lang="en-US" dirty="0"/>
              <a:t>They cannot be used to declare a data-member in a class</a:t>
            </a:r>
          </a:p>
          <a:p>
            <a:pPr marL="342900" indent="-342900"/>
            <a:r>
              <a:rPr lang="en-US" dirty="0"/>
              <a:t>	 </a:t>
            </a:r>
          </a:p>
          <a:p>
            <a:pPr marL="342900" indent="-342900"/>
            <a:r>
              <a:rPr lang="en-US" dirty="0"/>
              <a:t>       </a:t>
            </a:r>
            <a:r>
              <a:rPr lang="en-US" dirty="0" err="1"/>
              <a:t>eg</a:t>
            </a:r>
            <a:r>
              <a:rPr lang="en-US" dirty="0"/>
              <a:t>: 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     {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     }</a:t>
            </a:r>
            <a:endParaRPr lang="en-US" sz="1400" dirty="0"/>
          </a:p>
          <a:p>
            <a:pPr marL="342900" indent="-342900">
              <a:buFontTx/>
              <a:buChar char="-"/>
            </a:pPr>
            <a:r>
              <a:rPr lang="en-US" dirty="0"/>
              <a:t>They cannot be used for a array declaration.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/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:    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[10];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113932" y="1284283"/>
            <a:ext cx="0" cy="4896544"/>
          </a:xfrm>
          <a:prstGeom prst="line">
            <a:avLst/>
          </a:prstGeom>
          <a:ln w="381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EC2A9B-4F3D-1D54-27E2-34E3D70E985F}"/>
              </a:ext>
            </a:extLst>
          </p:cNvPr>
          <p:cNvSpPr/>
          <p:nvPr/>
        </p:nvSpPr>
        <p:spPr>
          <a:xfrm>
            <a:off x="11543928" y="617566"/>
            <a:ext cx="648072" cy="604867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n 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+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9" name="Snip and Round Single Corner Rectangle 59">
            <a:extLst>
              <a:ext uri="{FF2B5EF4-FFF2-40B4-BE49-F238E27FC236}">
                <a16:creationId xmlns:a16="http://schemas.microsoft.com/office/drawing/2014/main" id="{9143E4CC-95A0-25CE-16DA-8C9EBCF4FEA3}"/>
              </a:ext>
            </a:extLst>
          </p:cNvPr>
          <p:cNvSpPr/>
          <p:nvPr/>
        </p:nvSpPr>
        <p:spPr>
          <a:xfrm>
            <a:off x="94268" y="34725"/>
            <a:ext cx="12097732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 &amp; 14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235" y="647096"/>
            <a:ext cx="11013650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b="1" dirty="0"/>
              <a:t>The 3 important language features of C++ 11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02811" y="1196751"/>
            <a:ext cx="95023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auto</a:t>
            </a:r>
            <a:r>
              <a:rPr lang="en-US" dirty="0"/>
              <a:t> continued…</a:t>
            </a:r>
          </a:p>
          <a:p>
            <a:endParaRPr lang="en-US" sz="1400" dirty="0"/>
          </a:p>
          <a:p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a= 3.0, b=4.0;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//OK   ‘a’ &amp; ‘b’ is ‘double’ type</a:t>
            </a:r>
          </a:p>
          <a:p>
            <a:endParaRPr lang="en-US" sz="1400" dirty="0"/>
          </a:p>
          <a:p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=1.0,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&amp;a, &amp;ref=b;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//OK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                                           </a:t>
            </a:r>
          </a:p>
          <a:p>
            <a:pPr lvl="8"/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’ is ‘double’ 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8"/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’ is ‘double *’ 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8"/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‘ref’ is ‘double &amp;’ type</a:t>
            </a:r>
          </a:p>
          <a:p>
            <a:endParaRPr lang="en-US" sz="1400" dirty="0"/>
          </a:p>
          <a:p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50,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=“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”;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//ERROR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//all types in the declaration must be homogenous types…</a:t>
            </a:r>
          </a:p>
          <a:p>
            <a:endParaRPr lang="en-US" sz="1400" dirty="0"/>
          </a:p>
          <a:p>
            <a:r>
              <a:rPr lang="en-US" dirty="0"/>
              <a:t>‘const’ qualifier can also be used along with ‘auto’ if we really need them.</a:t>
            </a:r>
          </a:p>
          <a:p>
            <a:endParaRPr lang="en-US" sz="1400" dirty="0"/>
          </a:p>
          <a:p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 100;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&amp;ref = x;</a:t>
            </a:r>
          </a:p>
          <a:p>
            <a:endParaRPr lang="en-US" sz="1400" dirty="0"/>
          </a:p>
          <a:p>
            <a:pPr>
              <a:buFontTx/>
              <a:buChar char="-"/>
            </a:pPr>
            <a:r>
              <a:rPr lang="en-US" dirty="0"/>
              <a:t>const and volatile </a:t>
            </a:r>
            <a:r>
              <a:rPr lang="en-US" dirty="0" err="1"/>
              <a:t>specifier’s</a:t>
            </a:r>
            <a:r>
              <a:rPr lang="en-US" dirty="0"/>
              <a:t> are removed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/>
              <a:t>- Arrays and functions are turned into pointers.</a:t>
            </a: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43A8DE-42E1-BE4D-0393-62F58529D0D3}"/>
              </a:ext>
            </a:extLst>
          </p:cNvPr>
          <p:cNvSpPr/>
          <p:nvPr/>
        </p:nvSpPr>
        <p:spPr>
          <a:xfrm>
            <a:off x="11543928" y="617566"/>
            <a:ext cx="648072" cy="604867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n 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+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9" name="Snip and Round Single Corner Rectangle 59">
            <a:extLst>
              <a:ext uri="{FF2B5EF4-FFF2-40B4-BE49-F238E27FC236}">
                <a16:creationId xmlns:a16="http://schemas.microsoft.com/office/drawing/2014/main" id="{4D640076-D2D1-E40E-E343-E3B6DB0ABCB0}"/>
              </a:ext>
            </a:extLst>
          </p:cNvPr>
          <p:cNvSpPr/>
          <p:nvPr/>
        </p:nvSpPr>
        <p:spPr>
          <a:xfrm>
            <a:off x="94268" y="34725"/>
            <a:ext cx="12097732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 &amp; 14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221" y="601588"/>
            <a:ext cx="10721419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b="1" dirty="0"/>
              <a:t>The 3 important language features of C++ 11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62778" y="1102745"/>
            <a:ext cx="98948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auto</a:t>
            </a:r>
            <a:r>
              <a:rPr lang="en-US" dirty="0"/>
              <a:t> continued…</a:t>
            </a:r>
          </a:p>
          <a:p>
            <a:endParaRPr lang="en-US" sz="1200" dirty="0"/>
          </a:p>
          <a:p>
            <a:pPr algn="just">
              <a:buFontTx/>
              <a:buChar char="-"/>
            </a:pPr>
            <a:r>
              <a:rPr lang="en-US" dirty="0"/>
              <a:t> const and volatile </a:t>
            </a:r>
            <a:r>
              <a:rPr lang="en-US" dirty="0" err="1"/>
              <a:t>specifier’s</a:t>
            </a:r>
            <a:r>
              <a:rPr lang="en-US" dirty="0"/>
              <a:t> are removed when associated with elements either qualified with ‘const’ or ‘volatile’ qualifiers.</a:t>
            </a:r>
          </a:p>
          <a:p>
            <a:endParaRPr lang="en-US" sz="1200" dirty="0"/>
          </a:p>
          <a:p>
            <a:pPr>
              <a:buFontTx/>
              <a:buChar char="-"/>
            </a:pPr>
            <a:r>
              <a:rPr lang="en-US" dirty="0"/>
              <a:t>Arrays and functions are turned into pointers.</a:t>
            </a:r>
          </a:p>
          <a:p>
            <a:endParaRPr lang="en-US" sz="1200" dirty="0"/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vector&lt;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 values;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a=values;                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//type of ‘a’ is vector&lt;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&amp;b = values;	             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//type of ‘b’ is const vector&lt;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&gt;&amp;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volatile long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clock =0;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c=clock;                 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‘c’ is not volatile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Employee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     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type of ‘e’ is Employee*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&amp;f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    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//type of ‘f’ is Employee(&amp;)[10] – an array of reference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x) {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100; }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g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               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type of ‘g’ is   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(* )(double)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&amp;h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              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type of ‘h’ is 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(&amp; ) (double)</a:t>
            </a:r>
            <a:endParaRPr lang="en-IN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A1F0E4-8EB2-3095-61A6-E3B305B56428}"/>
              </a:ext>
            </a:extLst>
          </p:cNvPr>
          <p:cNvSpPr/>
          <p:nvPr/>
        </p:nvSpPr>
        <p:spPr>
          <a:xfrm>
            <a:off x="11543928" y="617566"/>
            <a:ext cx="648072" cy="604867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n 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+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9" name="Snip and Round Single Corner Rectangle 59">
            <a:extLst>
              <a:ext uri="{FF2B5EF4-FFF2-40B4-BE49-F238E27FC236}">
                <a16:creationId xmlns:a16="http://schemas.microsoft.com/office/drawing/2014/main" id="{D2F6CA6A-F525-66EC-56A8-2DA20342E0A1}"/>
              </a:ext>
            </a:extLst>
          </p:cNvPr>
          <p:cNvSpPr/>
          <p:nvPr/>
        </p:nvSpPr>
        <p:spPr>
          <a:xfrm>
            <a:off x="94268" y="34725"/>
            <a:ext cx="12097732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 &amp; 14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7258" y="1557544"/>
            <a:ext cx="7572428" cy="452431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IN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Deduce return type as `</a:t>
            </a:r>
            <a:r>
              <a:rPr lang="en-IN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`.</a:t>
            </a:r>
          </a:p>
          <a:p>
            <a:pPr algn="just"/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auto f(</a:t>
            </a:r>
            <a:r>
              <a:rPr lang="en-IN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return </a:t>
            </a:r>
            <a:r>
              <a:rPr lang="en-IN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 algn="just"/>
            <a:r>
              <a:rPr lang="fr-FR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fr-FR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T&gt;auto&amp; f(T&amp; t) </a:t>
            </a:r>
          </a:p>
          <a:p>
            <a:pPr lvl="1" algn="just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 </a:t>
            </a:r>
          </a:p>
          <a:p>
            <a:pPr lvl="1" algn="just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return t;</a:t>
            </a:r>
          </a:p>
          <a:p>
            <a:pPr lvl="1" algn="just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/>
            <a:endParaRPr lang="fr-FR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endParaRPr lang="fr-FR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IN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Returns a reference to a deduced type.</a:t>
            </a:r>
          </a:p>
          <a:p>
            <a:pPr lvl="1" algn="just"/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auto g = [](auto&amp; x) -&gt; auto&amp; </a:t>
            </a:r>
          </a:p>
          <a:p>
            <a:pPr lvl="1" algn="just"/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1" algn="just"/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return f(x); </a:t>
            </a:r>
          </a:p>
          <a:p>
            <a:pPr lvl="1" algn="just"/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 algn="just"/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 algn="just"/>
            <a:endParaRPr lang="en-IN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IN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 = 123;</a:t>
            </a:r>
          </a:p>
          <a:p>
            <a:pPr algn="just"/>
            <a:r>
              <a:rPr lang="en-IN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 z = g(y); </a:t>
            </a:r>
            <a:r>
              <a:rPr lang="en-IN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reference to `y`</a:t>
            </a:r>
          </a:p>
          <a:p>
            <a:pPr algn="just"/>
            <a:endParaRPr lang="en-US" dirty="0">
              <a:solidFill>
                <a:srgbClr val="00B050"/>
              </a:solidFill>
            </a:endParaRPr>
          </a:p>
          <a:p>
            <a:pPr algn="just"/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0994" y="912406"/>
            <a:ext cx="764386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IN" sz="2400" dirty="0"/>
              <a:t>Return type deduction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854E72-9321-6DB3-80DC-76C7FA4CDC30}"/>
              </a:ext>
            </a:extLst>
          </p:cNvPr>
          <p:cNvSpPr/>
          <p:nvPr/>
        </p:nvSpPr>
        <p:spPr>
          <a:xfrm>
            <a:off x="11543928" y="617566"/>
            <a:ext cx="648072" cy="604867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n 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+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2" name="Snip and Round Single Corner Rectangle 59">
            <a:extLst>
              <a:ext uri="{FF2B5EF4-FFF2-40B4-BE49-F238E27FC236}">
                <a16:creationId xmlns:a16="http://schemas.microsoft.com/office/drawing/2014/main" id="{8898351F-318A-8B73-E904-5EA9E491FEFB}"/>
              </a:ext>
            </a:extLst>
          </p:cNvPr>
          <p:cNvSpPr/>
          <p:nvPr/>
        </p:nvSpPr>
        <p:spPr>
          <a:xfrm>
            <a:off x="94268" y="34725"/>
            <a:ext cx="12097732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 &amp; 14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9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670" y="617353"/>
            <a:ext cx="10432330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b="1" dirty="0"/>
              <a:t>The 3 important language features of C++ 11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9750" y="1225856"/>
            <a:ext cx="104323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decltype</a:t>
            </a:r>
            <a:r>
              <a:rPr lang="en-US" sz="2400" b="1" dirty="0"/>
              <a:t>:-</a:t>
            </a:r>
          </a:p>
          <a:p>
            <a:pPr algn="just"/>
            <a:r>
              <a:rPr lang="en-US" dirty="0"/>
              <a:t>	You pass an expression and it automatically deduces the type of the expression.  It is meant to be a type-</a:t>
            </a:r>
            <a:r>
              <a:rPr lang="en-US" dirty="0" err="1"/>
              <a:t>specifier</a:t>
            </a:r>
            <a:r>
              <a:rPr lang="en-US" dirty="0"/>
              <a:t> and would work only on valid expressions.</a:t>
            </a:r>
          </a:p>
          <a:p>
            <a:endParaRPr lang="en-US" dirty="0"/>
          </a:p>
          <a:p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d=10.0;</a:t>
            </a:r>
          </a:p>
          <a:p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typeid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decltype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(d * 2.3)).name()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//OK will output ‘double’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CA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CA();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//constructor is under private access specifier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typeid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decltype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(CA())).name()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//ERROR, will not compile</a:t>
            </a:r>
          </a:p>
          <a:p>
            <a:endParaRPr lang="en-US" dirty="0"/>
          </a:p>
          <a:p>
            <a:r>
              <a:rPr lang="en-US" dirty="0"/>
              <a:t>Can  overcome the above problem with ‘</a:t>
            </a:r>
            <a:r>
              <a:rPr lang="en-US" dirty="0" err="1"/>
              <a:t>declval</a:t>
            </a:r>
            <a:r>
              <a:rPr lang="en-US" dirty="0"/>
              <a:t>’ template</a:t>
            </a:r>
          </a:p>
          <a:p>
            <a:endParaRPr lang="en-US" dirty="0"/>
          </a:p>
          <a:p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typeid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declval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&lt;CA&gt;()).name()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//OK</a:t>
            </a:r>
          </a:p>
          <a:p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19B12A-6B8D-6206-7479-03FDDC863623}"/>
              </a:ext>
            </a:extLst>
          </p:cNvPr>
          <p:cNvSpPr/>
          <p:nvPr/>
        </p:nvSpPr>
        <p:spPr>
          <a:xfrm>
            <a:off x="11543928" y="617566"/>
            <a:ext cx="648072" cy="604867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n 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+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9" name="Snip and Round Single Corner Rectangle 59">
            <a:extLst>
              <a:ext uri="{FF2B5EF4-FFF2-40B4-BE49-F238E27FC236}">
                <a16:creationId xmlns:a16="http://schemas.microsoft.com/office/drawing/2014/main" id="{459A44EC-3C8C-C234-0C0F-A69DC79853D1}"/>
              </a:ext>
            </a:extLst>
          </p:cNvPr>
          <p:cNvSpPr/>
          <p:nvPr/>
        </p:nvSpPr>
        <p:spPr>
          <a:xfrm>
            <a:off x="94268" y="34725"/>
            <a:ext cx="12097732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 &amp; 14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0794" y="1500906"/>
            <a:ext cx="10113470" cy="44935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tx1"/>
                </a:solidFill>
              </a:rPr>
              <a:t>The `</a:t>
            </a:r>
            <a:r>
              <a:rPr lang="en-IN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decltype</a:t>
            </a:r>
            <a:r>
              <a:rPr lang="en-IN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(auto)</a:t>
            </a:r>
            <a:r>
              <a:rPr lang="en-IN" dirty="0">
                <a:solidFill>
                  <a:schemeClr val="tx1"/>
                </a:solidFill>
              </a:rPr>
              <a:t>` type-</a:t>
            </a:r>
            <a:r>
              <a:rPr lang="en-IN" dirty="0" err="1">
                <a:solidFill>
                  <a:schemeClr val="tx1"/>
                </a:solidFill>
              </a:rPr>
              <a:t>specifier</a:t>
            </a:r>
            <a:r>
              <a:rPr lang="en-IN" dirty="0">
                <a:solidFill>
                  <a:schemeClr val="tx1"/>
                </a:solidFill>
              </a:rPr>
              <a:t> also deduces a type like </a:t>
            </a:r>
            <a:r>
              <a:rPr lang="en-IN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`auto</a:t>
            </a:r>
            <a:r>
              <a:rPr lang="en-IN" dirty="0">
                <a:solidFill>
                  <a:schemeClr val="tx1"/>
                </a:solidFill>
              </a:rPr>
              <a:t>` does. However, it deduces return types while keeping their references or </a:t>
            </a:r>
            <a:r>
              <a:rPr lang="en-IN" dirty="0" err="1">
                <a:solidFill>
                  <a:schemeClr val="tx1"/>
                </a:solidFill>
              </a:rPr>
              <a:t>constness</a:t>
            </a:r>
            <a:r>
              <a:rPr lang="en-IN" dirty="0">
                <a:solidFill>
                  <a:schemeClr val="tx1"/>
                </a:solidFill>
              </a:rPr>
              <a:t>, while `auto` will not.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 </a:t>
            </a:r>
            <a:r>
              <a:rPr lang="en-IN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pPr algn="just"/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auto x1 = x;      </a:t>
            </a:r>
            <a:r>
              <a:rPr lang="en-IN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IN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IN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IN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decltype</a:t>
            </a:r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(auto) x2 = x; </a:t>
            </a:r>
            <a:r>
              <a:rPr lang="en-IN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const </a:t>
            </a:r>
            <a:r>
              <a:rPr lang="en-IN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IN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IN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 = 0;</a:t>
            </a:r>
          </a:p>
          <a:p>
            <a:pPr algn="just"/>
            <a:r>
              <a:rPr lang="en-IN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 y1 = y;</a:t>
            </a:r>
          </a:p>
          <a:p>
            <a:pPr algn="just"/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auto y2 = y1; </a:t>
            </a:r>
            <a:r>
              <a:rPr lang="en-IN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IN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IN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IN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decltype</a:t>
            </a:r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(auto) y3 = y1; </a:t>
            </a:r>
            <a:r>
              <a:rPr lang="en-IN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IN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&amp;</a:t>
            </a:r>
          </a:p>
          <a:p>
            <a:pPr algn="just"/>
            <a:r>
              <a:rPr lang="en-IN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&amp;&amp; z = 0;</a:t>
            </a:r>
          </a:p>
          <a:p>
            <a:pPr algn="just"/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auto z1 = std::move(z); </a:t>
            </a:r>
            <a:r>
              <a:rPr lang="en-IN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IN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IN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IN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decltype</a:t>
            </a:r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(auto) z2 = std::move(z); </a:t>
            </a:r>
            <a:r>
              <a:rPr lang="en-IN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IN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&amp;&amp;</a:t>
            </a:r>
          </a:p>
          <a:p>
            <a:pPr algn="just"/>
            <a:endParaRPr lang="en-US" dirty="0">
              <a:solidFill>
                <a:srgbClr val="00B050"/>
              </a:solidFill>
            </a:endParaRPr>
          </a:p>
          <a:p>
            <a:pPr algn="just"/>
            <a:endParaRPr lang="en-US" dirty="0">
              <a:solidFill>
                <a:srgbClr val="00B050"/>
              </a:solidFill>
            </a:endParaRPr>
          </a:p>
          <a:p>
            <a:pPr algn="just"/>
            <a:r>
              <a:rPr lang="en-IN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123;</a:t>
            </a:r>
          </a:p>
          <a:p>
            <a:r>
              <a:rPr lang="en-IN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static_assert</a:t>
            </a:r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(std::</a:t>
            </a:r>
            <a:r>
              <a:rPr lang="en-IN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is_same</a:t>
            </a:r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&lt;const </a:t>
            </a:r>
            <a:r>
              <a:rPr lang="en-IN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&amp;, </a:t>
            </a:r>
            <a:r>
              <a:rPr lang="en-IN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decltype</a:t>
            </a:r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(f(x))&gt;::value == 0);</a:t>
            </a:r>
          </a:p>
          <a:p>
            <a:r>
              <a:rPr lang="en-IN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static_assert</a:t>
            </a:r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(std::</a:t>
            </a:r>
            <a:r>
              <a:rPr lang="en-IN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is_same</a:t>
            </a:r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IN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decltype</a:t>
            </a:r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(f(x))&gt;::value == 1);</a:t>
            </a:r>
          </a:p>
          <a:p>
            <a:r>
              <a:rPr lang="en-IN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static_assert</a:t>
            </a:r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(std::</a:t>
            </a:r>
            <a:r>
              <a:rPr lang="en-IN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is_same</a:t>
            </a:r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&lt;const </a:t>
            </a:r>
            <a:r>
              <a:rPr lang="en-IN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&amp;, </a:t>
            </a:r>
            <a:r>
              <a:rPr lang="en-IN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decltype</a:t>
            </a:r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(g(x))&gt;::value == 1);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983" y="720161"/>
            <a:ext cx="9943597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IN" sz="2400" dirty="0" err="1"/>
              <a:t>decltype</a:t>
            </a:r>
            <a:r>
              <a:rPr lang="en-IN" sz="2400" dirty="0"/>
              <a:t>(auto)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0033" y="2303074"/>
            <a:ext cx="4476517" cy="26776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Note: Especially useful for generic code!</a:t>
            </a:r>
            <a:endParaRPr lang="en-IN" sz="1400" dirty="0">
              <a:solidFill>
                <a:srgbClr val="00B050"/>
              </a:solidFill>
            </a:endParaRPr>
          </a:p>
          <a:p>
            <a:r>
              <a:rPr lang="en-IN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Return type is `</a:t>
            </a:r>
            <a:r>
              <a:rPr lang="en-IN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`.</a:t>
            </a:r>
          </a:p>
          <a:p>
            <a:r>
              <a:rPr lang="en-IN" sz="1400" b="1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IN" sz="1400" b="1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IN" sz="1400" b="1" dirty="0">
                <a:latin typeface="Courier New" pitchFamily="49" charset="0"/>
                <a:cs typeface="Courier New" pitchFamily="49" charset="0"/>
              </a:rPr>
              <a:t> T&gt; auto f(</a:t>
            </a:r>
            <a:r>
              <a:rPr lang="en-IN" sz="1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IN" sz="1400" b="1" dirty="0">
                <a:latin typeface="Courier New" pitchFamily="49" charset="0"/>
                <a:cs typeface="Courier New" pitchFamily="49" charset="0"/>
              </a:rPr>
              <a:t> T&amp; </a:t>
            </a:r>
            <a:r>
              <a:rPr lang="en-IN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4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IN" sz="1400" b="1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IN" sz="1400" b="1" dirty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IN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IN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IN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Return type is `const </a:t>
            </a:r>
            <a:r>
              <a:rPr lang="en-IN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&amp;`.</a:t>
            </a:r>
          </a:p>
          <a:p>
            <a:r>
              <a:rPr lang="en-IN" sz="1400" b="1" dirty="0" err="1">
                <a:latin typeface="Courier New" pitchFamily="49" charset="0"/>
                <a:cs typeface="Courier New" pitchFamily="49" charset="0"/>
              </a:rPr>
              <a:t>decltype</a:t>
            </a:r>
            <a:r>
              <a:rPr lang="en-IN" sz="1400" b="1" dirty="0">
                <a:latin typeface="Courier New" pitchFamily="49" charset="0"/>
                <a:cs typeface="Courier New" pitchFamily="49" charset="0"/>
              </a:rPr>
              <a:t>(auto) g(const </a:t>
            </a:r>
            <a:r>
              <a:rPr lang="en-IN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IN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IN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400" b="1" dirty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IN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IN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997A5F-BC42-2D87-54BD-3DCC8E6BB1CD}"/>
              </a:ext>
            </a:extLst>
          </p:cNvPr>
          <p:cNvSpPr/>
          <p:nvPr/>
        </p:nvSpPr>
        <p:spPr>
          <a:xfrm>
            <a:off x="11543928" y="617566"/>
            <a:ext cx="648072" cy="604867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n 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+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3" name="Snip and Round Single Corner Rectangle 59">
            <a:extLst>
              <a:ext uri="{FF2B5EF4-FFF2-40B4-BE49-F238E27FC236}">
                <a16:creationId xmlns:a16="http://schemas.microsoft.com/office/drawing/2014/main" id="{1406F2BD-C1D5-EF99-AFD7-941E76942B17}"/>
              </a:ext>
            </a:extLst>
          </p:cNvPr>
          <p:cNvSpPr/>
          <p:nvPr/>
        </p:nvSpPr>
        <p:spPr>
          <a:xfrm>
            <a:off x="94268" y="34725"/>
            <a:ext cx="12097732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 &amp; 14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32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1406</Words>
  <Application>Microsoft Office PowerPoint</Application>
  <PresentationFormat>Widescreen</PresentationFormat>
  <Paragraphs>309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Ganesh Prabhu</dc:creator>
  <cp:lastModifiedBy>Ganesh Prabhu</cp:lastModifiedBy>
  <cp:revision>1</cp:revision>
  <dcterms:created xsi:type="dcterms:W3CDTF">2024-06-22T09:35:49Z</dcterms:created>
  <dcterms:modified xsi:type="dcterms:W3CDTF">2024-06-22T09:42:41Z</dcterms:modified>
</cp:coreProperties>
</file>