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323" r:id="rId3"/>
    <p:sldId id="4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B72E-BD97-C212-523C-55E75DD55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2B28D-0B31-B605-2001-51867B0B1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D5E2-2A02-3EF6-698D-5CFE6343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A733-B735-D610-5BD1-0BB9801F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9DA05-E22E-40EB-0903-5D2DE66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7AEF-ABAA-8DE1-1C9A-A3104B7C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F3D52-2570-924E-CD28-F37883D04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A808F-D933-8A14-6DED-DEF8564C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DDDF-8938-2CC9-105F-E708D806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B807-F070-FBB9-93D2-D7BCBA1C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6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E72A9-9903-839D-0432-42795AA06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65E65-191A-3FF5-1020-EA38E4AFC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1AC1-19A4-DF15-0A69-C9C5EF72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D2CA-EDDB-FB28-7346-BC344C06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0751-94F5-89E4-2A6F-3D77A567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32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8FB2-54B6-A212-36E3-8E31798D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4E22-BE7A-5E54-586C-544560F7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DC25-2D13-690B-B7E4-FF2C5317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879B8-BEEB-A65B-EBC8-55489F0C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5F97-ABED-4156-C9E1-76D3C6DC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8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49D3-3823-FCF6-77C4-5E61EC74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9D880-F5F3-0DFF-8FD7-1F988BF0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28F-B790-3410-4D7F-4CDDDAD7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1A773-CE30-9F4E-560A-48CA7F76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6DED5-A751-AAD3-910B-E2AED97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7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C3F7-7E2E-E7AD-2F69-8ED7EAD6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556D-DCA4-3A61-A8B3-9711FDB11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7CD29-CA9D-B091-0B69-523E19778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5C23C-F6BB-507F-5BF0-6F78FBE3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C2287-6E79-DA86-C76B-3FD379D2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7504B-C9F7-4160-8CEE-61A93C94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56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4275-16A1-CE5C-7E13-343E0BE4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CE562-4095-CAAB-F2D9-DAAE8B40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CCCCC-7751-6B37-BD86-00F4DD28E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6A5E4-107A-FDB5-9EF8-9F0159B39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8978E-F939-4D37-0351-51C5424C5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C1502-0B83-ADEC-B614-2DCA4A37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494E7-7592-176C-CF11-CA3582B1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B1CF3-5BD7-C02E-75FF-D08457B5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0D9F-FF69-4263-C7AD-060E20C9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85C83-B651-EFE1-52D9-3DADE998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67261-8EAA-CC67-C5E6-D1113514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47669-5130-3096-F71E-C8FD6394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79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C7854-46AF-C9E7-EAAA-BB0DF60F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74475-F65D-B750-01BA-630BA265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16557-61B1-98B0-243F-66C7897F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4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6712-2932-AE94-EBB4-B4A4837A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2AA9-32F2-8212-5070-9BCDB55F6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3FED-2646-7671-8A47-87E8F0B4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B433-4682-D700-1D87-59D71AD2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E2D8F-627F-F33E-4726-038E32BF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82FBB-8827-86C3-200E-62D1B42C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43E5-FFB4-D6A1-D49D-0AC1B0D2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9B776-61E5-4CC5-C9EB-AA10D15A6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C0E1E-36E1-42A6-482B-E8AD6AA8B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DD412-74AC-69BF-58CB-2FC1906D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AB9BB-0741-6E73-CE4A-F5312214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CB57-DDB9-FCC1-E918-DBB7E01E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3BDC6-A8A4-8571-79C2-63406FEE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BA28C-D6A3-11FD-BA54-32F7E62A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A7374-568B-3A3E-A43B-7C27337C5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E9CC-AC12-4322-897A-691E48E144DC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19B5-5B5B-5344-D5AB-12DAA9E25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D36E-E819-E55A-7925-736B2D32E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9292-EE25-47CF-8B09-7F7CE60E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5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and Round Single Corner Rectangle 3"/>
          <p:cNvSpPr/>
          <p:nvPr/>
        </p:nvSpPr>
        <p:spPr>
          <a:xfrm>
            <a:off x="84841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2527" y="588237"/>
            <a:ext cx="11334161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CONTROL FLOW  (Range based for loop)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059" y="1124744"/>
            <a:ext cx="1121789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 addition to the earlier or old form of ‘for’ loop, C++11 now introduces a new ‘range based for’ loop. This construct helps us to automatically iterate over a range or collection of values like containers for example that incidentally support ‘begin’ &amp; ‘end’ member functions with ease.  For </a:t>
            </a:r>
            <a:r>
              <a:rPr lang="en-US" sz="1600" dirty="0" err="1"/>
              <a:t>eg</a:t>
            </a:r>
            <a:r>
              <a:rPr lang="en-US" sz="1600" dirty="0"/>
              <a:t>:</a:t>
            </a:r>
          </a:p>
          <a:p>
            <a:endParaRPr lang="en-US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6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v1;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//statements here to populate the vector…</a:t>
            </a:r>
          </a:p>
          <a:p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//The new range based for loop usage for extracting the ‘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int’s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//contained in the vector</a:t>
            </a:r>
          </a:p>
          <a:p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v1)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//now lets multiply every integer in the container with 5</a:t>
            </a:r>
          </a:p>
          <a:p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&amp;val:v1)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67159" y="3113678"/>
            <a:ext cx="4032448" cy="504056"/>
            <a:chOff x="1619672" y="3284984"/>
            <a:chExt cx="4032448" cy="504056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1619672" y="3429000"/>
              <a:ext cx="0" cy="21602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619672" y="3434191"/>
              <a:ext cx="2232248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923928" y="3284984"/>
              <a:ext cx="1728192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received by value</a:t>
              </a:r>
              <a:endParaRPr lang="en-IN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67159" y="4645609"/>
            <a:ext cx="4032448" cy="504056"/>
            <a:chOff x="1619672" y="3284984"/>
            <a:chExt cx="4032448" cy="504056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1619672" y="3429000"/>
              <a:ext cx="0" cy="216024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619672" y="3434191"/>
              <a:ext cx="2232248" cy="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923928" y="3284984"/>
              <a:ext cx="1728192" cy="50405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 received by reference</a:t>
              </a:r>
              <a:endParaRPr lang="en-IN" sz="1400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0489" y="630151"/>
            <a:ext cx="11353015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CONTROL FLOW (Range based for loop)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0489" y="1124744"/>
            <a:ext cx="114567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If in case we had our own custom container class and at the same time wanted to benefit from this range-based for loop to also work on instances of our own custom class, then we need to employ the ‘begin’ &amp; ‘end</a:t>
            </a:r>
            <a:r>
              <a:rPr lang="en-IN" sz="1600" dirty="0"/>
              <a:t>’ member functions as follows:-</a:t>
            </a:r>
          </a:p>
          <a:p>
            <a:pPr algn="just"/>
            <a:endParaRPr lang="en-IN" sz="1400" dirty="0"/>
          </a:p>
          <a:p>
            <a:pPr algn="just"/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MyContainer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   list&lt;</a:t>
            </a:r>
            <a:r>
              <a:rPr lang="en-IN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 _values {100,200,300,400,500};</a:t>
            </a:r>
          </a:p>
          <a:p>
            <a:pPr algn="just"/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friend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list&lt;</a:t>
            </a:r>
            <a:r>
              <a:rPr lang="en-IN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begin(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MyContainer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&amp; cont);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friend 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IN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end(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MyContainer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&amp;cont);</a:t>
            </a:r>
          </a:p>
          <a:p>
            <a:pPr algn="just"/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/>
            <a:r>
              <a:rPr lang="en-US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//… other functions</a:t>
            </a:r>
            <a:endParaRPr lang="en-IN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just"/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//global function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IN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begin(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Mycontainer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&amp;cont)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const._values.begin();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IN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begin(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Mycontainer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&amp;cont)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const._values.end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endParaRPr lang="en-IN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486578" y="4637603"/>
            <a:ext cx="3636912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MyContainer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cont;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IN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auto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: cont)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elem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9" name="Snip and Round Single Corner Rectangle 3">
            <a:extLst>
              <a:ext uri="{FF2B5EF4-FFF2-40B4-BE49-F238E27FC236}">
                <a16:creationId xmlns:a16="http://schemas.microsoft.com/office/drawing/2014/main" id="{168FCB92-E738-99E7-5DA6-EC31044E5D71}"/>
              </a:ext>
            </a:extLst>
          </p:cNvPr>
          <p:cNvSpPr/>
          <p:nvPr/>
        </p:nvSpPr>
        <p:spPr>
          <a:xfrm>
            <a:off x="84841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47101" y="658413"/>
            <a:ext cx="11181880" cy="36933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CONTROL FLOW (Range based for loop)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AE0B28-B19A-6A53-9C5B-DBD87F7BC6AD}"/>
              </a:ext>
            </a:extLst>
          </p:cNvPr>
          <p:cNvGrpSpPr/>
          <p:nvPr/>
        </p:nvGrpSpPr>
        <p:grpSpPr>
          <a:xfrm>
            <a:off x="1456831" y="1423265"/>
            <a:ext cx="9289726" cy="4609890"/>
            <a:chOff x="2135560" y="1574925"/>
            <a:chExt cx="8179174" cy="401147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135560" y="2996952"/>
              <a:ext cx="8007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285284" y="3783606"/>
              <a:ext cx="544606" cy="31264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9890" y="3783605"/>
              <a:ext cx="544606" cy="31264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74496" y="3783606"/>
              <a:ext cx="544606" cy="31264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19101" y="3783605"/>
              <a:ext cx="544606" cy="31264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63707" y="3783604"/>
              <a:ext cx="544606" cy="31264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8313" y="3783603"/>
              <a:ext cx="544606" cy="31264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2919" y="3783604"/>
              <a:ext cx="544606" cy="31264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7524" y="3783603"/>
              <a:ext cx="544606" cy="312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…..</a:t>
              </a:r>
              <a:endParaRPr lang="en-IN" sz="13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42130" y="3783603"/>
              <a:ext cx="544606" cy="3126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642129" y="3783603"/>
              <a:ext cx="544606" cy="31264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…..</a:t>
              </a:r>
              <a:endParaRPr lang="en-IN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48554" y="2553892"/>
              <a:ext cx="98835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Range-for</a:t>
              </a:r>
              <a:endParaRPr lang="en-IN" sz="1350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285284" y="1887570"/>
              <a:ext cx="0" cy="18960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8200182" y="1887570"/>
              <a:ext cx="0" cy="18960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4" idx="2"/>
            </p:cNvCxnSpPr>
            <p:nvPr/>
          </p:nvCxnSpPr>
          <p:spPr>
            <a:xfrm flipH="1" flipV="1">
              <a:off x="4646800" y="4096251"/>
              <a:ext cx="10085" cy="1028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6290703" y="4096248"/>
              <a:ext cx="10085" cy="10286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130894" y="5286313"/>
              <a:ext cx="100852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b="1" dirty="0" err="1"/>
                <a:t>for_each</a:t>
              </a:r>
              <a:endParaRPr lang="en-IN" sz="13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98730" y="1574925"/>
              <a:ext cx="4504766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b="1" dirty="0" err="1"/>
                <a:t>Diffference</a:t>
              </a:r>
              <a:r>
                <a:rPr lang="en-US" sz="1350" b="1" dirty="0"/>
                <a:t> between </a:t>
              </a:r>
              <a:r>
                <a:rPr lang="en-US" sz="1350" b="1" dirty="0" err="1"/>
                <a:t>for_each</a:t>
              </a:r>
              <a:r>
                <a:rPr lang="en-US" sz="1350" b="1" dirty="0"/>
                <a:t> and range for construct</a:t>
              </a:r>
              <a:endParaRPr lang="en-IN" sz="135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6883" y="2049629"/>
              <a:ext cx="299869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- From first-value to the last value always</a:t>
              </a:r>
            </a:p>
            <a:p>
              <a:r>
                <a:rPr lang="en-US" sz="1050" b="1" i="1" dirty="0"/>
                <a:t>- Can use ‘break’ and ‘continue’ keywords inside the loop construct if desired.</a:t>
              </a:r>
              <a:endParaRPr lang="en-IN" sz="1050" b="1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15134" y="4414389"/>
              <a:ext cx="349960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Tx/>
                <a:buChar char="-"/>
              </a:pPr>
              <a:r>
                <a:rPr lang="en-US" sz="1050" b="1" i="1" dirty="0"/>
                <a:t>From first-value to the last value  (or)</a:t>
              </a:r>
            </a:p>
            <a:p>
              <a:pPr marL="214313" indent="-214313">
                <a:buFontTx/>
                <a:buChar char="-"/>
              </a:pPr>
              <a:r>
                <a:rPr lang="en-US" sz="1050" b="1" i="1" dirty="0"/>
                <a:t>From a specified starting point to an specified ending point as desired.</a:t>
              </a:r>
            </a:p>
            <a:p>
              <a:pPr marL="214313" indent="-214313">
                <a:buFontTx/>
                <a:buChar char="-"/>
              </a:pPr>
              <a:r>
                <a:rPr lang="en-US" sz="1050" b="1" i="1" dirty="0"/>
                <a:t>Cannot use ‘break’ and ‘continue’ keywords inside the loop construct.</a:t>
              </a:r>
              <a:endParaRPr lang="en-IN" sz="1050" b="1" i="1" dirty="0"/>
            </a:p>
            <a:p>
              <a:pPr marL="214313" indent="-214313">
                <a:buFontTx/>
                <a:buChar char="-"/>
              </a:pPr>
              <a:endParaRPr lang="en-IN" sz="1050" b="1" i="1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Trainer: A.M.P.Ganesh Prabhu [ampganeshprabhu@gmail.com]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ABCF-EDCD-42B9-93A2-561EE76D5884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4" name="Snip and Round Single Corner Rectangle 3">
            <a:extLst>
              <a:ext uri="{FF2B5EF4-FFF2-40B4-BE49-F238E27FC236}">
                <a16:creationId xmlns:a16="http://schemas.microsoft.com/office/drawing/2014/main" id="{A46D7000-E06C-8C2F-C56B-58A713B888EE}"/>
              </a:ext>
            </a:extLst>
          </p:cNvPr>
          <p:cNvSpPr/>
          <p:nvPr/>
        </p:nvSpPr>
        <p:spPr>
          <a:xfrm>
            <a:off x="84841" y="34725"/>
            <a:ext cx="12028602" cy="432048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C++ 11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3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481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Prabhu</dc:creator>
  <cp:lastModifiedBy>Ganesh Prabhu</cp:lastModifiedBy>
  <cp:revision>1</cp:revision>
  <dcterms:created xsi:type="dcterms:W3CDTF">2024-06-22T10:48:02Z</dcterms:created>
  <dcterms:modified xsi:type="dcterms:W3CDTF">2024-06-22T10:50:55Z</dcterms:modified>
</cp:coreProperties>
</file>