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32918400" cy="21945600"/>
  <p:notesSz cx="6858000" cy="9144000"/>
  <p:defaultTextStyle>
    <a:defPPr>
      <a:defRPr lang="en-US"/>
    </a:defPPr>
    <a:lvl1pPr algn="r" rtl="0" eaLnBrk="0" fontAlgn="base" hangingPunct="0">
      <a:spcBef>
        <a:spcPct val="0"/>
      </a:spcBef>
      <a:spcAft>
        <a:spcPct val="0"/>
      </a:spcAft>
      <a:defRPr sz="1700" kern="1200">
        <a:solidFill>
          <a:schemeClr val="tx1"/>
        </a:solidFill>
        <a:latin typeface="Times" charset="0"/>
        <a:ea typeface="+mn-ea"/>
        <a:cs typeface="+mn-cs"/>
      </a:defRPr>
    </a:lvl1pPr>
    <a:lvl2pPr marL="457200" algn="r" rtl="0" eaLnBrk="0" fontAlgn="base" hangingPunct="0">
      <a:spcBef>
        <a:spcPct val="0"/>
      </a:spcBef>
      <a:spcAft>
        <a:spcPct val="0"/>
      </a:spcAft>
      <a:defRPr sz="1700" kern="1200">
        <a:solidFill>
          <a:schemeClr val="tx1"/>
        </a:solidFill>
        <a:latin typeface="Times" charset="0"/>
        <a:ea typeface="+mn-ea"/>
        <a:cs typeface="+mn-cs"/>
      </a:defRPr>
    </a:lvl2pPr>
    <a:lvl3pPr marL="914400" algn="r" rtl="0" eaLnBrk="0" fontAlgn="base" hangingPunct="0">
      <a:spcBef>
        <a:spcPct val="0"/>
      </a:spcBef>
      <a:spcAft>
        <a:spcPct val="0"/>
      </a:spcAft>
      <a:defRPr sz="1700" kern="1200">
        <a:solidFill>
          <a:schemeClr val="tx1"/>
        </a:solidFill>
        <a:latin typeface="Times" charset="0"/>
        <a:ea typeface="+mn-ea"/>
        <a:cs typeface="+mn-cs"/>
      </a:defRPr>
    </a:lvl3pPr>
    <a:lvl4pPr marL="1371600" algn="r" rtl="0" eaLnBrk="0" fontAlgn="base" hangingPunct="0">
      <a:spcBef>
        <a:spcPct val="0"/>
      </a:spcBef>
      <a:spcAft>
        <a:spcPct val="0"/>
      </a:spcAft>
      <a:defRPr sz="1700" kern="1200">
        <a:solidFill>
          <a:schemeClr val="tx1"/>
        </a:solidFill>
        <a:latin typeface="Times" charset="0"/>
        <a:ea typeface="+mn-ea"/>
        <a:cs typeface="+mn-cs"/>
      </a:defRPr>
    </a:lvl4pPr>
    <a:lvl5pPr marL="1828800" algn="r" rtl="0" eaLnBrk="0" fontAlgn="base" hangingPunct="0">
      <a:spcBef>
        <a:spcPct val="0"/>
      </a:spcBef>
      <a:spcAft>
        <a:spcPct val="0"/>
      </a:spcAft>
      <a:defRPr sz="1700" kern="1200">
        <a:solidFill>
          <a:schemeClr val="tx1"/>
        </a:solidFill>
        <a:latin typeface="Times" charset="0"/>
        <a:ea typeface="+mn-ea"/>
        <a:cs typeface="+mn-cs"/>
      </a:defRPr>
    </a:lvl5pPr>
    <a:lvl6pPr marL="2286000" algn="l" defTabSz="914400" rtl="0" eaLnBrk="1" latinLnBrk="0" hangingPunct="1">
      <a:defRPr sz="1700" kern="1200">
        <a:solidFill>
          <a:schemeClr val="tx1"/>
        </a:solidFill>
        <a:latin typeface="Times" charset="0"/>
        <a:ea typeface="+mn-ea"/>
        <a:cs typeface="+mn-cs"/>
      </a:defRPr>
    </a:lvl6pPr>
    <a:lvl7pPr marL="2743200" algn="l" defTabSz="914400" rtl="0" eaLnBrk="1" latinLnBrk="0" hangingPunct="1">
      <a:defRPr sz="1700" kern="1200">
        <a:solidFill>
          <a:schemeClr val="tx1"/>
        </a:solidFill>
        <a:latin typeface="Times" charset="0"/>
        <a:ea typeface="+mn-ea"/>
        <a:cs typeface="+mn-cs"/>
      </a:defRPr>
    </a:lvl7pPr>
    <a:lvl8pPr marL="3200400" algn="l" defTabSz="914400" rtl="0" eaLnBrk="1" latinLnBrk="0" hangingPunct="1">
      <a:defRPr sz="1700" kern="1200">
        <a:solidFill>
          <a:schemeClr val="tx1"/>
        </a:solidFill>
        <a:latin typeface="Times" charset="0"/>
        <a:ea typeface="+mn-ea"/>
        <a:cs typeface="+mn-cs"/>
      </a:defRPr>
    </a:lvl8pPr>
    <a:lvl9pPr marL="3657600" algn="l" defTabSz="914400" rtl="0" eaLnBrk="1" latinLnBrk="0" hangingPunct="1">
      <a:defRPr sz="17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727"/>
    <a:srgbClr val="CAC7A7"/>
    <a:srgbClr val="C8102E"/>
    <a:srgbClr val="4C452B"/>
    <a:srgbClr val="FFFFFF"/>
    <a:srgbClr val="D2D0CA"/>
    <a:srgbClr val="B315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38547-5A49-41A2-8716-2E08B5F0CE8A}" v="48" dt="2025-05-10T17:52:16.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0" autoAdjust="0"/>
    <p:restoredTop sz="90884"/>
  </p:normalViewPr>
  <p:slideViewPr>
    <p:cSldViewPr>
      <p:cViewPr varScale="1">
        <p:scale>
          <a:sx n="18" d="100"/>
          <a:sy n="18" d="100"/>
        </p:scale>
        <p:origin x="1676" y="76"/>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Prabakar" userId="8034ed6276063106" providerId="LiveId" clId="{EFF38547-5A49-41A2-8716-2E08B5F0CE8A}"/>
    <pc:docChg chg="undo custSel modSld">
      <pc:chgData name="Naveen Prabakar" userId="8034ed6276063106" providerId="LiveId" clId="{EFF38547-5A49-41A2-8716-2E08B5F0CE8A}" dt="2025-05-10T17:52:56.051" v="3051" actId="20577"/>
      <pc:docMkLst>
        <pc:docMk/>
      </pc:docMkLst>
      <pc:sldChg chg="addSp delSp modSp mod">
        <pc:chgData name="Naveen Prabakar" userId="8034ed6276063106" providerId="LiveId" clId="{EFF38547-5A49-41A2-8716-2E08B5F0CE8A}" dt="2025-05-10T17:52:56.051" v="3051" actId="20577"/>
        <pc:sldMkLst>
          <pc:docMk/>
          <pc:sldMk cId="0" sldId="256"/>
        </pc:sldMkLst>
        <pc:spChg chg="add mod">
          <ac:chgData name="Naveen Prabakar" userId="8034ed6276063106" providerId="LiveId" clId="{EFF38547-5A49-41A2-8716-2E08B5F0CE8A}" dt="2025-05-10T17:38:45.234" v="1359" actId="1076"/>
          <ac:spMkLst>
            <pc:docMk/>
            <pc:sldMk cId="0" sldId="256"/>
            <ac:spMk id="2" creationId="{EE901BB8-B308-FB2C-3F5B-A497A609C65A}"/>
          </ac:spMkLst>
        </pc:spChg>
        <pc:spChg chg="add mod">
          <ac:chgData name="Naveen Prabakar" userId="8034ed6276063106" providerId="LiveId" clId="{EFF38547-5A49-41A2-8716-2E08B5F0CE8A}" dt="2025-05-10T17:40:29.203" v="1393" actId="1076"/>
          <ac:spMkLst>
            <pc:docMk/>
            <pc:sldMk cId="0" sldId="256"/>
            <ac:spMk id="5" creationId="{79C2C2D2-4211-4983-2C1F-5926397E7F97}"/>
          </ac:spMkLst>
        </pc:spChg>
        <pc:spChg chg="add mod">
          <ac:chgData name="Naveen Prabakar" userId="8034ed6276063106" providerId="LiveId" clId="{EFF38547-5A49-41A2-8716-2E08B5F0CE8A}" dt="2025-05-10T17:40:35.532" v="1395" actId="1076"/>
          <ac:spMkLst>
            <pc:docMk/>
            <pc:sldMk cId="0" sldId="256"/>
            <ac:spMk id="9" creationId="{5081A1D8-A055-BAD5-A914-85DC2AA2FE66}"/>
          </ac:spMkLst>
        </pc:spChg>
        <pc:spChg chg="add mod">
          <ac:chgData name="Naveen Prabakar" userId="8034ed6276063106" providerId="LiveId" clId="{EFF38547-5A49-41A2-8716-2E08B5F0CE8A}" dt="2025-05-10T17:40:41.756" v="1397" actId="1076"/>
          <ac:spMkLst>
            <pc:docMk/>
            <pc:sldMk cId="0" sldId="256"/>
            <ac:spMk id="11" creationId="{3E1D9427-2D6C-901F-F061-C6AD0FF2149A}"/>
          </ac:spMkLst>
        </pc:spChg>
        <pc:spChg chg="add mod">
          <ac:chgData name="Naveen Prabakar" userId="8034ed6276063106" providerId="LiveId" clId="{EFF38547-5A49-41A2-8716-2E08B5F0CE8A}" dt="2025-05-10T17:41:12.650" v="1407" actId="1076"/>
          <ac:spMkLst>
            <pc:docMk/>
            <pc:sldMk cId="0" sldId="256"/>
            <ac:spMk id="14" creationId="{661B5869-5CA1-8EE6-D398-A349C4062B2C}"/>
          </ac:spMkLst>
        </pc:spChg>
        <pc:spChg chg="add mod">
          <ac:chgData name="Naveen Prabakar" userId="8034ed6276063106" providerId="LiveId" clId="{EFF38547-5A49-41A2-8716-2E08B5F0CE8A}" dt="2025-05-10T17:40:58.070" v="1402" actId="1076"/>
          <ac:spMkLst>
            <pc:docMk/>
            <pc:sldMk cId="0" sldId="256"/>
            <ac:spMk id="15" creationId="{052B2485-38BC-123E-20A9-E6210A197C66}"/>
          </ac:spMkLst>
        </pc:spChg>
        <pc:spChg chg="add mod">
          <ac:chgData name="Naveen Prabakar" userId="8034ed6276063106" providerId="LiveId" clId="{EFF38547-5A49-41A2-8716-2E08B5F0CE8A}" dt="2025-05-10T17:40:50.257" v="1400" actId="1076"/>
          <ac:spMkLst>
            <pc:docMk/>
            <pc:sldMk cId="0" sldId="256"/>
            <ac:spMk id="18" creationId="{EF1FECA4-AC03-4276-9F44-D7C73033307E}"/>
          </ac:spMkLst>
        </pc:spChg>
        <pc:spChg chg="add mod">
          <ac:chgData name="Naveen Prabakar" userId="8034ed6276063106" providerId="LiveId" clId="{EFF38547-5A49-41A2-8716-2E08B5F0CE8A}" dt="2025-05-10T17:39:34.466" v="1375" actId="1076"/>
          <ac:spMkLst>
            <pc:docMk/>
            <pc:sldMk cId="0" sldId="256"/>
            <ac:spMk id="24" creationId="{16F84D13-8EC6-410D-9AA6-511408951756}"/>
          </ac:spMkLst>
        </pc:spChg>
        <pc:spChg chg="add mod">
          <ac:chgData name="Naveen Prabakar" userId="8034ed6276063106" providerId="LiveId" clId="{EFF38547-5A49-41A2-8716-2E08B5F0CE8A}" dt="2025-05-10T17:38:47.640" v="1360" actId="1076"/>
          <ac:spMkLst>
            <pc:docMk/>
            <pc:sldMk cId="0" sldId="256"/>
            <ac:spMk id="29" creationId="{A7B77C28-D832-6869-BDA4-E359C29E9584}"/>
          </ac:spMkLst>
        </pc:spChg>
        <pc:spChg chg="add mod">
          <ac:chgData name="Naveen Prabakar" userId="8034ed6276063106" providerId="LiveId" clId="{EFF38547-5A49-41A2-8716-2E08B5F0CE8A}" dt="2025-05-10T17:40:32.157" v="1394" actId="1076"/>
          <ac:spMkLst>
            <pc:docMk/>
            <pc:sldMk cId="0" sldId="256"/>
            <ac:spMk id="30" creationId="{946A94E4-52C4-ACFD-4ECD-6739DFA6911F}"/>
          </ac:spMkLst>
        </pc:spChg>
        <pc:spChg chg="add del mod">
          <ac:chgData name="Naveen Prabakar" userId="8034ed6276063106" providerId="LiveId" clId="{EFF38547-5A49-41A2-8716-2E08B5F0CE8A}" dt="2025-05-10T17:40:38.741" v="1396" actId="1076"/>
          <ac:spMkLst>
            <pc:docMk/>
            <pc:sldMk cId="0" sldId="256"/>
            <ac:spMk id="31" creationId="{24010DE6-66BE-52CD-B6F7-20A792317605}"/>
          </ac:spMkLst>
        </pc:spChg>
        <pc:spChg chg="add mod">
          <ac:chgData name="Naveen Prabakar" userId="8034ed6276063106" providerId="LiveId" clId="{EFF38547-5A49-41A2-8716-2E08B5F0CE8A}" dt="2025-05-10T17:40:44.869" v="1398" actId="1076"/>
          <ac:spMkLst>
            <pc:docMk/>
            <pc:sldMk cId="0" sldId="256"/>
            <ac:spMk id="32" creationId="{C8DFEB09-C6EB-69A2-809F-516ACA873734}"/>
          </ac:spMkLst>
        </pc:spChg>
        <pc:spChg chg="add mod">
          <ac:chgData name="Naveen Prabakar" userId="8034ed6276063106" providerId="LiveId" clId="{EFF38547-5A49-41A2-8716-2E08B5F0CE8A}" dt="2025-05-10T17:41:16.310" v="1408" actId="1076"/>
          <ac:spMkLst>
            <pc:docMk/>
            <pc:sldMk cId="0" sldId="256"/>
            <ac:spMk id="33" creationId="{9B505418-084C-95AF-DEEE-B7420ED63146}"/>
          </ac:spMkLst>
        </pc:spChg>
        <pc:spChg chg="add mod">
          <ac:chgData name="Naveen Prabakar" userId="8034ed6276063106" providerId="LiveId" clId="{EFF38547-5A49-41A2-8716-2E08B5F0CE8A}" dt="2025-05-10T17:41:01.065" v="1403" actId="1076"/>
          <ac:spMkLst>
            <pc:docMk/>
            <pc:sldMk cId="0" sldId="256"/>
            <ac:spMk id="34" creationId="{0E45BBBB-96A8-383E-5E7C-99ECFED3C123}"/>
          </ac:spMkLst>
        </pc:spChg>
        <pc:spChg chg="add mod">
          <ac:chgData name="Naveen Prabakar" userId="8034ed6276063106" providerId="LiveId" clId="{EFF38547-5A49-41A2-8716-2E08B5F0CE8A}" dt="2025-05-10T17:40:47.188" v="1399" actId="1076"/>
          <ac:spMkLst>
            <pc:docMk/>
            <pc:sldMk cId="0" sldId="256"/>
            <ac:spMk id="35" creationId="{8F7900A1-EF0C-5863-489A-D74FD626A59D}"/>
          </ac:spMkLst>
        </pc:spChg>
        <pc:spChg chg="add mod">
          <ac:chgData name="Naveen Prabakar" userId="8034ed6276063106" providerId="LiveId" clId="{EFF38547-5A49-41A2-8716-2E08B5F0CE8A}" dt="2025-05-10T17:39:39.078" v="1376" actId="1076"/>
          <ac:spMkLst>
            <pc:docMk/>
            <pc:sldMk cId="0" sldId="256"/>
            <ac:spMk id="36" creationId="{F49E1203-F7A2-5201-8A4B-1B67723757D8}"/>
          </ac:spMkLst>
        </pc:spChg>
        <pc:spChg chg="add mod">
          <ac:chgData name="Naveen Prabakar" userId="8034ed6276063106" providerId="LiveId" clId="{EFF38547-5A49-41A2-8716-2E08B5F0CE8A}" dt="2025-05-10T17:42:58.417" v="1717" actId="20577"/>
          <ac:spMkLst>
            <pc:docMk/>
            <pc:sldMk cId="0" sldId="256"/>
            <ac:spMk id="39" creationId="{D305056E-2A33-94E8-7050-62B378230955}"/>
          </ac:spMkLst>
        </pc:spChg>
        <pc:spChg chg="add mod">
          <ac:chgData name="Naveen Prabakar" userId="8034ed6276063106" providerId="LiveId" clId="{EFF38547-5A49-41A2-8716-2E08B5F0CE8A}" dt="2025-05-10T17:44:47.650" v="1889" actId="1076"/>
          <ac:spMkLst>
            <pc:docMk/>
            <pc:sldMk cId="0" sldId="256"/>
            <ac:spMk id="47" creationId="{7727BBC0-994F-6099-D1BC-243BBD3DF897}"/>
          </ac:spMkLst>
        </pc:spChg>
        <pc:spChg chg="add mod">
          <ac:chgData name="Naveen Prabakar" userId="8034ed6276063106" providerId="LiveId" clId="{EFF38547-5A49-41A2-8716-2E08B5F0CE8A}" dt="2025-05-10T17:46:33.268" v="2127" actId="20577"/>
          <ac:spMkLst>
            <pc:docMk/>
            <pc:sldMk cId="0" sldId="256"/>
            <ac:spMk id="48" creationId="{6C61F4FE-4AD4-C3E7-A09B-5AD379644643}"/>
          </ac:spMkLst>
        </pc:spChg>
        <pc:spChg chg="add mod">
          <ac:chgData name="Naveen Prabakar" userId="8034ed6276063106" providerId="LiveId" clId="{EFF38547-5A49-41A2-8716-2E08B5F0CE8A}" dt="2025-05-10T17:48:42.315" v="2254" actId="20577"/>
          <ac:spMkLst>
            <pc:docMk/>
            <pc:sldMk cId="0" sldId="256"/>
            <ac:spMk id="57" creationId="{5D0F3E72-827E-06B0-54C8-25FD6CCA6F30}"/>
          </ac:spMkLst>
        </pc:spChg>
        <pc:spChg chg="add del">
          <ac:chgData name="Naveen Prabakar" userId="8034ed6276063106" providerId="LiveId" clId="{EFF38547-5A49-41A2-8716-2E08B5F0CE8A}" dt="2025-05-10T17:48:57.752" v="2256" actId="11529"/>
          <ac:spMkLst>
            <pc:docMk/>
            <pc:sldMk cId="0" sldId="256"/>
            <ac:spMk id="58" creationId="{98FF4EBD-25D2-A923-8E0C-516282465D6E}"/>
          </ac:spMkLst>
        </pc:spChg>
        <pc:spChg chg="add del">
          <ac:chgData name="Naveen Prabakar" userId="8034ed6276063106" providerId="LiveId" clId="{EFF38547-5A49-41A2-8716-2E08B5F0CE8A}" dt="2025-05-10T17:49:06.686" v="2258" actId="11529"/>
          <ac:spMkLst>
            <pc:docMk/>
            <pc:sldMk cId="0" sldId="256"/>
            <ac:spMk id="59" creationId="{00DA83B9-935F-8177-E604-B0196F2E75A6}"/>
          </ac:spMkLst>
        </pc:spChg>
        <pc:spChg chg="add mod">
          <ac:chgData name="Naveen Prabakar" userId="8034ed6276063106" providerId="LiveId" clId="{EFF38547-5A49-41A2-8716-2E08B5F0CE8A}" dt="2025-05-10T17:50:25.672" v="2497" actId="20577"/>
          <ac:spMkLst>
            <pc:docMk/>
            <pc:sldMk cId="0" sldId="256"/>
            <ac:spMk id="60" creationId="{16288090-35B6-6A35-3775-1751F7400C65}"/>
          </ac:spMkLst>
        </pc:spChg>
        <pc:spChg chg="add mod">
          <ac:chgData name="Naveen Prabakar" userId="8034ed6276063106" providerId="LiveId" clId="{EFF38547-5A49-41A2-8716-2E08B5F0CE8A}" dt="2025-05-10T17:51:04.475" v="2629" actId="20577"/>
          <ac:spMkLst>
            <pc:docMk/>
            <pc:sldMk cId="0" sldId="256"/>
            <ac:spMk id="61" creationId="{369BC545-53CF-F2E2-3FFA-31A4E64CB9C9}"/>
          </ac:spMkLst>
        </pc:spChg>
        <pc:spChg chg="add mod">
          <ac:chgData name="Naveen Prabakar" userId="8034ed6276063106" providerId="LiveId" clId="{EFF38547-5A49-41A2-8716-2E08B5F0CE8A}" dt="2025-05-10T17:51:46.357" v="2790" actId="20577"/>
          <ac:spMkLst>
            <pc:docMk/>
            <pc:sldMk cId="0" sldId="256"/>
            <ac:spMk id="62" creationId="{602D89B8-1BC7-EBF0-C795-E769A83179E5}"/>
          </ac:spMkLst>
        </pc:spChg>
        <pc:spChg chg="add mod">
          <ac:chgData name="Naveen Prabakar" userId="8034ed6276063106" providerId="LiveId" clId="{EFF38547-5A49-41A2-8716-2E08B5F0CE8A}" dt="2025-05-10T17:52:14.694" v="2902" actId="20577"/>
          <ac:spMkLst>
            <pc:docMk/>
            <pc:sldMk cId="0" sldId="256"/>
            <ac:spMk id="63" creationId="{96D859F2-1A33-0EE1-E521-995C606158BD}"/>
          </ac:spMkLst>
        </pc:spChg>
        <pc:spChg chg="add mod">
          <ac:chgData name="Naveen Prabakar" userId="8034ed6276063106" providerId="LiveId" clId="{EFF38547-5A49-41A2-8716-2E08B5F0CE8A}" dt="2025-05-10T17:52:56.051" v="3051" actId="20577"/>
          <ac:spMkLst>
            <pc:docMk/>
            <pc:sldMk cId="0" sldId="256"/>
            <ac:spMk id="1024" creationId="{1457FE52-A985-F9D3-3B3A-3A1A964D3118}"/>
          </ac:spMkLst>
        </pc:spChg>
        <pc:spChg chg="mod">
          <ac:chgData name="Naveen Prabakar" userId="8034ed6276063106" providerId="LiveId" clId="{EFF38547-5A49-41A2-8716-2E08B5F0CE8A}" dt="2025-05-09T19:29:22.213" v="28" actId="20577"/>
          <ac:spMkLst>
            <pc:docMk/>
            <pc:sldMk cId="0" sldId="256"/>
            <ac:spMk id="2060" creationId="{00000000-0000-0000-0000-000000000000}"/>
          </ac:spMkLst>
        </pc:spChg>
        <pc:spChg chg="mod">
          <ac:chgData name="Naveen Prabakar" userId="8034ed6276063106" providerId="LiveId" clId="{EFF38547-5A49-41A2-8716-2E08B5F0CE8A}" dt="2025-05-08T19:04:32.202" v="19" actId="20577"/>
          <ac:spMkLst>
            <pc:docMk/>
            <pc:sldMk cId="0" sldId="256"/>
            <ac:spMk id="2061" creationId="{00000000-0000-0000-0000-000000000000}"/>
          </ac:spMkLst>
        </pc:spChg>
        <pc:spChg chg="mod">
          <ac:chgData name="Naveen Prabakar" userId="8034ed6276063106" providerId="LiveId" clId="{EFF38547-5A49-41A2-8716-2E08B5F0CE8A}" dt="2025-05-09T19:29:35.910" v="42" actId="20577"/>
          <ac:spMkLst>
            <pc:docMk/>
            <pc:sldMk cId="0" sldId="256"/>
            <ac:spMk id="2064" creationId="{00000000-0000-0000-0000-000000000000}"/>
          </ac:spMkLst>
        </pc:spChg>
        <pc:spChg chg="del mod">
          <ac:chgData name="Naveen Prabakar" userId="8034ed6276063106" providerId="LiveId" clId="{EFF38547-5A49-41A2-8716-2E08B5F0CE8A}" dt="2025-05-10T17:05:34.359" v="51"/>
          <ac:spMkLst>
            <pc:docMk/>
            <pc:sldMk cId="0" sldId="256"/>
            <ac:spMk id="2066" creationId="{00000000-0000-0000-0000-000000000000}"/>
          </ac:spMkLst>
        </pc:spChg>
        <pc:picChg chg="add mod">
          <ac:chgData name="Naveen Prabakar" userId="8034ed6276063106" providerId="LiveId" clId="{EFF38547-5A49-41A2-8716-2E08B5F0CE8A}" dt="2025-05-10T17:34:43.163" v="1353" actId="1076"/>
          <ac:picMkLst>
            <pc:docMk/>
            <pc:sldMk cId="0" sldId="256"/>
            <ac:picMk id="38" creationId="{AB031EDC-6F80-98B8-66AB-1011793628EA}"/>
          </ac:picMkLst>
        </pc:picChg>
        <pc:picChg chg="add del mod">
          <ac:chgData name="Naveen Prabakar" userId="8034ed6276063106" providerId="LiveId" clId="{EFF38547-5A49-41A2-8716-2E08B5F0CE8A}" dt="2025-05-10T17:28:26.858" v="337" actId="21"/>
          <ac:picMkLst>
            <pc:docMk/>
            <pc:sldMk cId="0" sldId="256"/>
            <ac:picMk id="1026" creationId="{26FFF2CC-80DA-0651-0BB4-CE5E0B7556ED}"/>
          </ac:picMkLst>
        </pc:picChg>
        <pc:picChg chg="add del mod">
          <ac:chgData name="Naveen Prabakar" userId="8034ed6276063106" providerId="LiveId" clId="{EFF38547-5A49-41A2-8716-2E08B5F0CE8A}" dt="2025-05-10T17:35:26.068" v="1357" actId="21"/>
          <ac:picMkLst>
            <pc:docMk/>
            <pc:sldMk cId="0" sldId="256"/>
            <ac:picMk id="1028" creationId="{1D52D0DF-0812-5C64-E56D-EC638A5D0645}"/>
          </ac:picMkLst>
        </pc:picChg>
        <pc:picChg chg="add mod">
          <ac:chgData name="Naveen Prabakar" userId="8034ed6276063106" providerId="LiveId" clId="{EFF38547-5A49-41A2-8716-2E08B5F0CE8A}" dt="2025-05-10T17:43:27.091" v="1723" actId="1076"/>
          <ac:picMkLst>
            <pc:docMk/>
            <pc:sldMk cId="0" sldId="256"/>
            <ac:picMk id="1030" creationId="{6EB5D755-972D-8B37-6927-36A83C73142E}"/>
          </ac:picMkLst>
        </pc:picChg>
        <pc:cxnChg chg="add del mod">
          <ac:chgData name="Naveen Prabakar" userId="8034ed6276063106" providerId="LiveId" clId="{EFF38547-5A49-41A2-8716-2E08B5F0CE8A}" dt="2025-05-10T17:40:07.574" v="1386" actId="21"/>
          <ac:cxnSpMkLst>
            <pc:docMk/>
            <pc:sldMk cId="0" sldId="256"/>
            <ac:cxnSpMk id="4" creationId="{DFBA3394-40EB-7329-9E28-8D0AC262B16D}"/>
          </ac:cxnSpMkLst>
        </pc:cxnChg>
        <pc:cxnChg chg="add del">
          <ac:chgData name="Naveen Prabakar" userId="8034ed6276063106" providerId="LiveId" clId="{EFF38547-5A49-41A2-8716-2E08B5F0CE8A}" dt="2025-05-10T17:06:38.182" v="61" actId="11529"/>
          <ac:cxnSpMkLst>
            <pc:docMk/>
            <pc:sldMk cId="0" sldId="256"/>
            <ac:cxnSpMk id="7" creationId="{E3C081F2-7D2E-F94C-1CC2-4DB09DCF6766}"/>
          </ac:cxnSpMkLst>
        </pc:cxnChg>
        <pc:cxnChg chg="add del mod">
          <ac:chgData name="Naveen Prabakar" userId="8034ed6276063106" providerId="LiveId" clId="{EFF38547-5A49-41A2-8716-2E08B5F0CE8A}" dt="2025-05-10T17:40:09.807" v="1387" actId="21"/>
          <ac:cxnSpMkLst>
            <pc:docMk/>
            <pc:sldMk cId="0" sldId="256"/>
            <ac:cxnSpMk id="8" creationId="{7372FFBD-5AC3-CFB2-07CF-C2262B850951}"/>
          </ac:cxnSpMkLst>
        </pc:cxnChg>
        <pc:cxnChg chg="add del mod">
          <ac:chgData name="Naveen Prabakar" userId="8034ed6276063106" providerId="LiveId" clId="{EFF38547-5A49-41A2-8716-2E08B5F0CE8A}" dt="2025-05-10T17:40:13.038" v="1388" actId="21"/>
          <ac:cxnSpMkLst>
            <pc:docMk/>
            <pc:sldMk cId="0" sldId="256"/>
            <ac:cxnSpMk id="10" creationId="{D6F509FF-2536-41FE-B68C-8F8A2B2DEDCC}"/>
          </ac:cxnSpMkLst>
        </pc:cxnChg>
        <pc:cxnChg chg="add del mod">
          <ac:chgData name="Naveen Prabakar" userId="8034ed6276063106" providerId="LiveId" clId="{EFF38547-5A49-41A2-8716-2E08B5F0CE8A}" dt="2025-05-10T17:40:15.587" v="1389" actId="21"/>
          <ac:cxnSpMkLst>
            <pc:docMk/>
            <pc:sldMk cId="0" sldId="256"/>
            <ac:cxnSpMk id="13" creationId="{2B0D4D91-6B6C-D3D4-22CB-8ED3BD1B640F}"/>
          </ac:cxnSpMkLst>
        </pc:cxnChg>
        <pc:cxnChg chg="add del mod">
          <ac:chgData name="Naveen Prabakar" userId="8034ed6276063106" providerId="LiveId" clId="{EFF38547-5A49-41A2-8716-2E08B5F0CE8A}" dt="2025-05-10T17:40:17.771" v="1390" actId="21"/>
          <ac:cxnSpMkLst>
            <pc:docMk/>
            <pc:sldMk cId="0" sldId="256"/>
            <ac:cxnSpMk id="17" creationId="{39709691-F074-2E30-FE7D-1A821542126E}"/>
          </ac:cxnSpMkLst>
        </pc:cxnChg>
        <pc:cxnChg chg="add del mod">
          <ac:chgData name="Naveen Prabakar" userId="8034ed6276063106" providerId="LiveId" clId="{EFF38547-5A49-41A2-8716-2E08B5F0CE8A}" dt="2025-05-10T17:08:55.692" v="79" actId="11529"/>
          <ac:cxnSpMkLst>
            <pc:docMk/>
            <pc:sldMk cId="0" sldId="256"/>
            <ac:cxnSpMk id="20" creationId="{30771B17-1FF2-FB6C-D8AF-069FD2CCAD37}"/>
          </ac:cxnSpMkLst>
        </pc:cxnChg>
        <pc:cxnChg chg="add del mod">
          <ac:chgData name="Naveen Prabakar" userId="8034ed6276063106" providerId="LiveId" clId="{EFF38547-5A49-41A2-8716-2E08B5F0CE8A}" dt="2025-05-10T17:40:20.336" v="1391" actId="21"/>
          <ac:cxnSpMkLst>
            <pc:docMk/>
            <pc:sldMk cId="0" sldId="256"/>
            <ac:cxnSpMk id="22" creationId="{F4B82747-317A-9D94-0214-594F4CC94E1C}"/>
          </ac:cxnSpMkLst>
        </pc:cxnChg>
        <pc:cxnChg chg="add">
          <ac:chgData name="Naveen Prabakar" userId="8034ed6276063106" providerId="LiveId" clId="{EFF38547-5A49-41A2-8716-2E08B5F0CE8A}" dt="2025-05-10T17:09:20.937" v="84" actId="11529"/>
          <ac:cxnSpMkLst>
            <pc:docMk/>
            <pc:sldMk cId="0" sldId="256"/>
            <ac:cxnSpMk id="26" creationId="{A15307A3-EED7-E6C6-9719-D259280FEF1F}"/>
          </ac:cxnSpMkLst>
        </pc:cxnChg>
        <pc:cxnChg chg="add del mod">
          <ac:chgData name="Naveen Prabakar" userId="8034ed6276063106" providerId="LiveId" clId="{EFF38547-5A49-41A2-8716-2E08B5F0CE8A}" dt="2025-05-10T17:40:22.516" v="1392" actId="21"/>
          <ac:cxnSpMkLst>
            <pc:docMk/>
            <pc:sldMk cId="0" sldId="256"/>
            <ac:cxnSpMk id="28" creationId="{90E67CDB-D8FC-2060-B4B2-0B272112105F}"/>
          </ac:cxnSpMkLst>
        </pc:cxnChg>
        <pc:cxnChg chg="add del">
          <ac:chgData name="Naveen Prabakar" userId="8034ed6276063106" providerId="LiveId" clId="{EFF38547-5A49-41A2-8716-2E08B5F0CE8A}" dt="2025-05-10T17:41:24.333" v="1410" actId="11529"/>
          <ac:cxnSpMkLst>
            <pc:docMk/>
            <pc:sldMk cId="0" sldId="256"/>
            <ac:cxnSpMk id="41" creationId="{37223811-63DF-C35C-0606-E3195F2403B0}"/>
          </ac:cxnSpMkLst>
        </pc:cxnChg>
        <pc:cxnChg chg="add">
          <ac:chgData name="Naveen Prabakar" userId="8034ed6276063106" providerId="LiveId" clId="{EFF38547-5A49-41A2-8716-2E08B5F0CE8A}" dt="2025-05-10T17:41:30.488" v="1411" actId="11529"/>
          <ac:cxnSpMkLst>
            <pc:docMk/>
            <pc:sldMk cId="0" sldId="256"/>
            <ac:cxnSpMk id="43" creationId="{701BC0D3-95C0-E0D2-9EFE-B06801DFFA0E}"/>
          </ac:cxnSpMkLst>
        </pc:cxnChg>
        <pc:cxnChg chg="add">
          <ac:chgData name="Naveen Prabakar" userId="8034ed6276063106" providerId="LiveId" clId="{EFF38547-5A49-41A2-8716-2E08B5F0CE8A}" dt="2025-05-10T17:41:37.221" v="1412" actId="11529"/>
          <ac:cxnSpMkLst>
            <pc:docMk/>
            <pc:sldMk cId="0" sldId="256"/>
            <ac:cxnSpMk id="45" creationId="{26B14824-B099-2833-F95F-BF86F122860C}"/>
          </ac:cxnSpMkLst>
        </pc:cxnChg>
        <pc:cxnChg chg="add mod">
          <ac:chgData name="Naveen Prabakar" userId="8034ed6276063106" providerId="LiveId" clId="{EFF38547-5A49-41A2-8716-2E08B5F0CE8A}" dt="2025-05-10T17:41:45.753" v="1414" actId="1076"/>
          <ac:cxnSpMkLst>
            <pc:docMk/>
            <pc:sldMk cId="0" sldId="256"/>
            <ac:cxnSpMk id="46" creationId="{56838B86-69D8-A0AA-C724-7145696D325B}"/>
          </ac:cxnSpMkLst>
        </pc:cxnChg>
        <pc:cxnChg chg="add">
          <ac:chgData name="Naveen Prabakar" userId="8034ed6276063106" providerId="LiveId" clId="{EFF38547-5A49-41A2-8716-2E08B5F0CE8A}" dt="2025-05-10T17:45:26.715" v="1934" actId="11529"/>
          <ac:cxnSpMkLst>
            <pc:docMk/>
            <pc:sldMk cId="0" sldId="256"/>
            <ac:cxnSpMk id="50" creationId="{BB00439E-533E-1958-24E5-153A234B82A8}"/>
          </ac:cxnSpMkLst>
        </pc:cxnChg>
        <pc:cxnChg chg="add">
          <ac:chgData name="Naveen Prabakar" userId="8034ed6276063106" providerId="LiveId" clId="{EFF38547-5A49-41A2-8716-2E08B5F0CE8A}" dt="2025-05-10T17:45:34.477" v="1935" actId="11529"/>
          <ac:cxnSpMkLst>
            <pc:docMk/>
            <pc:sldMk cId="0" sldId="256"/>
            <ac:cxnSpMk id="52" creationId="{09A41B7D-7B9E-BAF2-BBC1-ABD66D0A3604}"/>
          </ac:cxnSpMkLst>
        </pc:cxnChg>
        <pc:cxnChg chg="add">
          <ac:chgData name="Naveen Prabakar" userId="8034ed6276063106" providerId="LiveId" clId="{EFF38547-5A49-41A2-8716-2E08B5F0CE8A}" dt="2025-05-10T17:45:43.884" v="1936" actId="11529"/>
          <ac:cxnSpMkLst>
            <pc:docMk/>
            <pc:sldMk cId="0" sldId="256"/>
            <ac:cxnSpMk id="54" creationId="{3CB8C8C1-DA01-1491-C6B2-FBC9ED156566}"/>
          </ac:cxnSpMkLst>
        </pc:cxnChg>
        <pc:cxnChg chg="add">
          <ac:chgData name="Naveen Prabakar" userId="8034ed6276063106" providerId="LiveId" clId="{EFF38547-5A49-41A2-8716-2E08B5F0CE8A}" dt="2025-05-10T17:45:51.681" v="1937" actId="11529"/>
          <ac:cxnSpMkLst>
            <pc:docMk/>
            <pc:sldMk cId="0" sldId="256"/>
            <ac:cxnSpMk id="56" creationId="{85DE1E1A-4E81-7142-636B-8599E9A8A16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32918400" cy="2387600"/>
          </a:xfrm>
          <a:prstGeom prst="rect">
            <a:avLst/>
          </a:prstGeom>
          <a:solidFill>
            <a:srgbClr val="C8102E"/>
          </a:solidFill>
          <a:ln w="9525">
            <a:noFill/>
            <a:miter lim="800000"/>
            <a:headEnd/>
            <a:tailEnd/>
          </a:ln>
          <a:effectLst/>
        </p:spPr>
        <p:txBody>
          <a:bodyPr wrap="none" lIns="65306" tIns="32653" rIns="65306" bIns="32653" anchor="ctr"/>
          <a:lstStyle/>
          <a:p>
            <a:pPr algn="ctr" defTabSz="652463"/>
            <a:endParaRPr lang="en-US"/>
          </a:p>
        </p:txBody>
      </p:sp>
      <p:sp>
        <p:nvSpPr>
          <p:cNvPr id="1032" name="Rectangle 8"/>
          <p:cNvSpPr>
            <a:spLocks noChangeArrowheads="1"/>
          </p:cNvSpPr>
          <p:nvPr userDrawn="1"/>
        </p:nvSpPr>
        <p:spPr bwMode="auto">
          <a:xfrm>
            <a:off x="0" y="20980400"/>
            <a:ext cx="32918400" cy="965200"/>
          </a:xfrm>
          <a:prstGeom prst="rect">
            <a:avLst/>
          </a:prstGeom>
          <a:solidFill>
            <a:srgbClr val="C8102E"/>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2387600"/>
            <a:ext cx="32918400" cy="1066800"/>
          </a:xfrm>
          <a:prstGeom prst="rect">
            <a:avLst/>
          </a:prstGeom>
          <a:solidFill>
            <a:srgbClr val="CAC7A7"/>
          </a:solidFill>
          <a:ln w="9525">
            <a:noFill/>
            <a:miter lim="800000"/>
            <a:headEnd/>
            <a:tailEnd/>
          </a:ln>
          <a:effectLst/>
        </p:spPr>
        <p:txBody>
          <a:bodyPr wrap="none" anchor="ctr"/>
          <a:lstStyle/>
          <a:p>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19204" y="313870"/>
            <a:ext cx="11506192" cy="8617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Times" charset="0"/>
        </a:defRPr>
      </a:lvl2pPr>
      <a:lvl3pPr algn="ctr" defTabSz="3135313" rtl="0" fontAlgn="base">
        <a:spcBef>
          <a:spcPct val="0"/>
        </a:spcBef>
        <a:spcAft>
          <a:spcPct val="0"/>
        </a:spcAft>
        <a:defRPr sz="15100">
          <a:solidFill>
            <a:schemeClr val="tx2"/>
          </a:solidFill>
          <a:latin typeface="Times" charset="0"/>
        </a:defRPr>
      </a:lvl3pPr>
      <a:lvl4pPr algn="ctr" defTabSz="3135313" rtl="0" fontAlgn="base">
        <a:spcBef>
          <a:spcPct val="0"/>
        </a:spcBef>
        <a:spcAft>
          <a:spcPct val="0"/>
        </a:spcAft>
        <a:defRPr sz="15100">
          <a:solidFill>
            <a:schemeClr val="tx2"/>
          </a:solidFill>
          <a:latin typeface="Times" charset="0"/>
        </a:defRPr>
      </a:lvl4pPr>
      <a:lvl5pPr algn="ctr" defTabSz="3135313" rtl="0" fontAlgn="base">
        <a:spcBef>
          <a:spcPct val="0"/>
        </a:spcBef>
        <a:spcAft>
          <a:spcPct val="0"/>
        </a:spcAft>
        <a:defRPr sz="15100">
          <a:solidFill>
            <a:schemeClr val="tx2"/>
          </a:solidFill>
          <a:latin typeface="Times" charset="0"/>
        </a:defRPr>
      </a:lvl5pPr>
      <a:lvl6pPr marL="457200" algn="ctr" defTabSz="3135313" rtl="0" fontAlgn="base">
        <a:spcBef>
          <a:spcPct val="0"/>
        </a:spcBef>
        <a:spcAft>
          <a:spcPct val="0"/>
        </a:spcAft>
        <a:defRPr sz="15100">
          <a:solidFill>
            <a:schemeClr val="tx2"/>
          </a:solidFill>
          <a:latin typeface="Times" charset="0"/>
        </a:defRPr>
      </a:lvl6pPr>
      <a:lvl7pPr marL="914400" algn="ctr" defTabSz="3135313" rtl="0" fontAlgn="base">
        <a:spcBef>
          <a:spcPct val="0"/>
        </a:spcBef>
        <a:spcAft>
          <a:spcPct val="0"/>
        </a:spcAft>
        <a:defRPr sz="15100">
          <a:solidFill>
            <a:schemeClr val="tx2"/>
          </a:solidFill>
          <a:latin typeface="Times" charset="0"/>
        </a:defRPr>
      </a:lvl7pPr>
      <a:lvl8pPr marL="1371600" algn="ctr" defTabSz="3135313" rtl="0" fontAlgn="base">
        <a:spcBef>
          <a:spcPct val="0"/>
        </a:spcBef>
        <a:spcAft>
          <a:spcPct val="0"/>
        </a:spcAft>
        <a:defRPr sz="15100">
          <a:solidFill>
            <a:schemeClr val="tx2"/>
          </a:solidFill>
          <a:latin typeface="Times" charset="0"/>
        </a:defRPr>
      </a:lvl8pPr>
      <a:lvl9pPr marL="1828800" algn="ctr" defTabSz="3135313" rtl="0" fontAlgn="base">
        <a:spcBef>
          <a:spcPct val="0"/>
        </a:spcBef>
        <a:spcAft>
          <a:spcPct val="0"/>
        </a:spcAft>
        <a:defRPr sz="15100">
          <a:solidFill>
            <a:schemeClr val="tx2"/>
          </a:solidFill>
          <a:latin typeface="Times"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143000" y="1303338"/>
            <a:ext cx="15671911" cy="835385"/>
          </a:xfrm>
          <a:prstGeom prst="rect">
            <a:avLst/>
          </a:prstGeom>
          <a:noFill/>
          <a:ln w="9525">
            <a:noFill/>
            <a:miter lim="800000"/>
            <a:headEnd/>
            <a:tailEnd/>
          </a:ln>
          <a:effectLst/>
        </p:spPr>
        <p:txBody>
          <a:bodyPr wrap="none" lIns="65306" tIns="32653" rIns="65306" bIns="32653">
            <a:spAutoFit/>
          </a:bodyPr>
          <a:lstStyle/>
          <a:p>
            <a:pPr algn="l" defTabSz="652463"/>
            <a:r>
              <a:rPr lang="en-US" sz="5000" b="1" dirty="0">
                <a:solidFill>
                  <a:srgbClr val="FFFFFF"/>
                </a:solidFill>
                <a:latin typeface="Arial" charset="0"/>
              </a:rPr>
              <a:t>AI 2010 - Introduction to Applied AI - Project Poster</a:t>
            </a:r>
          </a:p>
        </p:txBody>
      </p:sp>
      <p:sp>
        <p:nvSpPr>
          <p:cNvPr id="2060" name="Text Box 12"/>
          <p:cNvSpPr txBox="1">
            <a:spLocks noChangeArrowheads="1"/>
          </p:cNvSpPr>
          <p:nvPr/>
        </p:nvSpPr>
        <p:spPr bwMode="auto">
          <a:xfrm>
            <a:off x="21640800" y="798693"/>
            <a:ext cx="10668000" cy="928680"/>
          </a:xfrm>
          <a:prstGeom prst="rect">
            <a:avLst/>
          </a:prstGeom>
          <a:noFill/>
          <a:ln w="9525">
            <a:noFill/>
            <a:miter lim="800000"/>
            <a:headEnd/>
            <a:tailEnd/>
          </a:ln>
          <a:effectLst/>
        </p:spPr>
        <p:txBody>
          <a:bodyPr wrap="square" lIns="65306" tIns="32653" rIns="65306" bIns="32653">
            <a:spAutoFit/>
          </a:bodyPr>
          <a:lstStyle/>
          <a:p>
            <a:pPr marL="163513" lvl="2" defTabSz="652463">
              <a:lnSpc>
                <a:spcPct val="75000"/>
              </a:lnSpc>
              <a:spcBef>
                <a:spcPct val="50000"/>
              </a:spcBef>
            </a:pPr>
            <a:r>
              <a:rPr lang="en-US" sz="2800" dirty="0">
                <a:solidFill>
                  <a:schemeClr val="bg1"/>
                </a:solidFill>
                <a:latin typeface="Arial" charset="0"/>
              </a:rPr>
              <a:t>Final Applied AI Project</a:t>
            </a:r>
          </a:p>
          <a:p>
            <a:pPr marL="163513" lvl="2" defTabSz="652463">
              <a:lnSpc>
                <a:spcPct val="75000"/>
              </a:lnSpc>
              <a:spcBef>
                <a:spcPct val="50000"/>
              </a:spcBef>
            </a:pPr>
            <a:r>
              <a:rPr lang="en-US" sz="2800" dirty="0">
                <a:solidFill>
                  <a:schemeClr val="bg1"/>
                </a:solidFill>
                <a:latin typeface="Arial" charset="0"/>
              </a:rPr>
              <a:t>5/9/2025</a:t>
            </a:r>
          </a:p>
        </p:txBody>
      </p:sp>
      <p:sp>
        <p:nvSpPr>
          <p:cNvPr id="2061" name="Text Box 13"/>
          <p:cNvSpPr txBox="1">
            <a:spLocks noChangeArrowheads="1"/>
          </p:cNvSpPr>
          <p:nvPr/>
        </p:nvSpPr>
        <p:spPr bwMode="auto">
          <a:xfrm>
            <a:off x="1200150" y="2540000"/>
            <a:ext cx="29260800" cy="706438"/>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4200" dirty="0">
                <a:solidFill>
                  <a:srgbClr val="524727"/>
                </a:solidFill>
                <a:latin typeface="Arial" charset="0"/>
              </a:rPr>
              <a:t>Naveen Prabakar</a:t>
            </a:r>
          </a:p>
        </p:txBody>
      </p:sp>
      <p:sp>
        <p:nvSpPr>
          <p:cNvPr id="2062" name="Text Box 14"/>
          <p:cNvSpPr txBox="1">
            <a:spLocks noChangeArrowheads="1"/>
          </p:cNvSpPr>
          <p:nvPr/>
        </p:nvSpPr>
        <p:spPr bwMode="auto">
          <a:xfrm>
            <a:off x="1085850" y="21193125"/>
            <a:ext cx="10972800" cy="273050"/>
          </a:xfrm>
          <a:prstGeom prst="rect">
            <a:avLst/>
          </a:prstGeom>
          <a:noFill/>
          <a:ln w="9525">
            <a:noFill/>
            <a:miter lim="800000"/>
            <a:headEnd/>
            <a:tailEnd/>
          </a:ln>
          <a:effectLst/>
        </p:spPr>
        <p:txBody>
          <a:bodyPr lIns="65306" tIns="32653" rIns="65306" bIns="32653">
            <a:spAutoFit/>
          </a:bodyPr>
          <a:lstStyle/>
          <a:p>
            <a:pPr algn="l" defTabSz="652463">
              <a:lnSpc>
                <a:spcPct val="75000"/>
              </a:lnSpc>
              <a:spcBef>
                <a:spcPct val="50000"/>
              </a:spcBef>
            </a:pPr>
            <a:r>
              <a:rPr lang="en-US" sz="1800" dirty="0">
                <a:solidFill>
                  <a:schemeClr val="bg1"/>
                </a:solidFill>
                <a:latin typeface="Arial" charset="0"/>
              </a:rPr>
              <a:t>Acknowledgments</a:t>
            </a:r>
          </a:p>
        </p:txBody>
      </p:sp>
      <p:sp>
        <p:nvSpPr>
          <p:cNvPr id="2064" name="Text Box 16"/>
          <p:cNvSpPr txBox="1">
            <a:spLocks noChangeArrowheads="1"/>
          </p:cNvSpPr>
          <p:nvPr/>
        </p:nvSpPr>
        <p:spPr bwMode="auto">
          <a:xfrm>
            <a:off x="1198563" y="3806825"/>
            <a:ext cx="4839908" cy="927718"/>
          </a:xfrm>
          <a:prstGeom prst="rect">
            <a:avLst/>
          </a:prstGeom>
          <a:noFill/>
          <a:ln w="9525">
            <a:noFill/>
            <a:miter lim="800000"/>
            <a:headEnd/>
            <a:tailEnd/>
          </a:ln>
          <a:effectLst/>
        </p:spPr>
        <p:txBody>
          <a:bodyPr wrap="none" lIns="65306" tIns="32653" rIns="65306" bIns="32653">
            <a:spAutoFit/>
          </a:bodyPr>
          <a:lstStyle/>
          <a:p>
            <a:pPr algn="l" defTabSz="652463"/>
            <a:r>
              <a:rPr lang="en-US" sz="5600" b="1" dirty="0">
                <a:latin typeface="Arial" charset="0"/>
              </a:rPr>
              <a:t>MCP-Auto ML</a:t>
            </a:r>
          </a:p>
        </p:txBody>
      </p:sp>
      <p:sp>
        <p:nvSpPr>
          <p:cNvPr id="2" name="Rectangle: Rounded Corners 1">
            <a:extLst>
              <a:ext uri="{FF2B5EF4-FFF2-40B4-BE49-F238E27FC236}">
                <a16:creationId xmlns:a16="http://schemas.microsoft.com/office/drawing/2014/main" id="{EE901BB8-B308-FB2C-3F5B-A497A609C65A}"/>
              </a:ext>
            </a:extLst>
          </p:cNvPr>
          <p:cNvSpPr/>
          <p:nvPr/>
        </p:nvSpPr>
        <p:spPr bwMode="auto">
          <a:xfrm>
            <a:off x="348539" y="10363200"/>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5" name="Rectangle: Rounded Corners 4">
            <a:extLst>
              <a:ext uri="{FF2B5EF4-FFF2-40B4-BE49-F238E27FC236}">
                <a16:creationId xmlns:a16="http://schemas.microsoft.com/office/drawing/2014/main" id="{79C2C2D2-4211-4983-2C1F-5926397E7F97}"/>
              </a:ext>
            </a:extLst>
          </p:cNvPr>
          <p:cNvSpPr/>
          <p:nvPr/>
        </p:nvSpPr>
        <p:spPr bwMode="auto">
          <a:xfrm>
            <a:off x="6589719" y="10362194"/>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9" name="Rectangle: Rounded Corners 8">
            <a:extLst>
              <a:ext uri="{FF2B5EF4-FFF2-40B4-BE49-F238E27FC236}">
                <a16:creationId xmlns:a16="http://schemas.microsoft.com/office/drawing/2014/main" id="{5081A1D8-A055-BAD5-A914-85DC2AA2FE66}"/>
              </a:ext>
            </a:extLst>
          </p:cNvPr>
          <p:cNvSpPr/>
          <p:nvPr/>
        </p:nvSpPr>
        <p:spPr bwMode="auto">
          <a:xfrm>
            <a:off x="12714313" y="10342400"/>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11" name="Rectangle: Rounded Corners 10">
            <a:extLst>
              <a:ext uri="{FF2B5EF4-FFF2-40B4-BE49-F238E27FC236}">
                <a16:creationId xmlns:a16="http://schemas.microsoft.com/office/drawing/2014/main" id="{3E1D9427-2D6C-901F-F061-C6AD0FF2149A}"/>
              </a:ext>
            </a:extLst>
          </p:cNvPr>
          <p:cNvSpPr/>
          <p:nvPr/>
        </p:nvSpPr>
        <p:spPr bwMode="auto">
          <a:xfrm>
            <a:off x="19167502" y="10342400"/>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14" name="Rectangle: Rounded Corners 13">
            <a:extLst>
              <a:ext uri="{FF2B5EF4-FFF2-40B4-BE49-F238E27FC236}">
                <a16:creationId xmlns:a16="http://schemas.microsoft.com/office/drawing/2014/main" id="{661B5869-5CA1-8EE6-D398-A349C4062B2C}"/>
              </a:ext>
            </a:extLst>
          </p:cNvPr>
          <p:cNvSpPr/>
          <p:nvPr/>
        </p:nvSpPr>
        <p:spPr bwMode="auto">
          <a:xfrm>
            <a:off x="19140070" y="15544800"/>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15" name="Rectangle: Rounded Corners 14">
            <a:extLst>
              <a:ext uri="{FF2B5EF4-FFF2-40B4-BE49-F238E27FC236}">
                <a16:creationId xmlns:a16="http://schemas.microsoft.com/office/drawing/2014/main" id="{052B2485-38BC-123E-20A9-E6210A197C66}"/>
              </a:ext>
            </a:extLst>
          </p:cNvPr>
          <p:cNvSpPr/>
          <p:nvPr/>
        </p:nvSpPr>
        <p:spPr bwMode="auto">
          <a:xfrm>
            <a:off x="12915599" y="15544800"/>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18" name="Rectangle: Rounded Corners 17">
            <a:extLst>
              <a:ext uri="{FF2B5EF4-FFF2-40B4-BE49-F238E27FC236}">
                <a16:creationId xmlns:a16="http://schemas.microsoft.com/office/drawing/2014/main" id="{EF1FECA4-AC03-4276-9F44-D7C73033307E}"/>
              </a:ext>
            </a:extLst>
          </p:cNvPr>
          <p:cNvSpPr/>
          <p:nvPr/>
        </p:nvSpPr>
        <p:spPr bwMode="auto">
          <a:xfrm>
            <a:off x="6589719" y="15544800"/>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24" name="Rectangle: Rounded Corners 23">
            <a:extLst>
              <a:ext uri="{FF2B5EF4-FFF2-40B4-BE49-F238E27FC236}">
                <a16:creationId xmlns:a16="http://schemas.microsoft.com/office/drawing/2014/main" id="{16F84D13-8EC6-410D-9AA6-511408951756}"/>
              </a:ext>
            </a:extLst>
          </p:cNvPr>
          <p:cNvSpPr/>
          <p:nvPr/>
        </p:nvSpPr>
        <p:spPr bwMode="auto">
          <a:xfrm>
            <a:off x="632749" y="15544800"/>
            <a:ext cx="4839908" cy="1905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cxnSp>
        <p:nvCxnSpPr>
          <p:cNvPr id="26" name="Straight Arrow Connector 25">
            <a:extLst>
              <a:ext uri="{FF2B5EF4-FFF2-40B4-BE49-F238E27FC236}">
                <a16:creationId xmlns:a16="http://schemas.microsoft.com/office/drawing/2014/main" id="{A15307A3-EED7-E6C6-9719-D259280FEF1F}"/>
              </a:ext>
            </a:extLst>
          </p:cNvPr>
          <p:cNvCxnSpPr/>
          <p:nvPr/>
        </p:nvCxnSpPr>
        <p:spPr bwMode="auto">
          <a:xfrm>
            <a:off x="-8534400" y="13906500"/>
            <a:ext cx="914400" cy="914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TextBox 28">
            <a:extLst>
              <a:ext uri="{FF2B5EF4-FFF2-40B4-BE49-F238E27FC236}">
                <a16:creationId xmlns:a16="http://schemas.microsoft.com/office/drawing/2014/main" id="{A7B77C28-D832-6869-BDA4-E359C29E9584}"/>
              </a:ext>
            </a:extLst>
          </p:cNvPr>
          <p:cNvSpPr txBox="1"/>
          <p:nvPr/>
        </p:nvSpPr>
        <p:spPr>
          <a:xfrm>
            <a:off x="762000" y="10540147"/>
            <a:ext cx="3886200" cy="1631216"/>
          </a:xfrm>
          <a:prstGeom prst="rect">
            <a:avLst/>
          </a:prstGeom>
          <a:noFill/>
        </p:spPr>
        <p:txBody>
          <a:bodyPr wrap="square" rtlCol="0">
            <a:spAutoFit/>
          </a:bodyPr>
          <a:lstStyle/>
          <a:p>
            <a:pPr algn="ctr"/>
            <a:r>
              <a:rPr lang="en-US" sz="5000" dirty="0"/>
              <a:t>Download Data</a:t>
            </a:r>
          </a:p>
        </p:txBody>
      </p:sp>
      <p:sp>
        <p:nvSpPr>
          <p:cNvPr id="30" name="TextBox 29">
            <a:extLst>
              <a:ext uri="{FF2B5EF4-FFF2-40B4-BE49-F238E27FC236}">
                <a16:creationId xmlns:a16="http://schemas.microsoft.com/office/drawing/2014/main" id="{946A94E4-52C4-ACFD-4ECD-6739DFA6911F}"/>
              </a:ext>
            </a:extLst>
          </p:cNvPr>
          <p:cNvSpPr txBox="1"/>
          <p:nvPr/>
        </p:nvSpPr>
        <p:spPr>
          <a:xfrm>
            <a:off x="7035855" y="10800041"/>
            <a:ext cx="3886200" cy="861774"/>
          </a:xfrm>
          <a:prstGeom prst="rect">
            <a:avLst/>
          </a:prstGeom>
          <a:noFill/>
        </p:spPr>
        <p:txBody>
          <a:bodyPr wrap="square" rtlCol="0">
            <a:spAutoFit/>
          </a:bodyPr>
          <a:lstStyle/>
          <a:p>
            <a:pPr algn="ctr"/>
            <a:r>
              <a:rPr lang="en-US" sz="5000" dirty="0"/>
              <a:t>Preview Data</a:t>
            </a:r>
          </a:p>
        </p:txBody>
      </p:sp>
      <p:sp>
        <p:nvSpPr>
          <p:cNvPr id="31" name="TextBox 30">
            <a:extLst>
              <a:ext uri="{FF2B5EF4-FFF2-40B4-BE49-F238E27FC236}">
                <a16:creationId xmlns:a16="http://schemas.microsoft.com/office/drawing/2014/main" id="{24010DE6-66BE-52CD-B6F7-20A792317605}"/>
              </a:ext>
            </a:extLst>
          </p:cNvPr>
          <p:cNvSpPr txBox="1"/>
          <p:nvPr/>
        </p:nvSpPr>
        <p:spPr>
          <a:xfrm>
            <a:off x="13191167" y="10515752"/>
            <a:ext cx="3886200" cy="1631216"/>
          </a:xfrm>
          <a:prstGeom prst="rect">
            <a:avLst/>
          </a:prstGeom>
          <a:noFill/>
        </p:spPr>
        <p:txBody>
          <a:bodyPr wrap="square" rtlCol="0">
            <a:spAutoFit/>
          </a:bodyPr>
          <a:lstStyle/>
          <a:p>
            <a:pPr algn="ctr"/>
            <a:r>
              <a:rPr lang="en-US" sz="5000" dirty="0"/>
              <a:t>Visualize Data</a:t>
            </a:r>
          </a:p>
        </p:txBody>
      </p:sp>
      <p:sp>
        <p:nvSpPr>
          <p:cNvPr id="32" name="TextBox 31">
            <a:extLst>
              <a:ext uri="{FF2B5EF4-FFF2-40B4-BE49-F238E27FC236}">
                <a16:creationId xmlns:a16="http://schemas.microsoft.com/office/drawing/2014/main" id="{C8DFEB09-C6EB-69A2-809F-516ACA873734}"/>
              </a:ext>
            </a:extLst>
          </p:cNvPr>
          <p:cNvSpPr txBox="1"/>
          <p:nvPr/>
        </p:nvSpPr>
        <p:spPr>
          <a:xfrm>
            <a:off x="19697700" y="10499086"/>
            <a:ext cx="3886200" cy="1631216"/>
          </a:xfrm>
          <a:prstGeom prst="rect">
            <a:avLst/>
          </a:prstGeom>
          <a:noFill/>
        </p:spPr>
        <p:txBody>
          <a:bodyPr wrap="square" rtlCol="0">
            <a:spAutoFit/>
          </a:bodyPr>
          <a:lstStyle/>
          <a:p>
            <a:pPr algn="ctr"/>
            <a:r>
              <a:rPr lang="en-US" sz="5000" dirty="0"/>
              <a:t>Clean &amp; Transform </a:t>
            </a:r>
          </a:p>
        </p:txBody>
      </p:sp>
      <p:sp>
        <p:nvSpPr>
          <p:cNvPr id="33" name="TextBox 32">
            <a:extLst>
              <a:ext uri="{FF2B5EF4-FFF2-40B4-BE49-F238E27FC236}">
                <a16:creationId xmlns:a16="http://schemas.microsoft.com/office/drawing/2014/main" id="{9B505418-084C-95AF-DEEE-B7420ED63146}"/>
              </a:ext>
            </a:extLst>
          </p:cNvPr>
          <p:cNvSpPr txBox="1"/>
          <p:nvPr/>
        </p:nvSpPr>
        <p:spPr>
          <a:xfrm>
            <a:off x="19661124" y="15681692"/>
            <a:ext cx="3886200" cy="1631216"/>
          </a:xfrm>
          <a:prstGeom prst="rect">
            <a:avLst/>
          </a:prstGeom>
          <a:noFill/>
        </p:spPr>
        <p:txBody>
          <a:bodyPr wrap="square" rtlCol="0">
            <a:spAutoFit/>
          </a:bodyPr>
          <a:lstStyle/>
          <a:p>
            <a:pPr algn="ctr"/>
            <a:r>
              <a:rPr lang="en-US" sz="5000" dirty="0"/>
              <a:t>Machine Learning</a:t>
            </a:r>
          </a:p>
        </p:txBody>
      </p:sp>
      <p:sp>
        <p:nvSpPr>
          <p:cNvPr id="34" name="TextBox 33">
            <a:extLst>
              <a:ext uri="{FF2B5EF4-FFF2-40B4-BE49-F238E27FC236}">
                <a16:creationId xmlns:a16="http://schemas.microsoft.com/office/drawing/2014/main" id="{0E45BBBB-96A8-383E-5E7C-99ECFED3C123}"/>
              </a:ext>
            </a:extLst>
          </p:cNvPr>
          <p:cNvSpPr txBox="1"/>
          <p:nvPr/>
        </p:nvSpPr>
        <p:spPr>
          <a:xfrm>
            <a:off x="13392453" y="15687520"/>
            <a:ext cx="3886200" cy="1631216"/>
          </a:xfrm>
          <a:prstGeom prst="rect">
            <a:avLst/>
          </a:prstGeom>
          <a:noFill/>
        </p:spPr>
        <p:txBody>
          <a:bodyPr wrap="square" rtlCol="0">
            <a:spAutoFit/>
          </a:bodyPr>
          <a:lstStyle/>
          <a:p>
            <a:pPr algn="ctr"/>
            <a:r>
              <a:rPr lang="en-US" sz="5000" dirty="0"/>
              <a:t>Hyper-Parameter</a:t>
            </a:r>
          </a:p>
        </p:txBody>
      </p:sp>
      <p:sp>
        <p:nvSpPr>
          <p:cNvPr id="35" name="TextBox 34">
            <a:extLst>
              <a:ext uri="{FF2B5EF4-FFF2-40B4-BE49-F238E27FC236}">
                <a16:creationId xmlns:a16="http://schemas.microsoft.com/office/drawing/2014/main" id="{8F7900A1-EF0C-5863-489A-D74FD626A59D}"/>
              </a:ext>
            </a:extLst>
          </p:cNvPr>
          <p:cNvSpPr txBox="1"/>
          <p:nvPr/>
        </p:nvSpPr>
        <p:spPr>
          <a:xfrm>
            <a:off x="7009163" y="15687520"/>
            <a:ext cx="3886200" cy="861774"/>
          </a:xfrm>
          <a:prstGeom prst="rect">
            <a:avLst/>
          </a:prstGeom>
          <a:noFill/>
        </p:spPr>
        <p:txBody>
          <a:bodyPr wrap="square" rtlCol="0">
            <a:spAutoFit/>
          </a:bodyPr>
          <a:lstStyle/>
          <a:p>
            <a:pPr algn="ctr"/>
            <a:r>
              <a:rPr lang="en-US" sz="5000" dirty="0"/>
              <a:t>AWS Storage</a:t>
            </a:r>
          </a:p>
        </p:txBody>
      </p:sp>
      <p:sp>
        <p:nvSpPr>
          <p:cNvPr id="36" name="TextBox 35">
            <a:extLst>
              <a:ext uri="{FF2B5EF4-FFF2-40B4-BE49-F238E27FC236}">
                <a16:creationId xmlns:a16="http://schemas.microsoft.com/office/drawing/2014/main" id="{F49E1203-F7A2-5201-8A4B-1B67723757D8}"/>
              </a:ext>
            </a:extLst>
          </p:cNvPr>
          <p:cNvSpPr txBox="1"/>
          <p:nvPr/>
        </p:nvSpPr>
        <p:spPr>
          <a:xfrm>
            <a:off x="979970" y="15645116"/>
            <a:ext cx="3886200" cy="1631216"/>
          </a:xfrm>
          <a:prstGeom prst="rect">
            <a:avLst/>
          </a:prstGeom>
          <a:noFill/>
        </p:spPr>
        <p:txBody>
          <a:bodyPr wrap="square" rtlCol="0">
            <a:spAutoFit/>
          </a:bodyPr>
          <a:lstStyle/>
          <a:p>
            <a:pPr algn="ctr"/>
            <a:r>
              <a:rPr lang="en-US" sz="5000" dirty="0"/>
              <a:t>MongoDB Storage</a:t>
            </a:r>
          </a:p>
        </p:txBody>
      </p:sp>
      <p:pic>
        <p:nvPicPr>
          <p:cNvPr id="38" name="Picture 37">
            <a:extLst>
              <a:ext uri="{FF2B5EF4-FFF2-40B4-BE49-F238E27FC236}">
                <a16:creationId xmlns:a16="http://schemas.microsoft.com/office/drawing/2014/main" id="{AB031EDC-6F80-98B8-66AB-1011793628EA}"/>
              </a:ext>
            </a:extLst>
          </p:cNvPr>
          <p:cNvPicPr>
            <a:picLocks noChangeAspect="1"/>
          </p:cNvPicPr>
          <p:nvPr/>
        </p:nvPicPr>
        <p:blipFill>
          <a:blip r:embed="rId2"/>
          <a:stretch>
            <a:fillRect/>
          </a:stretch>
        </p:blipFill>
        <p:spPr>
          <a:xfrm>
            <a:off x="24155400" y="3647715"/>
            <a:ext cx="8763000" cy="4806999"/>
          </a:xfrm>
          <a:prstGeom prst="rect">
            <a:avLst/>
          </a:prstGeom>
        </p:spPr>
      </p:pic>
      <p:sp>
        <p:nvSpPr>
          <p:cNvPr id="39" name="TextBox 38">
            <a:extLst>
              <a:ext uri="{FF2B5EF4-FFF2-40B4-BE49-F238E27FC236}">
                <a16:creationId xmlns:a16="http://schemas.microsoft.com/office/drawing/2014/main" id="{D305056E-2A33-94E8-7050-62B378230955}"/>
              </a:ext>
            </a:extLst>
          </p:cNvPr>
          <p:cNvSpPr txBox="1"/>
          <p:nvPr/>
        </p:nvSpPr>
        <p:spPr>
          <a:xfrm>
            <a:off x="762000" y="4911490"/>
            <a:ext cx="20878800" cy="5170646"/>
          </a:xfrm>
          <a:prstGeom prst="rect">
            <a:avLst/>
          </a:prstGeom>
          <a:noFill/>
        </p:spPr>
        <p:txBody>
          <a:bodyPr wrap="square" rtlCol="0">
            <a:spAutoFit/>
          </a:bodyPr>
          <a:lstStyle/>
          <a:p>
            <a:pPr algn="l"/>
            <a:r>
              <a:rPr lang="en-US" sz="3000" dirty="0"/>
              <a:t>Model Context Protocol is essentially a server that is built for Large Language Models to use. For example, apps use restful API for functionality and usage of external tools. LLM’s are restricted to text generation and image creation for the most part. With MCP, LLM’s gain access to external API’s and code execution. </a:t>
            </a:r>
          </a:p>
          <a:p>
            <a:pPr algn="l"/>
            <a:endParaRPr lang="en-US" sz="3000" dirty="0"/>
          </a:p>
          <a:p>
            <a:pPr algn="l"/>
            <a:r>
              <a:rPr lang="en-US" sz="3000" dirty="0"/>
              <a:t>With MCP, Auto ML was built. Auto ML is to take in any downloadable dataset for Kaggle and run through a basic machine learning workflow. It will provide brief insights through data statistics and visualization, then train a specified Machine Learning model. After the model is trained, hyperparameter tuning is performed to be able to optimize the model. The model is then saved to AWS S3 for further optimization while the data is saved to MongoDB for future usage. </a:t>
            </a:r>
          </a:p>
          <a:p>
            <a:pPr algn="l"/>
            <a:endParaRPr lang="en-US" sz="3000" dirty="0"/>
          </a:p>
          <a:p>
            <a:pPr algn="l"/>
            <a:r>
              <a:rPr lang="en-US" sz="3000" dirty="0"/>
              <a:t>The workflow below is how the MCP server is set up. Claude AI, which is the front-end for this application, will use the tools in this order to do its tasks upon request. The workflow starts with the submission of a link to a Kaggle dataset</a:t>
            </a:r>
          </a:p>
        </p:txBody>
      </p:sp>
      <p:cxnSp>
        <p:nvCxnSpPr>
          <p:cNvPr id="43" name="Straight Arrow Connector 42">
            <a:extLst>
              <a:ext uri="{FF2B5EF4-FFF2-40B4-BE49-F238E27FC236}">
                <a16:creationId xmlns:a16="http://schemas.microsoft.com/office/drawing/2014/main" id="{701BC0D3-95C0-E0D2-9EFE-B06801DFFA0E}"/>
              </a:ext>
            </a:extLst>
          </p:cNvPr>
          <p:cNvCxnSpPr>
            <a:stCxn id="2" idx="3"/>
          </p:cNvCxnSpPr>
          <p:nvPr/>
        </p:nvCxnSpPr>
        <p:spPr bwMode="auto">
          <a:xfrm flipV="1">
            <a:off x="5188447" y="11294900"/>
            <a:ext cx="1820716" cy="20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26B14824-B099-2833-F95F-BF86F122860C}"/>
              </a:ext>
            </a:extLst>
          </p:cNvPr>
          <p:cNvCxnSpPr>
            <a:stCxn id="5" idx="3"/>
          </p:cNvCxnSpPr>
          <p:nvPr/>
        </p:nvCxnSpPr>
        <p:spPr bwMode="auto">
          <a:xfrm flipV="1">
            <a:off x="11429627" y="11305300"/>
            <a:ext cx="1761540" cy="93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56838B86-69D8-A0AA-C724-7145696D325B}"/>
              </a:ext>
            </a:extLst>
          </p:cNvPr>
          <p:cNvCxnSpPr/>
          <p:nvPr/>
        </p:nvCxnSpPr>
        <p:spPr bwMode="auto">
          <a:xfrm flipV="1">
            <a:off x="17570087" y="11278306"/>
            <a:ext cx="1761540" cy="93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030" name="Picture 6">
            <a:extLst>
              <a:ext uri="{FF2B5EF4-FFF2-40B4-BE49-F238E27FC236}">
                <a16:creationId xmlns:a16="http://schemas.microsoft.com/office/drawing/2014/main" id="{6EB5D755-972D-8B37-6927-36A83C731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3483" y="9162115"/>
            <a:ext cx="8544917" cy="948876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7727BBC0-994F-6099-D1BC-243BBD3DF897}"/>
              </a:ext>
            </a:extLst>
          </p:cNvPr>
          <p:cNvSpPr txBox="1"/>
          <p:nvPr/>
        </p:nvSpPr>
        <p:spPr>
          <a:xfrm>
            <a:off x="348539" y="12550783"/>
            <a:ext cx="4975317" cy="2400657"/>
          </a:xfrm>
          <a:prstGeom prst="rect">
            <a:avLst/>
          </a:prstGeom>
          <a:noFill/>
        </p:spPr>
        <p:txBody>
          <a:bodyPr wrap="square" rtlCol="0">
            <a:spAutoFit/>
          </a:bodyPr>
          <a:lstStyle/>
          <a:p>
            <a:pPr algn="l"/>
            <a:r>
              <a:rPr lang="en-US" sz="3000" dirty="0"/>
              <a:t>This is the starting point of the workflow. Upon a Kaggle URL, Claude will use the download tool to download the dataset and save it in cache</a:t>
            </a:r>
          </a:p>
        </p:txBody>
      </p:sp>
      <p:sp>
        <p:nvSpPr>
          <p:cNvPr id="48" name="TextBox 47">
            <a:extLst>
              <a:ext uri="{FF2B5EF4-FFF2-40B4-BE49-F238E27FC236}">
                <a16:creationId xmlns:a16="http://schemas.microsoft.com/office/drawing/2014/main" id="{6C61F4FE-4AD4-C3E7-A09B-5AD379644643}"/>
              </a:ext>
            </a:extLst>
          </p:cNvPr>
          <p:cNvSpPr txBox="1"/>
          <p:nvPr/>
        </p:nvSpPr>
        <p:spPr>
          <a:xfrm>
            <a:off x="6464604" y="12528464"/>
            <a:ext cx="4975317" cy="2400657"/>
          </a:xfrm>
          <a:prstGeom prst="rect">
            <a:avLst/>
          </a:prstGeom>
          <a:noFill/>
        </p:spPr>
        <p:txBody>
          <a:bodyPr wrap="square" rtlCol="0">
            <a:spAutoFit/>
          </a:bodyPr>
          <a:lstStyle/>
          <a:p>
            <a:pPr algn="l"/>
            <a:r>
              <a:rPr lang="en-US" sz="3000" dirty="0"/>
              <a:t>After the download of the dataset. Claude uses the tool to  give the users a preview of the dataset. Users can verify the download of the dataset. </a:t>
            </a:r>
          </a:p>
        </p:txBody>
      </p:sp>
      <p:cxnSp>
        <p:nvCxnSpPr>
          <p:cNvPr id="50" name="Straight Arrow Connector 49">
            <a:extLst>
              <a:ext uri="{FF2B5EF4-FFF2-40B4-BE49-F238E27FC236}">
                <a16:creationId xmlns:a16="http://schemas.microsoft.com/office/drawing/2014/main" id="{BB00439E-533E-1958-24E5-153A234B82A8}"/>
              </a:ext>
            </a:extLst>
          </p:cNvPr>
          <p:cNvCxnSpPr>
            <a:stCxn id="11" idx="2"/>
          </p:cNvCxnSpPr>
          <p:nvPr/>
        </p:nvCxnSpPr>
        <p:spPr bwMode="auto">
          <a:xfrm>
            <a:off x="21587456" y="12247400"/>
            <a:ext cx="0" cy="3297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09A41B7D-7B9E-BAF2-BBC1-ABD66D0A3604}"/>
              </a:ext>
            </a:extLst>
          </p:cNvPr>
          <p:cNvCxnSpPr>
            <a:stCxn id="14" idx="1"/>
            <a:endCxn id="15" idx="3"/>
          </p:cNvCxnSpPr>
          <p:nvPr/>
        </p:nvCxnSpPr>
        <p:spPr bwMode="auto">
          <a:xfrm flipH="1">
            <a:off x="17755507" y="16497300"/>
            <a:ext cx="13845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3CB8C8C1-DA01-1491-C6B2-FBC9ED156566}"/>
              </a:ext>
            </a:extLst>
          </p:cNvPr>
          <p:cNvCxnSpPr>
            <a:endCxn id="18" idx="3"/>
          </p:cNvCxnSpPr>
          <p:nvPr/>
        </p:nvCxnSpPr>
        <p:spPr bwMode="auto">
          <a:xfrm flipH="1">
            <a:off x="11439921" y="16549294"/>
            <a:ext cx="175124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85DE1E1A-4E81-7142-636B-8599E9A8A166}"/>
              </a:ext>
            </a:extLst>
          </p:cNvPr>
          <p:cNvCxnSpPr>
            <a:stCxn id="18" idx="1"/>
            <a:endCxn id="24" idx="3"/>
          </p:cNvCxnSpPr>
          <p:nvPr/>
        </p:nvCxnSpPr>
        <p:spPr bwMode="auto">
          <a:xfrm flipH="1">
            <a:off x="5472657" y="16497300"/>
            <a:ext cx="111706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7" name="TextBox 56">
            <a:extLst>
              <a:ext uri="{FF2B5EF4-FFF2-40B4-BE49-F238E27FC236}">
                <a16:creationId xmlns:a16="http://schemas.microsoft.com/office/drawing/2014/main" id="{5D0F3E72-827E-06B0-54C8-25FD6CCA6F30}"/>
              </a:ext>
            </a:extLst>
          </p:cNvPr>
          <p:cNvSpPr txBox="1"/>
          <p:nvPr/>
        </p:nvSpPr>
        <p:spPr>
          <a:xfrm>
            <a:off x="12714313" y="12483870"/>
            <a:ext cx="4975317" cy="1938992"/>
          </a:xfrm>
          <a:prstGeom prst="rect">
            <a:avLst/>
          </a:prstGeom>
          <a:noFill/>
        </p:spPr>
        <p:txBody>
          <a:bodyPr wrap="square" rtlCol="0">
            <a:spAutoFit/>
          </a:bodyPr>
          <a:lstStyle/>
          <a:p>
            <a:pPr algn="l"/>
            <a:r>
              <a:rPr lang="en-US" sz="3000" dirty="0"/>
              <a:t>After the preview, Claude will use the visualization tool to display histograms of the numerical columns</a:t>
            </a:r>
          </a:p>
        </p:txBody>
      </p:sp>
      <p:sp>
        <p:nvSpPr>
          <p:cNvPr id="60" name="TextBox 59">
            <a:extLst>
              <a:ext uri="{FF2B5EF4-FFF2-40B4-BE49-F238E27FC236}">
                <a16:creationId xmlns:a16="http://schemas.microsoft.com/office/drawing/2014/main" id="{16288090-35B6-6A35-3775-1751F7400C65}"/>
              </a:ext>
            </a:extLst>
          </p:cNvPr>
          <p:cNvSpPr txBox="1"/>
          <p:nvPr/>
        </p:nvSpPr>
        <p:spPr>
          <a:xfrm>
            <a:off x="24373483" y="18923934"/>
            <a:ext cx="8544917" cy="1477328"/>
          </a:xfrm>
          <a:prstGeom prst="rect">
            <a:avLst/>
          </a:prstGeom>
          <a:noFill/>
        </p:spPr>
        <p:txBody>
          <a:bodyPr wrap="square" rtlCol="0">
            <a:spAutoFit/>
          </a:bodyPr>
          <a:lstStyle/>
          <a:p>
            <a:pPr algn="l"/>
            <a:r>
              <a:rPr lang="en-US" sz="3000" dirty="0"/>
              <a:t>This is an example code snippet of a MCP tool. This tool transforms the dataset  by Label encoding for categories and Normalizing values for numbers</a:t>
            </a:r>
          </a:p>
        </p:txBody>
      </p:sp>
      <p:sp>
        <p:nvSpPr>
          <p:cNvPr id="61" name="TextBox 60">
            <a:extLst>
              <a:ext uri="{FF2B5EF4-FFF2-40B4-BE49-F238E27FC236}">
                <a16:creationId xmlns:a16="http://schemas.microsoft.com/office/drawing/2014/main" id="{369BC545-53CF-F2E2-3FFA-31A4E64CB9C9}"/>
              </a:ext>
            </a:extLst>
          </p:cNvPr>
          <p:cNvSpPr txBox="1"/>
          <p:nvPr/>
        </p:nvSpPr>
        <p:spPr>
          <a:xfrm>
            <a:off x="19257499" y="17941652"/>
            <a:ext cx="4975317" cy="1938992"/>
          </a:xfrm>
          <a:prstGeom prst="rect">
            <a:avLst/>
          </a:prstGeom>
          <a:noFill/>
        </p:spPr>
        <p:txBody>
          <a:bodyPr wrap="square" rtlCol="0">
            <a:spAutoFit/>
          </a:bodyPr>
          <a:lstStyle/>
          <a:p>
            <a:pPr algn="l"/>
            <a:r>
              <a:rPr lang="en-US" sz="3000" dirty="0"/>
              <a:t>After transforming the dataset. Machine Learning is done on a specified model. The model is then saved to the cache</a:t>
            </a:r>
          </a:p>
        </p:txBody>
      </p:sp>
      <p:sp>
        <p:nvSpPr>
          <p:cNvPr id="62" name="TextBox 61">
            <a:extLst>
              <a:ext uri="{FF2B5EF4-FFF2-40B4-BE49-F238E27FC236}">
                <a16:creationId xmlns:a16="http://schemas.microsoft.com/office/drawing/2014/main" id="{602D89B8-1BC7-EBF0-C795-E769A83179E5}"/>
              </a:ext>
            </a:extLst>
          </p:cNvPr>
          <p:cNvSpPr txBox="1"/>
          <p:nvPr/>
        </p:nvSpPr>
        <p:spPr>
          <a:xfrm>
            <a:off x="13191167" y="17941652"/>
            <a:ext cx="4975317" cy="2400657"/>
          </a:xfrm>
          <a:prstGeom prst="rect">
            <a:avLst/>
          </a:prstGeom>
          <a:noFill/>
        </p:spPr>
        <p:txBody>
          <a:bodyPr wrap="square" rtlCol="0">
            <a:spAutoFit/>
          </a:bodyPr>
          <a:lstStyle/>
          <a:p>
            <a:pPr algn="l"/>
            <a:r>
              <a:rPr lang="en-US" sz="3000" dirty="0"/>
              <a:t>After the training. Hyperparameter is done to optimize the model. Optimization is restricted due to timeout errors</a:t>
            </a:r>
          </a:p>
        </p:txBody>
      </p:sp>
      <p:sp>
        <p:nvSpPr>
          <p:cNvPr id="63" name="TextBox 62">
            <a:extLst>
              <a:ext uri="{FF2B5EF4-FFF2-40B4-BE49-F238E27FC236}">
                <a16:creationId xmlns:a16="http://schemas.microsoft.com/office/drawing/2014/main" id="{96D859F2-1A33-0EE1-E521-995C606158BD}"/>
              </a:ext>
            </a:extLst>
          </p:cNvPr>
          <p:cNvSpPr txBox="1"/>
          <p:nvPr/>
        </p:nvSpPr>
        <p:spPr>
          <a:xfrm>
            <a:off x="6684060" y="17954438"/>
            <a:ext cx="4975317" cy="1938992"/>
          </a:xfrm>
          <a:prstGeom prst="rect">
            <a:avLst/>
          </a:prstGeom>
          <a:noFill/>
        </p:spPr>
        <p:txBody>
          <a:bodyPr wrap="square" rtlCol="0">
            <a:spAutoFit/>
          </a:bodyPr>
          <a:lstStyle/>
          <a:p>
            <a:pPr algn="l"/>
            <a:r>
              <a:rPr lang="en-US" sz="3000" dirty="0"/>
              <a:t>The optimized model is saved to AWS S3. It’s stored in a bucket for future use or optimization</a:t>
            </a:r>
          </a:p>
        </p:txBody>
      </p:sp>
      <p:sp>
        <p:nvSpPr>
          <p:cNvPr id="1024" name="TextBox 1023">
            <a:extLst>
              <a:ext uri="{FF2B5EF4-FFF2-40B4-BE49-F238E27FC236}">
                <a16:creationId xmlns:a16="http://schemas.microsoft.com/office/drawing/2014/main" id="{1457FE52-A985-F9D3-3B3A-3A1A964D3118}"/>
              </a:ext>
            </a:extLst>
          </p:cNvPr>
          <p:cNvSpPr txBox="1"/>
          <p:nvPr/>
        </p:nvSpPr>
        <p:spPr>
          <a:xfrm>
            <a:off x="762000" y="17965892"/>
            <a:ext cx="4975317" cy="2400657"/>
          </a:xfrm>
          <a:prstGeom prst="rect">
            <a:avLst/>
          </a:prstGeom>
          <a:noFill/>
        </p:spPr>
        <p:txBody>
          <a:bodyPr wrap="square" rtlCol="0">
            <a:spAutoFit/>
          </a:bodyPr>
          <a:lstStyle/>
          <a:p>
            <a:pPr algn="l"/>
            <a:r>
              <a:rPr lang="en-US" sz="3000" dirty="0"/>
              <a:t>The dataset is then stored into  MongoDB. It can be used for letter use and prevents the repetition of redownloading a dataset</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535</TotalTime>
  <Words>417</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Blank Presentation</vt:lpstr>
      <vt:lpstr>PowerPoint Presentation</vt:lpstr>
    </vt:vector>
  </TitlesOfParts>
  <Company>ISU Printing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lastModifiedBy>Naveen Prabakar</cp:lastModifiedBy>
  <cp:revision>21</cp:revision>
  <cp:lastPrinted>2005-05-04T14:31:29Z</cp:lastPrinted>
  <dcterms:created xsi:type="dcterms:W3CDTF">2016-12-19T15:26:45Z</dcterms:created>
  <dcterms:modified xsi:type="dcterms:W3CDTF">2025-05-10T17:53:04Z</dcterms:modified>
</cp:coreProperties>
</file>