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19/01/2024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- 481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- 413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106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64C05AE4-4F53-D274-B344-353B720B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84" y="1842941"/>
            <a:ext cx="4335851" cy="3988562"/>
          </a:xfrm>
          <a:prstGeom prst="rect">
            <a:avLst/>
          </a:prstGeo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76098B5A-D797-9B77-8DC1-64CC5F2F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9" y="3819783"/>
            <a:ext cx="5492591" cy="27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42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Naveen Raj</cp:lastModifiedBy>
  <cp:revision>10</cp:revision>
  <cp:lastPrinted>2022-06-09T07:44:13Z</cp:lastPrinted>
  <dcterms:created xsi:type="dcterms:W3CDTF">2022-02-22T07:39:05Z</dcterms:created>
  <dcterms:modified xsi:type="dcterms:W3CDTF">2024-01-19T09:25:22Z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