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19/01/2024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85.13 </a:t>
            </a:r>
          </a:p>
          <a:p>
            <a:r>
              <a:rPr lang="en-US" sz="1800" dirty="0"/>
              <a:t>AUC score: 0.559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 descr="A graph with blue bars&#10;&#10;Description automatically generated">
            <a:extLst>
              <a:ext uri="{FF2B5EF4-FFF2-40B4-BE49-F238E27FC236}">
                <a16:creationId xmlns:a16="http://schemas.microsoft.com/office/drawing/2014/main" id="{61607178-B2DD-BA2F-BE2B-72B638B5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02" y="1805179"/>
            <a:ext cx="6744970" cy="39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69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Naveen Raj</cp:lastModifiedBy>
  <cp:revision>15</cp:revision>
  <cp:lastPrinted>2022-06-09T07:44:13Z</cp:lastPrinted>
  <dcterms:created xsi:type="dcterms:W3CDTF">2022-02-22T07:39:05Z</dcterms:created>
  <dcterms:modified xsi:type="dcterms:W3CDTF">2024-01-19T10:08:20Z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