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Shetty" userId="eb84604256550203" providerId="LiveId" clId="{9A4C2A4C-512A-43B0-89B5-31C107C26707}"/>
    <pc:docChg chg="modSld">
      <pc:chgData name="Naveen Shetty" userId="eb84604256550203" providerId="LiveId" clId="{9A4C2A4C-512A-43B0-89B5-31C107C26707}" dt="2025-07-18T04:23:06.125" v="5" actId="20577"/>
      <pc:docMkLst>
        <pc:docMk/>
      </pc:docMkLst>
      <pc:sldChg chg="modSp mod">
        <pc:chgData name="Naveen Shetty" userId="eb84604256550203" providerId="LiveId" clId="{9A4C2A4C-512A-43B0-89B5-31C107C26707}" dt="2025-07-18T04:23:06.125" v="5" actId="20577"/>
        <pc:sldMkLst>
          <pc:docMk/>
          <pc:sldMk cId="0" sldId="263"/>
        </pc:sldMkLst>
        <pc:spChg chg="mod">
          <ac:chgData name="Naveen Shetty" userId="eb84604256550203" providerId="LiveId" clId="{9A4C2A4C-512A-43B0-89B5-31C107C26707}" dt="2025-07-18T04:23:06.125" v="5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6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8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3085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63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195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05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11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7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4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30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15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6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8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5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2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9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Zone 1 Power Consumption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Optimizing Energy Usage in Wellington, NZ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Temperature and Humidity are key influencers</a:t>
            </a:r>
          </a:p>
          <a:p>
            <a:r>
              <a:t>• Power consumption peaks during high-temperature periods</a:t>
            </a:r>
          </a:p>
          <a:p>
            <a:r>
              <a:t>• Supports energy grid planning and sustainability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an accurate predictive model</a:t>
            </a:r>
          </a:p>
          <a:p>
            <a:r>
              <a:t>• Enables better power usage optimization in Wellington Zone 1</a:t>
            </a:r>
          </a:p>
          <a:p>
            <a:r>
              <a:t>• Contributes to sustainable energy initiatives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Looking forward to your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Problem: Optimize power consumption in Zone 1 using environmental &amp; meteorological data.</a:t>
            </a:r>
          </a:p>
          <a:p>
            <a:r>
              <a:t>Target: Predict 'Power Consumption in A Zone'</a:t>
            </a:r>
          </a:p>
          <a:p>
            <a:r>
              <a:t>Objective: Build a predictive ML model to support energy optimization in Wellington.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Temperature (°C)</a:t>
            </a:r>
          </a:p>
          <a:p>
            <a:r>
              <a:t>• Humidity (%)</a:t>
            </a:r>
          </a:p>
          <a:p>
            <a:r>
              <a:t>• Wind Speed (nautical miles/hr)</a:t>
            </a:r>
          </a:p>
          <a:p>
            <a:r>
              <a:t>• General Diffuse Flows, Diffuse Flows</a:t>
            </a:r>
          </a:p>
          <a:p>
            <a:r>
              <a:t>• Air Quality Index (PM)</a:t>
            </a:r>
          </a:p>
          <a:p>
            <a:r>
              <a:t>• Cloudiness (0/1)</a:t>
            </a:r>
          </a:p>
          <a:p>
            <a:r>
              <a:t>• Power Consumption in A Zone (KWR)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Rows: 52,583 | Final Rows: 52,143</a:t>
            </a:r>
          </a:p>
          <a:p>
            <a:r>
              <a:t>• Dropped ~400 rows with missing values</a:t>
            </a:r>
          </a:p>
          <a:p>
            <a:r>
              <a:t>• Converted Temperature &amp; Humidity to numeric</a:t>
            </a:r>
          </a:p>
          <a:p>
            <a:r>
              <a:t>• Final dataset ready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Visualized data distributions</a:t>
            </a:r>
          </a:p>
          <a:p>
            <a:r>
              <a:t>• Identified highly correlated variables with power consumption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Temperature: 0.6</a:t>
            </a:r>
            <a:r>
              <a:rPr lang="en-IN" dirty="0"/>
              <a:t>0</a:t>
            </a:r>
            <a:r>
              <a:rPr dirty="0"/>
              <a:t> correlation with target</a:t>
            </a:r>
          </a:p>
          <a:p>
            <a:r>
              <a:rPr dirty="0"/>
              <a:t>• Humidity: 0.5 correlation</a:t>
            </a:r>
          </a:p>
          <a:p>
            <a:r>
              <a:rPr dirty="0"/>
              <a:t>• Wind Speed &amp; solar flows also moderately correlated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Model: Random Forest Regressor (robust &amp; handles non-linearity)</a:t>
            </a:r>
          </a:p>
          <a:p>
            <a:r>
              <a:rPr dirty="0"/>
              <a:t>Train-Test Split: 80-20</a:t>
            </a:r>
          </a:p>
          <a:p>
            <a:r>
              <a:rPr lang="en-IN" dirty="0"/>
              <a:t>Best Parameters: </a:t>
            </a:r>
          </a:p>
          <a:p>
            <a:r>
              <a:rPr lang="en-IN" dirty="0"/>
              <a:t>criterion: </a:t>
            </a:r>
            <a:r>
              <a:rPr lang="en-IN" dirty="0" err="1"/>
              <a:t>squared_error</a:t>
            </a:r>
            <a:endParaRPr lang="en-IN" dirty="0"/>
          </a:p>
          <a:p>
            <a:r>
              <a:rPr lang="en-IN" dirty="0" err="1"/>
              <a:t>max_depth</a:t>
            </a:r>
            <a:r>
              <a:rPr lang="en-IN" dirty="0"/>
              <a:t>: None,    </a:t>
            </a:r>
          </a:p>
          <a:p>
            <a:r>
              <a:rPr lang="en-IN" dirty="0" err="1"/>
              <a:t>min_samples_split</a:t>
            </a:r>
            <a:r>
              <a:rPr lang="en-IN" dirty="0"/>
              <a:t>: 2</a:t>
            </a:r>
          </a:p>
          <a:p>
            <a:r>
              <a:rPr lang="en-IN" dirty="0" err="1"/>
              <a:t>n_estimators</a:t>
            </a:r>
            <a:r>
              <a:rPr lang="en-IN" dirty="0"/>
              <a:t>: 300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IN" dirty="0"/>
              <a:t>R² Score on Train data: ~0.94</a:t>
            </a:r>
          </a:p>
          <a:p>
            <a:r>
              <a:rPr dirty="0"/>
              <a:t>• R² Score</a:t>
            </a:r>
            <a:r>
              <a:rPr lang="en-IN" dirty="0"/>
              <a:t> Test data</a:t>
            </a:r>
            <a:r>
              <a:rPr dirty="0"/>
              <a:t>: ~0.6</a:t>
            </a:r>
            <a:r>
              <a:rPr lang="en-IN" dirty="0"/>
              <a:t>4</a:t>
            </a:r>
            <a:endParaRPr dirty="0"/>
          </a:p>
          <a:p>
            <a:r>
              <a:rPr dirty="0"/>
              <a:t>• Indicates </a:t>
            </a:r>
            <a:r>
              <a:rPr lang="en-IN"/>
              <a:t>good </a:t>
            </a:r>
            <a:r>
              <a:t>predictive </a:t>
            </a:r>
            <a:r>
              <a:rPr dirty="0"/>
              <a:t>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Predictors:</a:t>
            </a:r>
          </a:p>
          <a:p>
            <a:r>
              <a:t>1. Temperature</a:t>
            </a:r>
          </a:p>
          <a:p>
            <a:r>
              <a:t>2. Humidity</a:t>
            </a:r>
          </a:p>
          <a:p>
            <a:r>
              <a:t>3. Wind Speed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319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Trebuchet MS</vt:lpstr>
      <vt:lpstr>Wingdings 3</vt:lpstr>
      <vt:lpstr>Facet</vt:lpstr>
      <vt:lpstr>Zone 1 Power Consumption Prediction</vt:lpstr>
      <vt:lpstr>Problem Statement &amp; Objective</vt:lpstr>
      <vt:lpstr>Data Dictionary</vt:lpstr>
      <vt:lpstr>Data Summary &amp; Cleaning</vt:lpstr>
      <vt:lpstr>Exploratory Data Analysis</vt:lpstr>
      <vt:lpstr>Correlation Insights</vt:lpstr>
      <vt:lpstr>Model Selection &amp; Training</vt:lpstr>
      <vt:lpstr>Model Evaluation</vt:lpstr>
      <vt:lpstr>Feature Importance</vt:lpstr>
      <vt:lpstr>Business Insight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Naveen Shetty</cp:lastModifiedBy>
  <cp:revision>8</cp:revision>
  <dcterms:created xsi:type="dcterms:W3CDTF">2013-01-27T09:14:16Z</dcterms:created>
  <dcterms:modified xsi:type="dcterms:W3CDTF">2025-07-18T04:23:07Z</dcterms:modified>
  <cp:category/>
</cp:coreProperties>
</file>