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7"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298A2E-1446-41E0-B2F7-9CD336B39DEA}"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96585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35417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807643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4293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362899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298A2E-1446-41E0-B2F7-9CD336B39DEA}" type="datetimeFigureOut">
              <a:rPr lang="en-IN" smtClean="0"/>
              <a:t>19-04-2023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9668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298A2E-1446-41E0-B2F7-9CD336B39DEA}" type="datetimeFigureOut">
              <a:rPr lang="en-IN" smtClean="0"/>
              <a:t>19-04-2023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3335948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98A2E-1446-41E0-B2F7-9CD336B39DEA}"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896301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98A2E-1446-41E0-B2F7-9CD336B39DEA}"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99106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98A2E-1446-41E0-B2F7-9CD336B39DEA}"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303293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98A2E-1446-41E0-B2F7-9CD336B39DEA}"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206290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98A2E-1446-41E0-B2F7-9CD336B39DEA}"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304812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98A2E-1446-41E0-B2F7-9CD336B39DEA}" type="datetimeFigureOut">
              <a:rPr lang="en-IN" smtClean="0"/>
              <a:t>19-04-2023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254368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298A2E-1446-41E0-B2F7-9CD336B39DEA}" type="datetimeFigureOut">
              <a:rPr lang="en-IN" smtClean="0"/>
              <a:t>19-04-2023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18300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98A2E-1446-41E0-B2F7-9CD336B39DEA}" type="datetimeFigureOut">
              <a:rPr lang="en-IN" smtClean="0"/>
              <a:t>19-04-2023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37503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5691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325510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298A2E-1446-41E0-B2F7-9CD336B39DEA}" type="datetimeFigureOut">
              <a:rPr lang="en-IN" smtClean="0"/>
              <a:t>19-04-2023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79BA68E-E36B-4EB9-A16E-A33800F8CC85}" type="slidenum">
              <a:rPr lang="en-IN" smtClean="0"/>
              <a:t>‹#›</a:t>
            </a:fld>
            <a:endParaRPr lang="en-IN"/>
          </a:p>
        </p:txBody>
      </p:sp>
    </p:spTree>
    <p:extLst>
      <p:ext uri="{BB962C8B-B14F-4D97-AF65-F5344CB8AC3E}">
        <p14:creationId xmlns:p14="http://schemas.microsoft.com/office/powerpoint/2010/main" val="40905566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112000"/>
          </a:xfrm>
          <a:prstGeom prst="rect">
            <a:avLst/>
          </a:prstGeom>
        </p:spPr>
      </p:pic>
      <p:sp>
        <p:nvSpPr>
          <p:cNvPr id="2" name="Title 1">
            <a:extLst>
              <a:ext uri="{FF2B5EF4-FFF2-40B4-BE49-F238E27FC236}">
                <a16:creationId xmlns:a16="http://schemas.microsoft.com/office/drawing/2014/main" xmlns="" id="{891D0F52-6924-DEBF-1435-6D29652CED3E}"/>
              </a:ext>
            </a:extLst>
          </p:cNvPr>
          <p:cNvSpPr>
            <a:spLocks noGrp="1"/>
          </p:cNvSpPr>
          <p:nvPr>
            <p:ph type="ctrTitle"/>
          </p:nvPr>
        </p:nvSpPr>
        <p:spPr>
          <a:xfrm>
            <a:off x="1524000" y="4551363"/>
            <a:ext cx="9144000" cy="2306637"/>
          </a:xfrm>
        </p:spPr>
        <p:txBody>
          <a:bodyPr>
            <a:normAutofit/>
          </a:bodyPr>
          <a:lstStyle/>
          <a:p>
            <a:r>
              <a:rPr lang="en-US" b="0" i="0" dirty="0">
                <a:effectLst/>
                <a:latin typeface="proxima_novaregular"/>
              </a:rPr>
              <a:t>Voice-based Virtual Assistant for Windows</a:t>
            </a:r>
            <a:br>
              <a:rPr lang="en-US" b="0" i="0" dirty="0">
                <a:effectLst/>
                <a:latin typeface="proxima_novaregular"/>
              </a:rPr>
            </a:br>
            <a:endParaRPr lang="en-IN" dirty="0"/>
          </a:p>
        </p:txBody>
      </p:sp>
      <p:sp>
        <p:nvSpPr>
          <p:cNvPr id="3" name="Subtitle 2">
            <a:extLst>
              <a:ext uri="{FF2B5EF4-FFF2-40B4-BE49-F238E27FC236}">
                <a16:creationId xmlns:a16="http://schemas.microsoft.com/office/drawing/2014/main" xmlns="" id="{27921C4A-9EC2-635E-6AD7-6E575472AF03}"/>
              </a:ext>
            </a:extLst>
          </p:cNvPr>
          <p:cNvSpPr>
            <a:spLocks noGrp="1"/>
          </p:cNvSpPr>
          <p:nvPr>
            <p:ph type="subTitle" idx="1"/>
          </p:nvPr>
        </p:nvSpPr>
        <p:spPr>
          <a:xfrm>
            <a:off x="9453093" y="321786"/>
            <a:ext cx="4468970" cy="1481256"/>
          </a:xfrm>
        </p:spPr>
        <p:txBody>
          <a:bodyPr>
            <a:normAutofit fontScale="62500" lnSpcReduction="20000"/>
          </a:bodyPr>
          <a:lstStyle/>
          <a:p>
            <a:pPr algn="just"/>
            <a:r>
              <a:rPr lang="en-US" dirty="0" smtClean="0"/>
              <a:t>Naveen(RA2011042010086)</a:t>
            </a:r>
          </a:p>
          <a:p>
            <a:pPr algn="just"/>
            <a:r>
              <a:rPr lang="en-US" dirty="0" err="1" smtClean="0"/>
              <a:t>Srikanth</a:t>
            </a:r>
            <a:r>
              <a:rPr lang="en-US" dirty="0" smtClean="0"/>
              <a:t> (RA201102010088)</a:t>
            </a:r>
          </a:p>
          <a:p>
            <a:pPr algn="just"/>
            <a:r>
              <a:rPr lang="en-US" dirty="0" err="1" smtClean="0"/>
              <a:t>Chethan</a:t>
            </a:r>
            <a:r>
              <a:rPr lang="en-US" dirty="0" smtClean="0"/>
              <a:t> (RA2011042010093)</a:t>
            </a:r>
          </a:p>
          <a:p>
            <a:pPr algn="just"/>
            <a:r>
              <a:rPr lang="en-US" dirty="0" err="1" smtClean="0"/>
              <a:t>Lohith</a:t>
            </a:r>
            <a:r>
              <a:rPr lang="en-US" dirty="0" smtClean="0"/>
              <a:t>(RA201042010139)</a:t>
            </a:r>
          </a:p>
          <a:p>
            <a:endParaRPr lang="en-IN" dirty="0"/>
          </a:p>
        </p:txBody>
      </p:sp>
    </p:spTree>
    <p:extLst>
      <p:ext uri="{BB962C8B-B14F-4D97-AF65-F5344CB8AC3E}">
        <p14:creationId xmlns:p14="http://schemas.microsoft.com/office/powerpoint/2010/main" val="1630608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usiness Analysis - Define the problem statement correctly before anyt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832" y="-334851"/>
            <a:ext cx="16056977" cy="71928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98713" y="4147931"/>
            <a:ext cx="8428383" cy="2031325"/>
          </a:xfrm>
          <a:prstGeom prst="rect">
            <a:avLst/>
          </a:prstGeom>
          <a:noFill/>
        </p:spPr>
        <p:txBody>
          <a:bodyPr wrap="square" rtlCol="0">
            <a:spAutoFit/>
          </a:bodyPr>
          <a:lstStyle/>
          <a:p>
            <a:r>
              <a:rPr lang="en-US" dirty="0">
                <a:solidFill>
                  <a:schemeClr val="bg1"/>
                </a:solidFill>
                <a:latin typeface="Söhne"/>
              </a:rPr>
              <a:t>There is a need for a Voice-based Virtual Assistant for Windows that can assist users in performing these tasks seamlessly and efficiently. Such an assistant would enable users to execute commands through natural language voice commands, providing a more accessible and user-friendly interface for Windows users. This would not only increase productivity and efficiency but also enhance the overall user experience on the Windows platform.</a:t>
            </a:r>
          </a:p>
          <a:p>
            <a:endParaRPr lang="en-IN" dirty="0"/>
          </a:p>
        </p:txBody>
      </p:sp>
    </p:spTree>
    <p:extLst>
      <p:ext uri="{BB962C8B-B14F-4D97-AF65-F5344CB8AC3E}">
        <p14:creationId xmlns:p14="http://schemas.microsoft.com/office/powerpoint/2010/main" val="254881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8BE86-21F3-4EFD-1BF9-A871F741EC85}"/>
              </a:ext>
            </a:extLst>
          </p:cNvPr>
          <p:cNvSpPr>
            <a:spLocks noGrp="1"/>
          </p:cNvSpPr>
          <p:nvPr>
            <p:ph type="title"/>
          </p:nvPr>
        </p:nvSpPr>
        <p:spPr/>
        <p:txBody>
          <a:bodyPr>
            <a:normAutofit/>
          </a:bodyPr>
          <a:lstStyle/>
          <a:p>
            <a:r>
              <a:rPr lang="en-US" sz="3200" dirty="0"/>
              <a:t>OBJECTIVE AND TECHNIQUE</a:t>
            </a:r>
            <a:endParaRPr lang="en-IN" sz="3200" dirty="0"/>
          </a:p>
        </p:txBody>
      </p:sp>
      <p:sp>
        <p:nvSpPr>
          <p:cNvPr id="3" name="Subtitle 2">
            <a:extLst>
              <a:ext uri="{FF2B5EF4-FFF2-40B4-BE49-F238E27FC236}">
                <a16:creationId xmlns:a16="http://schemas.microsoft.com/office/drawing/2014/main" xmlns="" id="{16D465BE-CC5C-E605-0991-F17899CB4766}"/>
              </a:ext>
            </a:extLst>
          </p:cNvPr>
          <p:cNvSpPr>
            <a:spLocks noGrp="1"/>
          </p:cNvSpPr>
          <p:nvPr>
            <p:ph idx="1"/>
          </p:nvPr>
        </p:nvSpPr>
        <p:spPr/>
        <p:txBody>
          <a:bodyPr>
            <a:noAutofit/>
          </a:bodyPr>
          <a:lstStyle/>
          <a:p>
            <a:pPr algn="l"/>
            <a:r>
              <a:rPr lang="en-US" sz="2400" b="0" i="0" dirty="0">
                <a:solidFill>
                  <a:srgbClr val="D1D5DB"/>
                </a:solidFill>
                <a:effectLst/>
                <a:latin typeface="Söhne"/>
              </a:rPr>
              <a:t>Objective: The objective of a Voice-based Virtual Assistant for Windows is to provide users with a more convenient and efficient way of interacting with their computer. The assistant should enable users to perform tasks using natural language voice commands, allowing for hands-free operation and reducing the time and effort required to navigate through menus and windows.</a:t>
            </a:r>
          </a:p>
          <a:p>
            <a:pPr algn="l"/>
            <a:r>
              <a:rPr lang="en-US" sz="2400" b="0" i="0" dirty="0">
                <a:solidFill>
                  <a:srgbClr val="D1D5DB"/>
                </a:solidFill>
                <a:effectLst/>
                <a:latin typeface="Söhne"/>
              </a:rPr>
              <a:t>Technique: The development of a Voice-based Virtual Assistant for Windows requires the use of various </a:t>
            </a:r>
            <a:r>
              <a:rPr lang="en-US" sz="2400" b="0" i="0" dirty="0" smtClean="0">
                <a:solidFill>
                  <a:srgbClr val="D1D5DB"/>
                </a:solidFill>
                <a:effectLst/>
                <a:latin typeface="Söhne"/>
              </a:rPr>
              <a:t>techniques</a:t>
            </a:r>
            <a:r>
              <a:rPr lang="en-US" sz="2400" dirty="0">
                <a:solidFill>
                  <a:srgbClr val="D1D5DB"/>
                </a:solidFill>
                <a:effectLst/>
                <a:latin typeface="Söhne"/>
              </a:rPr>
              <a:t>.</a:t>
            </a:r>
            <a:endParaRPr lang="en-US" sz="2400" b="0" i="0" dirty="0">
              <a:solidFill>
                <a:srgbClr val="D1D5DB"/>
              </a:solidFill>
              <a:effectLst/>
              <a:latin typeface="Söhne"/>
            </a:endParaRPr>
          </a:p>
        </p:txBody>
      </p:sp>
    </p:spTree>
    <p:extLst>
      <p:ext uri="{BB962C8B-B14F-4D97-AF65-F5344CB8AC3E}">
        <p14:creationId xmlns:p14="http://schemas.microsoft.com/office/powerpoint/2010/main" val="1052892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OBJECTIVE AND TECHNIQUE</a:t>
            </a:r>
            <a:endParaRPr lang="en-IN" dirty="0"/>
          </a:p>
        </p:txBody>
      </p:sp>
      <p:sp>
        <p:nvSpPr>
          <p:cNvPr id="3" name="Subtitle 2">
            <a:extLst>
              <a:ext uri="{FF2B5EF4-FFF2-40B4-BE49-F238E27FC236}">
                <a16:creationId xmlns:a16="http://schemas.microsoft.com/office/drawing/2014/main" xmlns="" id="{E0842A0D-2862-1527-E926-3901A4D457BB}"/>
              </a:ext>
            </a:extLst>
          </p:cNvPr>
          <p:cNvSpPr>
            <a:spLocks noGrp="1"/>
          </p:cNvSpPr>
          <p:nvPr>
            <p:ph idx="1"/>
          </p:nvPr>
        </p:nvSpPr>
        <p:spPr/>
        <p:txBody>
          <a:bodyPr>
            <a:normAutofit/>
          </a:bodyPr>
          <a:lstStyle/>
          <a:p>
            <a:pPr algn="l"/>
            <a:r>
              <a:rPr lang="en-US" dirty="0" smtClean="0">
                <a:solidFill>
                  <a:srgbClr val="D1D5DB"/>
                </a:solidFill>
                <a:effectLst/>
                <a:latin typeface="Söhne"/>
              </a:rPr>
              <a:t>1. Speech </a:t>
            </a:r>
            <a:r>
              <a:rPr lang="en-US" dirty="0">
                <a:solidFill>
                  <a:srgbClr val="D1D5DB"/>
                </a:solidFill>
                <a:effectLst/>
                <a:latin typeface="Söhne"/>
              </a:rPr>
              <a:t>recognition: The assistant should be able to recognize and understand natural language voice commands from the user.</a:t>
            </a:r>
          </a:p>
          <a:p>
            <a:pPr algn="l"/>
            <a:r>
              <a:rPr lang="en-US" sz="2400" b="0" i="0" dirty="0" smtClean="0">
                <a:solidFill>
                  <a:srgbClr val="D1D5DB"/>
                </a:solidFill>
                <a:effectLst/>
                <a:latin typeface="Söhne"/>
              </a:rPr>
              <a:t>2.Natural </a:t>
            </a:r>
            <a:r>
              <a:rPr lang="en-US" sz="2400" b="0" i="0" dirty="0">
                <a:solidFill>
                  <a:srgbClr val="D1D5DB"/>
                </a:solidFill>
                <a:effectLst/>
                <a:latin typeface="Söhne"/>
              </a:rPr>
              <a:t>language processing: The assistant should be able to interpret and understand the meaning behind user commands and respond appropriately.</a:t>
            </a:r>
          </a:p>
          <a:p>
            <a:pPr algn="l"/>
            <a:r>
              <a:rPr lang="en-US" sz="2400" b="0" i="0" dirty="0">
                <a:solidFill>
                  <a:srgbClr val="D1D5DB"/>
                </a:solidFill>
                <a:effectLst/>
                <a:latin typeface="Söhne"/>
              </a:rPr>
              <a:t>3.Machine learning: The assistant should be able to learn from user interactions and improve its responses over time.</a:t>
            </a:r>
          </a:p>
          <a:p>
            <a:endParaRPr lang="en-IN" sz="2400" dirty="0"/>
          </a:p>
          <a:p>
            <a:endParaRPr lang="en-IN" dirty="0"/>
          </a:p>
        </p:txBody>
      </p:sp>
    </p:spTree>
    <p:extLst>
      <p:ext uri="{BB962C8B-B14F-4D97-AF65-F5344CB8AC3E}">
        <p14:creationId xmlns:p14="http://schemas.microsoft.com/office/powerpoint/2010/main" val="253232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OBJECTIVE AND TECHNIQUE</a:t>
            </a:r>
            <a:endParaRPr lang="en-IN" dirty="0"/>
          </a:p>
        </p:txBody>
      </p:sp>
      <p:sp>
        <p:nvSpPr>
          <p:cNvPr id="3" name="Content Placeholder 2"/>
          <p:cNvSpPr>
            <a:spLocks noGrp="1"/>
          </p:cNvSpPr>
          <p:nvPr>
            <p:ph idx="1"/>
          </p:nvPr>
        </p:nvSpPr>
        <p:spPr/>
        <p:txBody>
          <a:bodyPr>
            <a:normAutofit/>
          </a:bodyPr>
          <a:lstStyle/>
          <a:p>
            <a:r>
              <a:rPr lang="en-US" dirty="0" smtClean="0">
                <a:solidFill>
                  <a:srgbClr val="D1D5DB"/>
                </a:solidFill>
                <a:effectLst/>
                <a:latin typeface="Söhne"/>
              </a:rPr>
              <a:t>4.Integration </a:t>
            </a:r>
            <a:r>
              <a:rPr lang="en-US" dirty="0">
                <a:solidFill>
                  <a:srgbClr val="D1D5DB"/>
                </a:solidFill>
                <a:effectLst/>
                <a:latin typeface="Söhne"/>
              </a:rPr>
              <a:t>with Windows APIs: The assistant should be able to interact with various Windows APIs to perform tasks such as opening applications, setting reminders, and scheduling </a:t>
            </a:r>
            <a:r>
              <a:rPr lang="en-US" dirty="0" smtClean="0">
                <a:solidFill>
                  <a:srgbClr val="D1D5DB"/>
                </a:solidFill>
                <a:effectLst/>
                <a:latin typeface="Söhne"/>
              </a:rPr>
              <a:t>appointments</a:t>
            </a:r>
          </a:p>
          <a:p>
            <a:r>
              <a:rPr lang="en-US" dirty="0">
                <a:solidFill>
                  <a:srgbClr val="D1D5DB"/>
                </a:solidFill>
                <a:effectLst/>
                <a:latin typeface="Söhne"/>
              </a:rPr>
              <a:t>5.User interface design: The assistant should have a user-friendly interface that enables users to easily interact with it using voice commands</a:t>
            </a:r>
            <a:r>
              <a:rPr lang="en-US" dirty="0" smtClean="0">
                <a:solidFill>
                  <a:srgbClr val="D1D5DB"/>
                </a:solidFill>
                <a:effectLst/>
                <a:latin typeface="Söhne"/>
              </a:rPr>
              <a:t>.</a:t>
            </a:r>
          </a:p>
          <a:p>
            <a:pPr marL="0" indent="0">
              <a:buNone/>
            </a:pPr>
            <a:r>
              <a:rPr lang="en-US" dirty="0">
                <a:solidFill>
                  <a:srgbClr val="D1D5DB"/>
                </a:solidFill>
                <a:effectLst/>
                <a:latin typeface="Söhne"/>
              </a:rPr>
              <a:t>By combining these techniques, a Voice-based Virtual Assistant for Windows can provide users with a seamless and efficient way of interacting with their computer, enhancing productivity and user experience.</a:t>
            </a:r>
          </a:p>
          <a:p>
            <a:endParaRPr lang="en-US" dirty="0">
              <a:solidFill>
                <a:srgbClr val="D1D5DB"/>
              </a:solidFill>
              <a:effectLst/>
              <a:latin typeface="Söhne"/>
            </a:endParaRPr>
          </a:p>
          <a:p>
            <a:endParaRPr lang="en-IN" dirty="0"/>
          </a:p>
        </p:txBody>
      </p:sp>
    </p:spTree>
    <p:extLst>
      <p:ext uri="{BB962C8B-B14F-4D97-AF65-F5344CB8AC3E}">
        <p14:creationId xmlns:p14="http://schemas.microsoft.com/office/powerpoint/2010/main" val="113613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Modules</a:t>
            </a:r>
            <a:endParaRPr lang="en-IN" dirty="0"/>
          </a:p>
        </p:txBody>
      </p:sp>
      <p:sp>
        <p:nvSpPr>
          <p:cNvPr id="3" name="Content Placeholder 2"/>
          <p:cNvSpPr>
            <a:spLocks noGrp="1"/>
          </p:cNvSpPr>
          <p:nvPr>
            <p:ph idx="1"/>
          </p:nvPr>
        </p:nvSpPr>
        <p:spPr>
          <a:xfrm>
            <a:off x="740231" y="2137893"/>
            <a:ext cx="10700887" cy="3988158"/>
          </a:xfrm>
        </p:spPr>
        <p:txBody>
          <a:bodyPr/>
          <a:lstStyle/>
          <a:p>
            <a:pPr lvl="0"/>
            <a:r>
              <a:rPr lang="en-US" b="1" dirty="0">
                <a:effectLst/>
              </a:rPr>
              <a:t>Speech to Text: </a:t>
            </a:r>
            <a:r>
              <a:rPr lang="en-US" dirty="0">
                <a:effectLst/>
              </a:rPr>
              <a:t>User will ask the computer to run command by giving input as speech</a:t>
            </a:r>
            <a:endParaRPr lang="en-IN" dirty="0">
              <a:effectLst/>
            </a:endParaRPr>
          </a:p>
          <a:p>
            <a:pPr lvl="0"/>
            <a:r>
              <a:rPr lang="en-US" b="1" dirty="0">
                <a:effectLst/>
              </a:rPr>
              <a:t> Command Execution: </a:t>
            </a:r>
            <a:r>
              <a:rPr lang="en-US" dirty="0">
                <a:effectLst/>
              </a:rPr>
              <a:t>Based on command received from the user, system will execute the command (if available). e.g. Open Notepad, Paint, Google Chrome, etc. System accept various command such as opening of specific applications, writing a note and saving it, opening web URL, Search for any query or details and shutdown &amp; Restart command </a:t>
            </a:r>
            <a:endParaRPr lang="en-IN" dirty="0">
              <a:effectLst/>
            </a:endParaRPr>
          </a:p>
          <a:p>
            <a:pPr lvl="0"/>
            <a:r>
              <a:rPr lang="en-US" b="1" dirty="0">
                <a:effectLst/>
              </a:rPr>
              <a:t>Text to Speech: </a:t>
            </a:r>
            <a:r>
              <a:rPr lang="en-US" dirty="0">
                <a:effectLst/>
              </a:rPr>
              <a:t>Once a command is received, application speaks the command which make user experience more interactive with the system</a:t>
            </a:r>
            <a:endParaRPr lang="en-IN" dirty="0">
              <a:effectLst/>
            </a:endParaRPr>
          </a:p>
        </p:txBody>
      </p:sp>
    </p:spTree>
    <p:extLst>
      <p:ext uri="{BB962C8B-B14F-4D97-AF65-F5344CB8AC3E}">
        <p14:creationId xmlns:p14="http://schemas.microsoft.com/office/powerpoint/2010/main" val="35046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lifecycle : waterfall model</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400" dirty="0">
                <a:effectLst/>
              </a:rPr>
              <a:t>The waterfall Model is a linear sequential flow. In which progress is seen as flowing steadily downwards (like a waterfall) through the phases of software implementation. This means that any phase in the development process begins only if the previous phase is complete. The waterfall approach does not define the process to go back to the previous phase to handle changes in requirement. The waterfall approach is the earliest approach that was used for software development.</a:t>
            </a:r>
            <a:endParaRPr lang="en-IN" sz="2400" dirty="0">
              <a:effectLst/>
            </a:endParaRPr>
          </a:p>
        </p:txBody>
      </p:sp>
    </p:spTree>
    <p:extLst>
      <p:ext uri="{BB962C8B-B14F-4D97-AF65-F5344CB8AC3E}">
        <p14:creationId xmlns:p14="http://schemas.microsoft.com/office/powerpoint/2010/main" val="313881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Hardware and software requirements</a:t>
            </a:r>
            <a:endParaRPr lang="en-IN" dirty="0"/>
          </a:p>
        </p:txBody>
      </p:sp>
      <p:sp>
        <p:nvSpPr>
          <p:cNvPr id="5" name="Content Placeholder 4"/>
          <p:cNvSpPr>
            <a:spLocks noGrp="1"/>
          </p:cNvSpPr>
          <p:nvPr>
            <p:ph sz="half" idx="1"/>
          </p:nvPr>
        </p:nvSpPr>
        <p:spPr/>
        <p:txBody>
          <a:bodyPr/>
          <a:lstStyle/>
          <a:p>
            <a:pPr lvl="0"/>
            <a:r>
              <a:rPr lang="en-US" dirty="0">
                <a:effectLst/>
              </a:rPr>
              <a:t>i3 Processor Based Computer or higher</a:t>
            </a:r>
            <a:endParaRPr lang="en-IN" dirty="0">
              <a:effectLst/>
            </a:endParaRPr>
          </a:p>
          <a:p>
            <a:pPr lvl="0"/>
            <a:r>
              <a:rPr lang="en-US" dirty="0">
                <a:effectLst/>
              </a:rPr>
              <a:t>Memory: 1 GB</a:t>
            </a:r>
            <a:endParaRPr lang="en-IN" dirty="0">
              <a:effectLst/>
            </a:endParaRPr>
          </a:p>
          <a:p>
            <a:pPr lvl="0"/>
            <a:r>
              <a:rPr lang="en-US" dirty="0">
                <a:effectLst/>
              </a:rPr>
              <a:t>Hard Drive: 50 GB</a:t>
            </a:r>
            <a:endParaRPr lang="en-IN" dirty="0">
              <a:effectLst/>
            </a:endParaRPr>
          </a:p>
          <a:p>
            <a:pPr lvl="0"/>
            <a:r>
              <a:rPr lang="en-US" dirty="0">
                <a:effectLst/>
              </a:rPr>
              <a:t>Monitor</a:t>
            </a:r>
            <a:endParaRPr lang="en-IN" dirty="0">
              <a:effectLst/>
            </a:endParaRPr>
          </a:p>
          <a:p>
            <a:pPr lvl="0"/>
            <a:r>
              <a:rPr lang="en-US" dirty="0">
                <a:effectLst/>
              </a:rPr>
              <a:t>Internet Connection</a:t>
            </a:r>
            <a:endParaRPr lang="en-IN" dirty="0">
              <a:effectLst/>
            </a:endParaRPr>
          </a:p>
        </p:txBody>
      </p:sp>
      <p:sp>
        <p:nvSpPr>
          <p:cNvPr id="6" name="Content Placeholder 5"/>
          <p:cNvSpPr>
            <a:spLocks noGrp="1"/>
          </p:cNvSpPr>
          <p:nvPr>
            <p:ph sz="half" idx="2"/>
          </p:nvPr>
        </p:nvSpPr>
        <p:spPr>
          <a:xfrm>
            <a:off x="6173403" y="2500440"/>
            <a:ext cx="5094154" cy="3702881"/>
          </a:xfrm>
        </p:spPr>
        <p:txBody>
          <a:bodyPr/>
          <a:lstStyle/>
          <a:p>
            <a:pPr lvl="0"/>
            <a:r>
              <a:rPr lang="en-US" dirty="0">
                <a:effectLst/>
              </a:rPr>
              <a:t>Windows 7 or higher </a:t>
            </a:r>
            <a:endParaRPr lang="en-IN" dirty="0">
              <a:effectLst/>
            </a:endParaRPr>
          </a:p>
          <a:p>
            <a:pPr lvl="0"/>
            <a:r>
              <a:rPr lang="en-US" dirty="0">
                <a:effectLst/>
              </a:rPr>
              <a:t>Visual Studio</a:t>
            </a:r>
            <a:endParaRPr lang="en-IN" dirty="0">
              <a:effectLst/>
            </a:endParaRPr>
          </a:p>
          <a:p>
            <a:pPr lvl="0"/>
            <a:r>
              <a:rPr lang="en-US" dirty="0">
                <a:effectLst/>
              </a:rPr>
              <a:t>SQL Server</a:t>
            </a:r>
            <a:endParaRPr lang="en-IN" dirty="0">
              <a:effectLst/>
            </a:endParaRPr>
          </a:p>
          <a:p>
            <a:pPr lvl="0"/>
            <a:r>
              <a:rPr lang="en-US" dirty="0">
                <a:effectLst/>
              </a:rPr>
              <a:t>Google Chrome Browser</a:t>
            </a:r>
            <a:endParaRPr lang="en-IN" dirty="0">
              <a:effectLst/>
            </a:endParaRPr>
          </a:p>
          <a:p>
            <a:pPr marL="0" indent="0">
              <a:buNone/>
            </a:pPr>
            <a:endParaRPr lang="en-IN" sz="2800" dirty="0"/>
          </a:p>
        </p:txBody>
      </p:sp>
    </p:spTree>
    <p:extLst>
      <p:ext uri="{BB962C8B-B14F-4D97-AF65-F5344CB8AC3E}">
        <p14:creationId xmlns:p14="http://schemas.microsoft.com/office/powerpoint/2010/main" val="140578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8795" y="950311"/>
            <a:ext cx="10831132" cy="4550285"/>
          </a:xfrm>
          <a:prstGeom prst="rect">
            <a:avLst/>
          </a:prstGeom>
        </p:spPr>
        <p:txBody>
          <a:bodyPr wrap="square">
            <a:spAutoFit/>
          </a:bodyPr>
          <a:lstStyle/>
          <a:p>
            <a:pPr marL="342900" lvl="0" indent="-342900">
              <a:lnSpc>
                <a:spcPct val="115000"/>
              </a:lnSpc>
              <a:spcAft>
                <a:spcPts val="1000"/>
              </a:spcAft>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Advantages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It converts text to speech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It will assist you to find the applications easily.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It can be used in windows 7</a:t>
            </a:r>
            <a:r>
              <a:rPr lang="en-US"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07000"/>
              </a:lnSpc>
              <a:spcAft>
                <a:spcPts val="800"/>
              </a:spcAft>
              <a:buFont typeface="Symbol" panose="05050102010706020507" pitchFamily="18" charset="2"/>
              <a:buChar char=""/>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Limitation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Data need to be entered properly otherwise; outcome may won’t be accurate</a:t>
            </a:r>
            <a:r>
              <a:rPr lang="en-US"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50000"/>
              </a:lnSpc>
              <a:spcAft>
                <a:spcPts val="1000"/>
              </a:spcAft>
              <a:buFont typeface="Symbol" panose="05050102010706020507" pitchFamily="18" charset="2"/>
              <a:buChar char=""/>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Application</a:t>
            </a:r>
            <a:r>
              <a:rPr lang="en-US" sz="2400" b="1" dirty="0">
                <a:latin typeface="Calibri Light" panose="020F0302020204030204" pitchFamily="34"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This system can be used by the multiple peoples to get the counselling sessions online.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7395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43</TotalTime>
  <Words>590</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Bookman Old Style</vt:lpstr>
      <vt:lpstr>Calibri</vt:lpstr>
      <vt:lpstr>Calibri Light</vt:lpstr>
      <vt:lpstr>proxima_novaregular</vt:lpstr>
      <vt:lpstr>Rockwell</vt:lpstr>
      <vt:lpstr>Söhne</vt:lpstr>
      <vt:lpstr>Symbol</vt:lpstr>
      <vt:lpstr>Times New Roman</vt:lpstr>
      <vt:lpstr>Wingdings</vt:lpstr>
      <vt:lpstr>Damask</vt:lpstr>
      <vt:lpstr>Voice-based Virtual Assistant for Windows </vt:lpstr>
      <vt:lpstr>PowerPoint Presentation</vt:lpstr>
      <vt:lpstr>OBJECTIVE AND TECHNIQUE</vt:lpstr>
      <vt:lpstr>OBJECTIVE AND TECHNIQUE</vt:lpstr>
      <vt:lpstr>OBJECTIVE AND TECHNIQUE</vt:lpstr>
      <vt:lpstr>Modules</vt:lpstr>
      <vt:lpstr>Product lifecycle : waterfall model</vt:lpstr>
      <vt:lpstr>Hardware and software requirements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Voice-based Virtual Assistant for Windows </dc:title>
  <dc:creator>Gowtham N</dc:creator>
  <cp:lastModifiedBy>User</cp:lastModifiedBy>
  <cp:revision>5</cp:revision>
  <dcterms:created xsi:type="dcterms:W3CDTF">2023-03-15T19:10:30Z</dcterms:created>
  <dcterms:modified xsi:type="dcterms:W3CDTF">2023-04-19T04:07:53Z</dcterms:modified>
</cp:coreProperties>
</file>