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218BDE-257F-4E97-9FF6-BBCA530DD300}" v="14" dt="2024-05-13T03:04:55.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HAN Naveen" userId="55b3b27a-fc65-4ea3-bb3e-795508bedd91" providerId="ADAL" clId="{F8218BDE-257F-4E97-9FF6-BBCA530DD300}"/>
    <pc:docChg chg="undo redo custSel addSld delSld modSld">
      <pc:chgData name="ANANDHAN Naveen" userId="55b3b27a-fc65-4ea3-bb3e-795508bedd91" providerId="ADAL" clId="{F8218BDE-257F-4E97-9FF6-BBCA530DD300}" dt="2024-05-14T09:37:16.764" v="148" actId="20577"/>
      <pc:docMkLst>
        <pc:docMk/>
      </pc:docMkLst>
      <pc:sldChg chg="delSp modSp add del mod setBg delDesignElem">
        <pc:chgData name="ANANDHAN Naveen" userId="55b3b27a-fc65-4ea3-bb3e-795508bedd91" providerId="ADAL" clId="{F8218BDE-257F-4E97-9FF6-BBCA530DD300}" dt="2024-05-13T02:52:03.305" v="87" actId="47"/>
        <pc:sldMkLst>
          <pc:docMk/>
          <pc:sldMk cId="94588188" sldId="260"/>
        </pc:sldMkLst>
        <pc:spChg chg="del mod">
          <ac:chgData name="ANANDHAN Naveen" userId="55b3b27a-fc65-4ea3-bb3e-795508bedd91" providerId="ADAL" clId="{F8218BDE-257F-4E97-9FF6-BBCA530DD300}" dt="2024-05-13T02:51:59.880" v="85"/>
          <ac:spMkLst>
            <pc:docMk/>
            <pc:sldMk cId="94588188" sldId="260"/>
            <ac:spMk id="5" creationId="{08973CB8-D980-D83B-635B-6A93FA9B8240}"/>
          </ac:spMkLst>
        </pc:spChg>
        <pc:spChg chg="del">
          <ac:chgData name="ANANDHAN Naveen" userId="55b3b27a-fc65-4ea3-bb3e-795508bedd91" providerId="ADAL" clId="{F8218BDE-257F-4E97-9FF6-BBCA530DD300}" dt="2024-05-13T02:50:26.178" v="54"/>
          <ac:spMkLst>
            <pc:docMk/>
            <pc:sldMk cId="94588188" sldId="260"/>
            <ac:spMk id="31" creationId="{FFD48BC7-DC40-47DE-87EE-9F4B6ECB9ABB}"/>
          </ac:spMkLst>
        </pc:spChg>
        <pc:spChg chg="del">
          <ac:chgData name="ANANDHAN Naveen" userId="55b3b27a-fc65-4ea3-bb3e-795508bedd91" providerId="ADAL" clId="{F8218BDE-257F-4E97-9FF6-BBCA530DD300}" dt="2024-05-13T02:50:26.178" v="54"/>
          <ac:spMkLst>
            <pc:docMk/>
            <pc:sldMk cId="94588188" sldId="260"/>
            <ac:spMk id="32" creationId="{E502BBC7-2C76-46F3-BC24-5985BC13DB88}"/>
          </ac:spMkLst>
        </pc:spChg>
        <pc:spChg chg="del">
          <ac:chgData name="ANANDHAN Naveen" userId="55b3b27a-fc65-4ea3-bb3e-795508bedd91" providerId="ADAL" clId="{F8218BDE-257F-4E97-9FF6-BBCA530DD300}" dt="2024-05-13T02:50:26.178" v="54"/>
          <ac:spMkLst>
            <pc:docMk/>
            <pc:sldMk cId="94588188" sldId="260"/>
            <ac:spMk id="33" creationId="{C7F28D52-2A5F-4D23-81AE-7CB8B591C7AF}"/>
          </ac:spMkLst>
        </pc:spChg>
        <pc:spChg chg="del">
          <ac:chgData name="ANANDHAN Naveen" userId="55b3b27a-fc65-4ea3-bb3e-795508bedd91" providerId="ADAL" clId="{F8218BDE-257F-4E97-9FF6-BBCA530DD300}" dt="2024-05-13T02:50:26.178" v="54"/>
          <ac:spMkLst>
            <pc:docMk/>
            <pc:sldMk cId="94588188" sldId="260"/>
            <ac:spMk id="34" creationId="{3629484E-3792-4B3D-89AD-7C8A1ED0E0D4}"/>
          </ac:spMkLst>
        </pc:spChg>
      </pc:sldChg>
      <pc:sldChg chg="addSp delSp modSp mod setBg setClrOvrMap">
        <pc:chgData name="ANANDHAN Naveen" userId="55b3b27a-fc65-4ea3-bb3e-795508bedd91" providerId="ADAL" clId="{F8218BDE-257F-4E97-9FF6-BBCA530DD300}" dt="2024-05-14T09:37:16.764" v="148" actId="20577"/>
        <pc:sldMkLst>
          <pc:docMk/>
          <pc:sldMk cId="692018860" sldId="261"/>
        </pc:sldMkLst>
        <pc:spChg chg="add del mod">
          <ac:chgData name="ANANDHAN Naveen" userId="55b3b27a-fc65-4ea3-bb3e-795508bedd91" providerId="ADAL" clId="{F8218BDE-257F-4E97-9FF6-BBCA530DD300}" dt="2024-05-13T03:04:23.461" v="138" actId="478"/>
          <ac:spMkLst>
            <pc:docMk/>
            <pc:sldMk cId="692018860" sldId="261"/>
            <ac:spMk id="4" creationId="{BD84FABF-57EB-5BFB-FCD5-9A036901E4F1}"/>
          </ac:spMkLst>
        </pc:spChg>
        <pc:spChg chg="mod ord">
          <ac:chgData name="ANANDHAN Naveen" userId="55b3b27a-fc65-4ea3-bb3e-795508bedd91" providerId="ADAL" clId="{F8218BDE-257F-4E97-9FF6-BBCA530DD300}" dt="2024-05-14T09:37:16.764" v="148" actId="20577"/>
          <ac:spMkLst>
            <pc:docMk/>
            <pc:sldMk cId="692018860" sldId="261"/>
            <ac:spMk id="5" creationId="{125AAB5C-1F3E-BF19-DB7A-BC2394A81B6F}"/>
          </ac:spMkLst>
        </pc:spChg>
        <pc:spChg chg="add del">
          <ac:chgData name="ANANDHAN Naveen" userId="55b3b27a-fc65-4ea3-bb3e-795508bedd91" providerId="ADAL" clId="{F8218BDE-257F-4E97-9FF6-BBCA530DD300}" dt="2024-05-13T03:03:52.016" v="136" actId="26606"/>
          <ac:spMkLst>
            <pc:docMk/>
            <pc:sldMk cId="692018860" sldId="261"/>
            <ac:spMk id="12" creationId="{71B2258F-86CA-4D4D-8270-BC05FCDEBFB3}"/>
          </ac:spMkLst>
        </pc:spChg>
        <pc:spChg chg="add del">
          <ac:chgData name="ANANDHAN Naveen" userId="55b3b27a-fc65-4ea3-bb3e-795508bedd91" providerId="ADAL" clId="{F8218BDE-257F-4E97-9FF6-BBCA530DD300}" dt="2024-05-13T03:03:46.330" v="127" actId="26606"/>
          <ac:spMkLst>
            <pc:docMk/>
            <pc:sldMk cId="692018860" sldId="261"/>
            <ac:spMk id="17" creationId="{71B2258F-86CA-4D4D-8270-BC05FCDEBFB3}"/>
          </ac:spMkLst>
        </pc:spChg>
        <pc:spChg chg="add del">
          <ac:chgData name="ANANDHAN Naveen" userId="55b3b27a-fc65-4ea3-bb3e-795508bedd91" providerId="ADAL" clId="{F8218BDE-257F-4E97-9FF6-BBCA530DD300}" dt="2024-05-13T03:03:46.857" v="129" actId="26606"/>
          <ac:spMkLst>
            <pc:docMk/>
            <pc:sldMk cId="692018860" sldId="261"/>
            <ac:spMk id="19" creationId="{AB58EF07-17C2-48CF-ABB0-EEF1F17CB8F0}"/>
          </ac:spMkLst>
        </pc:spChg>
        <pc:spChg chg="add del">
          <ac:chgData name="ANANDHAN Naveen" userId="55b3b27a-fc65-4ea3-bb3e-795508bedd91" providerId="ADAL" clId="{F8218BDE-257F-4E97-9FF6-BBCA530DD300}" dt="2024-05-13T03:03:46.857" v="129" actId="26606"/>
          <ac:spMkLst>
            <pc:docMk/>
            <pc:sldMk cId="692018860" sldId="261"/>
            <ac:spMk id="20" creationId="{0671A8AE-40A1-4631-A6B8-581AFF065482}"/>
          </ac:spMkLst>
        </pc:spChg>
        <pc:spChg chg="add del">
          <ac:chgData name="ANANDHAN Naveen" userId="55b3b27a-fc65-4ea3-bb3e-795508bedd91" providerId="ADAL" clId="{F8218BDE-257F-4E97-9FF6-BBCA530DD300}" dt="2024-05-13T03:03:46.857" v="129" actId="26606"/>
          <ac:spMkLst>
            <pc:docMk/>
            <pc:sldMk cId="692018860" sldId="261"/>
            <ac:spMk id="21" creationId="{AF2F604E-43BE-4DC3-B983-E071523364F8}"/>
          </ac:spMkLst>
        </pc:spChg>
        <pc:spChg chg="add del">
          <ac:chgData name="ANANDHAN Naveen" userId="55b3b27a-fc65-4ea3-bb3e-795508bedd91" providerId="ADAL" clId="{F8218BDE-257F-4E97-9FF6-BBCA530DD300}" dt="2024-05-13T03:03:46.857" v="129" actId="26606"/>
          <ac:spMkLst>
            <pc:docMk/>
            <pc:sldMk cId="692018860" sldId="261"/>
            <ac:spMk id="23" creationId="{08C9B587-E65E-4B52-B37C-ABEBB6E87928}"/>
          </ac:spMkLst>
        </pc:spChg>
        <pc:spChg chg="add del">
          <ac:chgData name="ANANDHAN Naveen" userId="55b3b27a-fc65-4ea3-bb3e-795508bedd91" providerId="ADAL" clId="{F8218BDE-257F-4E97-9FF6-BBCA530DD300}" dt="2024-05-13T03:03:47.675" v="131" actId="26606"/>
          <ac:spMkLst>
            <pc:docMk/>
            <pc:sldMk cId="692018860" sldId="261"/>
            <ac:spMk id="25" creationId="{37C89E4B-3C9F-44B9-8B86-D9E3D112D8EC}"/>
          </ac:spMkLst>
        </pc:spChg>
        <pc:spChg chg="add del">
          <ac:chgData name="ANANDHAN Naveen" userId="55b3b27a-fc65-4ea3-bb3e-795508bedd91" providerId="ADAL" clId="{F8218BDE-257F-4E97-9FF6-BBCA530DD300}" dt="2024-05-13T03:03:48.630" v="133" actId="26606"/>
          <ac:spMkLst>
            <pc:docMk/>
            <pc:sldMk cId="692018860" sldId="261"/>
            <ac:spMk id="29" creationId="{E91DC736-0EF8-4F87-9146-EBF1D2EE4D3D}"/>
          </ac:spMkLst>
        </pc:spChg>
        <pc:spChg chg="add del">
          <ac:chgData name="ANANDHAN Naveen" userId="55b3b27a-fc65-4ea3-bb3e-795508bedd91" providerId="ADAL" clId="{F8218BDE-257F-4E97-9FF6-BBCA530DD300}" dt="2024-05-13T03:03:48.630" v="133" actId="26606"/>
          <ac:spMkLst>
            <pc:docMk/>
            <pc:sldMk cId="692018860" sldId="261"/>
            <ac:spMk id="30" creationId="{097CD68E-23E3-4007-8847-CD0944C4F7BE}"/>
          </ac:spMkLst>
        </pc:spChg>
        <pc:spChg chg="add del">
          <ac:chgData name="ANANDHAN Naveen" userId="55b3b27a-fc65-4ea3-bb3e-795508bedd91" providerId="ADAL" clId="{F8218BDE-257F-4E97-9FF6-BBCA530DD300}" dt="2024-05-13T03:03:48.630" v="133" actId="26606"/>
          <ac:spMkLst>
            <pc:docMk/>
            <pc:sldMk cId="692018860" sldId="261"/>
            <ac:spMk id="31" creationId="{AF2F604E-43BE-4DC3-B983-E071523364F8}"/>
          </ac:spMkLst>
        </pc:spChg>
        <pc:spChg chg="add del">
          <ac:chgData name="ANANDHAN Naveen" userId="55b3b27a-fc65-4ea3-bb3e-795508bedd91" providerId="ADAL" clId="{F8218BDE-257F-4E97-9FF6-BBCA530DD300}" dt="2024-05-13T03:03:48.630" v="133" actId="26606"/>
          <ac:spMkLst>
            <pc:docMk/>
            <pc:sldMk cId="692018860" sldId="261"/>
            <ac:spMk id="32" creationId="{08C9B587-E65E-4B52-B37C-ABEBB6E87928}"/>
          </ac:spMkLst>
        </pc:spChg>
        <pc:spChg chg="add del">
          <ac:chgData name="ANANDHAN Naveen" userId="55b3b27a-fc65-4ea3-bb3e-795508bedd91" providerId="ADAL" clId="{F8218BDE-257F-4E97-9FF6-BBCA530DD300}" dt="2024-05-13T03:03:52.010" v="135" actId="26606"/>
          <ac:spMkLst>
            <pc:docMk/>
            <pc:sldMk cId="692018860" sldId="261"/>
            <ac:spMk id="34" creationId="{C1DD1A8A-57D5-4A81-AD04-532B043C5611}"/>
          </ac:spMkLst>
        </pc:spChg>
        <pc:spChg chg="add del">
          <ac:chgData name="ANANDHAN Naveen" userId="55b3b27a-fc65-4ea3-bb3e-795508bedd91" providerId="ADAL" clId="{F8218BDE-257F-4E97-9FF6-BBCA530DD300}" dt="2024-05-13T03:03:52.010" v="135" actId="26606"/>
          <ac:spMkLst>
            <pc:docMk/>
            <pc:sldMk cId="692018860" sldId="261"/>
            <ac:spMk id="35" creationId="{007891EC-4501-44ED-A8C8-B11B6DB767AB}"/>
          </ac:spMkLst>
        </pc:spChg>
        <pc:spChg chg="add del">
          <ac:chgData name="ANANDHAN Naveen" userId="55b3b27a-fc65-4ea3-bb3e-795508bedd91" providerId="ADAL" clId="{F8218BDE-257F-4E97-9FF6-BBCA530DD300}" dt="2024-05-13T03:04:27.036" v="141" actId="26606"/>
          <ac:spMkLst>
            <pc:docMk/>
            <pc:sldMk cId="692018860" sldId="261"/>
            <ac:spMk id="37" creationId="{5A59F003-E00A-43F9-91DC-CC54E3B87466}"/>
          </ac:spMkLst>
        </pc:spChg>
        <pc:spChg chg="add del">
          <ac:chgData name="ANANDHAN Naveen" userId="55b3b27a-fc65-4ea3-bb3e-795508bedd91" providerId="ADAL" clId="{F8218BDE-257F-4E97-9FF6-BBCA530DD300}" dt="2024-05-13T03:04:27.036" v="141" actId="26606"/>
          <ac:spMkLst>
            <pc:docMk/>
            <pc:sldMk cId="692018860" sldId="261"/>
            <ac:spMk id="38" creationId="{D74A4382-E3AD-430A-9A1F-DFA3E0E77A7D}"/>
          </ac:spMkLst>
        </pc:spChg>
        <pc:spChg chg="add del">
          <ac:chgData name="ANANDHAN Naveen" userId="55b3b27a-fc65-4ea3-bb3e-795508bedd91" providerId="ADAL" clId="{F8218BDE-257F-4E97-9FF6-BBCA530DD300}" dt="2024-05-13T03:04:27.036" v="141" actId="26606"/>
          <ac:spMkLst>
            <pc:docMk/>
            <pc:sldMk cId="692018860" sldId="261"/>
            <ac:spMk id="39" creationId="{79F40191-0F44-4FD1-82CC-ACB507C14BE6}"/>
          </ac:spMkLst>
        </pc:spChg>
        <pc:spChg chg="add del">
          <ac:chgData name="ANANDHAN Naveen" userId="55b3b27a-fc65-4ea3-bb3e-795508bedd91" providerId="ADAL" clId="{F8218BDE-257F-4E97-9FF6-BBCA530DD300}" dt="2024-05-13T03:04:27.032" v="140" actId="26606"/>
          <ac:spMkLst>
            <pc:docMk/>
            <pc:sldMk cId="692018860" sldId="261"/>
            <ac:spMk id="44" creationId="{71B2258F-86CA-4D4D-8270-BC05FCDEBFB3}"/>
          </ac:spMkLst>
        </pc:spChg>
        <pc:spChg chg="add del">
          <ac:chgData name="ANANDHAN Naveen" userId="55b3b27a-fc65-4ea3-bb3e-795508bedd91" providerId="ADAL" clId="{F8218BDE-257F-4E97-9FF6-BBCA530DD300}" dt="2024-05-13T03:04:58.776" v="146" actId="26606"/>
          <ac:spMkLst>
            <pc:docMk/>
            <pc:sldMk cId="692018860" sldId="261"/>
            <ac:spMk id="46" creationId="{D74A4382-E3AD-430A-9A1F-DFA3E0E77A7D}"/>
          </ac:spMkLst>
        </pc:spChg>
        <pc:spChg chg="add del">
          <ac:chgData name="ANANDHAN Naveen" userId="55b3b27a-fc65-4ea3-bb3e-795508bedd91" providerId="ADAL" clId="{F8218BDE-257F-4E97-9FF6-BBCA530DD300}" dt="2024-05-13T03:04:58.776" v="146" actId="26606"/>
          <ac:spMkLst>
            <pc:docMk/>
            <pc:sldMk cId="692018860" sldId="261"/>
            <ac:spMk id="47" creationId="{5A59F003-E00A-43F9-91DC-CC54E3B87466}"/>
          </ac:spMkLst>
        </pc:spChg>
        <pc:spChg chg="add del">
          <ac:chgData name="ANANDHAN Naveen" userId="55b3b27a-fc65-4ea3-bb3e-795508bedd91" providerId="ADAL" clId="{F8218BDE-257F-4E97-9FF6-BBCA530DD300}" dt="2024-05-13T03:04:58.776" v="146" actId="26606"/>
          <ac:spMkLst>
            <pc:docMk/>
            <pc:sldMk cId="692018860" sldId="261"/>
            <ac:spMk id="48" creationId="{79F40191-0F44-4FD1-82CC-ACB507C14BE6}"/>
          </ac:spMkLst>
        </pc:spChg>
        <pc:spChg chg="add del">
          <ac:chgData name="ANANDHAN Naveen" userId="55b3b27a-fc65-4ea3-bb3e-795508bedd91" providerId="ADAL" clId="{F8218BDE-257F-4E97-9FF6-BBCA530DD300}" dt="2024-05-13T03:04:58.767" v="145" actId="26606"/>
          <ac:spMkLst>
            <pc:docMk/>
            <pc:sldMk cId="692018860" sldId="261"/>
            <ac:spMk id="53" creationId="{5A59F003-E00A-43F9-91DC-CC54E3B87466}"/>
          </ac:spMkLst>
        </pc:spChg>
        <pc:spChg chg="add del">
          <ac:chgData name="ANANDHAN Naveen" userId="55b3b27a-fc65-4ea3-bb3e-795508bedd91" providerId="ADAL" clId="{F8218BDE-257F-4E97-9FF6-BBCA530DD300}" dt="2024-05-13T03:04:58.767" v="145" actId="26606"/>
          <ac:spMkLst>
            <pc:docMk/>
            <pc:sldMk cId="692018860" sldId="261"/>
            <ac:spMk id="55" creationId="{D74A4382-E3AD-430A-9A1F-DFA3E0E77A7D}"/>
          </ac:spMkLst>
        </pc:spChg>
        <pc:spChg chg="add del">
          <ac:chgData name="ANANDHAN Naveen" userId="55b3b27a-fc65-4ea3-bb3e-795508bedd91" providerId="ADAL" clId="{F8218BDE-257F-4E97-9FF6-BBCA530DD300}" dt="2024-05-13T03:04:58.767" v="145" actId="26606"/>
          <ac:spMkLst>
            <pc:docMk/>
            <pc:sldMk cId="692018860" sldId="261"/>
            <ac:spMk id="57" creationId="{79F40191-0F44-4FD1-82CC-ACB507C14BE6}"/>
          </ac:spMkLst>
        </pc:spChg>
        <pc:spChg chg="add">
          <ac:chgData name="ANANDHAN Naveen" userId="55b3b27a-fc65-4ea3-bb3e-795508bedd91" providerId="ADAL" clId="{F8218BDE-257F-4E97-9FF6-BBCA530DD300}" dt="2024-05-13T03:04:58.776" v="146" actId="26606"/>
          <ac:spMkLst>
            <pc:docMk/>
            <pc:sldMk cId="692018860" sldId="261"/>
            <ac:spMk id="59" creationId="{71B2258F-86CA-4D4D-8270-BC05FCDEBFB3}"/>
          </ac:spMkLst>
        </pc:spChg>
        <pc:picChg chg="add del mod">
          <ac:chgData name="ANANDHAN Naveen" userId="55b3b27a-fc65-4ea3-bb3e-795508bedd91" providerId="ADAL" clId="{F8218BDE-257F-4E97-9FF6-BBCA530DD300}" dt="2024-05-13T03:04:23.461" v="138" actId="478"/>
          <ac:picMkLst>
            <pc:docMk/>
            <pc:sldMk cId="692018860" sldId="261"/>
            <ac:picMk id="3" creationId="{0F1B3CDA-2BF9-9388-C794-F6F315CA8FDB}"/>
          </ac:picMkLst>
        </pc:picChg>
        <pc:picChg chg="del">
          <ac:chgData name="ANANDHAN Naveen" userId="55b3b27a-fc65-4ea3-bb3e-795508bedd91" providerId="ADAL" clId="{F8218BDE-257F-4E97-9FF6-BBCA530DD300}" dt="2024-05-13T03:02:39.473" v="124" actId="478"/>
          <ac:picMkLst>
            <pc:docMk/>
            <pc:sldMk cId="692018860" sldId="261"/>
            <ac:picMk id="7" creationId="{35B9074D-76AE-83F9-E9E1-7E56DAD6DC50}"/>
          </ac:picMkLst>
        </pc:picChg>
        <pc:picChg chg="add del mod">
          <ac:chgData name="ANANDHAN Naveen" userId="55b3b27a-fc65-4ea3-bb3e-795508bedd91" providerId="ADAL" clId="{F8218BDE-257F-4E97-9FF6-BBCA530DD300}" dt="2024-05-13T03:04:30.503" v="142" actId="478"/>
          <ac:picMkLst>
            <pc:docMk/>
            <pc:sldMk cId="692018860" sldId="261"/>
            <ac:picMk id="8" creationId="{0C93DA51-F972-5D58-D33D-5810DAC11C3E}"/>
          </ac:picMkLst>
        </pc:picChg>
        <pc:picChg chg="add mod">
          <ac:chgData name="ANANDHAN Naveen" userId="55b3b27a-fc65-4ea3-bb3e-795508bedd91" providerId="ADAL" clId="{F8218BDE-257F-4E97-9FF6-BBCA530DD300}" dt="2024-05-13T03:04:58.776" v="146" actId="26606"/>
          <ac:picMkLst>
            <pc:docMk/>
            <pc:sldMk cId="692018860" sldId="261"/>
            <ac:picMk id="10" creationId="{5FC7D72C-64C0-2087-0E90-7FFA388949CB}"/>
          </ac:picMkLst>
        </pc:picChg>
        <pc:cxnChg chg="add del">
          <ac:chgData name="ANANDHAN Naveen" userId="55b3b27a-fc65-4ea3-bb3e-795508bedd91" providerId="ADAL" clId="{F8218BDE-257F-4E97-9FF6-BBCA530DD300}" dt="2024-05-13T03:03:47.675" v="131" actId="26606"/>
          <ac:cxnSpMkLst>
            <pc:docMk/>
            <pc:sldMk cId="692018860" sldId="261"/>
            <ac:cxnSpMk id="26" creationId="{AA2EAA10-076F-46BD-8F0F-B9A2FB77A85C}"/>
          </ac:cxnSpMkLst>
        </pc:cxnChg>
        <pc:cxnChg chg="add del">
          <ac:chgData name="ANANDHAN Naveen" userId="55b3b27a-fc65-4ea3-bb3e-795508bedd91" providerId="ADAL" clId="{F8218BDE-257F-4E97-9FF6-BBCA530DD300}" dt="2024-05-13T03:03:47.675" v="131" actId="26606"/>
          <ac:cxnSpMkLst>
            <pc:docMk/>
            <pc:sldMk cId="692018860" sldId="261"/>
            <ac:cxnSpMk id="27" creationId="{D891E407-403B-4764-86C9-33A56D3BCAA3}"/>
          </ac:cxnSpMkLst>
        </pc:cxnChg>
      </pc:sldChg>
      <pc:sldChg chg="addSp modSp mod setBg">
        <pc:chgData name="ANANDHAN Naveen" userId="55b3b27a-fc65-4ea3-bb3e-795508bedd91" providerId="ADAL" clId="{F8218BDE-257F-4E97-9FF6-BBCA530DD300}" dt="2024-05-13T03:05:21.834" v="147" actId="403"/>
        <pc:sldMkLst>
          <pc:docMk/>
          <pc:sldMk cId="1095767790" sldId="262"/>
        </pc:sldMkLst>
        <pc:spChg chg="add mod">
          <ac:chgData name="ANANDHAN Naveen" userId="55b3b27a-fc65-4ea3-bb3e-795508bedd91" providerId="ADAL" clId="{F8218BDE-257F-4E97-9FF6-BBCA530DD300}" dt="2024-05-13T02:48:46.552" v="32" actId="26606"/>
          <ac:spMkLst>
            <pc:docMk/>
            <pc:sldMk cId="1095767790" sldId="262"/>
            <ac:spMk id="3" creationId="{D54571B3-24A3-8384-B5E5-50168A3DAFC0}"/>
          </ac:spMkLst>
        </pc:spChg>
        <pc:spChg chg="mod ord">
          <ac:chgData name="ANANDHAN Naveen" userId="55b3b27a-fc65-4ea3-bb3e-795508bedd91" providerId="ADAL" clId="{F8218BDE-257F-4E97-9FF6-BBCA530DD300}" dt="2024-05-13T03:05:21.834" v="147" actId="403"/>
          <ac:spMkLst>
            <pc:docMk/>
            <pc:sldMk cId="1095767790" sldId="262"/>
            <ac:spMk id="5" creationId="{565E6F41-11C9-A87F-B257-CB095A6D705F}"/>
          </ac:spMkLst>
        </pc:spChg>
        <pc:spChg chg="add">
          <ac:chgData name="ANANDHAN Naveen" userId="55b3b27a-fc65-4ea3-bb3e-795508bedd91" providerId="ADAL" clId="{F8218BDE-257F-4E97-9FF6-BBCA530DD300}" dt="2024-05-13T02:48:46.552" v="32" actId="26606"/>
          <ac:spMkLst>
            <pc:docMk/>
            <pc:sldMk cId="1095767790" sldId="262"/>
            <ac:spMk id="10" creationId="{BAD76F3E-3A97-486B-B402-44400A8B9173}"/>
          </ac:spMkLst>
        </pc:spChg>
        <pc:spChg chg="add">
          <ac:chgData name="ANANDHAN Naveen" userId="55b3b27a-fc65-4ea3-bb3e-795508bedd91" providerId="ADAL" clId="{F8218BDE-257F-4E97-9FF6-BBCA530DD300}" dt="2024-05-13T02:48:46.552" v="32" actId="26606"/>
          <ac:spMkLst>
            <pc:docMk/>
            <pc:sldMk cId="1095767790" sldId="262"/>
            <ac:spMk id="12" creationId="{391F6B52-91F4-4AEB-B6DB-29FEBCF28C8B}"/>
          </ac:spMkLst>
        </pc:spChg>
        <pc:spChg chg="add">
          <ac:chgData name="ANANDHAN Naveen" userId="55b3b27a-fc65-4ea3-bb3e-795508bedd91" providerId="ADAL" clId="{F8218BDE-257F-4E97-9FF6-BBCA530DD300}" dt="2024-05-13T02:48:46.552" v="32" actId="26606"/>
          <ac:spMkLst>
            <pc:docMk/>
            <pc:sldMk cId="1095767790" sldId="262"/>
            <ac:spMk id="14" creationId="{2CD6F061-7C53-44F4-9794-953DB70A451B}"/>
          </ac:spMkLst>
        </pc:spChg>
      </pc:sldChg>
      <pc:sldChg chg="addSp delSp modSp new mod setBg">
        <pc:chgData name="ANANDHAN Naveen" userId="55b3b27a-fc65-4ea3-bb3e-795508bedd91" providerId="ADAL" clId="{F8218BDE-257F-4E97-9FF6-BBCA530DD300}" dt="2024-05-13T02:53:16.454" v="109" actId="122"/>
        <pc:sldMkLst>
          <pc:docMk/>
          <pc:sldMk cId="3976202996" sldId="263"/>
        </pc:sldMkLst>
        <pc:spChg chg="add del mod">
          <ac:chgData name="ANANDHAN Naveen" userId="55b3b27a-fc65-4ea3-bb3e-795508bedd91" providerId="ADAL" clId="{F8218BDE-257F-4E97-9FF6-BBCA530DD300}" dt="2024-05-13T02:49:00.668" v="37" actId="26606"/>
          <ac:spMkLst>
            <pc:docMk/>
            <pc:sldMk cId="3976202996" sldId="263"/>
            <ac:spMk id="3" creationId="{5D2F4929-A53E-957F-FDEF-41908FEF87D7}"/>
          </ac:spMkLst>
        </pc:spChg>
        <pc:spChg chg="add mod">
          <ac:chgData name="ANANDHAN Naveen" userId="55b3b27a-fc65-4ea3-bb3e-795508bedd91" providerId="ADAL" clId="{F8218BDE-257F-4E97-9FF6-BBCA530DD300}" dt="2024-05-13T02:53:16.454" v="109" actId="122"/>
          <ac:spMkLst>
            <pc:docMk/>
            <pc:sldMk cId="3976202996" sldId="263"/>
            <ac:spMk id="5" creationId="{7A161F76-F50A-0F56-8887-420B3D95AEC5}"/>
          </ac:spMkLst>
        </pc:spChg>
        <pc:spChg chg="add del">
          <ac:chgData name="ANANDHAN Naveen" userId="55b3b27a-fc65-4ea3-bb3e-795508bedd91" providerId="ADAL" clId="{F8218BDE-257F-4E97-9FF6-BBCA530DD300}" dt="2024-05-13T02:48:59.574" v="34" actId="26606"/>
          <ac:spMkLst>
            <pc:docMk/>
            <pc:sldMk cId="3976202996" sldId="263"/>
            <ac:spMk id="11" creationId="{6C4028FD-8BAA-4A19-BFDE-594D991B7552}"/>
          </ac:spMkLst>
        </pc:spChg>
        <pc:graphicFrameChg chg="add del">
          <ac:chgData name="ANANDHAN Naveen" userId="55b3b27a-fc65-4ea3-bb3e-795508bedd91" providerId="ADAL" clId="{F8218BDE-257F-4E97-9FF6-BBCA530DD300}" dt="2024-05-13T02:48:59.574" v="34" actId="26606"/>
          <ac:graphicFrameMkLst>
            <pc:docMk/>
            <pc:sldMk cId="3976202996" sldId="263"/>
            <ac:graphicFrameMk id="7" creationId="{1FD751C6-2CF4-6C0C-478A-0EC9514874D9}"/>
          </ac:graphicFrameMkLst>
        </pc:graphicFrameChg>
        <pc:graphicFrameChg chg="add del">
          <ac:chgData name="ANANDHAN Naveen" userId="55b3b27a-fc65-4ea3-bb3e-795508bedd91" providerId="ADAL" clId="{F8218BDE-257F-4E97-9FF6-BBCA530DD300}" dt="2024-05-13T02:49:00.640" v="36" actId="26606"/>
          <ac:graphicFrameMkLst>
            <pc:docMk/>
            <pc:sldMk cId="3976202996" sldId="263"/>
            <ac:graphicFrameMk id="13" creationId="{A14C2C23-D280-C20B-B5E5-BC91972B95C4}"/>
          </ac:graphicFrameMkLst>
        </pc:graphicFrameChg>
        <pc:graphicFrameChg chg="add mod modGraphic">
          <ac:chgData name="ANANDHAN Naveen" userId="55b3b27a-fc65-4ea3-bb3e-795508bedd91" providerId="ADAL" clId="{F8218BDE-257F-4E97-9FF6-BBCA530DD300}" dt="2024-05-13T02:52:57.456" v="99" actId="14100"/>
          <ac:graphicFrameMkLst>
            <pc:docMk/>
            <pc:sldMk cId="3976202996" sldId="263"/>
            <ac:graphicFrameMk id="15" creationId="{1D959209-6E09-C135-79F0-72152DAB2788}"/>
          </ac:graphicFrameMkLst>
        </pc:graphicFrameChg>
      </pc:sldChg>
      <pc:sldChg chg="addSp delSp modSp new mod setBg">
        <pc:chgData name="ANANDHAN Naveen" userId="55b3b27a-fc65-4ea3-bb3e-795508bedd91" providerId="ADAL" clId="{F8218BDE-257F-4E97-9FF6-BBCA530DD300}" dt="2024-05-13T02:56:06.515" v="122"/>
        <pc:sldMkLst>
          <pc:docMk/>
          <pc:sldMk cId="135606495" sldId="264"/>
        </pc:sldMkLst>
        <pc:spChg chg="add del mod">
          <ac:chgData name="ANANDHAN Naveen" userId="55b3b27a-fc65-4ea3-bb3e-795508bedd91" providerId="ADAL" clId="{F8218BDE-257F-4E97-9FF6-BBCA530DD300}" dt="2024-05-13T02:49:26.040" v="44" actId="26606"/>
          <ac:spMkLst>
            <pc:docMk/>
            <pc:sldMk cId="135606495" sldId="264"/>
            <ac:spMk id="3" creationId="{26F52DDC-DE22-9C7B-5FBE-B288D5B39AEE}"/>
          </ac:spMkLst>
        </pc:spChg>
        <pc:spChg chg="add mod">
          <ac:chgData name="ANANDHAN Naveen" userId="55b3b27a-fc65-4ea3-bb3e-795508bedd91" providerId="ADAL" clId="{F8218BDE-257F-4E97-9FF6-BBCA530DD300}" dt="2024-05-13T02:53:24.309" v="111" actId="403"/>
          <ac:spMkLst>
            <pc:docMk/>
            <pc:sldMk cId="135606495" sldId="264"/>
            <ac:spMk id="5" creationId="{C6A8BAED-BF10-E9A4-244A-B9E67299B7E0}"/>
          </ac:spMkLst>
        </pc:spChg>
        <pc:spChg chg="add del">
          <ac:chgData name="ANANDHAN Naveen" userId="55b3b27a-fc65-4ea3-bb3e-795508bedd91" providerId="ADAL" clId="{F8218BDE-257F-4E97-9FF6-BBCA530DD300}" dt="2024-05-13T02:49:14.822" v="39" actId="26606"/>
          <ac:spMkLst>
            <pc:docMk/>
            <pc:sldMk cId="135606495" sldId="264"/>
            <ac:spMk id="11" creationId="{AE2B703B-46F9-481A-A605-82E2A828C4FA}"/>
          </ac:spMkLst>
        </pc:spChg>
        <pc:spChg chg="add del">
          <ac:chgData name="ANANDHAN Naveen" userId="55b3b27a-fc65-4ea3-bb3e-795508bedd91" providerId="ADAL" clId="{F8218BDE-257F-4E97-9FF6-BBCA530DD300}" dt="2024-05-13T02:49:14.822" v="39" actId="26606"/>
          <ac:spMkLst>
            <pc:docMk/>
            <pc:sldMk cId="135606495" sldId="264"/>
            <ac:spMk id="13" creationId="{F13BE4D7-0C3D-4906-B230-A1C5B4665CCF}"/>
          </ac:spMkLst>
        </pc:spChg>
        <pc:graphicFrameChg chg="add del">
          <ac:chgData name="ANANDHAN Naveen" userId="55b3b27a-fc65-4ea3-bb3e-795508bedd91" providerId="ADAL" clId="{F8218BDE-257F-4E97-9FF6-BBCA530DD300}" dt="2024-05-13T02:49:14.822" v="39" actId="26606"/>
          <ac:graphicFrameMkLst>
            <pc:docMk/>
            <pc:sldMk cId="135606495" sldId="264"/>
            <ac:graphicFrameMk id="7" creationId="{755017DC-84E7-CFCD-E20A-6F109425929E}"/>
          </ac:graphicFrameMkLst>
        </pc:graphicFrameChg>
        <pc:graphicFrameChg chg="add del">
          <ac:chgData name="ANANDHAN Naveen" userId="55b3b27a-fc65-4ea3-bb3e-795508bedd91" providerId="ADAL" clId="{F8218BDE-257F-4E97-9FF6-BBCA530DD300}" dt="2024-05-13T02:49:24.390" v="41" actId="26606"/>
          <ac:graphicFrameMkLst>
            <pc:docMk/>
            <pc:sldMk cId="135606495" sldId="264"/>
            <ac:graphicFrameMk id="15" creationId="{3B753B75-BDB2-0567-A3FB-3D991C7DB885}"/>
          </ac:graphicFrameMkLst>
        </pc:graphicFrameChg>
        <pc:graphicFrameChg chg="add del">
          <ac:chgData name="ANANDHAN Naveen" userId="55b3b27a-fc65-4ea3-bb3e-795508bedd91" providerId="ADAL" clId="{F8218BDE-257F-4E97-9FF6-BBCA530DD300}" dt="2024-05-13T02:49:26.007" v="43" actId="26606"/>
          <ac:graphicFrameMkLst>
            <pc:docMk/>
            <pc:sldMk cId="135606495" sldId="264"/>
            <ac:graphicFrameMk id="17" creationId="{D01861C0-D244-BCCB-E31F-F5510D304910}"/>
          </ac:graphicFrameMkLst>
        </pc:graphicFrameChg>
        <pc:graphicFrameChg chg="add mod">
          <ac:chgData name="ANANDHAN Naveen" userId="55b3b27a-fc65-4ea3-bb3e-795508bedd91" providerId="ADAL" clId="{F8218BDE-257F-4E97-9FF6-BBCA530DD300}" dt="2024-05-13T02:56:06.515" v="122"/>
          <ac:graphicFrameMkLst>
            <pc:docMk/>
            <pc:sldMk cId="135606495" sldId="264"/>
            <ac:graphicFrameMk id="19" creationId="{3B753B75-BDB2-0567-A3FB-3D991C7DB885}"/>
          </ac:graphicFrameMkLst>
        </pc:graphicFrameChg>
      </pc:sldChg>
      <pc:sldChg chg="addSp delSp modSp new add del mod setBg">
        <pc:chgData name="ANANDHAN Naveen" userId="55b3b27a-fc65-4ea3-bb3e-795508bedd91" providerId="ADAL" clId="{F8218BDE-257F-4E97-9FF6-BBCA530DD300}" dt="2024-05-13T02:51:06.065" v="66" actId="47"/>
        <pc:sldMkLst>
          <pc:docMk/>
          <pc:sldMk cId="351150748" sldId="265"/>
        </pc:sldMkLst>
        <pc:spChg chg="add del mod">
          <ac:chgData name="ANANDHAN Naveen" userId="55b3b27a-fc65-4ea3-bb3e-795508bedd91" providerId="ADAL" clId="{F8218BDE-257F-4E97-9FF6-BBCA530DD300}" dt="2024-05-13T02:50:29.808" v="57"/>
          <ac:spMkLst>
            <pc:docMk/>
            <pc:sldMk cId="351150748" sldId="265"/>
            <ac:spMk id="3" creationId="{BE73490D-ACC2-E7FC-6A97-C92501923C72}"/>
          </ac:spMkLst>
        </pc:spChg>
        <pc:spChg chg="add del">
          <ac:chgData name="ANANDHAN Naveen" userId="55b3b27a-fc65-4ea3-bb3e-795508bedd91" providerId="ADAL" clId="{F8218BDE-257F-4E97-9FF6-BBCA530DD300}" dt="2024-05-13T02:48:36.045" v="26" actId="22"/>
          <ac:spMkLst>
            <pc:docMk/>
            <pc:sldMk cId="351150748" sldId="265"/>
            <ac:spMk id="5" creationId="{859DFC3C-F755-412C-588C-6A068B6CFDF7}"/>
          </ac:spMkLst>
        </pc:spChg>
        <pc:spChg chg="add mod">
          <ac:chgData name="ANANDHAN Naveen" userId="55b3b27a-fc65-4ea3-bb3e-795508bedd91" providerId="ADAL" clId="{F8218BDE-257F-4E97-9FF6-BBCA530DD300}" dt="2024-05-13T02:50:15.901" v="52" actId="26606"/>
          <ac:spMkLst>
            <pc:docMk/>
            <pc:sldMk cId="351150748" sldId="265"/>
            <ac:spMk id="7" creationId="{3161E331-1E55-A7F2-CF1D-DC95BFA5849F}"/>
          </ac:spMkLst>
        </pc:spChg>
        <pc:spChg chg="add del">
          <ac:chgData name="ANANDHAN Naveen" userId="55b3b27a-fc65-4ea3-bb3e-795508bedd91" providerId="ADAL" clId="{F8218BDE-257F-4E97-9FF6-BBCA530DD300}" dt="2024-05-13T02:50:15.897" v="51" actId="26606"/>
          <ac:spMkLst>
            <pc:docMk/>
            <pc:sldMk cId="351150748" sldId="265"/>
            <ac:spMk id="14" creationId="{78A6362C-DAA2-46F0-8F9D-238EA1E6FD27}"/>
          </ac:spMkLst>
        </pc:spChg>
        <pc:spChg chg="add del">
          <ac:chgData name="ANANDHAN Naveen" userId="55b3b27a-fc65-4ea3-bb3e-795508bedd91" providerId="ADAL" clId="{F8218BDE-257F-4E97-9FF6-BBCA530DD300}" dt="2024-05-13T02:50:15.897" v="51" actId="26606"/>
          <ac:spMkLst>
            <pc:docMk/>
            <pc:sldMk cId="351150748" sldId="265"/>
            <ac:spMk id="15" creationId="{C6B298B9-AA3F-4E48-9ADE-DD1A49F40A94}"/>
          </ac:spMkLst>
        </pc:spChg>
        <pc:cxnChg chg="add del">
          <ac:chgData name="ANANDHAN Naveen" userId="55b3b27a-fc65-4ea3-bb3e-795508bedd91" providerId="ADAL" clId="{F8218BDE-257F-4E97-9FF6-BBCA530DD300}" dt="2024-05-13T02:50:10.812" v="49" actId="26606"/>
          <ac:cxnSpMkLst>
            <pc:docMk/>
            <pc:sldMk cId="351150748" sldId="265"/>
            <ac:cxnSpMk id="12" creationId="{E12350F3-DB83-413A-980B-1CEB92498664}"/>
          </ac:cxnSpMkLst>
        </pc:cxnChg>
        <pc:cxnChg chg="add">
          <ac:chgData name="ANANDHAN Naveen" userId="55b3b27a-fc65-4ea3-bb3e-795508bedd91" providerId="ADAL" clId="{F8218BDE-257F-4E97-9FF6-BBCA530DD300}" dt="2024-05-13T02:50:15.901" v="52" actId="26606"/>
          <ac:cxnSpMkLst>
            <pc:docMk/>
            <pc:sldMk cId="351150748" sldId="265"/>
            <ac:cxnSpMk id="17" creationId="{22F6364A-B358-4BEE-B158-0734D2C938D4}"/>
          </ac:cxnSpMkLst>
        </pc:cxnChg>
      </pc:sldChg>
      <pc:sldChg chg="addSp delSp modSp add mod setBg delDesignElem">
        <pc:chgData name="ANANDHAN Naveen" userId="55b3b27a-fc65-4ea3-bb3e-795508bedd91" providerId="ADAL" clId="{F8218BDE-257F-4E97-9FF6-BBCA530DD300}" dt="2024-05-13T02:52:06.991" v="88" actId="123"/>
        <pc:sldMkLst>
          <pc:docMk/>
          <pc:sldMk cId="1546265516" sldId="266"/>
        </pc:sldMkLst>
        <pc:spChg chg="mod">
          <ac:chgData name="ANANDHAN Naveen" userId="55b3b27a-fc65-4ea3-bb3e-795508bedd91" providerId="ADAL" clId="{F8218BDE-257F-4E97-9FF6-BBCA530DD300}" dt="2024-05-13T02:52:06.991" v="88" actId="123"/>
          <ac:spMkLst>
            <pc:docMk/>
            <pc:sldMk cId="1546265516" sldId="266"/>
            <ac:spMk id="5" creationId="{08973CB8-D980-D83B-635B-6A93FA9B8240}"/>
          </ac:spMkLst>
        </pc:spChg>
        <pc:spChg chg="ord">
          <ac:chgData name="ANANDHAN Naveen" userId="55b3b27a-fc65-4ea3-bb3e-795508bedd91" providerId="ADAL" clId="{F8218BDE-257F-4E97-9FF6-BBCA530DD300}" dt="2024-05-13T02:51:12.423" v="67" actId="26606"/>
          <ac:spMkLst>
            <pc:docMk/>
            <pc:sldMk cId="1546265516" sldId="266"/>
            <ac:spMk id="7" creationId="{343282F5-5CE3-AED4-90A7-5B11E0D60D5E}"/>
          </ac:spMkLst>
        </pc:spChg>
        <pc:spChg chg="add">
          <ac:chgData name="ANANDHAN Naveen" userId="55b3b27a-fc65-4ea3-bb3e-795508bedd91" providerId="ADAL" clId="{F8218BDE-257F-4E97-9FF6-BBCA530DD300}" dt="2024-05-13T02:51:12.423" v="67" actId="26606"/>
          <ac:spMkLst>
            <pc:docMk/>
            <pc:sldMk cId="1546265516" sldId="266"/>
            <ac:spMk id="12" creationId="{FFD48BC7-DC40-47DE-87EE-9F4B6ECB9ABB}"/>
          </ac:spMkLst>
        </pc:spChg>
        <pc:spChg chg="add">
          <ac:chgData name="ANANDHAN Naveen" userId="55b3b27a-fc65-4ea3-bb3e-795508bedd91" providerId="ADAL" clId="{F8218BDE-257F-4E97-9FF6-BBCA530DD300}" dt="2024-05-13T02:51:12.423" v="67" actId="26606"/>
          <ac:spMkLst>
            <pc:docMk/>
            <pc:sldMk cId="1546265516" sldId="266"/>
            <ac:spMk id="14" creationId="{E502BBC7-2C76-46F3-BC24-5985BC13DB88}"/>
          </ac:spMkLst>
        </pc:spChg>
        <pc:spChg chg="add">
          <ac:chgData name="ANANDHAN Naveen" userId="55b3b27a-fc65-4ea3-bb3e-795508bedd91" providerId="ADAL" clId="{F8218BDE-257F-4E97-9FF6-BBCA530DD300}" dt="2024-05-13T02:51:12.423" v="67" actId="26606"/>
          <ac:spMkLst>
            <pc:docMk/>
            <pc:sldMk cId="1546265516" sldId="266"/>
            <ac:spMk id="16" creationId="{C7F28D52-2A5F-4D23-81AE-7CB8B591C7AF}"/>
          </ac:spMkLst>
        </pc:spChg>
        <pc:spChg chg="add">
          <ac:chgData name="ANANDHAN Naveen" userId="55b3b27a-fc65-4ea3-bb3e-795508bedd91" providerId="ADAL" clId="{F8218BDE-257F-4E97-9FF6-BBCA530DD300}" dt="2024-05-13T02:51:12.423" v="67" actId="26606"/>
          <ac:spMkLst>
            <pc:docMk/>
            <pc:sldMk cId="1546265516" sldId="266"/>
            <ac:spMk id="18" creationId="{3629484E-3792-4B3D-89AD-7C8A1ED0E0D4}"/>
          </ac:spMkLst>
        </pc:spChg>
        <pc:spChg chg="del">
          <ac:chgData name="ANANDHAN Naveen" userId="55b3b27a-fc65-4ea3-bb3e-795508bedd91" providerId="ADAL" clId="{F8218BDE-257F-4E97-9FF6-BBCA530DD300}" dt="2024-05-13T02:50:59.132" v="65"/>
          <ac:spMkLst>
            <pc:docMk/>
            <pc:sldMk cId="1546265516" sldId="266"/>
            <ac:spMk id="31" creationId="{FFD48BC7-DC40-47DE-87EE-9F4B6ECB9ABB}"/>
          </ac:spMkLst>
        </pc:spChg>
        <pc:spChg chg="del">
          <ac:chgData name="ANANDHAN Naveen" userId="55b3b27a-fc65-4ea3-bb3e-795508bedd91" providerId="ADAL" clId="{F8218BDE-257F-4E97-9FF6-BBCA530DD300}" dt="2024-05-13T02:50:59.132" v="65"/>
          <ac:spMkLst>
            <pc:docMk/>
            <pc:sldMk cId="1546265516" sldId="266"/>
            <ac:spMk id="32" creationId="{E502BBC7-2C76-46F3-BC24-5985BC13DB88}"/>
          </ac:spMkLst>
        </pc:spChg>
        <pc:spChg chg="del">
          <ac:chgData name="ANANDHAN Naveen" userId="55b3b27a-fc65-4ea3-bb3e-795508bedd91" providerId="ADAL" clId="{F8218BDE-257F-4E97-9FF6-BBCA530DD300}" dt="2024-05-13T02:50:59.132" v="65"/>
          <ac:spMkLst>
            <pc:docMk/>
            <pc:sldMk cId="1546265516" sldId="266"/>
            <ac:spMk id="33" creationId="{C7F28D52-2A5F-4D23-81AE-7CB8B591C7AF}"/>
          </ac:spMkLst>
        </pc:spChg>
        <pc:spChg chg="del">
          <ac:chgData name="ANANDHAN Naveen" userId="55b3b27a-fc65-4ea3-bb3e-795508bedd91" providerId="ADAL" clId="{F8218BDE-257F-4E97-9FF6-BBCA530DD300}" dt="2024-05-13T02:50:59.132" v="65"/>
          <ac:spMkLst>
            <pc:docMk/>
            <pc:sldMk cId="1546265516" sldId="266"/>
            <ac:spMk id="34" creationId="{3629484E-3792-4B3D-89AD-7C8A1ED0E0D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FACDBA-9CA9-408B-84AB-B9CA4B211D6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DD08624-7367-454B-BC61-793BE5D54224}">
      <dgm:prSet custT="1"/>
      <dgm:spPr/>
      <dgm:t>
        <a:bodyPr/>
        <a:lstStyle/>
        <a:p>
          <a:pPr>
            <a:lnSpc>
              <a:spcPct val="100000"/>
            </a:lnSpc>
          </a:pPr>
          <a:r>
            <a:rPr lang="en-US" sz="1400" b="1" i="0" dirty="0"/>
            <a:t>Schema-on-Read Flexibility</a:t>
          </a:r>
          <a:r>
            <a:rPr lang="en-US" sz="1400" b="0" i="0" dirty="0"/>
            <a:t>: The schema-on-read architecture of data lakes liberates data from the constraints of predefined structures, allowing for on-the-fly schema application during analysis. This flexibility empowers data consumers to explore and interpret data without upfront schema definition.</a:t>
          </a:r>
          <a:endParaRPr lang="en-US" sz="1400" dirty="0"/>
        </a:p>
      </dgm:t>
    </dgm:pt>
    <dgm:pt modelId="{5C622D8E-61EF-48E0-A640-D4E786FD425D}" type="parTrans" cxnId="{BDD08408-7B88-4FE2-AADC-6AB9CBB40B78}">
      <dgm:prSet/>
      <dgm:spPr/>
      <dgm:t>
        <a:bodyPr/>
        <a:lstStyle/>
        <a:p>
          <a:endParaRPr lang="en-US"/>
        </a:p>
      </dgm:t>
    </dgm:pt>
    <dgm:pt modelId="{000F826B-876C-4F4A-ACC3-3B7D78F3150C}" type="sibTrans" cxnId="{BDD08408-7B88-4FE2-AADC-6AB9CBB40B78}">
      <dgm:prSet/>
      <dgm:spPr/>
      <dgm:t>
        <a:bodyPr/>
        <a:lstStyle/>
        <a:p>
          <a:pPr>
            <a:lnSpc>
              <a:spcPct val="100000"/>
            </a:lnSpc>
          </a:pPr>
          <a:endParaRPr lang="en-US"/>
        </a:p>
      </dgm:t>
    </dgm:pt>
    <dgm:pt modelId="{85EC7840-D72F-45DB-8288-4553F0929EA8}">
      <dgm:prSet custT="1"/>
      <dgm:spPr/>
      <dgm:t>
        <a:bodyPr/>
        <a:lstStyle/>
        <a:p>
          <a:pPr>
            <a:lnSpc>
              <a:spcPct val="100000"/>
            </a:lnSpc>
          </a:pPr>
          <a:r>
            <a:rPr lang="en-US" sz="1400" b="1" i="0"/>
            <a:t>Scalability Beyond Boundaries</a:t>
          </a:r>
          <a:r>
            <a:rPr lang="en-US" sz="1400" b="0" i="0"/>
            <a:t>: Data lakes are built to scale limitlessly, expanding seamlessly to accommodate petabytes of data without compromising performance. Leveraging distributed storage and processing technologies, data lakes ensure that organizations can scale their data infrastructure in tandem with growing data demands.</a:t>
          </a:r>
          <a:endParaRPr lang="en-US" sz="1400"/>
        </a:p>
      </dgm:t>
    </dgm:pt>
    <dgm:pt modelId="{5508F57B-EBC8-4D01-AD53-BBF4AA334E4F}" type="parTrans" cxnId="{E43FF1B0-B4DA-4468-A860-900313D79F66}">
      <dgm:prSet/>
      <dgm:spPr/>
      <dgm:t>
        <a:bodyPr/>
        <a:lstStyle/>
        <a:p>
          <a:endParaRPr lang="en-US"/>
        </a:p>
      </dgm:t>
    </dgm:pt>
    <dgm:pt modelId="{486775B0-940C-400E-8AE5-B5AD2CB50096}" type="sibTrans" cxnId="{E43FF1B0-B4DA-4468-A860-900313D79F66}">
      <dgm:prSet/>
      <dgm:spPr/>
      <dgm:t>
        <a:bodyPr/>
        <a:lstStyle/>
        <a:p>
          <a:pPr>
            <a:lnSpc>
              <a:spcPct val="100000"/>
            </a:lnSpc>
          </a:pPr>
          <a:endParaRPr lang="en-US"/>
        </a:p>
      </dgm:t>
    </dgm:pt>
    <dgm:pt modelId="{20C89AFB-8F28-4156-99B5-82B4C078D33B}">
      <dgm:prSet custT="1"/>
      <dgm:spPr/>
      <dgm:t>
        <a:bodyPr/>
        <a:lstStyle/>
        <a:p>
          <a:pPr>
            <a:lnSpc>
              <a:spcPct val="100000"/>
            </a:lnSpc>
          </a:pPr>
          <a:r>
            <a:rPr lang="en-US" sz="1400" b="1" i="0"/>
            <a:t>Data Variety Embrace</a:t>
          </a:r>
          <a:r>
            <a:rPr lang="en-US" sz="1400" b="0" i="0"/>
            <a:t>: From structured transactional data to unstructured log files and multimedia content, data lakes embrace diversity in all its forms. By supporting a wide range of data types and formats, data lakes serve as melting pots for disparate data sources, fostering collaboration and insights discovery.</a:t>
          </a:r>
          <a:endParaRPr lang="en-US" sz="1400"/>
        </a:p>
      </dgm:t>
    </dgm:pt>
    <dgm:pt modelId="{914FC02F-9D1A-4428-9C80-33C94584A2F4}" type="parTrans" cxnId="{514510B4-047F-4495-B450-5B198ABAFB30}">
      <dgm:prSet/>
      <dgm:spPr/>
      <dgm:t>
        <a:bodyPr/>
        <a:lstStyle/>
        <a:p>
          <a:endParaRPr lang="en-US"/>
        </a:p>
      </dgm:t>
    </dgm:pt>
    <dgm:pt modelId="{089A0658-3334-4A49-9A75-46022AD4497B}" type="sibTrans" cxnId="{514510B4-047F-4495-B450-5B198ABAFB30}">
      <dgm:prSet/>
      <dgm:spPr/>
      <dgm:t>
        <a:bodyPr/>
        <a:lstStyle/>
        <a:p>
          <a:pPr>
            <a:lnSpc>
              <a:spcPct val="100000"/>
            </a:lnSpc>
          </a:pPr>
          <a:endParaRPr lang="en-US"/>
        </a:p>
      </dgm:t>
    </dgm:pt>
    <dgm:pt modelId="{FB9703C2-FCE0-42C8-A633-7EE451B55F41}">
      <dgm:prSet custT="1"/>
      <dgm:spPr/>
      <dgm:t>
        <a:bodyPr/>
        <a:lstStyle/>
        <a:p>
          <a:pPr>
            <a:lnSpc>
              <a:spcPct val="100000"/>
            </a:lnSpc>
          </a:pPr>
          <a:r>
            <a:rPr lang="en-US" sz="1400" b="1" i="0"/>
            <a:t>Cost-Effective Storage Solutions</a:t>
          </a:r>
          <a:r>
            <a:rPr lang="en-US" sz="1400" b="0" i="0"/>
            <a:t>: With the advent of cloud-based storage services, data lakes offer a cost-effective alternative to traditional on-premises data warehouses. By leveraging pay-as-you-go pricing models and elastic scalability, organizations can optimize their storage costs while maximizing data accessibility.</a:t>
          </a:r>
          <a:endParaRPr lang="en-US" sz="1400"/>
        </a:p>
      </dgm:t>
    </dgm:pt>
    <dgm:pt modelId="{BBCC72DF-85D9-451A-9684-7F386D1191A7}" type="parTrans" cxnId="{84A9912F-B854-4C09-B50D-10E377008488}">
      <dgm:prSet/>
      <dgm:spPr/>
      <dgm:t>
        <a:bodyPr/>
        <a:lstStyle/>
        <a:p>
          <a:endParaRPr lang="en-US"/>
        </a:p>
      </dgm:t>
    </dgm:pt>
    <dgm:pt modelId="{99F1EEF2-4EA2-4F1D-B16D-0B3477148875}" type="sibTrans" cxnId="{84A9912F-B854-4C09-B50D-10E377008488}">
      <dgm:prSet/>
      <dgm:spPr/>
      <dgm:t>
        <a:bodyPr/>
        <a:lstStyle/>
        <a:p>
          <a:endParaRPr lang="en-US"/>
        </a:p>
      </dgm:t>
    </dgm:pt>
    <dgm:pt modelId="{96E379DF-0068-400D-B189-8EDA6FB97176}" type="pres">
      <dgm:prSet presAssocID="{9DFACDBA-9CA9-408B-84AB-B9CA4B211D6F}" presName="root" presStyleCnt="0">
        <dgm:presLayoutVars>
          <dgm:dir/>
          <dgm:resizeHandles val="exact"/>
        </dgm:presLayoutVars>
      </dgm:prSet>
      <dgm:spPr/>
    </dgm:pt>
    <dgm:pt modelId="{28478606-CD91-4EB7-B1FB-D42A4C93C87C}" type="pres">
      <dgm:prSet presAssocID="{9DFACDBA-9CA9-408B-84AB-B9CA4B211D6F}" presName="container" presStyleCnt="0">
        <dgm:presLayoutVars>
          <dgm:dir/>
          <dgm:resizeHandles val="exact"/>
        </dgm:presLayoutVars>
      </dgm:prSet>
      <dgm:spPr/>
    </dgm:pt>
    <dgm:pt modelId="{4A38A12F-E47C-4F3F-93E9-879D7396C9A7}" type="pres">
      <dgm:prSet presAssocID="{FDD08624-7367-454B-BC61-793BE5D54224}" presName="compNode" presStyleCnt="0"/>
      <dgm:spPr/>
    </dgm:pt>
    <dgm:pt modelId="{59A17658-BB06-475C-A42C-62DC24AF33F6}" type="pres">
      <dgm:prSet presAssocID="{FDD08624-7367-454B-BC61-793BE5D54224}" presName="iconBgRect" presStyleLbl="bgShp" presStyleIdx="0" presStyleCnt="4"/>
      <dgm:spPr/>
    </dgm:pt>
    <dgm:pt modelId="{8CB0C031-0136-4FDF-B55F-28BEEA10FF09}" type="pres">
      <dgm:prSet presAssocID="{FDD08624-7367-454B-BC61-793BE5D542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9AAC39D-5470-4174-848E-D47F3F4676E7}" type="pres">
      <dgm:prSet presAssocID="{FDD08624-7367-454B-BC61-793BE5D54224}" presName="spaceRect" presStyleCnt="0"/>
      <dgm:spPr/>
    </dgm:pt>
    <dgm:pt modelId="{E4F092CB-CEFB-451A-B260-0E7E7783D29B}" type="pres">
      <dgm:prSet presAssocID="{FDD08624-7367-454B-BC61-793BE5D54224}" presName="textRect" presStyleLbl="revTx" presStyleIdx="0" presStyleCnt="4">
        <dgm:presLayoutVars>
          <dgm:chMax val="1"/>
          <dgm:chPref val="1"/>
        </dgm:presLayoutVars>
      </dgm:prSet>
      <dgm:spPr/>
    </dgm:pt>
    <dgm:pt modelId="{4543F958-E5F2-4600-93BA-7AAA28D76EBB}" type="pres">
      <dgm:prSet presAssocID="{000F826B-876C-4F4A-ACC3-3B7D78F3150C}" presName="sibTrans" presStyleLbl="sibTrans2D1" presStyleIdx="0" presStyleCnt="0"/>
      <dgm:spPr/>
    </dgm:pt>
    <dgm:pt modelId="{C6B063A6-6A55-4B76-B0E2-BD5E31980104}" type="pres">
      <dgm:prSet presAssocID="{85EC7840-D72F-45DB-8288-4553F0929EA8}" presName="compNode" presStyleCnt="0"/>
      <dgm:spPr/>
    </dgm:pt>
    <dgm:pt modelId="{AE630453-69E9-489C-8B5E-C85726A8BC55}" type="pres">
      <dgm:prSet presAssocID="{85EC7840-D72F-45DB-8288-4553F0929EA8}" presName="iconBgRect" presStyleLbl="bgShp" presStyleIdx="1" presStyleCnt="4"/>
      <dgm:spPr/>
    </dgm:pt>
    <dgm:pt modelId="{171BB44C-F5BD-4DD9-9826-BA305C1BCF6F}" type="pres">
      <dgm:prSet presAssocID="{85EC7840-D72F-45DB-8288-4553F0929E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99E3B0C9-1B93-4E6B-BA7E-A8D7A0B3B931}" type="pres">
      <dgm:prSet presAssocID="{85EC7840-D72F-45DB-8288-4553F0929EA8}" presName="spaceRect" presStyleCnt="0"/>
      <dgm:spPr/>
    </dgm:pt>
    <dgm:pt modelId="{523D1B2D-FDCB-4F58-B3A2-ADAED42620D4}" type="pres">
      <dgm:prSet presAssocID="{85EC7840-D72F-45DB-8288-4553F0929EA8}" presName="textRect" presStyleLbl="revTx" presStyleIdx="1" presStyleCnt="4">
        <dgm:presLayoutVars>
          <dgm:chMax val="1"/>
          <dgm:chPref val="1"/>
        </dgm:presLayoutVars>
      </dgm:prSet>
      <dgm:spPr/>
    </dgm:pt>
    <dgm:pt modelId="{5310B413-7517-4738-AC49-F493ADE23C77}" type="pres">
      <dgm:prSet presAssocID="{486775B0-940C-400E-8AE5-B5AD2CB50096}" presName="sibTrans" presStyleLbl="sibTrans2D1" presStyleIdx="0" presStyleCnt="0"/>
      <dgm:spPr/>
    </dgm:pt>
    <dgm:pt modelId="{0B16EF7E-A704-4FE0-9980-502B8104E1D7}" type="pres">
      <dgm:prSet presAssocID="{20C89AFB-8F28-4156-99B5-82B4C078D33B}" presName="compNode" presStyleCnt="0"/>
      <dgm:spPr/>
    </dgm:pt>
    <dgm:pt modelId="{5BD187C8-D94F-496E-BD1B-A3A171EA7DA3}" type="pres">
      <dgm:prSet presAssocID="{20C89AFB-8F28-4156-99B5-82B4C078D33B}" presName="iconBgRect" presStyleLbl="bgShp" presStyleIdx="2" presStyleCnt="4"/>
      <dgm:spPr/>
    </dgm:pt>
    <dgm:pt modelId="{D93BAEA6-F652-4A93-A9C1-282D807C06EA}" type="pres">
      <dgm:prSet presAssocID="{20C89AFB-8F28-4156-99B5-82B4C078D3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E3DBB596-B05B-475F-99F7-152A792A5EE8}" type="pres">
      <dgm:prSet presAssocID="{20C89AFB-8F28-4156-99B5-82B4C078D33B}" presName="spaceRect" presStyleCnt="0"/>
      <dgm:spPr/>
    </dgm:pt>
    <dgm:pt modelId="{AE4262AE-52AD-48E2-A072-25F251471784}" type="pres">
      <dgm:prSet presAssocID="{20C89AFB-8F28-4156-99B5-82B4C078D33B}" presName="textRect" presStyleLbl="revTx" presStyleIdx="2" presStyleCnt="4">
        <dgm:presLayoutVars>
          <dgm:chMax val="1"/>
          <dgm:chPref val="1"/>
        </dgm:presLayoutVars>
      </dgm:prSet>
      <dgm:spPr/>
    </dgm:pt>
    <dgm:pt modelId="{4A757302-7C75-4FA5-8DA7-B08259E6092B}" type="pres">
      <dgm:prSet presAssocID="{089A0658-3334-4A49-9A75-46022AD4497B}" presName="sibTrans" presStyleLbl="sibTrans2D1" presStyleIdx="0" presStyleCnt="0"/>
      <dgm:spPr/>
    </dgm:pt>
    <dgm:pt modelId="{E205339B-767E-44D9-B43B-0D88154CD704}" type="pres">
      <dgm:prSet presAssocID="{FB9703C2-FCE0-42C8-A633-7EE451B55F41}" presName="compNode" presStyleCnt="0"/>
      <dgm:spPr/>
    </dgm:pt>
    <dgm:pt modelId="{F846CEE7-EDD7-46DD-87C7-0E901D1E7BB9}" type="pres">
      <dgm:prSet presAssocID="{FB9703C2-FCE0-42C8-A633-7EE451B55F41}" presName="iconBgRect" presStyleLbl="bgShp" presStyleIdx="3" presStyleCnt="4"/>
      <dgm:spPr/>
    </dgm:pt>
    <dgm:pt modelId="{0A1BA766-1A77-4231-8ACB-2043A834F025}" type="pres">
      <dgm:prSet presAssocID="{FB9703C2-FCE0-42C8-A633-7EE451B55F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in"/>
        </a:ext>
      </dgm:extLst>
    </dgm:pt>
    <dgm:pt modelId="{B9B006F1-FADF-4E0C-9990-A6955F9B6E39}" type="pres">
      <dgm:prSet presAssocID="{FB9703C2-FCE0-42C8-A633-7EE451B55F41}" presName="spaceRect" presStyleCnt="0"/>
      <dgm:spPr/>
    </dgm:pt>
    <dgm:pt modelId="{72A255E8-6211-4E19-B865-C6DDB01DBC12}" type="pres">
      <dgm:prSet presAssocID="{FB9703C2-FCE0-42C8-A633-7EE451B55F41}" presName="textRect" presStyleLbl="revTx" presStyleIdx="3" presStyleCnt="4">
        <dgm:presLayoutVars>
          <dgm:chMax val="1"/>
          <dgm:chPref val="1"/>
        </dgm:presLayoutVars>
      </dgm:prSet>
      <dgm:spPr/>
    </dgm:pt>
  </dgm:ptLst>
  <dgm:cxnLst>
    <dgm:cxn modelId="{BDD08408-7B88-4FE2-AADC-6AB9CBB40B78}" srcId="{9DFACDBA-9CA9-408B-84AB-B9CA4B211D6F}" destId="{FDD08624-7367-454B-BC61-793BE5D54224}" srcOrd="0" destOrd="0" parTransId="{5C622D8E-61EF-48E0-A640-D4E786FD425D}" sibTransId="{000F826B-876C-4F4A-ACC3-3B7D78F3150C}"/>
    <dgm:cxn modelId="{84A9912F-B854-4C09-B50D-10E377008488}" srcId="{9DFACDBA-9CA9-408B-84AB-B9CA4B211D6F}" destId="{FB9703C2-FCE0-42C8-A633-7EE451B55F41}" srcOrd="3" destOrd="0" parTransId="{BBCC72DF-85D9-451A-9684-7F386D1191A7}" sibTransId="{99F1EEF2-4EA2-4F1D-B16D-0B3477148875}"/>
    <dgm:cxn modelId="{64D66E31-09C2-43AE-8F12-715B2378A893}" type="presOf" srcId="{85EC7840-D72F-45DB-8288-4553F0929EA8}" destId="{523D1B2D-FDCB-4F58-B3A2-ADAED42620D4}" srcOrd="0" destOrd="0" presId="urn:microsoft.com/office/officeart/2018/2/layout/IconCircleList"/>
    <dgm:cxn modelId="{34195E73-278D-438F-81F4-B56CF1BE34D4}" type="presOf" srcId="{486775B0-940C-400E-8AE5-B5AD2CB50096}" destId="{5310B413-7517-4738-AC49-F493ADE23C77}" srcOrd="0" destOrd="0" presId="urn:microsoft.com/office/officeart/2018/2/layout/IconCircleList"/>
    <dgm:cxn modelId="{70E2AF55-49FC-41F5-8B2B-DF975EE0E60D}" type="presOf" srcId="{20C89AFB-8F28-4156-99B5-82B4C078D33B}" destId="{AE4262AE-52AD-48E2-A072-25F251471784}" srcOrd="0" destOrd="0" presId="urn:microsoft.com/office/officeart/2018/2/layout/IconCircleList"/>
    <dgm:cxn modelId="{85CA5191-05CC-4F36-AE79-47F9786B0A49}" type="presOf" srcId="{FB9703C2-FCE0-42C8-A633-7EE451B55F41}" destId="{72A255E8-6211-4E19-B865-C6DDB01DBC12}" srcOrd="0" destOrd="0" presId="urn:microsoft.com/office/officeart/2018/2/layout/IconCircleList"/>
    <dgm:cxn modelId="{F371159C-1381-4F3C-897E-088A164AEF7E}" type="presOf" srcId="{FDD08624-7367-454B-BC61-793BE5D54224}" destId="{E4F092CB-CEFB-451A-B260-0E7E7783D29B}" srcOrd="0" destOrd="0" presId="urn:microsoft.com/office/officeart/2018/2/layout/IconCircleList"/>
    <dgm:cxn modelId="{E43FF1B0-B4DA-4468-A860-900313D79F66}" srcId="{9DFACDBA-9CA9-408B-84AB-B9CA4B211D6F}" destId="{85EC7840-D72F-45DB-8288-4553F0929EA8}" srcOrd="1" destOrd="0" parTransId="{5508F57B-EBC8-4D01-AD53-BBF4AA334E4F}" sibTransId="{486775B0-940C-400E-8AE5-B5AD2CB50096}"/>
    <dgm:cxn modelId="{514510B4-047F-4495-B450-5B198ABAFB30}" srcId="{9DFACDBA-9CA9-408B-84AB-B9CA4B211D6F}" destId="{20C89AFB-8F28-4156-99B5-82B4C078D33B}" srcOrd="2" destOrd="0" parTransId="{914FC02F-9D1A-4428-9C80-33C94584A2F4}" sibTransId="{089A0658-3334-4A49-9A75-46022AD4497B}"/>
    <dgm:cxn modelId="{FF48E3CA-4C47-4368-BC72-7EF00BAF07ED}" type="presOf" srcId="{9DFACDBA-9CA9-408B-84AB-B9CA4B211D6F}" destId="{96E379DF-0068-400D-B189-8EDA6FB97176}" srcOrd="0" destOrd="0" presId="urn:microsoft.com/office/officeart/2018/2/layout/IconCircleList"/>
    <dgm:cxn modelId="{1B9CDBD4-CB31-411E-8F2A-A021634B51CD}" type="presOf" srcId="{000F826B-876C-4F4A-ACC3-3B7D78F3150C}" destId="{4543F958-E5F2-4600-93BA-7AAA28D76EBB}" srcOrd="0" destOrd="0" presId="urn:microsoft.com/office/officeart/2018/2/layout/IconCircleList"/>
    <dgm:cxn modelId="{B3187FEE-DE50-434E-98DB-A81CC5AE0B37}" type="presOf" srcId="{089A0658-3334-4A49-9A75-46022AD4497B}" destId="{4A757302-7C75-4FA5-8DA7-B08259E6092B}" srcOrd="0" destOrd="0" presId="urn:microsoft.com/office/officeart/2018/2/layout/IconCircleList"/>
    <dgm:cxn modelId="{8C227FC7-A6DE-4F89-AFD6-75967784B399}" type="presParOf" srcId="{96E379DF-0068-400D-B189-8EDA6FB97176}" destId="{28478606-CD91-4EB7-B1FB-D42A4C93C87C}" srcOrd="0" destOrd="0" presId="urn:microsoft.com/office/officeart/2018/2/layout/IconCircleList"/>
    <dgm:cxn modelId="{8B9EDD15-63F0-4427-BD32-2E54AFCF1E62}" type="presParOf" srcId="{28478606-CD91-4EB7-B1FB-D42A4C93C87C}" destId="{4A38A12F-E47C-4F3F-93E9-879D7396C9A7}" srcOrd="0" destOrd="0" presId="urn:microsoft.com/office/officeart/2018/2/layout/IconCircleList"/>
    <dgm:cxn modelId="{52E42C06-6B4B-46FA-8101-8761CA927629}" type="presParOf" srcId="{4A38A12F-E47C-4F3F-93E9-879D7396C9A7}" destId="{59A17658-BB06-475C-A42C-62DC24AF33F6}" srcOrd="0" destOrd="0" presId="urn:microsoft.com/office/officeart/2018/2/layout/IconCircleList"/>
    <dgm:cxn modelId="{3D81466C-6CF9-40AD-896E-D82968FBF5FD}" type="presParOf" srcId="{4A38A12F-E47C-4F3F-93E9-879D7396C9A7}" destId="{8CB0C031-0136-4FDF-B55F-28BEEA10FF09}" srcOrd="1" destOrd="0" presId="urn:microsoft.com/office/officeart/2018/2/layout/IconCircleList"/>
    <dgm:cxn modelId="{C5A0E39F-9991-436D-800F-5C5185F6594B}" type="presParOf" srcId="{4A38A12F-E47C-4F3F-93E9-879D7396C9A7}" destId="{E9AAC39D-5470-4174-848E-D47F3F4676E7}" srcOrd="2" destOrd="0" presId="urn:microsoft.com/office/officeart/2018/2/layout/IconCircleList"/>
    <dgm:cxn modelId="{C3D2C074-C6DA-4D25-B3BA-4DD49AC3DB7D}" type="presParOf" srcId="{4A38A12F-E47C-4F3F-93E9-879D7396C9A7}" destId="{E4F092CB-CEFB-451A-B260-0E7E7783D29B}" srcOrd="3" destOrd="0" presId="urn:microsoft.com/office/officeart/2018/2/layout/IconCircleList"/>
    <dgm:cxn modelId="{1803C5F5-4BAA-445D-9CB6-597E90CE507F}" type="presParOf" srcId="{28478606-CD91-4EB7-B1FB-D42A4C93C87C}" destId="{4543F958-E5F2-4600-93BA-7AAA28D76EBB}" srcOrd="1" destOrd="0" presId="urn:microsoft.com/office/officeart/2018/2/layout/IconCircleList"/>
    <dgm:cxn modelId="{7B75B819-D903-427C-B850-1820491D4419}" type="presParOf" srcId="{28478606-CD91-4EB7-B1FB-D42A4C93C87C}" destId="{C6B063A6-6A55-4B76-B0E2-BD5E31980104}" srcOrd="2" destOrd="0" presId="urn:microsoft.com/office/officeart/2018/2/layout/IconCircleList"/>
    <dgm:cxn modelId="{51B17F71-C34B-45DF-A0DE-9FFDC528BB32}" type="presParOf" srcId="{C6B063A6-6A55-4B76-B0E2-BD5E31980104}" destId="{AE630453-69E9-489C-8B5E-C85726A8BC55}" srcOrd="0" destOrd="0" presId="urn:microsoft.com/office/officeart/2018/2/layout/IconCircleList"/>
    <dgm:cxn modelId="{D7981163-6805-4966-9CDA-81E03169B4C5}" type="presParOf" srcId="{C6B063A6-6A55-4B76-B0E2-BD5E31980104}" destId="{171BB44C-F5BD-4DD9-9826-BA305C1BCF6F}" srcOrd="1" destOrd="0" presId="urn:microsoft.com/office/officeart/2018/2/layout/IconCircleList"/>
    <dgm:cxn modelId="{BD84CEA5-13C8-4D3C-989F-9972AE7A0E5F}" type="presParOf" srcId="{C6B063A6-6A55-4B76-B0E2-BD5E31980104}" destId="{99E3B0C9-1B93-4E6B-BA7E-A8D7A0B3B931}" srcOrd="2" destOrd="0" presId="urn:microsoft.com/office/officeart/2018/2/layout/IconCircleList"/>
    <dgm:cxn modelId="{E1D3E539-E836-413F-80D8-EF8ED757F658}" type="presParOf" srcId="{C6B063A6-6A55-4B76-B0E2-BD5E31980104}" destId="{523D1B2D-FDCB-4F58-B3A2-ADAED42620D4}" srcOrd="3" destOrd="0" presId="urn:microsoft.com/office/officeart/2018/2/layout/IconCircleList"/>
    <dgm:cxn modelId="{0444514C-CDE4-48F0-9F15-87F1F708EA55}" type="presParOf" srcId="{28478606-CD91-4EB7-B1FB-D42A4C93C87C}" destId="{5310B413-7517-4738-AC49-F493ADE23C77}" srcOrd="3" destOrd="0" presId="urn:microsoft.com/office/officeart/2018/2/layout/IconCircleList"/>
    <dgm:cxn modelId="{D1B9B1A9-F240-475A-AF59-B15F1D116C46}" type="presParOf" srcId="{28478606-CD91-4EB7-B1FB-D42A4C93C87C}" destId="{0B16EF7E-A704-4FE0-9980-502B8104E1D7}" srcOrd="4" destOrd="0" presId="urn:microsoft.com/office/officeart/2018/2/layout/IconCircleList"/>
    <dgm:cxn modelId="{3640332C-1698-4406-B406-4C1BCE7F6F84}" type="presParOf" srcId="{0B16EF7E-A704-4FE0-9980-502B8104E1D7}" destId="{5BD187C8-D94F-496E-BD1B-A3A171EA7DA3}" srcOrd="0" destOrd="0" presId="urn:microsoft.com/office/officeart/2018/2/layout/IconCircleList"/>
    <dgm:cxn modelId="{640DA9EB-BB30-4708-ACE6-56A5B22A1974}" type="presParOf" srcId="{0B16EF7E-A704-4FE0-9980-502B8104E1D7}" destId="{D93BAEA6-F652-4A93-A9C1-282D807C06EA}" srcOrd="1" destOrd="0" presId="urn:microsoft.com/office/officeart/2018/2/layout/IconCircleList"/>
    <dgm:cxn modelId="{F061CA93-E4F6-49C3-8A94-186D1EA89316}" type="presParOf" srcId="{0B16EF7E-A704-4FE0-9980-502B8104E1D7}" destId="{E3DBB596-B05B-475F-99F7-152A792A5EE8}" srcOrd="2" destOrd="0" presId="urn:microsoft.com/office/officeart/2018/2/layout/IconCircleList"/>
    <dgm:cxn modelId="{A087E397-C096-4C20-993B-FE3B6387B1B0}" type="presParOf" srcId="{0B16EF7E-A704-4FE0-9980-502B8104E1D7}" destId="{AE4262AE-52AD-48E2-A072-25F251471784}" srcOrd="3" destOrd="0" presId="urn:microsoft.com/office/officeart/2018/2/layout/IconCircleList"/>
    <dgm:cxn modelId="{4F6D211E-4371-435C-87A7-977B3234B607}" type="presParOf" srcId="{28478606-CD91-4EB7-B1FB-D42A4C93C87C}" destId="{4A757302-7C75-4FA5-8DA7-B08259E6092B}" srcOrd="5" destOrd="0" presId="urn:microsoft.com/office/officeart/2018/2/layout/IconCircleList"/>
    <dgm:cxn modelId="{A884009D-3016-4B81-B4B5-FD86823C14D2}" type="presParOf" srcId="{28478606-CD91-4EB7-B1FB-D42A4C93C87C}" destId="{E205339B-767E-44D9-B43B-0D88154CD704}" srcOrd="6" destOrd="0" presId="urn:microsoft.com/office/officeart/2018/2/layout/IconCircleList"/>
    <dgm:cxn modelId="{2AF9576D-79FC-42BC-90D8-E32A1922798B}" type="presParOf" srcId="{E205339B-767E-44D9-B43B-0D88154CD704}" destId="{F846CEE7-EDD7-46DD-87C7-0E901D1E7BB9}" srcOrd="0" destOrd="0" presId="urn:microsoft.com/office/officeart/2018/2/layout/IconCircleList"/>
    <dgm:cxn modelId="{3EE566A2-F766-47D8-8CFA-FE8BB1E907EA}" type="presParOf" srcId="{E205339B-767E-44D9-B43B-0D88154CD704}" destId="{0A1BA766-1A77-4231-8ACB-2043A834F025}" srcOrd="1" destOrd="0" presId="urn:microsoft.com/office/officeart/2018/2/layout/IconCircleList"/>
    <dgm:cxn modelId="{DDCE6AE0-EC78-4039-ADE5-0E175180A287}" type="presParOf" srcId="{E205339B-767E-44D9-B43B-0D88154CD704}" destId="{B9B006F1-FADF-4E0C-9990-A6955F9B6E39}" srcOrd="2" destOrd="0" presId="urn:microsoft.com/office/officeart/2018/2/layout/IconCircleList"/>
    <dgm:cxn modelId="{29A571F4-0557-44FE-A8A4-469B510B72BC}" type="presParOf" srcId="{E205339B-767E-44D9-B43B-0D88154CD704}" destId="{72A255E8-6211-4E19-B865-C6DDB01DBC1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318FD-847D-434A-A709-BEF4B71A5B2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8D5BDA3-0C58-4C2F-B70B-262033CFD8C5}">
      <dgm:prSet/>
      <dgm:spPr/>
      <dgm:t>
        <a:bodyPr/>
        <a:lstStyle/>
        <a:p>
          <a:pPr>
            <a:lnSpc>
              <a:spcPct val="100000"/>
            </a:lnSpc>
          </a:pPr>
          <a:r>
            <a:rPr lang="en-US" b="1" i="0"/>
            <a:t>Agile Data Exploration</a:t>
          </a:r>
          <a:r>
            <a:rPr lang="en-US" b="0" i="0"/>
            <a:t>: Data lakes empower data scientists and analysts to embark on expeditions of data exploration, unencumbered by the constraints of data preprocessing. By decoupling storage from schema enforcement, data lakes accelerate the time-to-insight, enabling rapid experimentation and hypothesis testing.</a:t>
          </a:r>
          <a:endParaRPr lang="en-US"/>
        </a:p>
      </dgm:t>
    </dgm:pt>
    <dgm:pt modelId="{A0C49B24-AB69-43E1-AC7E-B5DEEA723081}" type="parTrans" cxnId="{F1195311-FFC1-4D5A-B4B4-8E9613623036}">
      <dgm:prSet/>
      <dgm:spPr/>
      <dgm:t>
        <a:bodyPr/>
        <a:lstStyle/>
        <a:p>
          <a:endParaRPr lang="en-US"/>
        </a:p>
      </dgm:t>
    </dgm:pt>
    <dgm:pt modelId="{123E0579-BFBC-4C7D-915B-21FAC9142046}" type="sibTrans" cxnId="{F1195311-FFC1-4D5A-B4B4-8E9613623036}">
      <dgm:prSet/>
      <dgm:spPr/>
      <dgm:t>
        <a:bodyPr/>
        <a:lstStyle/>
        <a:p>
          <a:endParaRPr lang="en-US"/>
        </a:p>
      </dgm:t>
    </dgm:pt>
    <dgm:pt modelId="{23870F60-A83A-464F-9A89-BAFB000E44B9}">
      <dgm:prSet/>
      <dgm:spPr/>
      <dgm:t>
        <a:bodyPr/>
        <a:lstStyle/>
        <a:p>
          <a:pPr>
            <a:lnSpc>
              <a:spcPct val="100000"/>
            </a:lnSpc>
          </a:pPr>
          <a:r>
            <a:rPr lang="en-US" b="1" i="0"/>
            <a:t>Holistic Data Insights</a:t>
          </a:r>
          <a:r>
            <a:rPr lang="en-US" b="0" i="0"/>
            <a:t>: By serving as a centralized hub for data ingestion and storage, data lakes provide a panoramic view of organizational data assets. This holistic perspective enables stakeholders across departments to tap into a unified source of truth, driving informed decision-making and strategic alignment.</a:t>
          </a:r>
          <a:endParaRPr lang="en-US"/>
        </a:p>
      </dgm:t>
    </dgm:pt>
    <dgm:pt modelId="{17C6625A-5E8E-4413-9514-1DD329484656}" type="parTrans" cxnId="{1FC03434-9DF0-44FE-A7CF-48E7E644206E}">
      <dgm:prSet/>
      <dgm:spPr/>
      <dgm:t>
        <a:bodyPr/>
        <a:lstStyle/>
        <a:p>
          <a:endParaRPr lang="en-US"/>
        </a:p>
      </dgm:t>
    </dgm:pt>
    <dgm:pt modelId="{F2D851C8-1C1E-4901-93DC-1EF2EAC70AC0}" type="sibTrans" cxnId="{1FC03434-9DF0-44FE-A7CF-48E7E644206E}">
      <dgm:prSet/>
      <dgm:spPr/>
      <dgm:t>
        <a:bodyPr/>
        <a:lstStyle/>
        <a:p>
          <a:endParaRPr lang="en-US"/>
        </a:p>
      </dgm:t>
    </dgm:pt>
    <dgm:pt modelId="{7901414B-3AB8-420F-AD54-35F17EA5BB3F}">
      <dgm:prSet/>
      <dgm:spPr/>
      <dgm:t>
        <a:bodyPr/>
        <a:lstStyle/>
        <a:p>
          <a:pPr>
            <a:lnSpc>
              <a:spcPct val="100000"/>
            </a:lnSpc>
          </a:pPr>
          <a:r>
            <a:rPr lang="en-US" b="1" i="0" dirty="0"/>
            <a:t>Innovation Acceleration</a:t>
          </a:r>
          <a:r>
            <a:rPr lang="en-US" b="0" i="0" dirty="0"/>
            <a:t>: Fueling innovation is at the heart of data lakes, where raw data acts as the catalyst for groundbreaking discoveries. Whether it's uncovering hidden patterns, predicting future trends, or personalizing customer experiences, data lakes serve as incubators for transformative ideas and initiatives.</a:t>
          </a:r>
          <a:endParaRPr lang="en-US" dirty="0"/>
        </a:p>
      </dgm:t>
    </dgm:pt>
    <dgm:pt modelId="{1FEB4D0C-D17E-405B-A7E3-8AA0BF6BBB2F}" type="parTrans" cxnId="{A31CE345-B36C-44E7-B91D-8F76F18576F4}">
      <dgm:prSet/>
      <dgm:spPr/>
      <dgm:t>
        <a:bodyPr/>
        <a:lstStyle/>
        <a:p>
          <a:endParaRPr lang="en-US"/>
        </a:p>
      </dgm:t>
    </dgm:pt>
    <dgm:pt modelId="{D8800946-6D3E-4D52-9045-1E6DA8CD78BF}" type="sibTrans" cxnId="{A31CE345-B36C-44E7-B91D-8F76F18576F4}">
      <dgm:prSet/>
      <dgm:spPr/>
      <dgm:t>
        <a:bodyPr/>
        <a:lstStyle/>
        <a:p>
          <a:endParaRPr lang="en-US"/>
        </a:p>
      </dgm:t>
    </dgm:pt>
    <dgm:pt modelId="{EC66B071-E776-419F-93F8-8C1F13A6FF48}">
      <dgm:prSet/>
      <dgm:spPr/>
      <dgm:t>
        <a:bodyPr/>
        <a:lstStyle/>
        <a:p>
          <a:pPr>
            <a:lnSpc>
              <a:spcPct val="100000"/>
            </a:lnSpc>
          </a:pPr>
          <a:r>
            <a:rPr lang="en-US" b="1" i="0"/>
            <a:t>Adaptive Data Architecture</a:t>
          </a:r>
          <a:r>
            <a:rPr lang="en-US" b="0" i="0"/>
            <a:t>: In a landscape characterized by data volatility and uncertainty, data lakes offer a resilient foundation for adaptive data architectures. By embracing change and evolution, data lakes empower organizations to future-proof their data infrastructure, ensuring agility and resilience in the face of uncertainty.</a:t>
          </a:r>
          <a:endParaRPr lang="en-US"/>
        </a:p>
      </dgm:t>
    </dgm:pt>
    <dgm:pt modelId="{7EC94CA2-DF71-4467-9DB1-26353922BE5F}" type="parTrans" cxnId="{216B47B0-2A65-430B-970D-4C1053A756CF}">
      <dgm:prSet/>
      <dgm:spPr/>
      <dgm:t>
        <a:bodyPr/>
        <a:lstStyle/>
        <a:p>
          <a:endParaRPr lang="en-US"/>
        </a:p>
      </dgm:t>
    </dgm:pt>
    <dgm:pt modelId="{D9049247-812C-4650-93EE-18A0ADFF879E}" type="sibTrans" cxnId="{216B47B0-2A65-430B-970D-4C1053A756CF}">
      <dgm:prSet/>
      <dgm:spPr/>
      <dgm:t>
        <a:bodyPr/>
        <a:lstStyle/>
        <a:p>
          <a:endParaRPr lang="en-US"/>
        </a:p>
      </dgm:t>
    </dgm:pt>
    <dgm:pt modelId="{0B393E6F-7DEB-4EB0-83E7-7F18A8FDF18B}" type="pres">
      <dgm:prSet presAssocID="{7C0318FD-847D-434A-A709-BEF4B71A5B2B}" presName="root" presStyleCnt="0">
        <dgm:presLayoutVars>
          <dgm:dir/>
          <dgm:resizeHandles val="exact"/>
        </dgm:presLayoutVars>
      </dgm:prSet>
      <dgm:spPr/>
    </dgm:pt>
    <dgm:pt modelId="{B61DD356-3E1F-420B-AED3-C320C4E325AE}" type="pres">
      <dgm:prSet presAssocID="{08D5BDA3-0C58-4C2F-B70B-262033CFD8C5}" presName="compNode" presStyleCnt="0"/>
      <dgm:spPr/>
    </dgm:pt>
    <dgm:pt modelId="{2E231243-6BC5-44DF-90F0-76B85ADFD6D4}" type="pres">
      <dgm:prSet presAssocID="{08D5BDA3-0C58-4C2F-B70B-262033CFD8C5}" presName="bgRect" presStyleLbl="bgShp" presStyleIdx="0" presStyleCnt="4"/>
      <dgm:spPr/>
    </dgm:pt>
    <dgm:pt modelId="{44956D4C-519E-4522-907E-EE40822E1A38}" type="pres">
      <dgm:prSet presAssocID="{08D5BDA3-0C58-4C2F-B70B-262033CFD8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terfall scene"/>
        </a:ext>
      </dgm:extLst>
    </dgm:pt>
    <dgm:pt modelId="{D0A9E4B9-FF50-4DF3-947A-3F5A2C33304A}" type="pres">
      <dgm:prSet presAssocID="{08D5BDA3-0C58-4C2F-B70B-262033CFD8C5}" presName="spaceRect" presStyleCnt="0"/>
      <dgm:spPr/>
    </dgm:pt>
    <dgm:pt modelId="{E5787BA7-D8A8-407B-BBA1-42CE260DD257}" type="pres">
      <dgm:prSet presAssocID="{08D5BDA3-0C58-4C2F-B70B-262033CFD8C5}" presName="parTx" presStyleLbl="revTx" presStyleIdx="0" presStyleCnt="4">
        <dgm:presLayoutVars>
          <dgm:chMax val="0"/>
          <dgm:chPref val="0"/>
        </dgm:presLayoutVars>
      </dgm:prSet>
      <dgm:spPr/>
    </dgm:pt>
    <dgm:pt modelId="{2412A1F7-0095-4819-9FB1-C168FE0365AD}" type="pres">
      <dgm:prSet presAssocID="{123E0579-BFBC-4C7D-915B-21FAC9142046}" presName="sibTrans" presStyleCnt="0"/>
      <dgm:spPr/>
    </dgm:pt>
    <dgm:pt modelId="{DC4D2B80-27DA-4ED8-8EEB-DC2748F1B7C5}" type="pres">
      <dgm:prSet presAssocID="{23870F60-A83A-464F-9A89-BAFB000E44B9}" presName="compNode" presStyleCnt="0"/>
      <dgm:spPr/>
    </dgm:pt>
    <dgm:pt modelId="{7C0539A4-3407-476A-9AD9-A120A5ACF65B}" type="pres">
      <dgm:prSet presAssocID="{23870F60-A83A-464F-9A89-BAFB000E44B9}" presName="bgRect" presStyleLbl="bgShp" presStyleIdx="1" presStyleCnt="4"/>
      <dgm:spPr/>
    </dgm:pt>
    <dgm:pt modelId="{6CDBC06C-6ECC-4907-B1B2-0D65675ADD5E}" type="pres">
      <dgm:prSet presAssocID="{23870F60-A83A-464F-9A89-BAFB000E44B9}"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atabase"/>
        </a:ext>
      </dgm:extLst>
    </dgm:pt>
    <dgm:pt modelId="{EF0D44E7-A716-4A6C-AED0-32AD5B21481F}" type="pres">
      <dgm:prSet presAssocID="{23870F60-A83A-464F-9A89-BAFB000E44B9}" presName="spaceRect" presStyleCnt="0"/>
      <dgm:spPr/>
    </dgm:pt>
    <dgm:pt modelId="{53A33307-F4AE-41B3-B844-54E55763FE89}" type="pres">
      <dgm:prSet presAssocID="{23870F60-A83A-464F-9A89-BAFB000E44B9}" presName="parTx" presStyleLbl="revTx" presStyleIdx="1" presStyleCnt="4">
        <dgm:presLayoutVars>
          <dgm:chMax val="0"/>
          <dgm:chPref val="0"/>
        </dgm:presLayoutVars>
      </dgm:prSet>
      <dgm:spPr/>
    </dgm:pt>
    <dgm:pt modelId="{3A91F581-75EE-48B6-A3B3-F1FBBBC2CDE4}" type="pres">
      <dgm:prSet presAssocID="{F2D851C8-1C1E-4901-93DC-1EF2EAC70AC0}" presName="sibTrans" presStyleCnt="0"/>
      <dgm:spPr/>
    </dgm:pt>
    <dgm:pt modelId="{491F54D3-AC55-4226-8D44-C16E49C6417B}" type="pres">
      <dgm:prSet presAssocID="{7901414B-3AB8-420F-AD54-35F17EA5BB3F}" presName="compNode" presStyleCnt="0"/>
      <dgm:spPr/>
    </dgm:pt>
    <dgm:pt modelId="{4CE65433-27B7-4CEF-A6AB-AAE8B1D66C22}" type="pres">
      <dgm:prSet presAssocID="{7901414B-3AB8-420F-AD54-35F17EA5BB3F}" presName="bgRect" presStyleLbl="bgShp" presStyleIdx="2" presStyleCnt="4"/>
      <dgm:spPr/>
    </dgm:pt>
    <dgm:pt modelId="{CD454A2B-1EFD-4E4A-87EB-047E70584ADA}" type="pres">
      <dgm:prSet presAssocID="{7901414B-3AB8-420F-AD54-35F17EA5BB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re"/>
        </a:ext>
      </dgm:extLst>
    </dgm:pt>
    <dgm:pt modelId="{1A0141FE-43C5-4FF6-A3F7-4FA7A67A34E6}" type="pres">
      <dgm:prSet presAssocID="{7901414B-3AB8-420F-AD54-35F17EA5BB3F}" presName="spaceRect" presStyleCnt="0"/>
      <dgm:spPr/>
    </dgm:pt>
    <dgm:pt modelId="{553CE352-4235-41ED-BF08-F479AE191846}" type="pres">
      <dgm:prSet presAssocID="{7901414B-3AB8-420F-AD54-35F17EA5BB3F}" presName="parTx" presStyleLbl="revTx" presStyleIdx="2" presStyleCnt="4">
        <dgm:presLayoutVars>
          <dgm:chMax val="0"/>
          <dgm:chPref val="0"/>
        </dgm:presLayoutVars>
      </dgm:prSet>
      <dgm:spPr/>
    </dgm:pt>
    <dgm:pt modelId="{D2CBEEBD-DE5B-485B-8BC2-3D9EAFF1AD8F}" type="pres">
      <dgm:prSet presAssocID="{D8800946-6D3E-4D52-9045-1E6DA8CD78BF}" presName="sibTrans" presStyleCnt="0"/>
      <dgm:spPr/>
    </dgm:pt>
    <dgm:pt modelId="{4DF7E492-4F59-424C-9E1B-30B3FB2393DA}" type="pres">
      <dgm:prSet presAssocID="{EC66B071-E776-419F-93F8-8C1F13A6FF48}" presName="compNode" presStyleCnt="0"/>
      <dgm:spPr/>
    </dgm:pt>
    <dgm:pt modelId="{C86E72C8-9CBD-46DB-9711-068F524D7B73}" type="pres">
      <dgm:prSet presAssocID="{EC66B071-E776-419F-93F8-8C1F13A6FF48}" presName="bgRect" presStyleLbl="bgShp" presStyleIdx="3" presStyleCnt="4"/>
      <dgm:spPr/>
    </dgm:pt>
    <dgm:pt modelId="{3B124E00-2966-440D-A0D7-7647E834795B}" type="pres">
      <dgm:prSet presAssocID="{EC66B071-E776-419F-93F8-8C1F13A6FF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a:ext>
      </dgm:extLst>
    </dgm:pt>
    <dgm:pt modelId="{B8780121-B8A6-46C7-B38F-F3D1A8B0611D}" type="pres">
      <dgm:prSet presAssocID="{EC66B071-E776-419F-93F8-8C1F13A6FF48}" presName="spaceRect" presStyleCnt="0"/>
      <dgm:spPr/>
    </dgm:pt>
    <dgm:pt modelId="{62BD8967-8A64-47FB-8FC1-B776EBECEEBC}" type="pres">
      <dgm:prSet presAssocID="{EC66B071-E776-419F-93F8-8C1F13A6FF48}" presName="parTx" presStyleLbl="revTx" presStyleIdx="3" presStyleCnt="4">
        <dgm:presLayoutVars>
          <dgm:chMax val="0"/>
          <dgm:chPref val="0"/>
        </dgm:presLayoutVars>
      </dgm:prSet>
      <dgm:spPr/>
    </dgm:pt>
  </dgm:ptLst>
  <dgm:cxnLst>
    <dgm:cxn modelId="{F1195311-FFC1-4D5A-B4B4-8E9613623036}" srcId="{7C0318FD-847D-434A-A709-BEF4B71A5B2B}" destId="{08D5BDA3-0C58-4C2F-B70B-262033CFD8C5}" srcOrd="0" destOrd="0" parTransId="{A0C49B24-AB69-43E1-AC7E-B5DEEA723081}" sibTransId="{123E0579-BFBC-4C7D-915B-21FAC9142046}"/>
    <dgm:cxn modelId="{1FC03434-9DF0-44FE-A7CF-48E7E644206E}" srcId="{7C0318FD-847D-434A-A709-BEF4B71A5B2B}" destId="{23870F60-A83A-464F-9A89-BAFB000E44B9}" srcOrd="1" destOrd="0" parTransId="{17C6625A-5E8E-4413-9514-1DD329484656}" sibTransId="{F2D851C8-1C1E-4901-93DC-1EF2EAC70AC0}"/>
    <dgm:cxn modelId="{9DEC615D-5DC0-4405-BBC9-8934CB10D37F}" type="presOf" srcId="{7C0318FD-847D-434A-A709-BEF4B71A5B2B}" destId="{0B393E6F-7DEB-4EB0-83E7-7F18A8FDF18B}" srcOrd="0" destOrd="0" presId="urn:microsoft.com/office/officeart/2018/2/layout/IconVerticalSolidList"/>
    <dgm:cxn modelId="{A31CE345-B36C-44E7-B91D-8F76F18576F4}" srcId="{7C0318FD-847D-434A-A709-BEF4B71A5B2B}" destId="{7901414B-3AB8-420F-AD54-35F17EA5BB3F}" srcOrd="2" destOrd="0" parTransId="{1FEB4D0C-D17E-405B-A7E3-8AA0BF6BBB2F}" sibTransId="{D8800946-6D3E-4D52-9045-1E6DA8CD78BF}"/>
    <dgm:cxn modelId="{538A9A68-CC68-44B0-8A21-F4A3E3249078}" type="presOf" srcId="{EC66B071-E776-419F-93F8-8C1F13A6FF48}" destId="{62BD8967-8A64-47FB-8FC1-B776EBECEEBC}" srcOrd="0" destOrd="0" presId="urn:microsoft.com/office/officeart/2018/2/layout/IconVerticalSolidList"/>
    <dgm:cxn modelId="{216B47B0-2A65-430B-970D-4C1053A756CF}" srcId="{7C0318FD-847D-434A-A709-BEF4B71A5B2B}" destId="{EC66B071-E776-419F-93F8-8C1F13A6FF48}" srcOrd="3" destOrd="0" parTransId="{7EC94CA2-DF71-4467-9DB1-26353922BE5F}" sibTransId="{D9049247-812C-4650-93EE-18A0ADFF879E}"/>
    <dgm:cxn modelId="{273A70D5-8E1E-4A5E-928D-DB449F939E82}" type="presOf" srcId="{23870F60-A83A-464F-9A89-BAFB000E44B9}" destId="{53A33307-F4AE-41B3-B844-54E55763FE89}" srcOrd="0" destOrd="0" presId="urn:microsoft.com/office/officeart/2018/2/layout/IconVerticalSolidList"/>
    <dgm:cxn modelId="{E0BCA7DB-F3AB-4DC9-8F8E-8A774A92A25B}" type="presOf" srcId="{7901414B-3AB8-420F-AD54-35F17EA5BB3F}" destId="{553CE352-4235-41ED-BF08-F479AE191846}" srcOrd="0" destOrd="0" presId="urn:microsoft.com/office/officeart/2018/2/layout/IconVerticalSolidList"/>
    <dgm:cxn modelId="{498DD3FA-2EEC-4960-B2BB-41F0727AE9BB}" type="presOf" srcId="{08D5BDA3-0C58-4C2F-B70B-262033CFD8C5}" destId="{E5787BA7-D8A8-407B-BBA1-42CE260DD257}" srcOrd="0" destOrd="0" presId="urn:microsoft.com/office/officeart/2018/2/layout/IconVerticalSolidList"/>
    <dgm:cxn modelId="{0A26D776-924D-4284-B4C5-244004216737}" type="presParOf" srcId="{0B393E6F-7DEB-4EB0-83E7-7F18A8FDF18B}" destId="{B61DD356-3E1F-420B-AED3-C320C4E325AE}" srcOrd="0" destOrd="0" presId="urn:microsoft.com/office/officeart/2018/2/layout/IconVerticalSolidList"/>
    <dgm:cxn modelId="{BB98860E-32DD-4CEC-B4E5-202B7A819350}" type="presParOf" srcId="{B61DD356-3E1F-420B-AED3-C320C4E325AE}" destId="{2E231243-6BC5-44DF-90F0-76B85ADFD6D4}" srcOrd="0" destOrd="0" presId="urn:microsoft.com/office/officeart/2018/2/layout/IconVerticalSolidList"/>
    <dgm:cxn modelId="{5B698883-1570-4E50-BF41-62BE3581C73F}" type="presParOf" srcId="{B61DD356-3E1F-420B-AED3-C320C4E325AE}" destId="{44956D4C-519E-4522-907E-EE40822E1A38}" srcOrd="1" destOrd="0" presId="urn:microsoft.com/office/officeart/2018/2/layout/IconVerticalSolidList"/>
    <dgm:cxn modelId="{871A1B4C-7989-48C7-8428-5E19D1DFB0D5}" type="presParOf" srcId="{B61DD356-3E1F-420B-AED3-C320C4E325AE}" destId="{D0A9E4B9-FF50-4DF3-947A-3F5A2C33304A}" srcOrd="2" destOrd="0" presId="urn:microsoft.com/office/officeart/2018/2/layout/IconVerticalSolidList"/>
    <dgm:cxn modelId="{E5C444A2-E9C2-40AD-9BC8-36C352472E7B}" type="presParOf" srcId="{B61DD356-3E1F-420B-AED3-C320C4E325AE}" destId="{E5787BA7-D8A8-407B-BBA1-42CE260DD257}" srcOrd="3" destOrd="0" presId="urn:microsoft.com/office/officeart/2018/2/layout/IconVerticalSolidList"/>
    <dgm:cxn modelId="{6370090C-4A0F-4FAC-B982-24C18EC0FA5C}" type="presParOf" srcId="{0B393E6F-7DEB-4EB0-83E7-7F18A8FDF18B}" destId="{2412A1F7-0095-4819-9FB1-C168FE0365AD}" srcOrd="1" destOrd="0" presId="urn:microsoft.com/office/officeart/2018/2/layout/IconVerticalSolidList"/>
    <dgm:cxn modelId="{DBA20E14-9A15-4BD3-B7BE-951CE0E92AFB}" type="presParOf" srcId="{0B393E6F-7DEB-4EB0-83E7-7F18A8FDF18B}" destId="{DC4D2B80-27DA-4ED8-8EEB-DC2748F1B7C5}" srcOrd="2" destOrd="0" presId="urn:microsoft.com/office/officeart/2018/2/layout/IconVerticalSolidList"/>
    <dgm:cxn modelId="{BDA1E8D8-A2E3-4E7F-9795-5B762B2371E4}" type="presParOf" srcId="{DC4D2B80-27DA-4ED8-8EEB-DC2748F1B7C5}" destId="{7C0539A4-3407-476A-9AD9-A120A5ACF65B}" srcOrd="0" destOrd="0" presId="urn:microsoft.com/office/officeart/2018/2/layout/IconVerticalSolidList"/>
    <dgm:cxn modelId="{37A98CFB-915F-4DC2-AE8A-FEDF0D00C63E}" type="presParOf" srcId="{DC4D2B80-27DA-4ED8-8EEB-DC2748F1B7C5}" destId="{6CDBC06C-6ECC-4907-B1B2-0D65675ADD5E}" srcOrd="1" destOrd="0" presId="urn:microsoft.com/office/officeart/2018/2/layout/IconVerticalSolidList"/>
    <dgm:cxn modelId="{550D1F79-A84B-46A6-B17D-AE5DEA72C360}" type="presParOf" srcId="{DC4D2B80-27DA-4ED8-8EEB-DC2748F1B7C5}" destId="{EF0D44E7-A716-4A6C-AED0-32AD5B21481F}" srcOrd="2" destOrd="0" presId="urn:microsoft.com/office/officeart/2018/2/layout/IconVerticalSolidList"/>
    <dgm:cxn modelId="{B156D7A4-6FB1-4106-B12F-CD50D9515D52}" type="presParOf" srcId="{DC4D2B80-27DA-4ED8-8EEB-DC2748F1B7C5}" destId="{53A33307-F4AE-41B3-B844-54E55763FE89}" srcOrd="3" destOrd="0" presId="urn:microsoft.com/office/officeart/2018/2/layout/IconVerticalSolidList"/>
    <dgm:cxn modelId="{E9F02870-8DA6-4A0F-BF50-5070266DD1DE}" type="presParOf" srcId="{0B393E6F-7DEB-4EB0-83E7-7F18A8FDF18B}" destId="{3A91F581-75EE-48B6-A3B3-F1FBBBC2CDE4}" srcOrd="3" destOrd="0" presId="urn:microsoft.com/office/officeart/2018/2/layout/IconVerticalSolidList"/>
    <dgm:cxn modelId="{727B8E60-60C2-4E8A-8D17-0090F9C18EF2}" type="presParOf" srcId="{0B393E6F-7DEB-4EB0-83E7-7F18A8FDF18B}" destId="{491F54D3-AC55-4226-8D44-C16E49C6417B}" srcOrd="4" destOrd="0" presId="urn:microsoft.com/office/officeart/2018/2/layout/IconVerticalSolidList"/>
    <dgm:cxn modelId="{664E9A2D-6720-4044-80C6-5179E40443AA}" type="presParOf" srcId="{491F54D3-AC55-4226-8D44-C16E49C6417B}" destId="{4CE65433-27B7-4CEF-A6AB-AAE8B1D66C22}" srcOrd="0" destOrd="0" presId="urn:microsoft.com/office/officeart/2018/2/layout/IconVerticalSolidList"/>
    <dgm:cxn modelId="{A65088A2-DB9A-4CE9-9012-9267E2A869F7}" type="presParOf" srcId="{491F54D3-AC55-4226-8D44-C16E49C6417B}" destId="{CD454A2B-1EFD-4E4A-87EB-047E70584ADA}" srcOrd="1" destOrd="0" presId="urn:microsoft.com/office/officeart/2018/2/layout/IconVerticalSolidList"/>
    <dgm:cxn modelId="{05714638-C5CA-4C42-BCA5-AC9AA419FFBB}" type="presParOf" srcId="{491F54D3-AC55-4226-8D44-C16E49C6417B}" destId="{1A0141FE-43C5-4FF6-A3F7-4FA7A67A34E6}" srcOrd="2" destOrd="0" presId="urn:microsoft.com/office/officeart/2018/2/layout/IconVerticalSolidList"/>
    <dgm:cxn modelId="{17A37E79-4645-4A5F-AFAC-564AA27C41B9}" type="presParOf" srcId="{491F54D3-AC55-4226-8D44-C16E49C6417B}" destId="{553CE352-4235-41ED-BF08-F479AE191846}" srcOrd="3" destOrd="0" presId="urn:microsoft.com/office/officeart/2018/2/layout/IconVerticalSolidList"/>
    <dgm:cxn modelId="{46B8D135-33DC-42FA-8F4C-961297A09012}" type="presParOf" srcId="{0B393E6F-7DEB-4EB0-83E7-7F18A8FDF18B}" destId="{D2CBEEBD-DE5B-485B-8BC2-3D9EAFF1AD8F}" srcOrd="5" destOrd="0" presId="urn:microsoft.com/office/officeart/2018/2/layout/IconVerticalSolidList"/>
    <dgm:cxn modelId="{64DC7665-5F88-4CF5-B2DF-07810B1D1B2A}" type="presParOf" srcId="{0B393E6F-7DEB-4EB0-83E7-7F18A8FDF18B}" destId="{4DF7E492-4F59-424C-9E1B-30B3FB2393DA}" srcOrd="6" destOrd="0" presId="urn:microsoft.com/office/officeart/2018/2/layout/IconVerticalSolidList"/>
    <dgm:cxn modelId="{A799B125-F630-47A9-892D-E8FB6F23D90F}" type="presParOf" srcId="{4DF7E492-4F59-424C-9E1B-30B3FB2393DA}" destId="{C86E72C8-9CBD-46DB-9711-068F524D7B73}" srcOrd="0" destOrd="0" presId="urn:microsoft.com/office/officeart/2018/2/layout/IconVerticalSolidList"/>
    <dgm:cxn modelId="{96C0D7F2-8FCC-4DF9-B467-F5AAFCE33243}" type="presParOf" srcId="{4DF7E492-4F59-424C-9E1B-30B3FB2393DA}" destId="{3B124E00-2966-440D-A0D7-7647E834795B}" srcOrd="1" destOrd="0" presId="urn:microsoft.com/office/officeart/2018/2/layout/IconVerticalSolidList"/>
    <dgm:cxn modelId="{976A3895-9323-412E-8628-F3955ED482CD}" type="presParOf" srcId="{4DF7E492-4F59-424C-9E1B-30B3FB2393DA}" destId="{B8780121-B8A6-46C7-B38F-F3D1A8B0611D}" srcOrd="2" destOrd="0" presId="urn:microsoft.com/office/officeart/2018/2/layout/IconVerticalSolidList"/>
    <dgm:cxn modelId="{030AABA0-F270-48C3-9442-574F71B3E823}" type="presParOf" srcId="{4DF7E492-4F59-424C-9E1B-30B3FB2393DA}" destId="{62BD8967-8A64-47FB-8FC1-B776EBECEE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17658-BB06-475C-A42C-62DC24AF33F6}">
      <dsp:nvSpPr>
        <dsp:cNvPr id="0" name=""/>
        <dsp:cNvSpPr/>
      </dsp:nvSpPr>
      <dsp:spPr>
        <a:xfrm>
          <a:off x="72633" y="753018"/>
          <a:ext cx="1505234" cy="15052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0C031-0136-4FDF-B55F-28BEEA10FF09}">
      <dsp:nvSpPr>
        <dsp:cNvPr id="0" name=""/>
        <dsp:cNvSpPr/>
      </dsp:nvSpPr>
      <dsp:spPr>
        <a:xfrm>
          <a:off x="388733" y="1069117"/>
          <a:ext cx="873036" cy="8730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F092CB-CEFB-451A-B260-0E7E7783D29B}">
      <dsp:nvSpPr>
        <dsp:cNvPr id="0" name=""/>
        <dsp:cNvSpPr/>
      </dsp:nvSpPr>
      <dsp:spPr>
        <a:xfrm>
          <a:off x="1900419" y="753018"/>
          <a:ext cx="3548053" cy="15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Schema-on-Read Flexibility</a:t>
          </a:r>
          <a:r>
            <a:rPr lang="en-US" sz="1400" b="0" i="0" kern="1200" dirty="0"/>
            <a:t>: The schema-on-read architecture of data lakes liberates data from the constraints of predefined structures, allowing for on-the-fly schema application during analysis. This flexibility empowers data consumers to explore and interpret data without upfront schema definition.</a:t>
          </a:r>
          <a:endParaRPr lang="en-US" sz="1400" kern="1200" dirty="0"/>
        </a:p>
      </dsp:txBody>
      <dsp:txXfrm>
        <a:off x="1900419" y="753018"/>
        <a:ext cx="3548053" cy="1505234"/>
      </dsp:txXfrm>
    </dsp:sp>
    <dsp:sp modelId="{AE630453-69E9-489C-8B5E-C85726A8BC55}">
      <dsp:nvSpPr>
        <dsp:cNvPr id="0" name=""/>
        <dsp:cNvSpPr/>
      </dsp:nvSpPr>
      <dsp:spPr>
        <a:xfrm>
          <a:off x="6066693" y="753018"/>
          <a:ext cx="1505234" cy="15052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1BB44C-F5BD-4DD9-9826-BA305C1BCF6F}">
      <dsp:nvSpPr>
        <dsp:cNvPr id="0" name=""/>
        <dsp:cNvSpPr/>
      </dsp:nvSpPr>
      <dsp:spPr>
        <a:xfrm>
          <a:off x="6382792" y="1069117"/>
          <a:ext cx="873036" cy="8730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3D1B2D-FDCB-4F58-B3A2-ADAED42620D4}">
      <dsp:nvSpPr>
        <dsp:cNvPr id="0" name=""/>
        <dsp:cNvSpPr/>
      </dsp:nvSpPr>
      <dsp:spPr>
        <a:xfrm>
          <a:off x="7894478" y="753018"/>
          <a:ext cx="3548053" cy="15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a:t>Scalability Beyond Boundaries</a:t>
          </a:r>
          <a:r>
            <a:rPr lang="en-US" sz="1400" b="0" i="0" kern="1200"/>
            <a:t>: Data lakes are built to scale limitlessly, expanding seamlessly to accommodate petabytes of data without compromising performance. Leveraging distributed storage and processing technologies, data lakes ensure that organizations can scale their data infrastructure in tandem with growing data demands.</a:t>
          </a:r>
          <a:endParaRPr lang="en-US" sz="1400" kern="1200"/>
        </a:p>
      </dsp:txBody>
      <dsp:txXfrm>
        <a:off x="7894478" y="753018"/>
        <a:ext cx="3548053" cy="1505234"/>
      </dsp:txXfrm>
    </dsp:sp>
    <dsp:sp modelId="{5BD187C8-D94F-496E-BD1B-A3A171EA7DA3}">
      <dsp:nvSpPr>
        <dsp:cNvPr id="0" name=""/>
        <dsp:cNvSpPr/>
      </dsp:nvSpPr>
      <dsp:spPr>
        <a:xfrm>
          <a:off x="72633" y="3183320"/>
          <a:ext cx="1505234" cy="15052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BAEA6-F652-4A93-A9C1-282D807C06EA}">
      <dsp:nvSpPr>
        <dsp:cNvPr id="0" name=""/>
        <dsp:cNvSpPr/>
      </dsp:nvSpPr>
      <dsp:spPr>
        <a:xfrm>
          <a:off x="388733" y="3499420"/>
          <a:ext cx="873036" cy="8730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4262AE-52AD-48E2-A072-25F251471784}">
      <dsp:nvSpPr>
        <dsp:cNvPr id="0" name=""/>
        <dsp:cNvSpPr/>
      </dsp:nvSpPr>
      <dsp:spPr>
        <a:xfrm>
          <a:off x="1900419" y="3183320"/>
          <a:ext cx="3548053" cy="15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a:t>Data Variety Embrace</a:t>
          </a:r>
          <a:r>
            <a:rPr lang="en-US" sz="1400" b="0" i="0" kern="1200"/>
            <a:t>: From structured transactional data to unstructured log files and multimedia content, data lakes embrace diversity in all its forms. By supporting a wide range of data types and formats, data lakes serve as melting pots for disparate data sources, fostering collaboration and insights discovery.</a:t>
          </a:r>
          <a:endParaRPr lang="en-US" sz="1400" kern="1200"/>
        </a:p>
      </dsp:txBody>
      <dsp:txXfrm>
        <a:off x="1900419" y="3183320"/>
        <a:ext cx="3548053" cy="1505234"/>
      </dsp:txXfrm>
    </dsp:sp>
    <dsp:sp modelId="{F846CEE7-EDD7-46DD-87C7-0E901D1E7BB9}">
      <dsp:nvSpPr>
        <dsp:cNvPr id="0" name=""/>
        <dsp:cNvSpPr/>
      </dsp:nvSpPr>
      <dsp:spPr>
        <a:xfrm>
          <a:off x="6066693" y="3183320"/>
          <a:ext cx="1505234" cy="15052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BA766-1A77-4231-8ACB-2043A834F025}">
      <dsp:nvSpPr>
        <dsp:cNvPr id="0" name=""/>
        <dsp:cNvSpPr/>
      </dsp:nvSpPr>
      <dsp:spPr>
        <a:xfrm>
          <a:off x="6382792" y="3499420"/>
          <a:ext cx="873036" cy="8730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A255E8-6211-4E19-B865-C6DDB01DBC12}">
      <dsp:nvSpPr>
        <dsp:cNvPr id="0" name=""/>
        <dsp:cNvSpPr/>
      </dsp:nvSpPr>
      <dsp:spPr>
        <a:xfrm>
          <a:off x="7894478" y="3183320"/>
          <a:ext cx="3548053" cy="15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a:t>Cost-Effective Storage Solutions</a:t>
          </a:r>
          <a:r>
            <a:rPr lang="en-US" sz="1400" b="0" i="0" kern="1200"/>
            <a:t>: With the advent of cloud-based storage services, data lakes offer a cost-effective alternative to traditional on-premises data warehouses. By leveraging pay-as-you-go pricing models and elastic scalability, organizations can optimize their storage costs while maximizing data accessibility.</a:t>
          </a:r>
          <a:endParaRPr lang="en-US" sz="1400" kern="1200"/>
        </a:p>
      </dsp:txBody>
      <dsp:txXfrm>
        <a:off x="7894478" y="3183320"/>
        <a:ext cx="3548053" cy="15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31243-6BC5-44DF-90F0-76B85ADFD6D4}">
      <dsp:nvSpPr>
        <dsp:cNvPr id="0" name=""/>
        <dsp:cNvSpPr/>
      </dsp:nvSpPr>
      <dsp:spPr>
        <a:xfrm>
          <a:off x="0" y="2001"/>
          <a:ext cx="10390094" cy="10144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956D4C-519E-4522-907E-EE40822E1A38}">
      <dsp:nvSpPr>
        <dsp:cNvPr id="0" name=""/>
        <dsp:cNvSpPr/>
      </dsp:nvSpPr>
      <dsp:spPr>
        <a:xfrm>
          <a:off x="306885" y="230263"/>
          <a:ext cx="557974" cy="557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87BA7-D8A8-407B-BBA1-42CE260DD257}">
      <dsp:nvSpPr>
        <dsp:cNvPr id="0" name=""/>
        <dsp:cNvSpPr/>
      </dsp:nvSpPr>
      <dsp:spPr>
        <a:xfrm>
          <a:off x="1171746" y="2001"/>
          <a:ext cx="9218347" cy="1014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68" tIns="107368" rIns="107368" bIns="107368" numCol="1" spcCol="1270" anchor="ctr" anchorCtr="0">
          <a:noAutofit/>
        </a:bodyPr>
        <a:lstStyle/>
        <a:p>
          <a:pPr marL="0" lvl="0" indent="0" algn="l" defTabSz="666750">
            <a:lnSpc>
              <a:spcPct val="100000"/>
            </a:lnSpc>
            <a:spcBef>
              <a:spcPct val="0"/>
            </a:spcBef>
            <a:spcAft>
              <a:spcPct val="35000"/>
            </a:spcAft>
            <a:buNone/>
          </a:pPr>
          <a:r>
            <a:rPr lang="en-US" sz="1500" b="1" i="0" kern="1200"/>
            <a:t>Agile Data Exploration</a:t>
          </a:r>
          <a:r>
            <a:rPr lang="en-US" sz="1500" b="0" i="0" kern="1200"/>
            <a:t>: Data lakes empower data scientists and analysts to embark on expeditions of data exploration, unencumbered by the constraints of data preprocessing. By decoupling storage from schema enforcement, data lakes accelerate the time-to-insight, enabling rapid experimentation and hypothesis testing.</a:t>
          </a:r>
          <a:endParaRPr lang="en-US" sz="1500" kern="1200"/>
        </a:p>
      </dsp:txBody>
      <dsp:txXfrm>
        <a:off x="1171746" y="2001"/>
        <a:ext cx="9218347" cy="1014498"/>
      </dsp:txXfrm>
    </dsp:sp>
    <dsp:sp modelId="{7C0539A4-3407-476A-9AD9-A120A5ACF65B}">
      <dsp:nvSpPr>
        <dsp:cNvPr id="0" name=""/>
        <dsp:cNvSpPr/>
      </dsp:nvSpPr>
      <dsp:spPr>
        <a:xfrm>
          <a:off x="0" y="1270125"/>
          <a:ext cx="10390094" cy="10144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BC06C-6ECC-4907-B1B2-0D65675ADD5E}">
      <dsp:nvSpPr>
        <dsp:cNvPr id="0" name=""/>
        <dsp:cNvSpPr/>
      </dsp:nvSpPr>
      <dsp:spPr>
        <a:xfrm>
          <a:off x="306885" y="1498387"/>
          <a:ext cx="557974" cy="55797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33307-F4AE-41B3-B844-54E55763FE89}">
      <dsp:nvSpPr>
        <dsp:cNvPr id="0" name=""/>
        <dsp:cNvSpPr/>
      </dsp:nvSpPr>
      <dsp:spPr>
        <a:xfrm>
          <a:off x="1171746" y="1270125"/>
          <a:ext cx="9218347" cy="1014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68" tIns="107368" rIns="107368" bIns="107368" numCol="1" spcCol="1270" anchor="ctr" anchorCtr="0">
          <a:noAutofit/>
        </a:bodyPr>
        <a:lstStyle/>
        <a:p>
          <a:pPr marL="0" lvl="0" indent="0" algn="l" defTabSz="666750">
            <a:lnSpc>
              <a:spcPct val="100000"/>
            </a:lnSpc>
            <a:spcBef>
              <a:spcPct val="0"/>
            </a:spcBef>
            <a:spcAft>
              <a:spcPct val="35000"/>
            </a:spcAft>
            <a:buNone/>
          </a:pPr>
          <a:r>
            <a:rPr lang="en-US" sz="1500" b="1" i="0" kern="1200"/>
            <a:t>Holistic Data Insights</a:t>
          </a:r>
          <a:r>
            <a:rPr lang="en-US" sz="1500" b="0" i="0" kern="1200"/>
            <a:t>: By serving as a centralized hub for data ingestion and storage, data lakes provide a panoramic view of organizational data assets. This holistic perspective enables stakeholders across departments to tap into a unified source of truth, driving informed decision-making and strategic alignment.</a:t>
          </a:r>
          <a:endParaRPr lang="en-US" sz="1500" kern="1200"/>
        </a:p>
      </dsp:txBody>
      <dsp:txXfrm>
        <a:off x="1171746" y="1270125"/>
        <a:ext cx="9218347" cy="1014498"/>
      </dsp:txXfrm>
    </dsp:sp>
    <dsp:sp modelId="{4CE65433-27B7-4CEF-A6AB-AAE8B1D66C22}">
      <dsp:nvSpPr>
        <dsp:cNvPr id="0" name=""/>
        <dsp:cNvSpPr/>
      </dsp:nvSpPr>
      <dsp:spPr>
        <a:xfrm>
          <a:off x="0" y="2538248"/>
          <a:ext cx="10390094" cy="10144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54A2B-1EFD-4E4A-87EB-047E70584ADA}">
      <dsp:nvSpPr>
        <dsp:cNvPr id="0" name=""/>
        <dsp:cNvSpPr/>
      </dsp:nvSpPr>
      <dsp:spPr>
        <a:xfrm>
          <a:off x="306885" y="2766511"/>
          <a:ext cx="557974" cy="557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3CE352-4235-41ED-BF08-F479AE191846}">
      <dsp:nvSpPr>
        <dsp:cNvPr id="0" name=""/>
        <dsp:cNvSpPr/>
      </dsp:nvSpPr>
      <dsp:spPr>
        <a:xfrm>
          <a:off x="1171746" y="2538248"/>
          <a:ext cx="9218347" cy="1014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68" tIns="107368" rIns="107368" bIns="107368" numCol="1" spcCol="1270" anchor="ctr" anchorCtr="0">
          <a:noAutofit/>
        </a:bodyPr>
        <a:lstStyle/>
        <a:p>
          <a:pPr marL="0" lvl="0" indent="0" algn="l" defTabSz="666750">
            <a:lnSpc>
              <a:spcPct val="100000"/>
            </a:lnSpc>
            <a:spcBef>
              <a:spcPct val="0"/>
            </a:spcBef>
            <a:spcAft>
              <a:spcPct val="35000"/>
            </a:spcAft>
            <a:buNone/>
          </a:pPr>
          <a:r>
            <a:rPr lang="en-US" sz="1500" b="1" i="0" kern="1200" dirty="0"/>
            <a:t>Innovation Acceleration</a:t>
          </a:r>
          <a:r>
            <a:rPr lang="en-US" sz="1500" b="0" i="0" kern="1200" dirty="0"/>
            <a:t>: Fueling innovation is at the heart of data lakes, where raw data acts as the catalyst for groundbreaking discoveries. Whether it's uncovering hidden patterns, predicting future trends, or personalizing customer experiences, data lakes serve as incubators for transformative ideas and initiatives.</a:t>
          </a:r>
          <a:endParaRPr lang="en-US" sz="1500" kern="1200" dirty="0"/>
        </a:p>
      </dsp:txBody>
      <dsp:txXfrm>
        <a:off x="1171746" y="2538248"/>
        <a:ext cx="9218347" cy="1014498"/>
      </dsp:txXfrm>
    </dsp:sp>
    <dsp:sp modelId="{C86E72C8-9CBD-46DB-9711-068F524D7B73}">
      <dsp:nvSpPr>
        <dsp:cNvPr id="0" name=""/>
        <dsp:cNvSpPr/>
      </dsp:nvSpPr>
      <dsp:spPr>
        <a:xfrm>
          <a:off x="0" y="3806372"/>
          <a:ext cx="10390094" cy="10144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124E00-2966-440D-A0D7-7647E834795B}">
      <dsp:nvSpPr>
        <dsp:cNvPr id="0" name=""/>
        <dsp:cNvSpPr/>
      </dsp:nvSpPr>
      <dsp:spPr>
        <a:xfrm>
          <a:off x="306885" y="4034634"/>
          <a:ext cx="557974" cy="557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D8967-8A64-47FB-8FC1-B776EBECEEBC}">
      <dsp:nvSpPr>
        <dsp:cNvPr id="0" name=""/>
        <dsp:cNvSpPr/>
      </dsp:nvSpPr>
      <dsp:spPr>
        <a:xfrm>
          <a:off x="1171746" y="3806372"/>
          <a:ext cx="9218347" cy="1014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68" tIns="107368" rIns="107368" bIns="107368" numCol="1" spcCol="1270" anchor="ctr" anchorCtr="0">
          <a:noAutofit/>
        </a:bodyPr>
        <a:lstStyle/>
        <a:p>
          <a:pPr marL="0" lvl="0" indent="0" algn="l" defTabSz="666750">
            <a:lnSpc>
              <a:spcPct val="100000"/>
            </a:lnSpc>
            <a:spcBef>
              <a:spcPct val="0"/>
            </a:spcBef>
            <a:spcAft>
              <a:spcPct val="35000"/>
            </a:spcAft>
            <a:buNone/>
          </a:pPr>
          <a:r>
            <a:rPr lang="en-US" sz="1500" b="1" i="0" kern="1200"/>
            <a:t>Adaptive Data Architecture</a:t>
          </a:r>
          <a:r>
            <a:rPr lang="en-US" sz="1500" b="0" i="0" kern="1200"/>
            <a:t>: In a landscape characterized by data volatility and uncertainty, data lakes offer a resilient foundation for adaptive data architectures. By embracing change and evolution, data lakes empower organizations to future-proof their data infrastructure, ensuring agility and resilience in the face of uncertainty.</a:t>
          </a:r>
          <a:endParaRPr lang="en-US" sz="1500" kern="1200"/>
        </a:p>
      </dsp:txBody>
      <dsp:txXfrm>
        <a:off x="1171746" y="3806372"/>
        <a:ext cx="9218347" cy="101449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17AF-BC68-E79A-5E40-B841C24AD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35B20F-11A4-1F1D-531F-FDAEF3D2A9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C5CA14-C4DE-F1AB-0C96-00E3F89CD2FD}"/>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5" name="Footer Placeholder 4">
            <a:extLst>
              <a:ext uri="{FF2B5EF4-FFF2-40B4-BE49-F238E27FC236}">
                <a16:creationId xmlns:a16="http://schemas.microsoft.com/office/drawing/2014/main" id="{7957F47C-6782-4627-6282-C7A470EB26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41533-0750-95A5-A5F2-382B2145CC8B}"/>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369989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21174-6F83-B7EF-CEA8-DCDCB9807C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D930C7-1C75-58FA-F85F-2BAA42C34C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61B0D-B88B-86B4-3807-175FB8EB79EE}"/>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5" name="Footer Placeholder 4">
            <a:extLst>
              <a:ext uri="{FF2B5EF4-FFF2-40B4-BE49-F238E27FC236}">
                <a16:creationId xmlns:a16="http://schemas.microsoft.com/office/drawing/2014/main" id="{253C5CB5-8A71-8AED-BAC7-6BBE21A0A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0ADB9-5C26-616A-F366-814185F164EC}"/>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163258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E8502-F7AD-D4AF-794D-07291CB5F5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23BCC5-DD49-282E-9FC1-42A1E0E14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2B074-04C6-D658-B678-1DEAADEED35B}"/>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5" name="Footer Placeholder 4">
            <a:extLst>
              <a:ext uri="{FF2B5EF4-FFF2-40B4-BE49-F238E27FC236}">
                <a16:creationId xmlns:a16="http://schemas.microsoft.com/office/drawing/2014/main" id="{30738F10-8547-7680-0C46-BCF2C6F1D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48F1A-313A-CFFA-CFFB-ED70880A62AD}"/>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169744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578E-EB0C-A83B-11E4-5D356EF9D0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2A596-E981-1056-C6A2-701DD0923D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28EA9-3D39-7C4F-5CB8-A92F2CC3F93B}"/>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5" name="Footer Placeholder 4">
            <a:extLst>
              <a:ext uri="{FF2B5EF4-FFF2-40B4-BE49-F238E27FC236}">
                <a16:creationId xmlns:a16="http://schemas.microsoft.com/office/drawing/2014/main" id="{51A2F9DE-13B9-BA44-9414-CCCE7CD36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67F906-CBE3-FD21-DCA3-EA59A62A45E5}"/>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79378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BE23-510D-8DD1-05CB-B4DA5043D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2C93B9-B4AA-FA29-1528-68B405A60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0A88E9-A75B-3E3E-B1B7-9E4A55271E24}"/>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5" name="Footer Placeholder 4">
            <a:extLst>
              <a:ext uri="{FF2B5EF4-FFF2-40B4-BE49-F238E27FC236}">
                <a16:creationId xmlns:a16="http://schemas.microsoft.com/office/drawing/2014/main" id="{1C86B770-97FA-377A-A80D-DBD45A2B89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19DF4-3C6F-2E5A-71F2-6F35CAF242F5}"/>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41390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FC1A-A8B3-5769-178C-733ED939E0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2887CA-D103-6AE6-43E6-D045157D6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8EE979-81D5-D872-3EB2-68BA5A5115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D5E84C-EB1A-45DC-9B57-F1DA5E061974}"/>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6" name="Footer Placeholder 5">
            <a:extLst>
              <a:ext uri="{FF2B5EF4-FFF2-40B4-BE49-F238E27FC236}">
                <a16:creationId xmlns:a16="http://schemas.microsoft.com/office/drawing/2014/main" id="{6AEFC331-130A-9C6C-7CB2-E7287501C6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306471-6943-518B-5954-C221B50B3ABB}"/>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319048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A229-41E3-1EEA-028B-94FD5A22C1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CC8B56-21A7-AEF8-F6AA-9F6790454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7D0088-86B2-6239-B727-89B2B486D7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0271AF-F050-D075-7A6C-45D668660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B2770-EB39-56A9-5E17-0545CB8BE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AC8876-4960-97AA-F309-4D2B687D970B}"/>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8" name="Footer Placeholder 7">
            <a:extLst>
              <a:ext uri="{FF2B5EF4-FFF2-40B4-BE49-F238E27FC236}">
                <a16:creationId xmlns:a16="http://schemas.microsoft.com/office/drawing/2014/main" id="{E48CDFEF-1F3B-C4CB-ED86-44478D1C8B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98280D-C801-16FB-35EA-5B7E36960CEE}"/>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254437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3F73-F31A-7026-FE84-82475AED8E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4086EB-3F42-BF3D-7E36-A21AACF36472}"/>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4" name="Footer Placeholder 3">
            <a:extLst>
              <a:ext uri="{FF2B5EF4-FFF2-40B4-BE49-F238E27FC236}">
                <a16:creationId xmlns:a16="http://schemas.microsoft.com/office/drawing/2014/main" id="{C051A523-2677-0D46-0713-FCEFB3A27B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7567D9-0B56-FCC1-3ED7-2D9D7CF3DC17}"/>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209769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1C3AD3-2214-D468-1D41-86569BE0C89B}"/>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3" name="Footer Placeholder 2">
            <a:extLst>
              <a:ext uri="{FF2B5EF4-FFF2-40B4-BE49-F238E27FC236}">
                <a16:creationId xmlns:a16="http://schemas.microsoft.com/office/drawing/2014/main" id="{6F46863D-65E2-444D-B22F-8E68A52F80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E93137-0C49-100F-9BE1-7E155D358E32}"/>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82371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2575-3E72-F6A4-7AEE-431D67750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1D8182-CFA3-4952-FD8C-6D035C6548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D6D9F3-5D56-70ED-FB9F-54A2D7B1E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3E867-2F21-3281-353D-FBE0BBB5B360}"/>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6" name="Footer Placeholder 5">
            <a:extLst>
              <a:ext uri="{FF2B5EF4-FFF2-40B4-BE49-F238E27FC236}">
                <a16:creationId xmlns:a16="http://schemas.microsoft.com/office/drawing/2014/main" id="{1F7357EF-7880-5D38-5556-D7CE49171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FFAAC-3976-35E3-3739-5F993808914C}"/>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1374189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F3D2-4D3C-8397-5561-53ED4F38F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4BE8F3-7E50-C33A-2AF3-3CAA9F21C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F68D00-D807-2064-F1CC-2D76B89E4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27CC2-F441-F481-6200-CFE4104CBEAD}"/>
              </a:ext>
            </a:extLst>
          </p:cNvPr>
          <p:cNvSpPr>
            <a:spLocks noGrp="1"/>
          </p:cNvSpPr>
          <p:nvPr>
            <p:ph type="dt" sz="half" idx="10"/>
          </p:nvPr>
        </p:nvSpPr>
        <p:spPr/>
        <p:txBody>
          <a:bodyPr/>
          <a:lstStyle/>
          <a:p>
            <a:fld id="{26DCC37A-1380-4981-A587-8DEC1AEF5BCA}" type="datetimeFigureOut">
              <a:rPr lang="en-IN" smtClean="0"/>
              <a:t>2024-05-14</a:t>
            </a:fld>
            <a:endParaRPr lang="en-IN"/>
          </a:p>
        </p:txBody>
      </p:sp>
      <p:sp>
        <p:nvSpPr>
          <p:cNvPr id="6" name="Footer Placeholder 5">
            <a:extLst>
              <a:ext uri="{FF2B5EF4-FFF2-40B4-BE49-F238E27FC236}">
                <a16:creationId xmlns:a16="http://schemas.microsoft.com/office/drawing/2014/main" id="{51C3950B-6205-A1DE-1C14-D194B71203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EAA02E-D98E-1D9C-29F3-3EA5E49807E8}"/>
              </a:ext>
            </a:extLst>
          </p:cNvPr>
          <p:cNvSpPr>
            <a:spLocks noGrp="1"/>
          </p:cNvSpPr>
          <p:nvPr>
            <p:ph type="sldNum" sz="quarter" idx="12"/>
          </p:nvPr>
        </p:nvSpPr>
        <p:spPr/>
        <p:txBody>
          <a:bodyPr/>
          <a:lstStyle/>
          <a:p>
            <a:fld id="{327C8639-C99F-4126-A733-C4B3EFD104E8}" type="slidenum">
              <a:rPr lang="en-IN" smtClean="0"/>
              <a:t>‹#›</a:t>
            </a:fld>
            <a:endParaRPr lang="en-IN"/>
          </a:p>
        </p:txBody>
      </p:sp>
    </p:spTree>
    <p:extLst>
      <p:ext uri="{BB962C8B-B14F-4D97-AF65-F5344CB8AC3E}">
        <p14:creationId xmlns:p14="http://schemas.microsoft.com/office/powerpoint/2010/main" val="174162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E77F81-E52F-07F3-3AE3-BCBCFFC91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D69733-46BA-B596-7686-638933CE1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3D7105-D102-5E7E-B909-099695EF6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CC37A-1380-4981-A587-8DEC1AEF5BCA}" type="datetimeFigureOut">
              <a:rPr lang="en-IN" smtClean="0"/>
              <a:t>2024-05-14</a:t>
            </a:fld>
            <a:endParaRPr lang="en-IN"/>
          </a:p>
        </p:txBody>
      </p:sp>
      <p:sp>
        <p:nvSpPr>
          <p:cNvPr id="5" name="Footer Placeholder 4">
            <a:extLst>
              <a:ext uri="{FF2B5EF4-FFF2-40B4-BE49-F238E27FC236}">
                <a16:creationId xmlns:a16="http://schemas.microsoft.com/office/drawing/2014/main" id="{362B03DF-FF1A-F126-92A1-7F9B7F16B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92AA84-E3D4-375F-2D41-3608B406F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C8639-C99F-4126-A733-C4B3EFD104E8}" type="slidenum">
              <a:rPr lang="en-IN" smtClean="0"/>
              <a:t>‹#›</a:t>
            </a:fld>
            <a:endParaRPr lang="en-IN"/>
          </a:p>
        </p:txBody>
      </p:sp>
      <p:sp>
        <p:nvSpPr>
          <p:cNvPr id="8" name="TextBox 7">
            <a:extLst>
              <a:ext uri="{FF2B5EF4-FFF2-40B4-BE49-F238E27FC236}">
                <a16:creationId xmlns:a16="http://schemas.microsoft.com/office/drawing/2014/main" id="{7A7DB4AB-5001-1236-1ABA-F12C97D2A903}"/>
              </a:ext>
            </a:extLst>
          </p:cNvPr>
          <p:cNvSpPr txBox="1"/>
          <p:nvPr userDrawn="1">
            <p:extLst>
              <p:ext uri="{1162E1C5-73C7-4A58-AE30-91384D911F3F}">
                <p184:classification xmlns:p184="http://schemas.microsoft.com/office/powerpoint/2018/4/main" val="ftr"/>
              </p:ext>
            </p:extLst>
          </p:nvPr>
        </p:nvSpPr>
        <p:spPr>
          <a:xfrm>
            <a:off x="11334750" y="6642100"/>
            <a:ext cx="828675" cy="152400"/>
          </a:xfrm>
          <a:prstGeom prst="rect">
            <a:avLst/>
          </a:prstGeom>
        </p:spPr>
        <p:txBody>
          <a:bodyPr horzOverflow="overflow" lIns="0" tIns="0" rIns="0" bIns="0">
            <a:spAutoFit/>
          </a:bodyPr>
          <a:lstStyle/>
          <a:p>
            <a:pPr algn="l"/>
            <a:r>
              <a:rPr lang="en-IN" sz="1000">
                <a:solidFill>
                  <a:srgbClr val="000000"/>
                </a:solidFill>
                <a:latin typeface="Arial" panose="020B0604020202020204" pitchFamily="34" charset="0"/>
                <a:cs typeface="Arial" panose="020B0604020202020204" pitchFamily="34" charset="0"/>
              </a:rPr>
              <a:t>Confidential C</a:t>
            </a:r>
          </a:p>
        </p:txBody>
      </p:sp>
    </p:spTree>
    <p:extLst>
      <p:ext uri="{BB962C8B-B14F-4D97-AF65-F5344CB8AC3E}">
        <p14:creationId xmlns:p14="http://schemas.microsoft.com/office/powerpoint/2010/main" val="194500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dock-pond-water-lake-autumn-fall-990635/"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9" name="Rectangle 5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wooden dock with railings over water&#10;&#10;Description automatically generated">
            <a:extLst>
              <a:ext uri="{FF2B5EF4-FFF2-40B4-BE49-F238E27FC236}">
                <a16:creationId xmlns:a16="http://schemas.microsoft.com/office/drawing/2014/main" id="{5FC7D72C-64C0-2087-0E90-7FFA388949CB}"/>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5778"/>
          <a:stretch/>
        </p:blipFill>
        <p:spPr>
          <a:xfrm>
            <a:off x="20" y="1"/>
            <a:ext cx="12191980" cy="6857999"/>
          </a:xfrm>
          <a:prstGeom prst="rect">
            <a:avLst/>
          </a:prstGeom>
        </p:spPr>
      </p:pic>
      <p:sp>
        <p:nvSpPr>
          <p:cNvPr id="5" name="TextBox 4">
            <a:extLst>
              <a:ext uri="{FF2B5EF4-FFF2-40B4-BE49-F238E27FC236}">
                <a16:creationId xmlns:a16="http://schemas.microsoft.com/office/drawing/2014/main" id="{125AAB5C-1F3E-BF19-DB7A-BC2394A81B6F}"/>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600" b="1" i="0" dirty="0">
                <a:solidFill>
                  <a:srgbClr val="FFFFFF"/>
                </a:solidFill>
                <a:effectLst/>
                <a:latin typeface="+mj-lt"/>
                <a:ea typeface="+mj-ea"/>
                <a:cs typeface="+mj-cs"/>
              </a:rPr>
              <a:t>Unlocking the Potential of Data Lake: Navigating the Depths of </a:t>
            </a:r>
          </a:p>
          <a:p>
            <a:pPr algn="ctr">
              <a:lnSpc>
                <a:spcPct val="90000"/>
              </a:lnSpc>
              <a:spcBef>
                <a:spcPct val="0"/>
              </a:spcBef>
              <a:spcAft>
                <a:spcPts val="600"/>
              </a:spcAft>
            </a:pPr>
            <a:r>
              <a:rPr lang="en-US" sz="5600" b="1" i="0" dirty="0">
                <a:solidFill>
                  <a:srgbClr val="FFFFFF"/>
                </a:solidFill>
                <a:effectLst/>
                <a:latin typeface="+mj-lt"/>
                <a:ea typeface="+mj-ea"/>
                <a:cs typeface="+mj-cs"/>
              </a:rPr>
              <a:t>Big Data</a:t>
            </a:r>
            <a:endParaRPr lang="en-US" sz="5600" b="1" dirty="0">
              <a:solidFill>
                <a:srgbClr val="FFFFFF"/>
              </a:solidFill>
              <a:latin typeface="+mj-lt"/>
              <a:ea typeface="+mj-ea"/>
              <a:cs typeface="+mj-cs"/>
            </a:endParaRPr>
          </a:p>
        </p:txBody>
      </p:sp>
    </p:spTree>
    <p:extLst>
      <p:ext uri="{BB962C8B-B14F-4D97-AF65-F5344CB8AC3E}">
        <p14:creationId xmlns:p14="http://schemas.microsoft.com/office/powerpoint/2010/main" val="6920188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54571B3-24A3-8384-B5E5-50168A3DAFC0}"/>
              </a:ext>
            </a:extLst>
          </p:cNvPr>
          <p:cNvSpPr txBox="1"/>
          <p:nvPr/>
        </p:nvSpPr>
        <p:spPr>
          <a:xfrm>
            <a:off x="7400924" y="4619624"/>
            <a:ext cx="3946779" cy="1038225"/>
          </a:xfrm>
          <a:prstGeom prst="rect">
            <a:avLst/>
          </a:prstGeom>
        </p:spPr>
        <p:txBody>
          <a:bodyPr vert="horz" lIns="91440" tIns="45720" rIns="91440" bIns="45720" rtlCol="0">
            <a:normAutofit/>
          </a:bodyPr>
          <a:lstStyle/>
          <a:p>
            <a:pPr algn="r">
              <a:lnSpc>
                <a:spcPct val="90000"/>
              </a:lnSpc>
              <a:spcBef>
                <a:spcPts val="1000"/>
              </a:spcBef>
            </a:pPr>
            <a:r>
              <a:rPr lang="en-US" sz="2400" b="1" i="0" kern="1200">
                <a:solidFill>
                  <a:schemeClr val="tx1"/>
                </a:solidFill>
                <a:effectLst/>
                <a:latin typeface="+mn-lt"/>
                <a:ea typeface="+mn-ea"/>
                <a:cs typeface="+mn-cs"/>
              </a:rPr>
              <a:t>Definition of Data Lake:</a:t>
            </a:r>
            <a:r>
              <a:rPr lang="en-US" sz="2400" b="0" i="0" kern="1200">
                <a:solidFill>
                  <a:schemeClr val="tx1"/>
                </a:solidFill>
                <a:effectLst/>
                <a:latin typeface="+mn-lt"/>
                <a:ea typeface="+mn-ea"/>
                <a:cs typeface="+mn-cs"/>
              </a:rPr>
              <a:t> </a:t>
            </a:r>
            <a:endParaRPr lang="en-US" sz="2400" kern="1200">
              <a:solidFill>
                <a:schemeClr val="tx1"/>
              </a:solidFill>
              <a:latin typeface="+mn-lt"/>
              <a:ea typeface="+mn-ea"/>
              <a:cs typeface="+mn-cs"/>
            </a:endParaRPr>
          </a:p>
        </p:txBody>
      </p:sp>
      <p:sp>
        <p:nvSpPr>
          <p:cNvPr id="12" name="Rectangle 11">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5E6F41-11C9-A87F-B257-CB095A6D705F}"/>
              </a:ext>
            </a:extLst>
          </p:cNvPr>
          <p:cNvSpPr txBox="1"/>
          <p:nvPr/>
        </p:nvSpPr>
        <p:spPr>
          <a:xfrm>
            <a:off x="1057118" y="2615779"/>
            <a:ext cx="10074715" cy="1323439"/>
          </a:xfrm>
          <a:prstGeom prst="rect">
            <a:avLst/>
          </a:prstGeom>
          <a:noFill/>
        </p:spPr>
        <p:txBody>
          <a:bodyPr wrap="square">
            <a:spAutoFit/>
          </a:bodyPr>
          <a:lstStyle/>
          <a:p>
            <a:pPr>
              <a:spcAft>
                <a:spcPts val="600"/>
              </a:spcAft>
            </a:pPr>
            <a:r>
              <a:rPr lang="en-US" sz="2000" b="0" i="0" dirty="0">
                <a:solidFill>
                  <a:schemeClr val="tx1">
                    <a:lumMod val="95000"/>
                    <a:lumOff val="5000"/>
                  </a:schemeClr>
                </a:solidFill>
                <a:effectLst/>
                <a:latin typeface="Söhne"/>
              </a:rPr>
              <a:t>At its core, a data lake is more than just a repository; it's a dynamic ecosystem designed to accommodate the ever-expanding universe of data. Unlike traditional data warehouses, which enforce a structured approach to data storage, a data lake embraces the fluidity of raw data, preserving its inherent richness until it's harnessed for analysis.</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109576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161F76-F50A-0F56-8887-420B3D95AEC5}"/>
              </a:ext>
            </a:extLst>
          </p:cNvPr>
          <p:cNvSpPr txBox="1"/>
          <p:nvPr/>
        </p:nvSpPr>
        <p:spPr>
          <a:xfrm>
            <a:off x="4397188" y="589893"/>
            <a:ext cx="3688977" cy="523220"/>
          </a:xfrm>
          <a:prstGeom prst="rect">
            <a:avLst/>
          </a:prstGeom>
          <a:noFill/>
        </p:spPr>
        <p:txBody>
          <a:bodyPr wrap="square">
            <a:spAutoFit/>
          </a:bodyPr>
          <a:lstStyle/>
          <a:p>
            <a:pPr algn="ctr"/>
            <a:r>
              <a:rPr lang="en-US" sz="2800" b="1" i="0" dirty="0">
                <a:solidFill>
                  <a:schemeClr val="tx1">
                    <a:lumMod val="95000"/>
                    <a:lumOff val="5000"/>
                  </a:schemeClr>
                </a:solidFill>
                <a:effectLst/>
                <a:latin typeface="Söhne"/>
              </a:rPr>
              <a:t>Key Characteristics:</a:t>
            </a:r>
            <a:endParaRPr lang="en-US" sz="2800" b="0" i="0" dirty="0">
              <a:solidFill>
                <a:schemeClr val="tx1">
                  <a:lumMod val="95000"/>
                  <a:lumOff val="5000"/>
                </a:schemeClr>
              </a:solidFill>
              <a:effectLst/>
              <a:latin typeface="Söhne"/>
            </a:endParaRPr>
          </a:p>
        </p:txBody>
      </p:sp>
      <p:graphicFrame>
        <p:nvGraphicFramePr>
          <p:cNvPr id="15" name="TextBox 2">
            <a:extLst>
              <a:ext uri="{FF2B5EF4-FFF2-40B4-BE49-F238E27FC236}">
                <a16:creationId xmlns:a16="http://schemas.microsoft.com/office/drawing/2014/main" id="{1D959209-6E09-C135-79F0-72152DAB2788}"/>
              </a:ext>
            </a:extLst>
          </p:cNvPr>
          <p:cNvGraphicFramePr/>
          <p:nvPr>
            <p:extLst>
              <p:ext uri="{D42A27DB-BD31-4B8C-83A1-F6EECF244321}">
                <p14:modId xmlns:p14="http://schemas.microsoft.com/office/powerpoint/2010/main" val="2471735208"/>
              </p:ext>
            </p:extLst>
          </p:nvPr>
        </p:nvGraphicFramePr>
        <p:xfrm>
          <a:off x="416858" y="959225"/>
          <a:ext cx="11515166" cy="5441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20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A8BAED-BF10-E9A4-244A-B9E67299B7E0}"/>
              </a:ext>
            </a:extLst>
          </p:cNvPr>
          <p:cNvSpPr txBox="1"/>
          <p:nvPr/>
        </p:nvSpPr>
        <p:spPr>
          <a:xfrm>
            <a:off x="1021977" y="752145"/>
            <a:ext cx="6104964" cy="461665"/>
          </a:xfrm>
          <a:prstGeom prst="rect">
            <a:avLst/>
          </a:prstGeom>
          <a:noFill/>
        </p:spPr>
        <p:txBody>
          <a:bodyPr wrap="square">
            <a:spAutoFit/>
          </a:bodyPr>
          <a:lstStyle/>
          <a:p>
            <a:pPr algn="l"/>
            <a:r>
              <a:rPr lang="en-US" sz="2400" b="1" i="0" dirty="0">
                <a:solidFill>
                  <a:schemeClr val="tx1">
                    <a:lumMod val="95000"/>
                    <a:lumOff val="5000"/>
                  </a:schemeClr>
                </a:solidFill>
                <a:effectLst/>
                <a:latin typeface="Söhne"/>
              </a:rPr>
              <a:t>Benefits of Data Lakes:</a:t>
            </a:r>
            <a:endParaRPr lang="en-US" sz="2400" b="0" i="0" dirty="0">
              <a:solidFill>
                <a:schemeClr val="tx1">
                  <a:lumMod val="95000"/>
                  <a:lumOff val="5000"/>
                </a:schemeClr>
              </a:solidFill>
              <a:effectLst/>
              <a:latin typeface="Söhne"/>
            </a:endParaRPr>
          </a:p>
        </p:txBody>
      </p:sp>
      <p:graphicFrame>
        <p:nvGraphicFramePr>
          <p:cNvPr id="19" name="TextBox 2">
            <a:extLst>
              <a:ext uri="{FF2B5EF4-FFF2-40B4-BE49-F238E27FC236}">
                <a16:creationId xmlns:a16="http://schemas.microsoft.com/office/drawing/2014/main" id="{3B753B75-BDB2-0567-A3FB-3D991C7DB885}"/>
              </a:ext>
            </a:extLst>
          </p:cNvPr>
          <p:cNvGraphicFramePr/>
          <p:nvPr>
            <p:extLst>
              <p:ext uri="{D42A27DB-BD31-4B8C-83A1-F6EECF244321}">
                <p14:modId xmlns:p14="http://schemas.microsoft.com/office/powerpoint/2010/main" val="951737757"/>
              </p:ext>
            </p:extLst>
          </p:nvPr>
        </p:nvGraphicFramePr>
        <p:xfrm>
          <a:off x="1021977" y="1282981"/>
          <a:ext cx="10390094" cy="4822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60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973CB8-D980-D83B-635B-6A93FA9B8240}"/>
              </a:ext>
            </a:extLst>
          </p:cNvPr>
          <p:cNvSpPr txBox="1"/>
          <p:nvPr/>
        </p:nvSpPr>
        <p:spPr>
          <a:xfrm>
            <a:off x="1443036" y="2949575"/>
            <a:ext cx="9453563" cy="1737868"/>
          </a:xfrm>
          <a:prstGeom prst="rect">
            <a:avLst/>
          </a:prstGeom>
        </p:spPr>
        <p:txBody>
          <a:bodyPr vert="horz" lIns="91440" tIns="45720" rIns="91440" bIns="45720" rtlCol="0" anchor="ctr">
            <a:normAutofit/>
          </a:bodyPr>
          <a:lstStyle/>
          <a:p>
            <a:pPr algn="just">
              <a:spcAft>
                <a:spcPts val="600"/>
              </a:spcAft>
            </a:pPr>
            <a:r>
              <a:rPr lang="en-US" sz="1800" b="0" i="0" dirty="0">
                <a:solidFill>
                  <a:schemeClr val="tx1">
                    <a:lumMod val="95000"/>
                    <a:lumOff val="5000"/>
                  </a:schemeClr>
                </a:solidFill>
                <a:effectLst/>
                <a:latin typeface="Söhne"/>
              </a:rPr>
              <a:t>As we conclude our exploration of data lakes, we stand at the precipice of a data-driven revolution, where the possibilities are as boundless as the depths of the data lake itself. By embracing the principles of flexibility, scalability, and innovation, organizations can harness the full potential of data lakes to navigate the complexities of big data and chart a course towards a future defined by insights and impact.</a:t>
            </a:r>
            <a:endParaRPr lang="en-IN" sz="1800" dirty="0">
              <a:solidFill>
                <a:schemeClr val="tx1">
                  <a:lumMod val="95000"/>
                  <a:lumOff val="5000"/>
                </a:schemeClr>
              </a:solidFill>
            </a:endParaRP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43282F5-5CE3-AED4-90A7-5B11E0D60D5E}"/>
              </a:ext>
            </a:extLst>
          </p:cNvPr>
          <p:cNvSpPr txBox="1"/>
          <p:nvPr/>
        </p:nvSpPr>
        <p:spPr>
          <a:xfrm>
            <a:off x="1966912" y="5645150"/>
            <a:ext cx="8258176" cy="631825"/>
          </a:xfrm>
          <a:prstGeom prst="rect">
            <a:avLst/>
          </a:prstGeom>
        </p:spPr>
        <p:txBody>
          <a:bodyPr vert="horz" lIns="91440" tIns="45720" rIns="91440" bIns="45720" rtlCol="0" anchor="ctr">
            <a:normAutofit/>
          </a:bodyPr>
          <a:lstStyle/>
          <a:p>
            <a:pPr algn="ctr">
              <a:lnSpc>
                <a:spcPct val="90000"/>
              </a:lnSpc>
              <a:spcBef>
                <a:spcPts val="1000"/>
              </a:spcBef>
            </a:pPr>
            <a:r>
              <a:rPr lang="en-US" sz="2800" b="1" i="0" kern="1200">
                <a:solidFill>
                  <a:schemeClr val="tx1"/>
                </a:solidFill>
                <a:effectLst/>
                <a:latin typeface="+mn-lt"/>
                <a:ea typeface="+mn-ea"/>
                <a:cs typeface="+mn-cs"/>
              </a:rPr>
              <a:t>Conclusion:</a:t>
            </a:r>
            <a:r>
              <a:rPr lang="en-US" sz="2800" b="0" i="0" kern="1200">
                <a:solidFill>
                  <a:schemeClr val="tx1"/>
                </a:solidFill>
                <a:effectLst/>
                <a:latin typeface="+mn-lt"/>
                <a:ea typeface="+mn-ea"/>
                <a:cs typeface="+mn-cs"/>
              </a:rPr>
              <a:t> </a:t>
            </a:r>
            <a:endParaRPr lang="en-US" sz="2800" kern="1200">
              <a:solidFill>
                <a:schemeClr val="tx1"/>
              </a:solidFill>
              <a:latin typeface="+mn-lt"/>
              <a:ea typeface="+mn-ea"/>
              <a:cs typeface="+mn-cs"/>
            </a:endParaRPr>
          </a:p>
        </p:txBody>
      </p:sp>
    </p:spTree>
    <p:extLst>
      <p:ext uri="{BB962C8B-B14F-4D97-AF65-F5344CB8AC3E}">
        <p14:creationId xmlns:p14="http://schemas.microsoft.com/office/powerpoint/2010/main" val="1546265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d1c0902-ed92-4fed-896d-2e7725de02d4}" enabled="1" method="Standard" siteId="{d6b0bbee-7cd9-4d60-bce6-4a67b543e2ae}" contentBits="2" removed="0"/>
</clbl:labelList>
</file>

<file path=docProps/app.xml><?xml version="1.0" encoding="utf-8"?>
<Properties xmlns="http://schemas.openxmlformats.org/officeDocument/2006/extended-properties" xmlns:vt="http://schemas.openxmlformats.org/officeDocument/2006/docPropsVTypes">
  <TotalTime>352</TotalTime>
  <Words>547</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ANANDHAN Naveen</dc:creator>
  <cp:lastModifiedBy>ANANDHAN Naveen</cp:lastModifiedBy>
  <cp:revision>1</cp:revision>
  <dcterms:created xsi:type="dcterms:W3CDTF">2024-05-13T02:19:16Z</dcterms:created>
  <dcterms:modified xsi:type="dcterms:W3CDTF">2024-05-14T09:37:27Z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Confidential C</vt:lpwstr>
  </property>
</Properties>
</file>