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7" r:id="rId2"/>
    <p:sldId id="260" r:id="rId3"/>
    <p:sldId id="265" r:id="rId4"/>
    <p:sldId id="256" r:id="rId5"/>
    <p:sldId id="263"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FE98AC5-F585-44E5-B150-19B578E6792B}">
          <p14:sldIdLst>
            <p14:sldId id="257"/>
            <p14:sldId id="260"/>
            <p14:sldId id="265"/>
            <p14:sldId id="256"/>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9ADA85-0B2F-4B0E-B8C4-9089B35FC040}" v="66" dt="2023-10-12T05:32:43.8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ANDHAN Naveen" userId="55b3b27a-fc65-4ea3-bb3e-795508bedd91" providerId="ADAL" clId="{199ADA85-0B2F-4B0E-B8C4-9089B35FC040}"/>
    <pc:docChg chg="undo redo custSel addSld delSld modSld sldOrd addSection delSection">
      <pc:chgData name="ANANDHAN Naveen" userId="55b3b27a-fc65-4ea3-bb3e-795508bedd91" providerId="ADAL" clId="{199ADA85-0B2F-4B0E-B8C4-9089B35FC040}" dt="2023-10-12T05:52:11.381" v="641" actId="14100"/>
      <pc:docMkLst>
        <pc:docMk/>
      </pc:docMkLst>
      <pc:sldChg chg="delSp modSp mod">
        <pc:chgData name="ANANDHAN Naveen" userId="55b3b27a-fc65-4ea3-bb3e-795508bedd91" providerId="ADAL" clId="{199ADA85-0B2F-4B0E-B8C4-9089B35FC040}" dt="2023-10-12T05:52:11.381" v="641" actId="14100"/>
        <pc:sldMkLst>
          <pc:docMk/>
          <pc:sldMk cId="801167040" sldId="256"/>
        </pc:sldMkLst>
        <pc:spChg chg="mod">
          <ac:chgData name="ANANDHAN Naveen" userId="55b3b27a-fc65-4ea3-bb3e-795508bedd91" providerId="ADAL" clId="{199ADA85-0B2F-4B0E-B8C4-9089B35FC040}" dt="2023-10-12T05:52:11.381" v="641" actId="14100"/>
          <ac:spMkLst>
            <pc:docMk/>
            <pc:sldMk cId="801167040" sldId="256"/>
            <ac:spMk id="4" creationId="{AA6DD00B-1B2F-2CFB-18F5-7E325957F595}"/>
          </ac:spMkLst>
        </pc:spChg>
        <pc:spChg chg="mod">
          <ac:chgData name="ANANDHAN Naveen" userId="55b3b27a-fc65-4ea3-bb3e-795508bedd91" providerId="ADAL" clId="{199ADA85-0B2F-4B0E-B8C4-9089B35FC040}" dt="2023-10-12T04:08:21.709" v="300" actId="14100"/>
          <ac:spMkLst>
            <pc:docMk/>
            <pc:sldMk cId="801167040" sldId="256"/>
            <ac:spMk id="7" creationId="{31B760D3-9271-D576-46E9-2276F746D3CE}"/>
          </ac:spMkLst>
        </pc:spChg>
        <pc:spChg chg="mod">
          <ac:chgData name="ANANDHAN Naveen" userId="55b3b27a-fc65-4ea3-bb3e-795508bedd91" providerId="ADAL" clId="{199ADA85-0B2F-4B0E-B8C4-9089B35FC040}" dt="2023-10-12T05:34:56.452" v="625" actId="1076"/>
          <ac:spMkLst>
            <pc:docMk/>
            <pc:sldMk cId="801167040" sldId="256"/>
            <ac:spMk id="15" creationId="{A9C043A1-E60D-444C-9394-3901C43FBA80}"/>
          </ac:spMkLst>
        </pc:spChg>
        <pc:spChg chg="mod">
          <ac:chgData name="ANANDHAN Naveen" userId="55b3b27a-fc65-4ea3-bb3e-795508bedd91" providerId="ADAL" clId="{199ADA85-0B2F-4B0E-B8C4-9089B35FC040}" dt="2023-10-12T05:34:59.283" v="626" actId="1076"/>
          <ac:spMkLst>
            <pc:docMk/>
            <pc:sldMk cId="801167040" sldId="256"/>
            <ac:spMk id="34" creationId="{A711676B-7EBA-09E4-C49D-33D2DF50AE45}"/>
          </ac:spMkLst>
        </pc:spChg>
        <pc:spChg chg="mod">
          <ac:chgData name="ANANDHAN Naveen" userId="55b3b27a-fc65-4ea3-bb3e-795508bedd91" providerId="ADAL" clId="{199ADA85-0B2F-4B0E-B8C4-9089B35FC040}" dt="2023-10-12T05:34:50.304" v="623" actId="1076"/>
          <ac:spMkLst>
            <pc:docMk/>
            <pc:sldMk cId="801167040" sldId="256"/>
            <ac:spMk id="57" creationId="{20EF34F0-5E14-C737-6B44-BB0FD4F9B44A}"/>
          </ac:spMkLst>
        </pc:spChg>
        <pc:spChg chg="mod">
          <ac:chgData name="ANANDHAN Naveen" userId="55b3b27a-fc65-4ea3-bb3e-795508bedd91" providerId="ADAL" clId="{199ADA85-0B2F-4B0E-B8C4-9089B35FC040}" dt="2023-10-12T05:34:53.913" v="624" actId="1076"/>
          <ac:spMkLst>
            <pc:docMk/>
            <pc:sldMk cId="801167040" sldId="256"/>
            <ac:spMk id="60" creationId="{AFC11943-1D61-E328-1729-D827BA778704}"/>
          </ac:spMkLst>
        </pc:spChg>
        <pc:spChg chg="del mod">
          <ac:chgData name="ANANDHAN Naveen" userId="55b3b27a-fc65-4ea3-bb3e-795508bedd91" providerId="ADAL" clId="{199ADA85-0B2F-4B0E-B8C4-9089B35FC040}" dt="2023-10-12T05:34:42.393" v="621" actId="478"/>
          <ac:spMkLst>
            <pc:docMk/>
            <pc:sldMk cId="801167040" sldId="256"/>
            <ac:spMk id="62" creationId="{D3AB3E94-928E-D8C0-2314-D2E911A298CA}"/>
          </ac:spMkLst>
        </pc:spChg>
        <pc:spChg chg="mod">
          <ac:chgData name="ANANDHAN Naveen" userId="55b3b27a-fc65-4ea3-bb3e-795508bedd91" providerId="ADAL" clId="{199ADA85-0B2F-4B0E-B8C4-9089B35FC040}" dt="2023-10-12T05:52:05.565" v="640" actId="1076"/>
          <ac:spMkLst>
            <pc:docMk/>
            <pc:sldMk cId="801167040" sldId="256"/>
            <ac:spMk id="63" creationId="{507D600E-E4E7-8FB0-AD39-66F48F28DE82}"/>
          </ac:spMkLst>
        </pc:spChg>
      </pc:sldChg>
      <pc:sldChg chg="addSp delSp modSp mod">
        <pc:chgData name="ANANDHAN Naveen" userId="55b3b27a-fc65-4ea3-bb3e-795508bedd91" providerId="ADAL" clId="{199ADA85-0B2F-4B0E-B8C4-9089B35FC040}" dt="2023-10-12T05:51:30.971" v="635" actId="1076"/>
        <pc:sldMkLst>
          <pc:docMk/>
          <pc:sldMk cId="2508815024" sldId="257"/>
        </pc:sldMkLst>
        <pc:spChg chg="mod">
          <ac:chgData name="ANANDHAN Naveen" userId="55b3b27a-fc65-4ea3-bb3e-795508bedd91" providerId="ADAL" clId="{199ADA85-0B2F-4B0E-B8C4-9089B35FC040}" dt="2023-10-11T10:18:32.457" v="118"/>
          <ac:spMkLst>
            <pc:docMk/>
            <pc:sldMk cId="2508815024" sldId="257"/>
            <ac:spMk id="2" creationId="{2B8FAF04-AA43-91D8-CD05-443BE7CD4FCC}"/>
          </ac:spMkLst>
        </pc:spChg>
        <pc:spChg chg="del">
          <ac:chgData name="ANANDHAN Naveen" userId="55b3b27a-fc65-4ea3-bb3e-795508bedd91" providerId="ADAL" clId="{199ADA85-0B2F-4B0E-B8C4-9089B35FC040}" dt="2023-10-11T09:41:23.533" v="17" actId="21"/>
          <ac:spMkLst>
            <pc:docMk/>
            <pc:sldMk cId="2508815024" sldId="257"/>
            <ac:spMk id="3" creationId="{06AF81AD-4AF6-78DC-9F2C-A4330AACED56}"/>
          </ac:spMkLst>
        </pc:spChg>
        <pc:spChg chg="mod">
          <ac:chgData name="ANANDHAN Naveen" userId="55b3b27a-fc65-4ea3-bb3e-795508bedd91" providerId="ADAL" clId="{199ADA85-0B2F-4B0E-B8C4-9089B35FC040}" dt="2023-10-11T09:51:53.055" v="49" actId="1076"/>
          <ac:spMkLst>
            <pc:docMk/>
            <pc:sldMk cId="2508815024" sldId="257"/>
            <ac:spMk id="4" creationId="{2B7850C7-3D73-4DDF-2D95-9897B4504661}"/>
          </ac:spMkLst>
        </pc:spChg>
        <pc:spChg chg="add mod">
          <ac:chgData name="ANANDHAN Naveen" userId="55b3b27a-fc65-4ea3-bb3e-795508bedd91" providerId="ADAL" clId="{199ADA85-0B2F-4B0E-B8C4-9089B35FC040}" dt="2023-10-12T05:51:30.971" v="635" actId="1076"/>
          <ac:spMkLst>
            <pc:docMk/>
            <pc:sldMk cId="2508815024" sldId="257"/>
            <ac:spMk id="5" creationId="{DF5E06A6-700E-867A-D268-4010EA89655D}"/>
          </ac:spMkLst>
        </pc:spChg>
        <pc:spChg chg="add del mod">
          <ac:chgData name="ANANDHAN Naveen" userId="55b3b27a-fc65-4ea3-bb3e-795508bedd91" providerId="ADAL" clId="{199ADA85-0B2F-4B0E-B8C4-9089B35FC040}" dt="2023-10-11T10:03:12.167" v="70"/>
          <ac:spMkLst>
            <pc:docMk/>
            <pc:sldMk cId="2508815024" sldId="257"/>
            <ac:spMk id="6" creationId="{B6FD9D6D-9C50-6D2C-5AFF-1D72D30601DF}"/>
          </ac:spMkLst>
        </pc:spChg>
        <pc:spChg chg="add mod">
          <ac:chgData name="ANANDHAN Naveen" userId="55b3b27a-fc65-4ea3-bb3e-795508bedd91" providerId="ADAL" clId="{199ADA85-0B2F-4B0E-B8C4-9089B35FC040}" dt="2023-10-11T10:18:47.982" v="126" actId="20577"/>
          <ac:spMkLst>
            <pc:docMk/>
            <pc:sldMk cId="2508815024" sldId="257"/>
            <ac:spMk id="7" creationId="{7EED1E55-578C-95BB-54E4-2D69AFE211AF}"/>
          </ac:spMkLst>
        </pc:spChg>
        <pc:picChg chg="mod">
          <ac:chgData name="ANANDHAN Naveen" userId="55b3b27a-fc65-4ea3-bb3e-795508bedd91" providerId="ADAL" clId="{199ADA85-0B2F-4B0E-B8C4-9089B35FC040}" dt="2023-10-11T09:51:37.217" v="47" actId="1076"/>
          <ac:picMkLst>
            <pc:docMk/>
            <pc:sldMk cId="2508815024" sldId="257"/>
            <ac:picMk id="179" creationId="{056C9DA5-85EE-AE66-23CE-89B5ADD71CB9}"/>
          </ac:picMkLst>
        </pc:picChg>
      </pc:sldChg>
      <pc:sldChg chg="addSp delSp modSp del mod ord setBg">
        <pc:chgData name="ANANDHAN Naveen" userId="55b3b27a-fc65-4ea3-bb3e-795508bedd91" providerId="ADAL" clId="{199ADA85-0B2F-4B0E-B8C4-9089B35FC040}" dt="2023-10-11T10:59:45.013" v="251" actId="47"/>
        <pc:sldMkLst>
          <pc:docMk/>
          <pc:sldMk cId="244466823" sldId="259"/>
        </pc:sldMkLst>
        <pc:spChg chg="add mod">
          <ac:chgData name="ANANDHAN Naveen" userId="55b3b27a-fc65-4ea3-bb3e-795508bedd91" providerId="ADAL" clId="{199ADA85-0B2F-4B0E-B8C4-9089B35FC040}" dt="2023-10-11T10:05:52.450" v="94" actId="20577"/>
          <ac:spMkLst>
            <pc:docMk/>
            <pc:sldMk cId="244466823" sldId="259"/>
            <ac:spMk id="3" creationId="{830D7F57-6840-1861-1528-2F270592C492}"/>
          </ac:spMkLst>
        </pc:spChg>
        <pc:spChg chg="add del mod">
          <ac:chgData name="ANANDHAN Naveen" userId="55b3b27a-fc65-4ea3-bb3e-795508bedd91" providerId="ADAL" clId="{199ADA85-0B2F-4B0E-B8C4-9089B35FC040}" dt="2023-10-11T10:01:55.112" v="50" actId="21"/>
          <ac:spMkLst>
            <pc:docMk/>
            <pc:sldMk cId="244466823" sldId="259"/>
            <ac:spMk id="4" creationId="{4E82C047-DBE2-DE0F-3F22-4E12EE7959B8}"/>
          </ac:spMkLst>
        </pc:spChg>
        <pc:spChg chg="add">
          <ac:chgData name="ANANDHAN Naveen" userId="55b3b27a-fc65-4ea3-bb3e-795508bedd91" providerId="ADAL" clId="{199ADA85-0B2F-4B0E-B8C4-9089B35FC040}" dt="2023-10-11T09:43:25.495" v="40" actId="26606"/>
          <ac:spMkLst>
            <pc:docMk/>
            <pc:sldMk cId="244466823" sldId="259"/>
            <ac:spMk id="11" creationId="{7DE3B1B8-DC38-48E8-8C31-EF790659B582}"/>
          </ac:spMkLst>
        </pc:spChg>
        <pc:spChg chg="add">
          <ac:chgData name="ANANDHAN Naveen" userId="55b3b27a-fc65-4ea3-bb3e-795508bedd91" providerId="ADAL" clId="{199ADA85-0B2F-4B0E-B8C4-9089B35FC040}" dt="2023-10-11T09:43:25.495" v="40" actId="26606"/>
          <ac:spMkLst>
            <pc:docMk/>
            <pc:sldMk cId="244466823" sldId="259"/>
            <ac:spMk id="13" creationId="{9E63FFFE-1DB2-4A0F-B495-35782F162299}"/>
          </ac:spMkLst>
        </pc:spChg>
        <pc:spChg chg="add">
          <ac:chgData name="ANANDHAN Naveen" userId="55b3b27a-fc65-4ea3-bb3e-795508bedd91" providerId="ADAL" clId="{199ADA85-0B2F-4B0E-B8C4-9089B35FC040}" dt="2023-10-11T09:43:25.495" v="40" actId="26606"/>
          <ac:spMkLst>
            <pc:docMk/>
            <pc:sldMk cId="244466823" sldId="259"/>
            <ac:spMk id="17" creationId="{13BCCAE5-A35B-4B66-A4A7-E23C34A403A4}"/>
          </ac:spMkLst>
        </pc:spChg>
        <pc:spChg chg="add">
          <ac:chgData name="ANANDHAN Naveen" userId="55b3b27a-fc65-4ea3-bb3e-795508bedd91" providerId="ADAL" clId="{199ADA85-0B2F-4B0E-B8C4-9089B35FC040}" dt="2023-10-11T09:43:25.495" v="40" actId="26606"/>
          <ac:spMkLst>
            <pc:docMk/>
            <pc:sldMk cId="244466823" sldId="259"/>
            <ac:spMk id="21" creationId="{BD7A74B5-8367-4A83-ABEC-0FCDDE97B149}"/>
          </ac:spMkLst>
        </pc:spChg>
        <pc:spChg chg="add">
          <ac:chgData name="ANANDHAN Naveen" userId="55b3b27a-fc65-4ea3-bb3e-795508bedd91" providerId="ADAL" clId="{199ADA85-0B2F-4B0E-B8C4-9089B35FC040}" dt="2023-10-11T09:43:25.495" v="40" actId="26606"/>
          <ac:spMkLst>
            <pc:docMk/>
            <pc:sldMk cId="244466823" sldId="259"/>
            <ac:spMk id="23" creationId="{2CC184B0-C2C6-4BF0-B078-816C7AF95977}"/>
          </ac:spMkLst>
        </pc:spChg>
        <pc:picChg chg="add mod">
          <ac:chgData name="ANANDHAN Naveen" userId="55b3b27a-fc65-4ea3-bb3e-795508bedd91" providerId="ADAL" clId="{199ADA85-0B2F-4B0E-B8C4-9089B35FC040}" dt="2023-10-11T10:55:06.225" v="250" actId="1076"/>
          <ac:picMkLst>
            <pc:docMk/>
            <pc:sldMk cId="244466823" sldId="259"/>
            <ac:picMk id="8" creationId="{A8AF94AD-3099-A7D1-9BF8-EF27263E017A}"/>
          </ac:picMkLst>
        </pc:picChg>
        <pc:cxnChg chg="add">
          <ac:chgData name="ANANDHAN Naveen" userId="55b3b27a-fc65-4ea3-bb3e-795508bedd91" providerId="ADAL" clId="{199ADA85-0B2F-4B0E-B8C4-9089B35FC040}" dt="2023-10-11T09:43:25.495" v="40" actId="26606"/>
          <ac:cxnSpMkLst>
            <pc:docMk/>
            <pc:sldMk cId="244466823" sldId="259"/>
            <ac:cxnSpMk id="15" creationId="{32BB9A07-8AB8-4D82-B3BC-B500DDEC79A1}"/>
          </ac:cxnSpMkLst>
        </pc:cxnChg>
        <pc:cxnChg chg="add">
          <ac:chgData name="ANANDHAN Naveen" userId="55b3b27a-fc65-4ea3-bb3e-795508bedd91" providerId="ADAL" clId="{199ADA85-0B2F-4B0E-B8C4-9089B35FC040}" dt="2023-10-11T09:43:25.495" v="40" actId="26606"/>
          <ac:cxnSpMkLst>
            <pc:docMk/>
            <pc:sldMk cId="244466823" sldId="259"/>
            <ac:cxnSpMk id="19" creationId="{6987BDFB-DE64-4B56-B44F-45FAE19FA94E}"/>
          </ac:cxnSpMkLst>
        </pc:cxnChg>
      </pc:sldChg>
      <pc:sldChg chg="addSp delSp modSp add mod ord setBg">
        <pc:chgData name="ANANDHAN Naveen" userId="55b3b27a-fc65-4ea3-bb3e-795508bedd91" providerId="ADAL" clId="{199ADA85-0B2F-4B0E-B8C4-9089B35FC040}" dt="2023-10-12T05:32:33.474" v="588" actId="113"/>
        <pc:sldMkLst>
          <pc:docMk/>
          <pc:sldMk cId="2565307535" sldId="260"/>
        </pc:sldMkLst>
        <pc:spChg chg="add del mod">
          <ac:chgData name="ANANDHAN Naveen" userId="55b3b27a-fc65-4ea3-bb3e-795508bedd91" providerId="ADAL" clId="{199ADA85-0B2F-4B0E-B8C4-9089B35FC040}" dt="2023-10-11T09:42:58.007" v="37" actId="26606"/>
          <ac:spMkLst>
            <pc:docMk/>
            <pc:sldMk cId="2565307535" sldId="260"/>
            <ac:spMk id="4" creationId="{AA6DD00B-1B2F-2CFB-18F5-7E325957F595}"/>
          </ac:spMkLst>
        </pc:spChg>
        <pc:spChg chg="mod">
          <ac:chgData name="ANANDHAN Naveen" userId="55b3b27a-fc65-4ea3-bb3e-795508bedd91" providerId="ADAL" clId="{199ADA85-0B2F-4B0E-B8C4-9089B35FC040}" dt="2023-10-12T04:42:05.448" v="506" actId="313"/>
          <ac:spMkLst>
            <pc:docMk/>
            <pc:sldMk cId="2565307535" sldId="260"/>
            <ac:spMk id="7" creationId="{31B760D3-9271-D576-46E9-2276F746D3CE}"/>
          </ac:spMkLst>
        </pc:spChg>
        <pc:spChg chg="add del">
          <ac:chgData name="ANANDHAN Naveen" userId="55b3b27a-fc65-4ea3-bb3e-795508bedd91" providerId="ADAL" clId="{199ADA85-0B2F-4B0E-B8C4-9089B35FC040}" dt="2023-10-11T09:42:52.652" v="36" actId="26606"/>
          <ac:spMkLst>
            <pc:docMk/>
            <pc:sldMk cId="2565307535" sldId="260"/>
            <ac:spMk id="10" creationId="{012FD100-C039-4E03-B5E4-2EDFA7290AA6}"/>
          </ac:spMkLst>
        </pc:spChg>
        <pc:spChg chg="add">
          <ac:chgData name="ANANDHAN Naveen" userId="55b3b27a-fc65-4ea3-bb3e-795508bedd91" providerId="ADAL" clId="{199ADA85-0B2F-4B0E-B8C4-9089B35FC040}" dt="2023-10-11T09:42:58.007" v="37" actId="26606"/>
          <ac:spMkLst>
            <pc:docMk/>
            <pc:sldMk cId="2565307535" sldId="260"/>
            <ac:spMk id="12" creationId="{E0747CA7-2579-4FF5-95CF-E3FA65C9E187}"/>
          </ac:spMkLst>
        </pc:spChg>
        <pc:spChg chg="add del">
          <ac:chgData name="ANANDHAN Naveen" userId="55b3b27a-fc65-4ea3-bb3e-795508bedd91" providerId="ADAL" clId="{199ADA85-0B2F-4B0E-B8C4-9089B35FC040}" dt="2023-10-11T09:42:52.652" v="36" actId="26606"/>
          <ac:spMkLst>
            <pc:docMk/>
            <pc:sldMk cId="2565307535" sldId="260"/>
            <ac:spMk id="13" creationId="{36D16D1E-4205-49F5-BD2A-DA769947C104}"/>
          </ac:spMkLst>
        </pc:spChg>
        <pc:spChg chg="add">
          <ac:chgData name="ANANDHAN Naveen" userId="55b3b27a-fc65-4ea3-bb3e-795508bedd91" providerId="ADAL" clId="{199ADA85-0B2F-4B0E-B8C4-9089B35FC040}" dt="2023-10-11T09:42:58.007" v="37" actId="26606"/>
          <ac:spMkLst>
            <pc:docMk/>
            <pc:sldMk cId="2565307535" sldId="260"/>
            <ac:spMk id="14" creationId="{1C63BD94-CA0C-4C27-BB07-89F71DEA2D9A}"/>
          </ac:spMkLst>
        </pc:spChg>
        <pc:spChg chg="del">
          <ac:chgData name="ANANDHAN Naveen" userId="55b3b27a-fc65-4ea3-bb3e-795508bedd91" providerId="ADAL" clId="{199ADA85-0B2F-4B0E-B8C4-9089B35FC040}" dt="2023-10-11T09:42:23.316" v="29" actId="478"/>
          <ac:spMkLst>
            <pc:docMk/>
            <pc:sldMk cId="2565307535" sldId="260"/>
            <ac:spMk id="15" creationId="{A9C043A1-E60D-444C-9394-3901C43FBA80}"/>
          </ac:spMkLst>
        </pc:spChg>
        <pc:spChg chg="add">
          <ac:chgData name="ANANDHAN Naveen" userId="55b3b27a-fc65-4ea3-bb3e-795508bedd91" providerId="ADAL" clId="{199ADA85-0B2F-4B0E-B8C4-9089B35FC040}" dt="2023-10-11T09:42:58.007" v="37" actId="26606"/>
          <ac:spMkLst>
            <pc:docMk/>
            <pc:sldMk cId="2565307535" sldId="260"/>
            <ac:spMk id="19" creationId="{EE1530B0-6F96-46C0-8B3E-3215CB756BE4}"/>
          </ac:spMkLst>
        </pc:spChg>
        <pc:spChg chg="add">
          <ac:chgData name="ANANDHAN Naveen" userId="55b3b27a-fc65-4ea3-bb3e-795508bedd91" providerId="ADAL" clId="{199ADA85-0B2F-4B0E-B8C4-9089B35FC040}" dt="2023-10-11T09:42:58.007" v="37" actId="26606"/>
          <ac:spMkLst>
            <pc:docMk/>
            <pc:sldMk cId="2565307535" sldId="260"/>
            <ac:spMk id="21" creationId="{754910CF-1B56-45D3-960A-E89F7B3B9131}"/>
          </ac:spMkLst>
        </pc:spChg>
        <pc:spChg chg="add">
          <ac:chgData name="ANANDHAN Naveen" userId="55b3b27a-fc65-4ea3-bb3e-795508bedd91" providerId="ADAL" clId="{199ADA85-0B2F-4B0E-B8C4-9089B35FC040}" dt="2023-10-11T09:42:58.007" v="37" actId="26606"/>
          <ac:spMkLst>
            <pc:docMk/>
            <pc:sldMk cId="2565307535" sldId="260"/>
            <ac:spMk id="23" creationId="{6669F804-A677-4B75-95F4-A5E4426FB774}"/>
          </ac:spMkLst>
        </pc:spChg>
        <pc:spChg chg="del">
          <ac:chgData name="ANANDHAN Naveen" userId="55b3b27a-fc65-4ea3-bb3e-795508bedd91" providerId="ADAL" clId="{199ADA85-0B2F-4B0E-B8C4-9089B35FC040}" dt="2023-10-11T09:42:23.316" v="29" actId="478"/>
          <ac:spMkLst>
            <pc:docMk/>
            <pc:sldMk cId="2565307535" sldId="260"/>
            <ac:spMk id="34" creationId="{A711676B-7EBA-09E4-C49D-33D2DF50AE45}"/>
          </ac:spMkLst>
        </pc:spChg>
        <pc:spChg chg="del">
          <ac:chgData name="ANANDHAN Naveen" userId="55b3b27a-fc65-4ea3-bb3e-795508bedd91" providerId="ADAL" clId="{199ADA85-0B2F-4B0E-B8C4-9089B35FC040}" dt="2023-10-11T09:42:23.316" v="29" actId="478"/>
          <ac:spMkLst>
            <pc:docMk/>
            <pc:sldMk cId="2565307535" sldId="260"/>
            <ac:spMk id="57" creationId="{20EF34F0-5E14-C737-6B44-BB0FD4F9B44A}"/>
          </ac:spMkLst>
        </pc:spChg>
        <pc:spChg chg="del">
          <ac:chgData name="ANANDHAN Naveen" userId="55b3b27a-fc65-4ea3-bb3e-795508bedd91" providerId="ADAL" clId="{199ADA85-0B2F-4B0E-B8C4-9089B35FC040}" dt="2023-10-11T09:42:23.316" v="29" actId="478"/>
          <ac:spMkLst>
            <pc:docMk/>
            <pc:sldMk cId="2565307535" sldId="260"/>
            <ac:spMk id="60" creationId="{AFC11943-1D61-E328-1729-D827BA778704}"/>
          </ac:spMkLst>
        </pc:spChg>
        <pc:spChg chg="del">
          <ac:chgData name="ANANDHAN Naveen" userId="55b3b27a-fc65-4ea3-bb3e-795508bedd91" providerId="ADAL" clId="{199ADA85-0B2F-4B0E-B8C4-9089B35FC040}" dt="2023-10-11T09:42:23.316" v="29" actId="478"/>
          <ac:spMkLst>
            <pc:docMk/>
            <pc:sldMk cId="2565307535" sldId="260"/>
            <ac:spMk id="62" creationId="{D3AB3E94-928E-D8C0-2314-D2E911A298CA}"/>
          </ac:spMkLst>
        </pc:spChg>
        <pc:spChg chg="del">
          <ac:chgData name="ANANDHAN Naveen" userId="55b3b27a-fc65-4ea3-bb3e-795508bedd91" providerId="ADAL" clId="{199ADA85-0B2F-4B0E-B8C4-9089B35FC040}" dt="2023-10-11T09:42:23.316" v="29" actId="478"/>
          <ac:spMkLst>
            <pc:docMk/>
            <pc:sldMk cId="2565307535" sldId="260"/>
            <ac:spMk id="63" creationId="{507D600E-E4E7-8FB0-AD39-66F48F28DE82}"/>
          </ac:spMkLst>
        </pc:spChg>
        <pc:graphicFrameChg chg="add del mod">
          <ac:chgData name="ANANDHAN Naveen" userId="55b3b27a-fc65-4ea3-bb3e-795508bedd91" providerId="ADAL" clId="{199ADA85-0B2F-4B0E-B8C4-9089B35FC040}" dt="2023-10-11T09:42:52.652" v="36" actId="26606"/>
          <ac:graphicFrameMkLst>
            <pc:docMk/>
            <pc:sldMk cId="2565307535" sldId="260"/>
            <ac:graphicFrameMk id="9" creationId="{DE78A914-683C-832A-7B91-C059B739D9EF}"/>
          </ac:graphicFrameMkLst>
        </pc:graphicFrameChg>
        <pc:graphicFrameChg chg="add mod">
          <ac:chgData name="ANANDHAN Naveen" userId="55b3b27a-fc65-4ea3-bb3e-795508bedd91" providerId="ADAL" clId="{199ADA85-0B2F-4B0E-B8C4-9089B35FC040}" dt="2023-10-12T05:32:33.474" v="588" actId="113"/>
          <ac:graphicFrameMkLst>
            <pc:docMk/>
            <pc:sldMk cId="2565307535" sldId="260"/>
            <ac:graphicFrameMk id="16" creationId="{A94E0C32-DF7C-0093-1C40-DD921518E77F}"/>
          </ac:graphicFrameMkLst>
        </pc:graphicFrameChg>
        <pc:cxnChg chg="add">
          <ac:chgData name="ANANDHAN Naveen" userId="55b3b27a-fc65-4ea3-bb3e-795508bedd91" providerId="ADAL" clId="{199ADA85-0B2F-4B0E-B8C4-9089B35FC040}" dt="2023-10-11T09:42:58.007" v="37" actId="26606"/>
          <ac:cxnSpMkLst>
            <pc:docMk/>
            <pc:sldMk cId="2565307535" sldId="260"/>
            <ac:cxnSpMk id="11" creationId="{C6DEF8F9-FFEF-4EDB-8A06-8A7884ED42E0}"/>
          </ac:cxnSpMkLst>
        </pc:cxnChg>
        <pc:cxnChg chg="add del">
          <ac:chgData name="ANANDHAN Naveen" userId="55b3b27a-fc65-4ea3-bb3e-795508bedd91" providerId="ADAL" clId="{199ADA85-0B2F-4B0E-B8C4-9089B35FC040}" dt="2023-10-11T09:42:52.652" v="36" actId="26606"/>
          <ac:cxnSpMkLst>
            <pc:docMk/>
            <pc:sldMk cId="2565307535" sldId="260"/>
            <ac:cxnSpMk id="17" creationId="{4418FCD2-8448-4A81-8EB4-72250F7827B4}"/>
          </ac:cxnSpMkLst>
        </pc:cxnChg>
      </pc:sldChg>
      <pc:sldChg chg="addSp delSp modSp add del mod ord setBg">
        <pc:chgData name="ANANDHAN Naveen" userId="55b3b27a-fc65-4ea3-bb3e-795508bedd91" providerId="ADAL" clId="{199ADA85-0B2F-4B0E-B8C4-9089B35FC040}" dt="2023-10-12T05:20:48.032" v="545" actId="2696"/>
        <pc:sldMkLst>
          <pc:docMk/>
          <pc:sldMk cId="1326650579" sldId="261"/>
        </pc:sldMkLst>
        <pc:spChg chg="add del">
          <ac:chgData name="ANANDHAN Naveen" userId="55b3b27a-fc65-4ea3-bb3e-795508bedd91" providerId="ADAL" clId="{199ADA85-0B2F-4B0E-B8C4-9089B35FC040}" dt="2023-10-11T10:33:49.618" v="135" actId="22"/>
          <ac:spMkLst>
            <pc:docMk/>
            <pc:sldMk cId="1326650579" sldId="261"/>
            <ac:spMk id="3" creationId="{6DEDE703-5037-7BC3-443D-8B04E5363CC4}"/>
          </ac:spMkLst>
        </pc:spChg>
        <pc:spChg chg="del mod">
          <ac:chgData name="ANANDHAN Naveen" userId="55b3b27a-fc65-4ea3-bb3e-795508bedd91" providerId="ADAL" clId="{199ADA85-0B2F-4B0E-B8C4-9089B35FC040}" dt="2023-10-11T10:33:39.009" v="132"/>
          <ac:spMkLst>
            <pc:docMk/>
            <pc:sldMk cId="1326650579" sldId="261"/>
            <ac:spMk id="4" creationId="{AA6DD00B-1B2F-2CFB-18F5-7E325957F595}"/>
          </ac:spMkLst>
        </pc:spChg>
        <pc:spChg chg="add del mod">
          <ac:chgData name="ANANDHAN Naveen" userId="55b3b27a-fc65-4ea3-bb3e-795508bedd91" providerId="ADAL" clId="{199ADA85-0B2F-4B0E-B8C4-9089B35FC040}" dt="2023-10-12T04:14:30.947" v="336" actId="26606"/>
          <ac:spMkLst>
            <pc:docMk/>
            <pc:sldMk cId="1326650579" sldId="261"/>
            <ac:spMk id="6" creationId="{5014743B-6DEE-276B-538B-225DC4441B3D}"/>
          </ac:spMkLst>
        </pc:spChg>
        <pc:spChg chg="mod">
          <ac:chgData name="ANANDHAN Naveen" userId="55b3b27a-fc65-4ea3-bb3e-795508bedd91" providerId="ADAL" clId="{199ADA85-0B2F-4B0E-B8C4-9089B35FC040}" dt="2023-10-12T04:14:30.947" v="336" actId="26606"/>
          <ac:spMkLst>
            <pc:docMk/>
            <pc:sldMk cId="1326650579" sldId="261"/>
            <ac:spMk id="7" creationId="{31B760D3-9271-D576-46E9-2276F746D3CE}"/>
          </ac:spMkLst>
        </pc:spChg>
        <pc:spChg chg="add del mod">
          <ac:chgData name="ANANDHAN Naveen" userId="55b3b27a-fc65-4ea3-bb3e-795508bedd91" providerId="ADAL" clId="{199ADA85-0B2F-4B0E-B8C4-9089B35FC040}" dt="2023-10-11T10:48:57.873" v="217"/>
          <ac:spMkLst>
            <pc:docMk/>
            <pc:sldMk cId="1326650579" sldId="261"/>
            <ac:spMk id="9" creationId="{0427948B-CDE5-D83B-F68E-C7ABF29595F6}"/>
          </ac:spMkLst>
        </pc:spChg>
        <pc:spChg chg="add del">
          <ac:chgData name="ANANDHAN Naveen" userId="55b3b27a-fc65-4ea3-bb3e-795508bedd91" providerId="ADAL" clId="{199ADA85-0B2F-4B0E-B8C4-9089B35FC040}" dt="2023-10-11T10:51:44.766" v="231" actId="26606"/>
          <ac:spMkLst>
            <pc:docMk/>
            <pc:sldMk cId="1326650579" sldId="261"/>
            <ac:spMk id="10" creationId="{E0747CA7-2579-4FF5-95CF-E3FA65C9E187}"/>
          </ac:spMkLst>
        </pc:spChg>
        <pc:spChg chg="add del mod">
          <ac:chgData name="ANANDHAN Naveen" userId="55b3b27a-fc65-4ea3-bb3e-795508bedd91" providerId="ADAL" clId="{199ADA85-0B2F-4B0E-B8C4-9089B35FC040}" dt="2023-10-11T10:48:57.873" v="215"/>
          <ac:spMkLst>
            <pc:docMk/>
            <pc:sldMk cId="1326650579" sldId="261"/>
            <ac:spMk id="11" creationId="{937F4E5F-DDB3-36AD-2038-D1E9722B4F50}"/>
          </ac:spMkLst>
        </pc:spChg>
        <pc:spChg chg="add del">
          <ac:chgData name="ANANDHAN Naveen" userId="55b3b27a-fc65-4ea3-bb3e-795508bedd91" providerId="ADAL" clId="{199ADA85-0B2F-4B0E-B8C4-9089B35FC040}" dt="2023-10-12T04:14:14.008" v="323" actId="26606"/>
          <ac:spMkLst>
            <pc:docMk/>
            <pc:sldMk cId="1326650579" sldId="261"/>
            <ac:spMk id="14" creationId="{36D16D1E-4205-49F5-BD2A-DA769947C104}"/>
          </ac:spMkLst>
        </pc:spChg>
        <pc:spChg chg="del">
          <ac:chgData name="ANANDHAN Naveen" userId="55b3b27a-fc65-4ea3-bb3e-795508bedd91" providerId="ADAL" clId="{199ADA85-0B2F-4B0E-B8C4-9089B35FC040}" dt="2023-10-11T10:33:45.445" v="133" actId="478"/>
          <ac:spMkLst>
            <pc:docMk/>
            <pc:sldMk cId="1326650579" sldId="261"/>
            <ac:spMk id="15" creationId="{A9C043A1-E60D-444C-9394-3901C43FBA80}"/>
          </ac:spMkLst>
        </pc:spChg>
        <pc:spChg chg="add del">
          <ac:chgData name="ANANDHAN Naveen" userId="55b3b27a-fc65-4ea3-bb3e-795508bedd91" providerId="ADAL" clId="{199ADA85-0B2F-4B0E-B8C4-9089B35FC040}" dt="2023-10-12T04:14:14.008" v="323" actId="26606"/>
          <ac:spMkLst>
            <pc:docMk/>
            <pc:sldMk cId="1326650579" sldId="261"/>
            <ac:spMk id="16" creationId="{012FD100-C039-4E03-B5E4-2EDFA7290AA6}"/>
          </ac:spMkLst>
        </pc:spChg>
        <pc:spChg chg="add del">
          <ac:chgData name="ANANDHAN Naveen" userId="55b3b27a-fc65-4ea3-bb3e-795508bedd91" providerId="ADAL" clId="{199ADA85-0B2F-4B0E-B8C4-9089B35FC040}" dt="2023-10-11T10:51:44.766" v="231" actId="26606"/>
          <ac:spMkLst>
            <pc:docMk/>
            <pc:sldMk cId="1326650579" sldId="261"/>
            <ac:spMk id="17" creationId="{1C63BD94-CA0C-4C27-BB07-89F71DEA2D9A}"/>
          </ac:spMkLst>
        </pc:spChg>
        <pc:spChg chg="add del">
          <ac:chgData name="ANANDHAN Naveen" userId="55b3b27a-fc65-4ea3-bb3e-795508bedd91" providerId="ADAL" clId="{199ADA85-0B2F-4B0E-B8C4-9089B35FC040}" dt="2023-10-11T10:51:44.766" v="231" actId="26606"/>
          <ac:spMkLst>
            <pc:docMk/>
            <pc:sldMk cId="1326650579" sldId="261"/>
            <ac:spMk id="19" creationId="{EE1530B0-6F96-46C0-8B3E-3215CB756BE4}"/>
          </ac:spMkLst>
        </pc:spChg>
        <pc:spChg chg="add del">
          <ac:chgData name="ANANDHAN Naveen" userId="55b3b27a-fc65-4ea3-bb3e-795508bedd91" providerId="ADAL" clId="{199ADA85-0B2F-4B0E-B8C4-9089B35FC040}" dt="2023-10-11T10:51:44.766" v="231" actId="26606"/>
          <ac:spMkLst>
            <pc:docMk/>
            <pc:sldMk cId="1326650579" sldId="261"/>
            <ac:spMk id="21" creationId="{754910CF-1B56-45D3-960A-E89F7B3B9131}"/>
          </ac:spMkLst>
        </pc:spChg>
        <pc:spChg chg="add del">
          <ac:chgData name="ANANDHAN Naveen" userId="55b3b27a-fc65-4ea3-bb3e-795508bedd91" providerId="ADAL" clId="{199ADA85-0B2F-4B0E-B8C4-9089B35FC040}" dt="2023-10-12T04:14:19.777" v="325" actId="26606"/>
          <ac:spMkLst>
            <pc:docMk/>
            <pc:sldMk cId="1326650579" sldId="261"/>
            <ac:spMk id="22" creationId="{36D16D1E-4205-49F5-BD2A-DA769947C104}"/>
          </ac:spMkLst>
        </pc:spChg>
        <pc:spChg chg="add del">
          <ac:chgData name="ANANDHAN Naveen" userId="55b3b27a-fc65-4ea3-bb3e-795508bedd91" providerId="ADAL" clId="{199ADA85-0B2F-4B0E-B8C4-9089B35FC040}" dt="2023-10-11T10:51:44.766" v="231" actId="26606"/>
          <ac:spMkLst>
            <pc:docMk/>
            <pc:sldMk cId="1326650579" sldId="261"/>
            <ac:spMk id="23" creationId="{6669F804-A677-4B75-95F4-A5E4426FB774}"/>
          </ac:spMkLst>
        </pc:spChg>
        <pc:spChg chg="add del">
          <ac:chgData name="ANANDHAN Naveen" userId="55b3b27a-fc65-4ea3-bb3e-795508bedd91" providerId="ADAL" clId="{199ADA85-0B2F-4B0E-B8C4-9089B35FC040}" dt="2023-10-12T04:14:19.777" v="325" actId="26606"/>
          <ac:spMkLst>
            <pc:docMk/>
            <pc:sldMk cId="1326650579" sldId="261"/>
            <ac:spMk id="24" creationId="{012FD100-C039-4E03-B5E4-2EDFA7290AA6}"/>
          </ac:spMkLst>
        </pc:spChg>
        <pc:spChg chg="add del">
          <ac:chgData name="ANANDHAN Naveen" userId="55b3b27a-fc65-4ea3-bb3e-795508bedd91" providerId="ADAL" clId="{199ADA85-0B2F-4B0E-B8C4-9089B35FC040}" dt="2023-10-11T10:51:46.025" v="233" actId="26606"/>
          <ac:spMkLst>
            <pc:docMk/>
            <pc:sldMk cId="1326650579" sldId="261"/>
            <ac:spMk id="26" creationId="{E0747CA7-2579-4FF5-95CF-E3FA65C9E187}"/>
          </ac:spMkLst>
        </pc:spChg>
        <pc:spChg chg="add del">
          <ac:chgData name="ANANDHAN Naveen" userId="55b3b27a-fc65-4ea3-bb3e-795508bedd91" providerId="ADAL" clId="{199ADA85-0B2F-4B0E-B8C4-9089B35FC040}" dt="2023-10-11T10:51:46.025" v="233" actId="26606"/>
          <ac:spMkLst>
            <pc:docMk/>
            <pc:sldMk cId="1326650579" sldId="261"/>
            <ac:spMk id="27" creationId="{1C63BD94-CA0C-4C27-BB07-89F71DEA2D9A}"/>
          </ac:spMkLst>
        </pc:spChg>
        <pc:spChg chg="add del">
          <ac:chgData name="ANANDHAN Naveen" userId="55b3b27a-fc65-4ea3-bb3e-795508bedd91" providerId="ADAL" clId="{199ADA85-0B2F-4B0E-B8C4-9089B35FC040}" dt="2023-10-11T10:51:46.025" v="233" actId="26606"/>
          <ac:spMkLst>
            <pc:docMk/>
            <pc:sldMk cId="1326650579" sldId="261"/>
            <ac:spMk id="28" creationId="{EE1530B0-6F96-46C0-8B3E-3215CB756BE4}"/>
          </ac:spMkLst>
        </pc:spChg>
        <pc:spChg chg="add del">
          <ac:chgData name="ANANDHAN Naveen" userId="55b3b27a-fc65-4ea3-bb3e-795508bedd91" providerId="ADAL" clId="{199ADA85-0B2F-4B0E-B8C4-9089B35FC040}" dt="2023-10-11T10:51:46.025" v="233" actId="26606"/>
          <ac:spMkLst>
            <pc:docMk/>
            <pc:sldMk cId="1326650579" sldId="261"/>
            <ac:spMk id="29" creationId="{754910CF-1B56-45D3-960A-E89F7B3B9131}"/>
          </ac:spMkLst>
        </pc:spChg>
        <pc:spChg chg="add del">
          <ac:chgData name="ANANDHAN Naveen" userId="55b3b27a-fc65-4ea3-bb3e-795508bedd91" providerId="ADAL" clId="{199ADA85-0B2F-4B0E-B8C4-9089B35FC040}" dt="2023-10-11T10:51:46.025" v="233" actId="26606"/>
          <ac:spMkLst>
            <pc:docMk/>
            <pc:sldMk cId="1326650579" sldId="261"/>
            <ac:spMk id="30" creationId="{6669F804-A677-4B75-95F4-A5E4426FB774}"/>
          </ac:spMkLst>
        </pc:spChg>
        <pc:spChg chg="add del">
          <ac:chgData name="ANANDHAN Naveen" userId="55b3b27a-fc65-4ea3-bb3e-795508bedd91" providerId="ADAL" clId="{199ADA85-0B2F-4B0E-B8C4-9089B35FC040}" dt="2023-10-11T10:51:46.517" v="235" actId="26606"/>
          <ac:spMkLst>
            <pc:docMk/>
            <pc:sldMk cId="1326650579" sldId="261"/>
            <ac:spMk id="33" creationId="{36D16D1E-4205-49F5-BD2A-DA769947C104}"/>
          </ac:spMkLst>
        </pc:spChg>
        <pc:spChg chg="del">
          <ac:chgData name="ANANDHAN Naveen" userId="55b3b27a-fc65-4ea3-bb3e-795508bedd91" providerId="ADAL" clId="{199ADA85-0B2F-4B0E-B8C4-9089B35FC040}" dt="2023-10-11T10:33:45.445" v="133" actId="478"/>
          <ac:spMkLst>
            <pc:docMk/>
            <pc:sldMk cId="1326650579" sldId="261"/>
            <ac:spMk id="34" creationId="{A711676B-7EBA-09E4-C49D-33D2DF50AE45}"/>
          </ac:spMkLst>
        </pc:spChg>
        <pc:spChg chg="add del">
          <ac:chgData name="ANANDHAN Naveen" userId="55b3b27a-fc65-4ea3-bb3e-795508bedd91" providerId="ADAL" clId="{199ADA85-0B2F-4B0E-B8C4-9089B35FC040}" dt="2023-10-11T10:51:46.517" v="235" actId="26606"/>
          <ac:spMkLst>
            <pc:docMk/>
            <pc:sldMk cId="1326650579" sldId="261"/>
            <ac:spMk id="35" creationId="{012FD100-C039-4E03-B5E4-2EDFA7290AA6}"/>
          </ac:spMkLst>
        </pc:spChg>
        <pc:spChg chg="add del">
          <ac:chgData name="ANANDHAN Naveen" userId="55b3b27a-fc65-4ea3-bb3e-795508bedd91" providerId="ADAL" clId="{199ADA85-0B2F-4B0E-B8C4-9089B35FC040}" dt="2023-10-12T04:14:19.777" v="325" actId="26606"/>
          <ac:spMkLst>
            <pc:docMk/>
            <pc:sldMk cId="1326650579" sldId="261"/>
            <ac:spMk id="38" creationId="{63E00694-E403-4987-8634-15F6D8E4C38C}"/>
          </ac:spMkLst>
        </pc:spChg>
        <pc:spChg chg="add del">
          <ac:chgData name="ANANDHAN Naveen" userId="55b3b27a-fc65-4ea3-bb3e-795508bedd91" providerId="ADAL" clId="{199ADA85-0B2F-4B0E-B8C4-9089B35FC040}" dt="2023-10-11T10:52:19.607" v="243" actId="26606"/>
          <ac:spMkLst>
            <pc:docMk/>
            <pc:sldMk cId="1326650579" sldId="261"/>
            <ac:spMk id="39" creationId="{36D16D1E-4205-49F5-BD2A-DA769947C104}"/>
          </ac:spMkLst>
        </pc:spChg>
        <pc:spChg chg="add del">
          <ac:chgData name="ANANDHAN Naveen" userId="55b3b27a-fc65-4ea3-bb3e-795508bedd91" providerId="ADAL" clId="{199ADA85-0B2F-4B0E-B8C4-9089B35FC040}" dt="2023-10-11T10:52:19.607" v="243" actId="26606"/>
          <ac:spMkLst>
            <pc:docMk/>
            <pc:sldMk cId="1326650579" sldId="261"/>
            <ac:spMk id="40" creationId="{012FD100-C039-4E03-B5E4-2EDFA7290AA6}"/>
          </ac:spMkLst>
        </pc:spChg>
        <pc:spChg chg="add del">
          <ac:chgData name="ANANDHAN Naveen" userId="55b3b27a-fc65-4ea3-bb3e-795508bedd91" providerId="ADAL" clId="{199ADA85-0B2F-4B0E-B8C4-9089B35FC040}" dt="2023-10-11T10:52:19.607" v="243" actId="26606"/>
          <ac:spMkLst>
            <pc:docMk/>
            <pc:sldMk cId="1326650579" sldId="261"/>
            <ac:spMk id="42" creationId="{A6B16355-27FB-445B-B646-02AB73637459}"/>
          </ac:spMkLst>
        </pc:spChg>
        <pc:spChg chg="add del">
          <ac:chgData name="ANANDHAN Naveen" userId="55b3b27a-fc65-4ea3-bb3e-795508bedd91" providerId="ADAL" clId="{199ADA85-0B2F-4B0E-B8C4-9089B35FC040}" dt="2023-10-11T10:52:19.607" v="243" actId="26606"/>
          <ac:spMkLst>
            <pc:docMk/>
            <pc:sldMk cId="1326650579" sldId="261"/>
            <ac:spMk id="44" creationId="{6B3BF2E5-C3AB-441F-A430-491119C56D26}"/>
          </ac:spMkLst>
        </pc:spChg>
        <pc:spChg chg="add del">
          <ac:chgData name="ANANDHAN Naveen" userId="55b3b27a-fc65-4ea3-bb3e-795508bedd91" providerId="ADAL" clId="{199ADA85-0B2F-4B0E-B8C4-9089B35FC040}" dt="2023-10-11T10:52:19.607" v="243" actId="26606"/>
          <ac:spMkLst>
            <pc:docMk/>
            <pc:sldMk cId="1326650579" sldId="261"/>
            <ac:spMk id="45" creationId="{DD07C90B-B81A-473B-8919-CA924E61FFCF}"/>
          </ac:spMkLst>
        </pc:spChg>
        <pc:spChg chg="del">
          <ac:chgData name="ANANDHAN Naveen" userId="55b3b27a-fc65-4ea3-bb3e-795508bedd91" providerId="ADAL" clId="{199ADA85-0B2F-4B0E-B8C4-9089B35FC040}" dt="2023-10-11T10:33:45.445" v="133" actId="478"/>
          <ac:spMkLst>
            <pc:docMk/>
            <pc:sldMk cId="1326650579" sldId="261"/>
            <ac:spMk id="57" creationId="{20EF34F0-5E14-C737-6B44-BB0FD4F9B44A}"/>
          </ac:spMkLst>
        </pc:spChg>
        <pc:spChg chg="del">
          <ac:chgData name="ANANDHAN Naveen" userId="55b3b27a-fc65-4ea3-bb3e-795508bedd91" providerId="ADAL" clId="{199ADA85-0B2F-4B0E-B8C4-9089B35FC040}" dt="2023-10-11T10:33:45.445" v="133" actId="478"/>
          <ac:spMkLst>
            <pc:docMk/>
            <pc:sldMk cId="1326650579" sldId="261"/>
            <ac:spMk id="60" creationId="{AFC11943-1D61-E328-1729-D827BA778704}"/>
          </ac:spMkLst>
        </pc:spChg>
        <pc:spChg chg="add">
          <ac:chgData name="ANANDHAN Naveen" userId="55b3b27a-fc65-4ea3-bb3e-795508bedd91" providerId="ADAL" clId="{199ADA85-0B2F-4B0E-B8C4-9089B35FC040}" dt="2023-10-12T04:14:30.947" v="336" actId="26606"/>
          <ac:spMkLst>
            <pc:docMk/>
            <pc:sldMk cId="1326650579" sldId="261"/>
            <ac:spMk id="61" creationId="{36D16D1E-4205-49F5-BD2A-DA769947C104}"/>
          </ac:spMkLst>
        </pc:spChg>
        <pc:spChg chg="del">
          <ac:chgData name="ANANDHAN Naveen" userId="55b3b27a-fc65-4ea3-bb3e-795508bedd91" providerId="ADAL" clId="{199ADA85-0B2F-4B0E-B8C4-9089B35FC040}" dt="2023-10-11T10:33:45.445" v="133" actId="478"/>
          <ac:spMkLst>
            <pc:docMk/>
            <pc:sldMk cId="1326650579" sldId="261"/>
            <ac:spMk id="62" creationId="{D3AB3E94-928E-D8C0-2314-D2E911A298CA}"/>
          </ac:spMkLst>
        </pc:spChg>
        <pc:spChg chg="del">
          <ac:chgData name="ANANDHAN Naveen" userId="55b3b27a-fc65-4ea3-bb3e-795508bedd91" providerId="ADAL" clId="{199ADA85-0B2F-4B0E-B8C4-9089B35FC040}" dt="2023-10-11T10:33:45.445" v="133" actId="478"/>
          <ac:spMkLst>
            <pc:docMk/>
            <pc:sldMk cId="1326650579" sldId="261"/>
            <ac:spMk id="63" creationId="{507D600E-E4E7-8FB0-AD39-66F48F28DE82}"/>
          </ac:spMkLst>
        </pc:spChg>
        <pc:spChg chg="add">
          <ac:chgData name="ANANDHAN Naveen" userId="55b3b27a-fc65-4ea3-bb3e-795508bedd91" providerId="ADAL" clId="{199ADA85-0B2F-4B0E-B8C4-9089B35FC040}" dt="2023-10-12T04:14:30.947" v="336" actId="26606"/>
          <ac:spMkLst>
            <pc:docMk/>
            <pc:sldMk cId="1326650579" sldId="261"/>
            <ac:spMk id="64" creationId="{012FD100-C039-4E03-B5E4-2EDFA7290AA6}"/>
          </ac:spMkLst>
        </pc:spChg>
        <pc:spChg chg="add">
          <ac:chgData name="ANANDHAN Naveen" userId="55b3b27a-fc65-4ea3-bb3e-795508bedd91" providerId="ADAL" clId="{199ADA85-0B2F-4B0E-B8C4-9089B35FC040}" dt="2023-10-12T04:14:30.947" v="336" actId="26606"/>
          <ac:spMkLst>
            <pc:docMk/>
            <pc:sldMk cId="1326650579" sldId="261"/>
            <ac:spMk id="66" creationId="{63E00694-E403-4987-8634-15F6D8E4C38C}"/>
          </ac:spMkLst>
        </pc:spChg>
        <pc:graphicFrameChg chg="add del">
          <ac:chgData name="ANANDHAN Naveen" userId="55b3b27a-fc65-4ea3-bb3e-795508bedd91" providerId="ADAL" clId="{199ADA85-0B2F-4B0E-B8C4-9089B35FC040}" dt="2023-10-11T10:51:44.766" v="231" actId="26606"/>
          <ac:graphicFrameMkLst>
            <pc:docMk/>
            <pc:sldMk cId="1326650579" sldId="261"/>
            <ac:graphicFrameMk id="12" creationId="{D799A3A8-CFF6-EC8A-7715-8F6AB1E6A6D0}"/>
          </ac:graphicFrameMkLst>
        </pc:graphicFrameChg>
        <pc:graphicFrameChg chg="add del">
          <ac:chgData name="ANANDHAN Naveen" userId="55b3b27a-fc65-4ea3-bb3e-795508bedd91" providerId="ADAL" clId="{199ADA85-0B2F-4B0E-B8C4-9089B35FC040}" dt="2023-10-12T04:14:14.008" v="323" actId="26606"/>
          <ac:graphicFrameMkLst>
            <pc:docMk/>
            <pc:sldMk cId="1326650579" sldId="261"/>
            <ac:graphicFrameMk id="20" creationId="{9C3E7332-BEC5-5962-735A-12CAE0D2E1A2}"/>
          </ac:graphicFrameMkLst>
        </pc:graphicFrameChg>
        <pc:graphicFrameChg chg="add del">
          <ac:chgData name="ANANDHAN Naveen" userId="55b3b27a-fc65-4ea3-bb3e-795508bedd91" providerId="ADAL" clId="{199ADA85-0B2F-4B0E-B8C4-9089B35FC040}" dt="2023-10-11T10:51:46.025" v="233" actId="26606"/>
          <ac:graphicFrameMkLst>
            <pc:docMk/>
            <pc:sldMk cId="1326650579" sldId="261"/>
            <ac:graphicFrameMk id="31" creationId="{82778920-0B47-A533-11E7-C86E28556508}"/>
          </ac:graphicFrameMkLst>
        </pc:graphicFrameChg>
        <pc:graphicFrameChg chg="add del">
          <ac:chgData name="ANANDHAN Naveen" userId="55b3b27a-fc65-4ea3-bb3e-795508bedd91" providerId="ADAL" clId="{199ADA85-0B2F-4B0E-B8C4-9089B35FC040}" dt="2023-10-11T10:51:46.517" v="235" actId="26606"/>
          <ac:graphicFrameMkLst>
            <pc:docMk/>
            <pc:sldMk cId="1326650579" sldId="261"/>
            <ac:graphicFrameMk id="37" creationId="{7C9D62A6-9FEC-9DB0-940F-50FFC3A7209B}"/>
          </ac:graphicFrameMkLst>
        </pc:graphicFrameChg>
        <pc:graphicFrameChg chg="add del modGraphic">
          <ac:chgData name="ANANDHAN Naveen" userId="55b3b27a-fc65-4ea3-bb3e-795508bedd91" providerId="ADAL" clId="{199ADA85-0B2F-4B0E-B8C4-9089B35FC040}" dt="2023-10-11T10:52:19.607" v="243" actId="26606"/>
          <ac:graphicFrameMkLst>
            <pc:docMk/>
            <pc:sldMk cId="1326650579" sldId="261"/>
            <ac:graphicFrameMk id="46" creationId="{C47A8987-8078-2401-F2C9-65F19026ACCC}"/>
          </ac:graphicFrameMkLst>
        </pc:graphicFrameChg>
        <pc:graphicFrameChg chg="add del">
          <ac:chgData name="ANANDHAN Naveen" userId="55b3b27a-fc65-4ea3-bb3e-795508bedd91" providerId="ADAL" clId="{199ADA85-0B2F-4B0E-B8C4-9089B35FC040}" dt="2023-10-12T04:14:19.777" v="325" actId="26606"/>
          <ac:graphicFrameMkLst>
            <pc:docMk/>
            <pc:sldMk cId="1326650579" sldId="261"/>
            <ac:graphicFrameMk id="47" creationId="{B41BFFE5-3146-B472-B979-AA912572943E}"/>
          </ac:graphicFrameMkLst>
        </pc:graphicFrameChg>
        <pc:graphicFrameChg chg="add del">
          <ac:chgData name="ANANDHAN Naveen" userId="55b3b27a-fc65-4ea3-bb3e-795508bedd91" providerId="ADAL" clId="{199ADA85-0B2F-4B0E-B8C4-9089B35FC040}" dt="2023-10-12T04:14:21.445" v="327" actId="26606"/>
          <ac:graphicFrameMkLst>
            <pc:docMk/>
            <pc:sldMk cId="1326650579" sldId="261"/>
            <ac:graphicFrameMk id="49" creationId="{3286B272-1814-B993-940E-FAB741543A8F}"/>
          </ac:graphicFrameMkLst>
        </pc:graphicFrameChg>
        <pc:graphicFrameChg chg="add del">
          <ac:chgData name="ANANDHAN Naveen" userId="55b3b27a-fc65-4ea3-bb3e-795508bedd91" providerId="ADAL" clId="{199ADA85-0B2F-4B0E-B8C4-9089B35FC040}" dt="2023-10-12T04:14:24.893" v="329" actId="26606"/>
          <ac:graphicFrameMkLst>
            <pc:docMk/>
            <pc:sldMk cId="1326650579" sldId="261"/>
            <ac:graphicFrameMk id="51" creationId="{560AA8AF-6F09-BEB9-9F7F-D9875327301B}"/>
          </ac:graphicFrameMkLst>
        </pc:graphicFrameChg>
        <pc:graphicFrameChg chg="add del">
          <ac:chgData name="ANANDHAN Naveen" userId="55b3b27a-fc65-4ea3-bb3e-795508bedd91" providerId="ADAL" clId="{199ADA85-0B2F-4B0E-B8C4-9089B35FC040}" dt="2023-10-12T04:14:26.400" v="331" actId="26606"/>
          <ac:graphicFrameMkLst>
            <pc:docMk/>
            <pc:sldMk cId="1326650579" sldId="261"/>
            <ac:graphicFrameMk id="53" creationId="{616F1A53-95E8-6F1E-DDCE-6D51757175B1}"/>
          </ac:graphicFrameMkLst>
        </pc:graphicFrameChg>
        <pc:graphicFrameChg chg="add del">
          <ac:chgData name="ANANDHAN Naveen" userId="55b3b27a-fc65-4ea3-bb3e-795508bedd91" providerId="ADAL" clId="{199ADA85-0B2F-4B0E-B8C4-9089B35FC040}" dt="2023-10-12T04:14:27.057" v="333" actId="26606"/>
          <ac:graphicFrameMkLst>
            <pc:docMk/>
            <pc:sldMk cId="1326650579" sldId="261"/>
            <ac:graphicFrameMk id="55" creationId="{3286B272-1814-B993-940E-FAB741543A8F}"/>
          </ac:graphicFrameMkLst>
        </pc:graphicFrameChg>
        <pc:graphicFrameChg chg="add del">
          <ac:chgData name="ANANDHAN Naveen" userId="55b3b27a-fc65-4ea3-bb3e-795508bedd91" providerId="ADAL" clId="{199ADA85-0B2F-4B0E-B8C4-9089B35FC040}" dt="2023-10-12T04:14:30.907" v="335" actId="26606"/>
          <ac:graphicFrameMkLst>
            <pc:docMk/>
            <pc:sldMk cId="1326650579" sldId="261"/>
            <ac:graphicFrameMk id="58" creationId="{560AA8AF-6F09-BEB9-9F7F-D9875327301B}"/>
          </ac:graphicFrameMkLst>
        </pc:graphicFrameChg>
        <pc:graphicFrameChg chg="add mod">
          <ac:chgData name="ANANDHAN Naveen" userId="55b3b27a-fc65-4ea3-bb3e-795508bedd91" providerId="ADAL" clId="{199ADA85-0B2F-4B0E-B8C4-9089B35FC040}" dt="2023-10-12T04:48:22.281" v="529" actId="20577"/>
          <ac:graphicFrameMkLst>
            <pc:docMk/>
            <pc:sldMk cId="1326650579" sldId="261"/>
            <ac:graphicFrameMk id="67" creationId="{B41BFFE5-3146-B472-B979-AA912572943E}"/>
          </ac:graphicFrameMkLst>
        </pc:graphicFrameChg>
        <pc:cxnChg chg="add del">
          <ac:chgData name="ANANDHAN Naveen" userId="55b3b27a-fc65-4ea3-bb3e-795508bedd91" providerId="ADAL" clId="{199ADA85-0B2F-4B0E-B8C4-9089B35FC040}" dt="2023-10-11T10:51:44.766" v="231" actId="26606"/>
          <ac:cxnSpMkLst>
            <pc:docMk/>
            <pc:sldMk cId="1326650579" sldId="261"/>
            <ac:cxnSpMk id="13" creationId="{C6DEF8F9-FFEF-4EDB-8A06-8A7884ED42E0}"/>
          </ac:cxnSpMkLst>
        </pc:cxnChg>
        <pc:cxnChg chg="add del">
          <ac:chgData name="ANANDHAN Naveen" userId="55b3b27a-fc65-4ea3-bb3e-795508bedd91" providerId="ADAL" clId="{199ADA85-0B2F-4B0E-B8C4-9089B35FC040}" dt="2023-10-12T04:14:14.008" v="323" actId="26606"/>
          <ac:cxnSpMkLst>
            <pc:docMk/>
            <pc:sldMk cId="1326650579" sldId="261"/>
            <ac:cxnSpMk id="18" creationId="{4418FCD2-8448-4A81-8EB4-72250F7827B4}"/>
          </ac:cxnSpMkLst>
        </pc:cxnChg>
        <pc:cxnChg chg="add del">
          <ac:chgData name="ANANDHAN Naveen" userId="55b3b27a-fc65-4ea3-bb3e-795508bedd91" providerId="ADAL" clId="{199ADA85-0B2F-4B0E-B8C4-9089B35FC040}" dt="2023-10-11T10:51:46.025" v="233" actId="26606"/>
          <ac:cxnSpMkLst>
            <pc:docMk/>
            <pc:sldMk cId="1326650579" sldId="261"/>
            <ac:cxnSpMk id="25" creationId="{C6DEF8F9-FFEF-4EDB-8A06-8A7884ED42E0}"/>
          </ac:cxnSpMkLst>
        </pc:cxnChg>
        <pc:cxnChg chg="add del">
          <ac:chgData name="ANANDHAN Naveen" userId="55b3b27a-fc65-4ea3-bb3e-795508bedd91" providerId="ADAL" clId="{199ADA85-0B2F-4B0E-B8C4-9089B35FC040}" dt="2023-10-12T04:14:19.777" v="325" actId="26606"/>
          <ac:cxnSpMkLst>
            <pc:docMk/>
            <pc:sldMk cId="1326650579" sldId="261"/>
            <ac:cxnSpMk id="32" creationId="{4418FCD2-8448-4A81-8EB4-72250F7827B4}"/>
          </ac:cxnSpMkLst>
        </pc:cxnChg>
        <pc:cxnChg chg="add del">
          <ac:chgData name="ANANDHAN Naveen" userId="55b3b27a-fc65-4ea3-bb3e-795508bedd91" providerId="ADAL" clId="{199ADA85-0B2F-4B0E-B8C4-9089B35FC040}" dt="2023-10-11T10:51:46.517" v="235" actId="26606"/>
          <ac:cxnSpMkLst>
            <pc:docMk/>
            <pc:sldMk cId="1326650579" sldId="261"/>
            <ac:cxnSpMk id="36" creationId="{4418FCD2-8448-4A81-8EB4-72250F7827B4}"/>
          </ac:cxnSpMkLst>
        </pc:cxnChg>
        <pc:cxnChg chg="add del">
          <ac:chgData name="ANANDHAN Naveen" userId="55b3b27a-fc65-4ea3-bb3e-795508bedd91" providerId="ADAL" clId="{199ADA85-0B2F-4B0E-B8C4-9089B35FC040}" dt="2023-10-11T10:52:19.607" v="243" actId="26606"/>
          <ac:cxnSpMkLst>
            <pc:docMk/>
            <pc:sldMk cId="1326650579" sldId="261"/>
            <ac:cxnSpMk id="41" creationId="{4418FCD2-8448-4A81-8EB4-72250F7827B4}"/>
          </ac:cxnSpMkLst>
        </pc:cxnChg>
        <pc:cxnChg chg="add del">
          <ac:chgData name="ANANDHAN Naveen" userId="55b3b27a-fc65-4ea3-bb3e-795508bedd91" providerId="ADAL" clId="{199ADA85-0B2F-4B0E-B8C4-9089B35FC040}" dt="2023-10-11T10:52:19.607" v="243" actId="26606"/>
          <ac:cxnSpMkLst>
            <pc:docMk/>
            <pc:sldMk cId="1326650579" sldId="261"/>
            <ac:cxnSpMk id="43" creationId="{06DA680F-F6AC-453E-A8BF-C5BDED2851DE}"/>
          </ac:cxnSpMkLst>
        </pc:cxnChg>
        <pc:cxnChg chg="add">
          <ac:chgData name="ANANDHAN Naveen" userId="55b3b27a-fc65-4ea3-bb3e-795508bedd91" providerId="ADAL" clId="{199ADA85-0B2F-4B0E-B8C4-9089B35FC040}" dt="2023-10-12T04:14:30.947" v="336" actId="26606"/>
          <ac:cxnSpMkLst>
            <pc:docMk/>
            <pc:sldMk cId="1326650579" sldId="261"/>
            <ac:cxnSpMk id="65" creationId="{4418FCD2-8448-4A81-8EB4-72250F7827B4}"/>
          </ac:cxnSpMkLst>
        </pc:cxnChg>
      </pc:sldChg>
      <pc:sldChg chg="add del">
        <pc:chgData name="ANANDHAN Naveen" userId="55b3b27a-fc65-4ea3-bb3e-795508bedd91" providerId="ADAL" clId="{199ADA85-0B2F-4B0E-B8C4-9089B35FC040}" dt="2023-10-11T10:33:28.889" v="128" actId="2890"/>
        <pc:sldMkLst>
          <pc:docMk/>
          <pc:sldMk cId="3610997077" sldId="261"/>
        </pc:sldMkLst>
      </pc:sldChg>
      <pc:sldChg chg="addSp delSp modSp add del mod ord setBg">
        <pc:chgData name="ANANDHAN Naveen" userId="55b3b27a-fc65-4ea3-bb3e-795508bedd91" providerId="ADAL" clId="{199ADA85-0B2F-4B0E-B8C4-9089B35FC040}" dt="2023-10-12T04:44:27.984" v="514" actId="47"/>
        <pc:sldMkLst>
          <pc:docMk/>
          <pc:sldMk cId="3504237152" sldId="262"/>
        </pc:sldMkLst>
        <pc:spChg chg="add del mod">
          <ac:chgData name="ANANDHAN Naveen" userId="55b3b27a-fc65-4ea3-bb3e-795508bedd91" providerId="ADAL" clId="{199ADA85-0B2F-4B0E-B8C4-9089B35FC040}" dt="2023-10-12T04:23:33.912" v="371"/>
          <ac:spMkLst>
            <pc:docMk/>
            <pc:sldMk cId="3504237152" sldId="262"/>
            <ac:spMk id="3" creationId="{215FA557-FCF3-BD19-24A0-FF43DEAF8884}"/>
          </ac:spMkLst>
        </pc:spChg>
        <pc:spChg chg="del mod">
          <ac:chgData name="ANANDHAN Naveen" userId="55b3b27a-fc65-4ea3-bb3e-795508bedd91" providerId="ADAL" clId="{199ADA85-0B2F-4B0E-B8C4-9089B35FC040}" dt="2023-10-11T11:01:16.243" v="292"/>
          <ac:spMkLst>
            <pc:docMk/>
            <pc:sldMk cId="3504237152" sldId="262"/>
            <ac:spMk id="4" creationId="{AA6DD00B-1B2F-2CFB-18F5-7E325957F595}"/>
          </ac:spMkLst>
        </pc:spChg>
        <pc:spChg chg="add del">
          <ac:chgData name="ANANDHAN Naveen" userId="55b3b27a-fc65-4ea3-bb3e-795508bedd91" providerId="ADAL" clId="{199ADA85-0B2F-4B0E-B8C4-9089B35FC040}" dt="2023-10-12T04:14:53.688" v="338" actId="26606"/>
          <ac:spMkLst>
            <pc:docMk/>
            <pc:sldMk cId="3504237152" sldId="262"/>
            <ac:spMk id="6" creationId="{63E00694-E403-4987-8634-15F6D8E4C38C}"/>
          </ac:spMkLst>
        </pc:spChg>
        <pc:spChg chg="del">
          <ac:chgData name="ANANDHAN Naveen" userId="55b3b27a-fc65-4ea3-bb3e-795508bedd91" providerId="ADAL" clId="{199ADA85-0B2F-4B0E-B8C4-9089B35FC040}" dt="2023-10-11T11:01:17.397" v="293" actId="478"/>
          <ac:spMkLst>
            <pc:docMk/>
            <pc:sldMk cId="3504237152" sldId="262"/>
            <ac:spMk id="7" creationId="{31B760D3-9271-D576-46E9-2276F746D3CE}"/>
          </ac:spMkLst>
        </pc:spChg>
        <pc:spChg chg="add del">
          <ac:chgData name="ANANDHAN Naveen" userId="55b3b27a-fc65-4ea3-bb3e-795508bedd91" providerId="ADAL" clId="{199ADA85-0B2F-4B0E-B8C4-9089B35FC040}" dt="2023-10-12T04:14:53.688" v="338" actId="26606"/>
          <ac:spMkLst>
            <pc:docMk/>
            <pc:sldMk cId="3504237152" sldId="262"/>
            <ac:spMk id="9" creationId="{36D16D1E-4205-49F5-BD2A-DA769947C104}"/>
          </ac:spMkLst>
        </pc:spChg>
        <pc:spChg chg="add del">
          <ac:chgData name="ANANDHAN Naveen" userId="55b3b27a-fc65-4ea3-bb3e-795508bedd91" providerId="ADAL" clId="{199ADA85-0B2F-4B0E-B8C4-9089B35FC040}" dt="2023-10-12T04:14:53.688" v="338" actId="26606"/>
          <ac:spMkLst>
            <pc:docMk/>
            <pc:sldMk cId="3504237152" sldId="262"/>
            <ac:spMk id="11" creationId="{012FD100-C039-4E03-B5E4-2EDFA7290AA6}"/>
          </ac:spMkLst>
        </pc:spChg>
        <pc:spChg chg="del">
          <ac:chgData name="ANANDHAN Naveen" userId="55b3b27a-fc65-4ea3-bb3e-795508bedd91" providerId="ADAL" clId="{199ADA85-0B2F-4B0E-B8C4-9089B35FC040}" dt="2023-10-11T11:01:17.397" v="293" actId="478"/>
          <ac:spMkLst>
            <pc:docMk/>
            <pc:sldMk cId="3504237152" sldId="262"/>
            <ac:spMk id="15" creationId="{A9C043A1-E60D-444C-9394-3901C43FBA80}"/>
          </ac:spMkLst>
        </pc:spChg>
        <pc:spChg chg="add del">
          <ac:chgData name="ANANDHAN Naveen" userId="55b3b27a-fc65-4ea3-bb3e-795508bedd91" providerId="ADAL" clId="{199ADA85-0B2F-4B0E-B8C4-9089B35FC040}" dt="2023-10-12T04:14:55.937" v="340" actId="26606"/>
          <ac:spMkLst>
            <pc:docMk/>
            <pc:sldMk cId="3504237152" sldId="262"/>
            <ac:spMk id="16" creationId="{36D16D1E-4205-49F5-BD2A-DA769947C104}"/>
          </ac:spMkLst>
        </pc:spChg>
        <pc:spChg chg="add del">
          <ac:chgData name="ANANDHAN Naveen" userId="55b3b27a-fc65-4ea3-bb3e-795508bedd91" providerId="ADAL" clId="{199ADA85-0B2F-4B0E-B8C4-9089B35FC040}" dt="2023-10-12T04:14:55.937" v="340" actId="26606"/>
          <ac:spMkLst>
            <pc:docMk/>
            <pc:sldMk cId="3504237152" sldId="262"/>
            <ac:spMk id="17" creationId="{012FD100-C039-4E03-B5E4-2EDFA7290AA6}"/>
          </ac:spMkLst>
        </pc:spChg>
        <pc:spChg chg="add del">
          <ac:chgData name="ANANDHAN Naveen" userId="55b3b27a-fc65-4ea3-bb3e-795508bedd91" providerId="ADAL" clId="{199ADA85-0B2F-4B0E-B8C4-9089B35FC040}" dt="2023-10-12T04:14:55.937" v="340" actId="26606"/>
          <ac:spMkLst>
            <pc:docMk/>
            <pc:sldMk cId="3504237152" sldId="262"/>
            <ac:spMk id="19" creationId="{63E00694-E403-4987-8634-15F6D8E4C38C}"/>
          </ac:spMkLst>
        </pc:spChg>
        <pc:spChg chg="add del">
          <ac:chgData name="ANANDHAN Naveen" userId="55b3b27a-fc65-4ea3-bb3e-795508bedd91" providerId="ADAL" clId="{199ADA85-0B2F-4B0E-B8C4-9089B35FC040}" dt="2023-10-12T04:14:57.383" v="342" actId="26606"/>
          <ac:spMkLst>
            <pc:docMk/>
            <pc:sldMk cId="3504237152" sldId="262"/>
            <ac:spMk id="22" creationId="{36D16D1E-4205-49F5-BD2A-DA769947C104}"/>
          </ac:spMkLst>
        </pc:spChg>
        <pc:spChg chg="add del">
          <ac:chgData name="ANANDHAN Naveen" userId="55b3b27a-fc65-4ea3-bb3e-795508bedd91" providerId="ADAL" clId="{199ADA85-0B2F-4B0E-B8C4-9089B35FC040}" dt="2023-10-12T04:14:57.383" v="342" actId="26606"/>
          <ac:spMkLst>
            <pc:docMk/>
            <pc:sldMk cId="3504237152" sldId="262"/>
            <ac:spMk id="23" creationId="{012FD100-C039-4E03-B5E4-2EDFA7290AA6}"/>
          </ac:spMkLst>
        </pc:spChg>
        <pc:spChg chg="add del">
          <ac:chgData name="ANANDHAN Naveen" userId="55b3b27a-fc65-4ea3-bb3e-795508bedd91" providerId="ADAL" clId="{199ADA85-0B2F-4B0E-B8C4-9089B35FC040}" dt="2023-10-12T04:14:57.383" v="342" actId="26606"/>
          <ac:spMkLst>
            <pc:docMk/>
            <pc:sldMk cId="3504237152" sldId="262"/>
            <ac:spMk id="25" creationId="{63E00694-E403-4987-8634-15F6D8E4C38C}"/>
          </ac:spMkLst>
        </pc:spChg>
        <pc:spChg chg="add del">
          <ac:chgData name="ANANDHAN Naveen" userId="55b3b27a-fc65-4ea3-bb3e-795508bedd91" providerId="ADAL" clId="{199ADA85-0B2F-4B0E-B8C4-9089B35FC040}" dt="2023-10-12T04:14:58.854" v="344" actId="26606"/>
          <ac:spMkLst>
            <pc:docMk/>
            <pc:sldMk cId="3504237152" sldId="262"/>
            <ac:spMk id="29" creationId="{E0747CA7-2579-4FF5-95CF-E3FA65C9E187}"/>
          </ac:spMkLst>
        </pc:spChg>
        <pc:spChg chg="add del">
          <ac:chgData name="ANANDHAN Naveen" userId="55b3b27a-fc65-4ea3-bb3e-795508bedd91" providerId="ADAL" clId="{199ADA85-0B2F-4B0E-B8C4-9089B35FC040}" dt="2023-10-12T04:14:58.854" v="344" actId="26606"/>
          <ac:spMkLst>
            <pc:docMk/>
            <pc:sldMk cId="3504237152" sldId="262"/>
            <ac:spMk id="30" creationId="{1C63BD94-CA0C-4C27-BB07-89F71DEA2D9A}"/>
          </ac:spMkLst>
        </pc:spChg>
        <pc:spChg chg="add del">
          <ac:chgData name="ANANDHAN Naveen" userId="55b3b27a-fc65-4ea3-bb3e-795508bedd91" providerId="ADAL" clId="{199ADA85-0B2F-4B0E-B8C4-9089B35FC040}" dt="2023-10-12T04:14:58.854" v="344" actId="26606"/>
          <ac:spMkLst>
            <pc:docMk/>
            <pc:sldMk cId="3504237152" sldId="262"/>
            <ac:spMk id="31" creationId="{EE1530B0-6F96-46C0-8B3E-3215CB756BE4}"/>
          </ac:spMkLst>
        </pc:spChg>
        <pc:spChg chg="add del">
          <ac:chgData name="ANANDHAN Naveen" userId="55b3b27a-fc65-4ea3-bb3e-795508bedd91" providerId="ADAL" clId="{199ADA85-0B2F-4B0E-B8C4-9089B35FC040}" dt="2023-10-12T04:14:58.854" v="344" actId="26606"/>
          <ac:spMkLst>
            <pc:docMk/>
            <pc:sldMk cId="3504237152" sldId="262"/>
            <ac:spMk id="32" creationId="{754910CF-1B56-45D3-960A-E89F7B3B9131}"/>
          </ac:spMkLst>
        </pc:spChg>
        <pc:spChg chg="add del">
          <ac:chgData name="ANANDHAN Naveen" userId="55b3b27a-fc65-4ea3-bb3e-795508bedd91" providerId="ADAL" clId="{199ADA85-0B2F-4B0E-B8C4-9089B35FC040}" dt="2023-10-12T04:14:58.854" v="344" actId="26606"/>
          <ac:spMkLst>
            <pc:docMk/>
            <pc:sldMk cId="3504237152" sldId="262"/>
            <ac:spMk id="33" creationId="{6669F804-A677-4B75-95F4-A5E4426FB774}"/>
          </ac:spMkLst>
        </pc:spChg>
        <pc:spChg chg="del">
          <ac:chgData name="ANANDHAN Naveen" userId="55b3b27a-fc65-4ea3-bb3e-795508bedd91" providerId="ADAL" clId="{199ADA85-0B2F-4B0E-B8C4-9089B35FC040}" dt="2023-10-11T11:01:17.397" v="293" actId="478"/>
          <ac:spMkLst>
            <pc:docMk/>
            <pc:sldMk cId="3504237152" sldId="262"/>
            <ac:spMk id="34" creationId="{A711676B-7EBA-09E4-C49D-33D2DF50AE45}"/>
          </ac:spMkLst>
        </pc:spChg>
        <pc:spChg chg="add del">
          <ac:chgData name="ANANDHAN Naveen" userId="55b3b27a-fc65-4ea3-bb3e-795508bedd91" providerId="ADAL" clId="{199ADA85-0B2F-4B0E-B8C4-9089B35FC040}" dt="2023-10-12T04:15:04.231" v="346" actId="26606"/>
          <ac:spMkLst>
            <pc:docMk/>
            <pc:sldMk cId="3504237152" sldId="262"/>
            <ac:spMk id="37" creationId="{36D16D1E-4205-49F5-BD2A-DA769947C104}"/>
          </ac:spMkLst>
        </pc:spChg>
        <pc:spChg chg="add del">
          <ac:chgData name="ANANDHAN Naveen" userId="55b3b27a-fc65-4ea3-bb3e-795508bedd91" providerId="ADAL" clId="{199ADA85-0B2F-4B0E-B8C4-9089B35FC040}" dt="2023-10-12T04:15:04.231" v="346" actId="26606"/>
          <ac:spMkLst>
            <pc:docMk/>
            <pc:sldMk cId="3504237152" sldId="262"/>
            <ac:spMk id="38" creationId="{012FD100-C039-4E03-B5E4-2EDFA7290AA6}"/>
          </ac:spMkLst>
        </pc:spChg>
        <pc:spChg chg="del">
          <ac:chgData name="ANANDHAN Naveen" userId="55b3b27a-fc65-4ea3-bb3e-795508bedd91" providerId="ADAL" clId="{199ADA85-0B2F-4B0E-B8C4-9089B35FC040}" dt="2023-10-11T11:01:17.397" v="293" actId="478"/>
          <ac:spMkLst>
            <pc:docMk/>
            <pc:sldMk cId="3504237152" sldId="262"/>
            <ac:spMk id="57" creationId="{20EF34F0-5E14-C737-6B44-BB0FD4F9B44A}"/>
          </ac:spMkLst>
        </pc:spChg>
        <pc:spChg chg="del">
          <ac:chgData name="ANANDHAN Naveen" userId="55b3b27a-fc65-4ea3-bb3e-795508bedd91" providerId="ADAL" clId="{199ADA85-0B2F-4B0E-B8C4-9089B35FC040}" dt="2023-10-11T11:01:17.397" v="293" actId="478"/>
          <ac:spMkLst>
            <pc:docMk/>
            <pc:sldMk cId="3504237152" sldId="262"/>
            <ac:spMk id="60" creationId="{AFC11943-1D61-E328-1729-D827BA778704}"/>
          </ac:spMkLst>
        </pc:spChg>
        <pc:spChg chg="del">
          <ac:chgData name="ANANDHAN Naveen" userId="55b3b27a-fc65-4ea3-bb3e-795508bedd91" providerId="ADAL" clId="{199ADA85-0B2F-4B0E-B8C4-9089B35FC040}" dt="2023-10-11T11:01:17.397" v="293" actId="478"/>
          <ac:spMkLst>
            <pc:docMk/>
            <pc:sldMk cId="3504237152" sldId="262"/>
            <ac:spMk id="62" creationId="{D3AB3E94-928E-D8C0-2314-D2E911A298CA}"/>
          </ac:spMkLst>
        </pc:spChg>
        <pc:spChg chg="del">
          <ac:chgData name="ANANDHAN Naveen" userId="55b3b27a-fc65-4ea3-bb3e-795508bedd91" providerId="ADAL" clId="{199ADA85-0B2F-4B0E-B8C4-9089B35FC040}" dt="2023-10-11T11:01:17.397" v="293" actId="478"/>
          <ac:spMkLst>
            <pc:docMk/>
            <pc:sldMk cId="3504237152" sldId="262"/>
            <ac:spMk id="63" creationId="{507D600E-E4E7-8FB0-AD39-66F48F28DE82}"/>
          </ac:spMkLst>
        </pc:spChg>
        <pc:graphicFrameChg chg="add del">
          <ac:chgData name="ANANDHAN Naveen" userId="55b3b27a-fc65-4ea3-bb3e-795508bedd91" providerId="ADAL" clId="{199ADA85-0B2F-4B0E-B8C4-9089B35FC040}" dt="2023-10-12T04:14:53.688" v="338" actId="26606"/>
          <ac:graphicFrameMkLst>
            <pc:docMk/>
            <pc:sldMk cId="3504237152" sldId="262"/>
            <ac:graphicFrameMk id="5" creationId="{92521319-B29D-A640-C4DC-FA3A00C16153}"/>
          </ac:graphicFrameMkLst>
        </pc:graphicFrameChg>
        <pc:graphicFrameChg chg="add del">
          <ac:chgData name="ANANDHAN Naveen" userId="55b3b27a-fc65-4ea3-bb3e-795508bedd91" providerId="ADAL" clId="{199ADA85-0B2F-4B0E-B8C4-9089B35FC040}" dt="2023-10-12T04:14:55.937" v="340" actId="26606"/>
          <ac:graphicFrameMkLst>
            <pc:docMk/>
            <pc:sldMk cId="3504237152" sldId="262"/>
            <ac:graphicFrameMk id="20" creationId="{1664CE08-BFD6-AF28-E642-38248E3647D3}"/>
          </ac:graphicFrameMkLst>
        </pc:graphicFrameChg>
        <pc:graphicFrameChg chg="add del">
          <ac:chgData name="ANANDHAN Naveen" userId="55b3b27a-fc65-4ea3-bb3e-795508bedd91" providerId="ADAL" clId="{199ADA85-0B2F-4B0E-B8C4-9089B35FC040}" dt="2023-10-12T04:14:57.383" v="342" actId="26606"/>
          <ac:graphicFrameMkLst>
            <pc:docMk/>
            <pc:sldMk cId="3504237152" sldId="262"/>
            <ac:graphicFrameMk id="26" creationId="{92521319-B29D-A640-C4DC-FA3A00C16153}"/>
          </ac:graphicFrameMkLst>
        </pc:graphicFrameChg>
        <pc:graphicFrameChg chg="add del">
          <ac:chgData name="ANANDHAN Naveen" userId="55b3b27a-fc65-4ea3-bb3e-795508bedd91" providerId="ADAL" clId="{199ADA85-0B2F-4B0E-B8C4-9089B35FC040}" dt="2023-10-12T04:14:58.854" v="344" actId="26606"/>
          <ac:graphicFrameMkLst>
            <pc:docMk/>
            <pc:sldMk cId="3504237152" sldId="262"/>
            <ac:graphicFrameMk id="35" creationId="{266A9BF3-E423-A0F1-14D6-975A9A12A3BD}"/>
          </ac:graphicFrameMkLst>
        </pc:graphicFrameChg>
        <pc:graphicFrameChg chg="add del">
          <ac:chgData name="ANANDHAN Naveen" userId="55b3b27a-fc65-4ea3-bb3e-795508bedd91" providerId="ADAL" clId="{199ADA85-0B2F-4B0E-B8C4-9089B35FC040}" dt="2023-10-12T04:15:04.231" v="346" actId="26606"/>
          <ac:graphicFrameMkLst>
            <pc:docMk/>
            <pc:sldMk cId="3504237152" sldId="262"/>
            <ac:graphicFrameMk id="40" creationId="{D76A9B20-2788-AC5D-4874-73A7706E710B}"/>
          </ac:graphicFrameMkLst>
        </pc:graphicFrameChg>
        <pc:cxnChg chg="add del">
          <ac:chgData name="ANANDHAN Naveen" userId="55b3b27a-fc65-4ea3-bb3e-795508bedd91" providerId="ADAL" clId="{199ADA85-0B2F-4B0E-B8C4-9089B35FC040}" dt="2023-10-12T04:14:53.688" v="338" actId="26606"/>
          <ac:cxnSpMkLst>
            <pc:docMk/>
            <pc:sldMk cId="3504237152" sldId="262"/>
            <ac:cxnSpMk id="13" creationId="{4418FCD2-8448-4A81-8EB4-72250F7827B4}"/>
          </ac:cxnSpMkLst>
        </pc:cxnChg>
        <pc:cxnChg chg="add del">
          <ac:chgData name="ANANDHAN Naveen" userId="55b3b27a-fc65-4ea3-bb3e-795508bedd91" providerId="ADAL" clId="{199ADA85-0B2F-4B0E-B8C4-9089B35FC040}" dt="2023-10-12T04:14:55.937" v="340" actId="26606"/>
          <ac:cxnSpMkLst>
            <pc:docMk/>
            <pc:sldMk cId="3504237152" sldId="262"/>
            <ac:cxnSpMk id="18" creationId="{4418FCD2-8448-4A81-8EB4-72250F7827B4}"/>
          </ac:cxnSpMkLst>
        </pc:cxnChg>
        <pc:cxnChg chg="add del">
          <ac:chgData name="ANANDHAN Naveen" userId="55b3b27a-fc65-4ea3-bb3e-795508bedd91" providerId="ADAL" clId="{199ADA85-0B2F-4B0E-B8C4-9089B35FC040}" dt="2023-10-12T04:14:57.383" v="342" actId="26606"/>
          <ac:cxnSpMkLst>
            <pc:docMk/>
            <pc:sldMk cId="3504237152" sldId="262"/>
            <ac:cxnSpMk id="24" creationId="{4418FCD2-8448-4A81-8EB4-72250F7827B4}"/>
          </ac:cxnSpMkLst>
        </pc:cxnChg>
        <pc:cxnChg chg="add del">
          <ac:chgData name="ANANDHAN Naveen" userId="55b3b27a-fc65-4ea3-bb3e-795508bedd91" providerId="ADAL" clId="{199ADA85-0B2F-4B0E-B8C4-9089B35FC040}" dt="2023-10-12T04:14:58.854" v="344" actId="26606"/>
          <ac:cxnSpMkLst>
            <pc:docMk/>
            <pc:sldMk cId="3504237152" sldId="262"/>
            <ac:cxnSpMk id="28" creationId="{C6DEF8F9-FFEF-4EDB-8A06-8A7884ED42E0}"/>
          </ac:cxnSpMkLst>
        </pc:cxnChg>
        <pc:cxnChg chg="add del">
          <ac:chgData name="ANANDHAN Naveen" userId="55b3b27a-fc65-4ea3-bb3e-795508bedd91" providerId="ADAL" clId="{199ADA85-0B2F-4B0E-B8C4-9089B35FC040}" dt="2023-10-12T04:15:04.231" v="346" actId="26606"/>
          <ac:cxnSpMkLst>
            <pc:docMk/>
            <pc:sldMk cId="3504237152" sldId="262"/>
            <ac:cxnSpMk id="39" creationId="{4418FCD2-8448-4A81-8EB4-72250F7827B4}"/>
          </ac:cxnSpMkLst>
        </pc:cxnChg>
      </pc:sldChg>
      <pc:sldChg chg="addSp delSp modSp add mod ord setBg">
        <pc:chgData name="ANANDHAN Naveen" userId="55b3b27a-fc65-4ea3-bb3e-795508bedd91" providerId="ADAL" clId="{199ADA85-0B2F-4B0E-B8C4-9089B35FC040}" dt="2023-10-12T05:51:09.020" v="633" actId="1076"/>
        <pc:sldMkLst>
          <pc:docMk/>
          <pc:sldMk cId="3926500106" sldId="263"/>
        </pc:sldMkLst>
        <pc:spChg chg="add del">
          <ac:chgData name="ANANDHAN Naveen" userId="55b3b27a-fc65-4ea3-bb3e-795508bedd91" providerId="ADAL" clId="{199ADA85-0B2F-4B0E-B8C4-9089B35FC040}" dt="2023-10-12T05:23:36.566" v="555" actId="26606"/>
          <ac:spMkLst>
            <pc:docMk/>
            <pc:sldMk cId="3926500106" sldId="263"/>
            <ac:spMk id="10" creationId="{2C7211D9-E545-4D00-9874-641EC7C7BD85}"/>
          </ac:spMkLst>
        </pc:spChg>
        <pc:spChg chg="add del">
          <ac:chgData name="ANANDHAN Naveen" userId="55b3b27a-fc65-4ea3-bb3e-795508bedd91" providerId="ADAL" clId="{199ADA85-0B2F-4B0E-B8C4-9089B35FC040}" dt="2023-10-12T05:23:36.566" v="555" actId="26606"/>
          <ac:spMkLst>
            <pc:docMk/>
            <pc:sldMk cId="3926500106" sldId="263"/>
            <ac:spMk id="12" creationId="{5DBBC34A-8C43-4368-951E-A04EB7C00E32}"/>
          </ac:spMkLst>
        </pc:spChg>
        <pc:spChg chg="add del">
          <ac:chgData name="ANANDHAN Naveen" userId="55b3b27a-fc65-4ea3-bb3e-795508bedd91" providerId="ADAL" clId="{199ADA85-0B2F-4B0E-B8C4-9089B35FC040}" dt="2023-10-12T05:23:42.915" v="557" actId="26606"/>
          <ac:spMkLst>
            <pc:docMk/>
            <pc:sldMk cId="3926500106" sldId="263"/>
            <ac:spMk id="14" creationId="{89394C5B-B8DE-4221-8CA4-A30237DB3241}"/>
          </ac:spMkLst>
        </pc:spChg>
        <pc:spChg chg="add del">
          <ac:chgData name="ANANDHAN Naveen" userId="55b3b27a-fc65-4ea3-bb3e-795508bedd91" providerId="ADAL" clId="{199ADA85-0B2F-4B0E-B8C4-9089B35FC040}" dt="2023-10-12T05:23:42.915" v="557" actId="26606"/>
          <ac:spMkLst>
            <pc:docMk/>
            <pc:sldMk cId="3926500106" sldId="263"/>
            <ac:spMk id="15" creationId="{AFF43A89-FF65-44A9-BE4C-DC7389FF9CE1}"/>
          </ac:spMkLst>
        </pc:spChg>
        <pc:spChg chg="add del">
          <ac:chgData name="ANANDHAN Naveen" userId="55b3b27a-fc65-4ea3-bb3e-795508bedd91" providerId="ADAL" clId="{199ADA85-0B2F-4B0E-B8C4-9089B35FC040}" dt="2023-10-12T05:23:42.915" v="557" actId="26606"/>
          <ac:spMkLst>
            <pc:docMk/>
            <pc:sldMk cId="3926500106" sldId="263"/>
            <ac:spMk id="16" creationId="{3CBC4341-33FB-4D46-A7B4-62039B616233}"/>
          </ac:spMkLst>
        </pc:spChg>
        <pc:spChg chg="add del">
          <ac:chgData name="ANANDHAN Naveen" userId="55b3b27a-fc65-4ea3-bb3e-795508bedd91" providerId="ADAL" clId="{199ADA85-0B2F-4B0E-B8C4-9089B35FC040}" dt="2023-10-12T05:23:50.316" v="559" actId="26606"/>
          <ac:spMkLst>
            <pc:docMk/>
            <pc:sldMk cId="3926500106" sldId="263"/>
            <ac:spMk id="18" creationId="{2C7211D9-E545-4D00-9874-641EC7C7BD85}"/>
          </ac:spMkLst>
        </pc:spChg>
        <pc:spChg chg="add del">
          <ac:chgData name="ANANDHAN Naveen" userId="55b3b27a-fc65-4ea3-bb3e-795508bedd91" providerId="ADAL" clId="{199ADA85-0B2F-4B0E-B8C4-9089B35FC040}" dt="2023-10-12T05:23:50.316" v="559" actId="26606"/>
          <ac:spMkLst>
            <pc:docMk/>
            <pc:sldMk cId="3926500106" sldId="263"/>
            <ac:spMk id="19" creationId="{5DBBC34A-8C43-4368-951E-A04EB7C00E32}"/>
          </ac:spMkLst>
        </pc:spChg>
        <pc:spChg chg="add">
          <ac:chgData name="ANANDHAN Naveen" userId="55b3b27a-fc65-4ea3-bb3e-795508bedd91" providerId="ADAL" clId="{199ADA85-0B2F-4B0E-B8C4-9089B35FC040}" dt="2023-10-12T05:23:50.316" v="559" actId="26606"/>
          <ac:spMkLst>
            <pc:docMk/>
            <pc:sldMk cId="3926500106" sldId="263"/>
            <ac:spMk id="24" creationId="{41497DE5-0939-4D1D-9350-0C5E1B209C68}"/>
          </ac:spMkLst>
        </pc:spChg>
        <pc:spChg chg="add">
          <ac:chgData name="ANANDHAN Naveen" userId="55b3b27a-fc65-4ea3-bb3e-795508bedd91" providerId="ADAL" clId="{199ADA85-0B2F-4B0E-B8C4-9089B35FC040}" dt="2023-10-12T05:23:50.316" v="559" actId="26606"/>
          <ac:spMkLst>
            <pc:docMk/>
            <pc:sldMk cId="3926500106" sldId="263"/>
            <ac:spMk id="26" creationId="{5CCC70ED-6C63-4537-B7EB-51990D6C0A6F}"/>
          </ac:spMkLst>
        </pc:spChg>
        <pc:spChg chg="add">
          <ac:chgData name="ANANDHAN Naveen" userId="55b3b27a-fc65-4ea3-bb3e-795508bedd91" providerId="ADAL" clId="{199ADA85-0B2F-4B0E-B8C4-9089B35FC040}" dt="2023-10-12T05:23:50.316" v="559" actId="26606"/>
          <ac:spMkLst>
            <pc:docMk/>
            <pc:sldMk cId="3926500106" sldId="263"/>
            <ac:spMk id="28" creationId="{B76E24C1-2968-40DC-A36E-F6B85F0F0752}"/>
          </ac:spMkLst>
        </pc:spChg>
        <pc:picChg chg="add del">
          <ac:chgData name="ANANDHAN Naveen" userId="55b3b27a-fc65-4ea3-bb3e-795508bedd91" providerId="ADAL" clId="{199ADA85-0B2F-4B0E-B8C4-9089B35FC040}" dt="2023-10-12T04:44:50.986" v="516" actId="22"/>
          <ac:picMkLst>
            <pc:docMk/>
            <pc:sldMk cId="3926500106" sldId="263"/>
            <ac:picMk id="3" creationId="{029BA973-FCA3-DE39-2FE5-8E7E07141965}"/>
          </ac:picMkLst>
        </pc:picChg>
        <pc:picChg chg="add del mod">
          <ac:chgData name="ANANDHAN Naveen" userId="55b3b27a-fc65-4ea3-bb3e-795508bedd91" providerId="ADAL" clId="{199ADA85-0B2F-4B0E-B8C4-9089B35FC040}" dt="2023-10-12T05:51:09.020" v="633" actId="1076"/>
          <ac:picMkLst>
            <pc:docMk/>
            <pc:sldMk cId="3926500106" sldId="263"/>
            <ac:picMk id="5" creationId="{17195491-E1BD-B68B-FFD0-9B2469CCC326}"/>
          </ac:picMkLst>
        </pc:picChg>
        <pc:picChg chg="add del mod">
          <ac:chgData name="ANANDHAN Naveen" userId="55b3b27a-fc65-4ea3-bb3e-795508bedd91" providerId="ADAL" clId="{199ADA85-0B2F-4B0E-B8C4-9089B35FC040}" dt="2023-10-12T05:51:01.789" v="629" actId="478"/>
          <ac:picMkLst>
            <pc:docMk/>
            <pc:sldMk cId="3926500106" sldId="263"/>
            <ac:picMk id="7" creationId="{19BE8BCB-51CC-5520-D3DA-06C4F3A2095F}"/>
          </ac:picMkLst>
        </pc:picChg>
      </pc:sldChg>
      <pc:sldChg chg="modSp add del mod ord">
        <pc:chgData name="ANANDHAN Naveen" userId="55b3b27a-fc65-4ea3-bb3e-795508bedd91" providerId="ADAL" clId="{199ADA85-0B2F-4B0E-B8C4-9089B35FC040}" dt="2023-10-12T04:44:27.984" v="514" actId="47"/>
        <pc:sldMkLst>
          <pc:docMk/>
          <pc:sldMk cId="1607063572" sldId="264"/>
        </pc:sldMkLst>
        <pc:spChg chg="mod">
          <ac:chgData name="ANANDHAN Naveen" userId="55b3b27a-fc65-4ea3-bb3e-795508bedd91" providerId="ADAL" clId="{199ADA85-0B2F-4B0E-B8C4-9089B35FC040}" dt="2023-10-12T04:31:46.189" v="446" actId="20577"/>
          <ac:spMkLst>
            <pc:docMk/>
            <pc:sldMk cId="1607063572" sldId="264"/>
            <ac:spMk id="3" creationId="{215FA557-FCF3-BD19-24A0-FF43DEAF8884}"/>
          </ac:spMkLst>
        </pc:spChg>
      </pc:sldChg>
      <pc:sldChg chg="modSp add mod">
        <pc:chgData name="ANANDHAN Naveen" userId="55b3b27a-fc65-4ea3-bb3e-795508bedd91" providerId="ADAL" clId="{199ADA85-0B2F-4B0E-B8C4-9089B35FC040}" dt="2023-10-12T05:32:43.864" v="591" actId="113"/>
        <pc:sldMkLst>
          <pc:docMk/>
          <pc:sldMk cId="38744620" sldId="265"/>
        </pc:sldMkLst>
        <pc:spChg chg="mod">
          <ac:chgData name="ANANDHAN Naveen" userId="55b3b27a-fc65-4ea3-bb3e-795508bedd91" providerId="ADAL" clId="{199ADA85-0B2F-4B0E-B8C4-9089B35FC040}" dt="2023-10-12T04:41:45.525" v="497" actId="313"/>
          <ac:spMkLst>
            <pc:docMk/>
            <pc:sldMk cId="38744620" sldId="265"/>
            <ac:spMk id="7" creationId="{31B760D3-9271-D576-46E9-2276F746D3CE}"/>
          </ac:spMkLst>
        </pc:spChg>
        <pc:graphicFrameChg chg="add mod">
          <ac:chgData name="ANANDHAN Naveen" userId="55b3b27a-fc65-4ea3-bb3e-795508bedd91" providerId="ADAL" clId="{199ADA85-0B2F-4B0E-B8C4-9089B35FC040}" dt="2023-10-12T05:32:43.864" v="591" actId="113"/>
          <ac:graphicFrameMkLst>
            <pc:docMk/>
            <pc:sldMk cId="38744620" sldId="265"/>
            <ac:graphicFrameMk id="16" creationId="{A94E0C32-DF7C-0093-1C40-DD921518E77F}"/>
          </ac:graphicFrameMkLst>
        </pc:graphicFrameChg>
      </pc:sldChg>
      <pc:sldChg chg="add del">
        <pc:chgData name="ANANDHAN Naveen" userId="55b3b27a-fc65-4ea3-bb3e-795508bedd91" providerId="ADAL" clId="{199ADA85-0B2F-4B0E-B8C4-9089B35FC040}" dt="2023-10-12T05:20:49.768" v="546" actId="2696"/>
        <pc:sldMkLst>
          <pc:docMk/>
          <pc:sldMk cId="1178557402" sldId="266"/>
        </pc:sldMkLst>
      </pc:sldChg>
    </pc:docChg>
  </pc:docChgLst>
  <pc:docChgLst>
    <pc:chgData name="ANANDHAN Naveen" userId="55b3b27a-fc65-4ea3-bb3e-795508bedd91" providerId="ADAL" clId="{A2ED450C-72DA-4A76-9CAB-1DCC2CE98417}"/>
    <pc:docChg chg="undo redo custSel addSld delSld modSld">
      <pc:chgData name="ANANDHAN Naveen" userId="55b3b27a-fc65-4ea3-bb3e-795508bedd91" providerId="ADAL" clId="{A2ED450C-72DA-4A76-9CAB-1DCC2CE98417}" dt="2023-08-29T07:56:31.205" v="1115" actId="47"/>
      <pc:docMkLst>
        <pc:docMk/>
      </pc:docMkLst>
      <pc:sldChg chg="addSp delSp modSp mod setBg modAnim">
        <pc:chgData name="ANANDHAN Naveen" userId="55b3b27a-fc65-4ea3-bb3e-795508bedd91" providerId="ADAL" clId="{A2ED450C-72DA-4A76-9CAB-1DCC2CE98417}" dt="2023-08-29T07:55:55.729" v="1114" actId="1076"/>
        <pc:sldMkLst>
          <pc:docMk/>
          <pc:sldMk cId="801167040" sldId="256"/>
        </pc:sldMkLst>
        <pc:spChg chg="add del mod">
          <ac:chgData name="ANANDHAN Naveen" userId="55b3b27a-fc65-4ea3-bb3e-795508bedd91" providerId="ADAL" clId="{A2ED450C-72DA-4A76-9CAB-1DCC2CE98417}" dt="2023-08-29T05:12:45.317" v="811" actId="478"/>
          <ac:spMkLst>
            <pc:docMk/>
            <pc:sldMk cId="801167040" sldId="256"/>
            <ac:spMk id="2" creationId="{38CEF882-9F96-8D09-8D06-ABD1693CCB00}"/>
          </ac:spMkLst>
        </pc:spChg>
        <pc:spChg chg="add del mod">
          <ac:chgData name="ANANDHAN Naveen" userId="55b3b27a-fc65-4ea3-bb3e-795508bedd91" providerId="ADAL" clId="{A2ED450C-72DA-4A76-9CAB-1DCC2CE98417}" dt="2023-08-29T05:12:49.175" v="812" actId="478"/>
          <ac:spMkLst>
            <pc:docMk/>
            <pc:sldMk cId="801167040" sldId="256"/>
            <ac:spMk id="3" creationId="{CEFE6741-D147-B2B1-4ECA-92D29CF5A01B}"/>
          </ac:spMkLst>
        </pc:spChg>
        <pc:spChg chg="add del mod ord">
          <ac:chgData name="ANANDHAN Naveen" userId="55b3b27a-fc65-4ea3-bb3e-795508bedd91" providerId="ADAL" clId="{A2ED450C-72DA-4A76-9CAB-1DCC2CE98417}" dt="2023-08-28T14:33:46.974" v="602" actId="14100"/>
          <ac:spMkLst>
            <pc:docMk/>
            <pc:sldMk cId="801167040" sldId="256"/>
            <ac:spMk id="4" creationId="{AA6DD00B-1B2F-2CFB-18F5-7E325957F595}"/>
          </ac:spMkLst>
        </pc:spChg>
        <pc:spChg chg="add del mod">
          <ac:chgData name="ANANDHAN Naveen" userId="55b3b27a-fc65-4ea3-bb3e-795508bedd91" providerId="ADAL" clId="{A2ED450C-72DA-4A76-9CAB-1DCC2CE98417}" dt="2023-08-28T14:30:16.439" v="489" actId="478"/>
          <ac:spMkLst>
            <pc:docMk/>
            <pc:sldMk cId="801167040" sldId="256"/>
            <ac:spMk id="6" creationId="{8AC4525D-192D-28CD-9343-F8994983EAD0}"/>
          </ac:spMkLst>
        </pc:spChg>
        <pc:spChg chg="add mod">
          <ac:chgData name="ANANDHAN Naveen" userId="55b3b27a-fc65-4ea3-bb3e-795508bedd91" providerId="ADAL" clId="{A2ED450C-72DA-4A76-9CAB-1DCC2CE98417}" dt="2023-08-28T14:32:12.541" v="588" actId="26606"/>
          <ac:spMkLst>
            <pc:docMk/>
            <pc:sldMk cId="801167040" sldId="256"/>
            <ac:spMk id="7" creationId="{31B760D3-9271-D576-46E9-2276F746D3CE}"/>
          </ac:spMkLst>
        </pc:spChg>
        <pc:spChg chg="add del">
          <ac:chgData name="ANANDHAN Naveen" userId="55b3b27a-fc65-4ea3-bb3e-795508bedd91" providerId="ADAL" clId="{A2ED450C-72DA-4A76-9CAB-1DCC2CE98417}" dt="2023-08-29T05:18:34.322" v="823" actId="478"/>
          <ac:spMkLst>
            <pc:docMk/>
            <pc:sldMk cId="801167040" sldId="256"/>
            <ac:spMk id="9" creationId="{8C59DBA8-6CFD-9C19-85EB-40E6085E023B}"/>
          </ac:spMkLst>
        </pc:spChg>
        <pc:spChg chg="add del mod">
          <ac:chgData name="ANANDHAN Naveen" userId="55b3b27a-fc65-4ea3-bb3e-795508bedd91" providerId="ADAL" clId="{A2ED450C-72DA-4A76-9CAB-1DCC2CE98417}" dt="2023-08-29T05:19:15.001" v="830" actId="478"/>
          <ac:spMkLst>
            <pc:docMk/>
            <pc:sldMk cId="801167040" sldId="256"/>
            <ac:spMk id="10" creationId="{9FF7A16F-2144-460C-BDB4-FF7C58EE95DD}"/>
          </ac:spMkLst>
        </pc:spChg>
        <pc:spChg chg="add del">
          <ac:chgData name="ANANDHAN Naveen" userId="55b3b27a-fc65-4ea3-bb3e-795508bedd91" providerId="ADAL" clId="{A2ED450C-72DA-4A76-9CAB-1DCC2CE98417}" dt="2023-08-28T14:32:12.541" v="588" actId="26606"/>
          <ac:spMkLst>
            <pc:docMk/>
            <pc:sldMk cId="801167040" sldId="256"/>
            <ac:spMk id="10" creationId="{DE1F88EA-5B85-4782-9A95-9C738F48EC17}"/>
          </ac:spMkLst>
        </pc:spChg>
        <pc:spChg chg="add del mod">
          <ac:chgData name="ANANDHAN Naveen" userId="55b3b27a-fc65-4ea3-bb3e-795508bedd91" providerId="ADAL" clId="{A2ED450C-72DA-4A76-9CAB-1DCC2CE98417}" dt="2023-08-29T07:53:23.988" v="1084" actId="478"/>
          <ac:spMkLst>
            <pc:docMk/>
            <pc:sldMk cId="801167040" sldId="256"/>
            <ac:spMk id="11" creationId="{933E57AF-799B-FE2F-4887-7283345E0EB7}"/>
          </ac:spMkLst>
        </pc:spChg>
        <pc:spChg chg="add del">
          <ac:chgData name="ANANDHAN Naveen" userId="55b3b27a-fc65-4ea3-bb3e-795508bedd91" providerId="ADAL" clId="{A2ED450C-72DA-4A76-9CAB-1DCC2CE98417}" dt="2023-08-28T14:32:12.541" v="588" actId="26606"/>
          <ac:spMkLst>
            <pc:docMk/>
            <pc:sldMk cId="801167040" sldId="256"/>
            <ac:spMk id="11" creationId="{E9A9E663-1F8A-406B-B295-B1EF8596D1D5}"/>
          </ac:spMkLst>
        </pc:spChg>
        <pc:spChg chg="add del">
          <ac:chgData name="ANANDHAN Naveen" userId="55b3b27a-fc65-4ea3-bb3e-795508bedd91" providerId="ADAL" clId="{A2ED450C-72DA-4A76-9CAB-1DCC2CE98417}" dt="2023-08-28T14:31:50.951" v="580" actId="26606"/>
          <ac:spMkLst>
            <pc:docMk/>
            <pc:sldMk cId="801167040" sldId="256"/>
            <ac:spMk id="12" creationId="{13FE9996-7EAC-4679-B37D-C1045F42F954}"/>
          </ac:spMkLst>
        </pc:spChg>
        <pc:spChg chg="add del mod">
          <ac:chgData name="ANANDHAN Naveen" userId="55b3b27a-fc65-4ea3-bb3e-795508bedd91" providerId="ADAL" clId="{A2ED450C-72DA-4A76-9CAB-1DCC2CE98417}" dt="2023-08-29T07:45:55.100" v="1058" actId="478"/>
          <ac:spMkLst>
            <pc:docMk/>
            <pc:sldMk cId="801167040" sldId="256"/>
            <ac:spMk id="12" creationId="{1CC961FD-ACBD-E25B-D353-1819B39AE5F1}"/>
          </ac:spMkLst>
        </pc:spChg>
        <pc:spChg chg="add del mod">
          <ac:chgData name="ANANDHAN Naveen" userId="55b3b27a-fc65-4ea3-bb3e-795508bedd91" providerId="ADAL" clId="{A2ED450C-72DA-4A76-9CAB-1DCC2CE98417}" dt="2023-08-29T07:45:53.693" v="1057" actId="478"/>
          <ac:spMkLst>
            <pc:docMk/>
            <pc:sldMk cId="801167040" sldId="256"/>
            <ac:spMk id="13" creationId="{5306E578-BAB6-7C67-67EC-7C52AEA0A77D}"/>
          </ac:spMkLst>
        </pc:spChg>
        <pc:spChg chg="add del">
          <ac:chgData name="ANANDHAN Naveen" userId="55b3b27a-fc65-4ea3-bb3e-795508bedd91" providerId="ADAL" clId="{A2ED450C-72DA-4A76-9CAB-1DCC2CE98417}" dt="2023-08-28T14:31:50.951" v="580" actId="26606"/>
          <ac:spMkLst>
            <pc:docMk/>
            <pc:sldMk cId="801167040" sldId="256"/>
            <ac:spMk id="14" creationId="{761DF1FE-5CC8-43D2-A76C-93C76EEDE1E9}"/>
          </ac:spMkLst>
        </pc:spChg>
        <pc:spChg chg="add mod">
          <ac:chgData name="ANANDHAN Naveen" userId="55b3b27a-fc65-4ea3-bb3e-795508bedd91" providerId="ADAL" clId="{A2ED450C-72DA-4A76-9CAB-1DCC2CE98417}" dt="2023-08-29T07:55:55.729" v="1114" actId="1076"/>
          <ac:spMkLst>
            <pc:docMk/>
            <pc:sldMk cId="801167040" sldId="256"/>
            <ac:spMk id="15" creationId="{A9C043A1-E60D-444C-9394-3901C43FBA80}"/>
          </ac:spMkLst>
        </pc:spChg>
        <pc:spChg chg="add del">
          <ac:chgData name="ANANDHAN Naveen" userId="55b3b27a-fc65-4ea3-bb3e-795508bedd91" providerId="ADAL" clId="{A2ED450C-72DA-4A76-9CAB-1DCC2CE98417}" dt="2023-08-28T14:31:53.067" v="582" actId="26606"/>
          <ac:spMkLst>
            <pc:docMk/>
            <pc:sldMk cId="801167040" sldId="256"/>
            <ac:spMk id="15" creationId="{E0747CA7-2579-4FF5-95CF-E3FA65C9E187}"/>
          </ac:spMkLst>
        </pc:spChg>
        <pc:spChg chg="add del">
          <ac:chgData name="ANANDHAN Naveen" userId="55b3b27a-fc65-4ea3-bb3e-795508bedd91" providerId="ADAL" clId="{A2ED450C-72DA-4A76-9CAB-1DCC2CE98417}" dt="2023-08-28T14:31:53.067" v="582" actId="26606"/>
          <ac:spMkLst>
            <pc:docMk/>
            <pc:sldMk cId="801167040" sldId="256"/>
            <ac:spMk id="17" creationId="{1C63BD94-CA0C-4C27-BB07-89F71DEA2D9A}"/>
          </ac:spMkLst>
        </pc:spChg>
        <pc:spChg chg="add del">
          <ac:chgData name="ANANDHAN Naveen" userId="55b3b27a-fc65-4ea3-bb3e-795508bedd91" providerId="ADAL" clId="{A2ED450C-72DA-4A76-9CAB-1DCC2CE98417}" dt="2023-08-28T14:31:50.951" v="580" actId="26606"/>
          <ac:spMkLst>
            <pc:docMk/>
            <pc:sldMk cId="801167040" sldId="256"/>
            <ac:spMk id="18" creationId="{3741B58E-3B65-4A01-A276-975AB2CF8A08}"/>
          </ac:spMkLst>
        </pc:spChg>
        <pc:spChg chg="add del">
          <ac:chgData name="ANANDHAN Naveen" userId="55b3b27a-fc65-4ea3-bb3e-795508bedd91" providerId="ADAL" clId="{A2ED450C-72DA-4A76-9CAB-1DCC2CE98417}" dt="2023-08-28T14:31:53.067" v="582" actId="26606"/>
          <ac:spMkLst>
            <pc:docMk/>
            <pc:sldMk cId="801167040" sldId="256"/>
            <ac:spMk id="19" creationId="{EE1530B0-6F96-46C0-8B3E-3215CB756BE4}"/>
          </ac:spMkLst>
        </pc:spChg>
        <pc:spChg chg="add del">
          <ac:chgData name="ANANDHAN Naveen" userId="55b3b27a-fc65-4ea3-bb3e-795508bedd91" providerId="ADAL" clId="{A2ED450C-72DA-4A76-9CAB-1DCC2CE98417}" dt="2023-08-28T14:31:50.951" v="580" actId="26606"/>
          <ac:spMkLst>
            <pc:docMk/>
            <pc:sldMk cId="801167040" sldId="256"/>
            <ac:spMk id="20" creationId="{7AAC67C3-831B-4AB1-A259-DFB839CAFAFC}"/>
          </ac:spMkLst>
        </pc:spChg>
        <pc:spChg chg="add del">
          <ac:chgData name="ANANDHAN Naveen" userId="55b3b27a-fc65-4ea3-bb3e-795508bedd91" providerId="ADAL" clId="{A2ED450C-72DA-4A76-9CAB-1DCC2CE98417}" dt="2023-08-28T14:31:53.067" v="582" actId="26606"/>
          <ac:spMkLst>
            <pc:docMk/>
            <pc:sldMk cId="801167040" sldId="256"/>
            <ac:spMk id="21" creationId="{754910CF-1B56-45D3-960A-E89F7B3B9131}"/>
          </ac:spMkLst>
        </pc:spChg>
        <pc:spChg chg="add del">
          <ac:chgData name="ANANDHAN Naveen" userId="55b3b27a-fc65-4ea3-bb3e-795508bedd91" providerId="ADAL" clId="{A2ED450C-72DA-4A76-9CAB-1DCC2CE98417}" dt="2023-08-28T14:31:50.951" v="580" actId="26606"/>
          <ac:spMkLst>
            <pc:docMk/>
            <pc:sldMk cId="801167040" sldId="256"/>
            <ac:spMk id="22" creationId="{054B3F04-9EAC-45C0-B3CE-0387EEA10A0C}"/>
          </ac:spMkLst>
        </pc:spChg>
        <pc:spChg chg="add del">
          <ac:chgData name="ANANDHAN Naveen" userId="55b3b27a-fc65-4ea3-bb3e-795508bedd91" providerId="ADAL" clId="{A2ED450C-72DA-4A76-9CAB-1DCC2CE98417}" dt="2023-08-28T14:31:53.067" v="582" actId="26606"/>
          <ac:spMkLst>
            <pc:docMk/>
            <pc:sldMk cId="801167040" sldId="256"/>
            <ac:spMk id="23" creationId="{6669F804-A677-4B75-95F4-A5E4426FB774}"/>
          </ac:spMkLst>
        </pc:spChg>
        <pc:spChg chg="add del">
          <ac:chgData name="ANANDHAN Naveen" userId="55b3b27a-fc65-4ea3-bb3e-795508bedd91" providerId="ADAL" clId="{A2ED450C-72DA-4A76-9CAB-1DCC2CE98417}" dt="2023-08-28T14:31:54.504" v="584" actId="26606"/>
          <ac:spMkLst>
            <pc:docMk/>
            <pc:sldMk cId="801167040" sldId="256"/>
            <ac:spMk id="26" creationId="{E0747CA7-2579-4FF5-95CF-E3FA65C9E187}"/>
          </ac:spMkLst>
        </pc:spChg>
        <pc:spChg chg="add del">
          <ac:chgData name="ANANDHAN Naveen" userId="55b3b27a-fc65-4ea3-bb3e-795508bedd91" providerId="ADAL" clId="{A2ED450C-72DA-4A76-9CAB-1DCC2CE98417}" dt="2023-08-28T14:31:54.504" v="584" actId="26606"/>
          <ac:spMkLst>
            <pc:docMk/>
            <pc:sldMk cId="801167040" sldId="256"/>
            <ac:spMk id="27" creationId="{1C63BD94-CA0C-4C27-BB07-89F71DEA2D9A}"/>
          </ac:spMkLst>
        </pc:spChg>
        <pc:spChg chg="add del">
          <ac:chgData name="ANANDHAN Naveen" userId="55b3b27a-fc65-4ea3-bb3e-795508bedd91" providerId="ADAL" clId="{A2ED450C-72DA-4A76-9CAB-1DCC2CE98417}" dt="2023-08-28T14:31:54.504" v="584" actId="26606"/>
          <ac:spMkLst>
            <pc:docMk/>
            <pc:sldMk cId="801167040" sldId="256"/>
            <ac:spMk id="28" creationId="{EE1530B0-6F96-46C0-8B3E-3215CB756BE4}"/>
          </ac:spMkLst>
        </pc:spChg>
        <pc:spChg chg="add del">
          <ac:chgData name="ANANDHAN Naveen" userId="55b3b27a-fc65-4ea3-bb3e-795508bedd91" providerId="ADAL" clId="{A2ED450C-72DA-4A76-9CAB-1DCC2CE98417}" dt="2023-08-28T14:31:54.504" v="584" actId="26606"/>
          <ac:spMkLst>
            <pc:docMk/>
            <pc:sldMk cId="801167040" sldId="256"/>
            <ac:spMk id="29" creationId="{754910CF-1B56-45D3-960A-E89F7B3B9131}"/>
          </ac:spMkLst>
        </pc:spChg>
        <pc:spChg chg="add del">
          <ac:chgData name="ANANDHAN Naveen" userId="55b3b27a-fc65-4ea3-bb3e-795508bedd91" providerId="ADAL" clId="{A2ED450C-72DA-4A76-9CAB-1DCC2CE98417}" dt="2023-08-28T14:31:54.504" v="584" actId="26606"/>
          <ac:spMkLst>
            <pc:docMk/>
            <pc:sldMk cId="801167040" sldId="256"/>
            <ac:spMk id="30" creationId="{6669F804-A677-4B75-95F4-A5E4426FB774}"/>
          </ac:spMkLst>
        </pc:spChg>
        <pc:spChg chg="add del">
          <ac:chgData name="ANANDHAN Naveen" userId="55b3b27a-fc65-4ea3-bb3e-795508bedd91" providerId="ADAL" clId="{A2ED450C-72DA-4A76-9CAB-1DCC2CE98417}" dt="2023-08-28T14:32:12.541" v="588" actId="26606"/>
          <ac:spMkLst>
            <pc:docMk/>
            <pc:sldMk cId="801167040" sldId="256"/>
            <ac:spMk id="32" creationId="{3558DB37-9FEE-48A2-8578-ED0401573943}"/>
          </ac:spMkLst>
        </pc:spChg>
        <pc:spChg chg="add del">
          <ac:chgData name="ANANDHAN Naveen" userId="55b3b27a-fc65-4ea3-bb3e-795508bedd91" providerId="ADAL" clId="{A2ED450C-72DA-4A76-9CAB-1DCC2CE98417}" dt="2023-08-28T14:32:05.347" v="586" actId="26606"/>
          <ac:spMkLst>
            <pc:docMk/>
            <pc:sldMk cId="801167040" sldId="256"/>
            <ac:spMk id="33" creationId="{13FE9996-7EAC-4679-B37D-C1045F42F954}"/>
          </ac:spMkLst>
        </pc:spChg>
        <pc:spChg chg="add del">
          <ac:chgData name="ANANDHAN Naveen" userId="55b3b27a-fc65-4ea3-bb3e-795508bedd91" providerId="ADAL" clId="{A2ED450C-72DA-4A76-9CAB-1DCC2CE98417}" dt="2023-08-28T14:32:05.347" v="586" actId="26606"/>
          <ac:spMkLst>
            <pc:docMk/>
            <pc:sldMk cId="801167040" sldId="256"/>
            <ac:spMk id="34" creationId="{761DF1FE-5CC8-43D2-A76C-93C76EEDE1E9}"/>
          </ac:spMkLst>
        </pc:spChg>
        <pc:spChg chg="add mod">
          <ac:chgData name="ANANDHAN Naveen" userId="55b3b27a-fc65-4ea3-bb3e-795508bedd91" providerId="ADAL" clId="{A2ED450C-72DA-4A76-9CAB-1DCC2CE98417}" dt="2023-08-29T07:47:24.004" v="1078" actId="20577"/>
          <ac:spMkLst>
            <pc:docMk/>
            <pc:sldMk cId="801167040" sldId="256"/>
            <ac:spMk id="34" creationId="{A711676B-7EBA-09E4-C49D-33D2DF50AE45}"/>
          </ac:spMkLst>
        </pc:spChg>
        <pc:spChg chg="add del">
          <ac:chgData name="ANANDHAN Naveen" userId="55b3b27a-fc65-4ea3-bb3e-795508bedd91" providerId="ADAL" clId="{A2ED450C-72DA-4A76-9CAB-1DCC2CE98417}" dt="2023-08-28T14:32:05.347" v="586" actId="26606"/>
          <ac:spMkLst>
            <pc:docMk/>
            <pc:sldMk cId="801167040" sldId="256"/>
            <ac:spMk id="36" creationId="{35230A27-1553-42F8-99D7-829868E13715}"/>
          </ac:spMkLst>
        </pc:spChg>
        <pc:spChg chg="add del mod">
          <ac:chgData name="ANANDHAN Naveen" userId="55b3b27a-fc65-4ea3-bb3e-795508bedd91" providerId="ADAL" clId="{A2ED450C-72DA-4A76-9CAB-1DCC2CE98417}" dt="2023-08-29T07:46:38.101" v="1063" actId="478"/>
          <ac:spMkLst>
            <pc:docMk/>
            <pc:sldMk cId="801167040" sldId="256"/>
            <ac:spMk id="37" creationId="{019F67BD-27C5-11C3-C1FB-353AE26A40DD}"/>
          </ac:spMkLst>
        </pc:spChg>
        <pc:spChg chg="add del">
          <ac:chgData name="ANANDHAN Naveen" userId="55b3b27a-fc65-4ea3-bb3e-795508bedd91" providerId="ADAL" clId="{A2ED450C-72DA-4A76-9CAB-1DCC2CE98417}" dt="2023-08-28T14:32:05.347" v="586" actId="26606"/>
          <ac:spMkLst>
            <pc:docMk/>
            <pc:sldMk cId="801167040" sldId="256"/>
            <ac:spMk id="37" creationId="{A772232D-B4D6-429F-B3D1-2D9891B85E08}"/>
          </ac:spMkLst>
        </pc:spChg>
        <pc:spChg chg="add del">
          <ac:chgData name="ANANDHAN Naveen" userId="55b3b27a-fc65-4ea3-bb3e-795508bedd91" providerId="ADAL" clId="{A2ED450C-72DA-4A76-9CAB-1DCC2CE98417}" dt="2023-08-28T14:32:05.347" v="586" actId="26606"/>
          <ac:spMkLst>
            <pc:docMk/>
            <pc:sldMk cId="801167040" sldId="256"/>
            <ac:spMk id="39" creationId="{AA6DD00B-1B2F-2CFB-18F5-7E325957F595}"/>
          </ac:spMkLst>
        </pc:spChg>
        <pc:spChg chg="add del">
          <ac:chgData name="ANANDHAN Naveen" userId="55b3b27a-fc65-4ea3-bb3e-795508bedd91" providerId="ADAL" clId="{A2ED450C-72DA-4A76-9CAB-1DCC2CE98417}" dt="2023-08-28T14:32:12.541" v="588" actId="26606"/>
          <ac:spMkLst>
            <pc:docMk/>
            <pc:sldMk cId="801167040" sldId="256"/>
            <ac:spMk id="40" creationId="{5F7FCCA6-00E2-4F74-A105-0D769872F243}"/>
          </ac:spMkLst>
        </pc:spChg>
        <pc:spChg chg="add del">
          <ac:chgData name="ANANDHAN Naveen" userId="55b3b27a-fc65-4ea3-bb3e-795508bedd91" providerId="ADAL" clId="{A2ED450C-72DA-4A76-9CAB-1DCC2CE98417}" dt="2023-08-28T14:32:12.541" v="588" actId="26606"/>
          <ac:spMkLst>
            <pc:docMk/>
            <pc:sldMk cId="801167040" sldId="256"/>
            <ac:spMk id="41" creationId="{5E1ED12F-9F06-4B37-87B7-F98F52937F86}"/>
          </ac:spMkLst>
        </pc:spChg>
        <pc:spChg chg="add del mod">
          <ac:chgData name="ANANDHAN Naveen" userId="55b3b27a-fc65-4ea3-bb3e-795508bedd91" providerId="ADAL" clId="{A2ED450C-72DA-4A76-9CAB-1DCC2CE98417}" dt="2023-08-29T07:37:23.554" v="954" actId="478"/>
          <ac:spMkLst>
            <pc:docMk/>
            <pc:sldMk cId="801167040" sldId="256"/>
            <ac:spMk id="55" creationId="{B9131B49-9837-C9BD-83D9-0FFF80F7B3C6}"/>
          </ac:spMkLst>
        </pc:spChg>
        <pc:spChg chg="add mod">
          <ac:chgData name="ANANDHAN Naveen" userId="55b3b27a-fc65-4ea3-bb3e-795508bedd91" providerId="ADAL" clId="{A2ED450C-72DA-4A76-9CAB-1DCC2CE98417}" dt="2023-08-29T07:55:52.444" v="1113" actId="1076"/>
          <ac:spMkLst>
            <pc:docMk/>
            <pc:sldMk cId="801167040" sldId="256"/>
            <ac:spMk id="57" creationId="{20EF34F0-5E14-C737-6B44-BB0FD4F9B44A}"/>
          </ac:spMkLst>
        </pc:spChg>
        <pc:spChg chg="add del">
          <ac:chgData name="ANANDHAN Naveen" userId="55b3b27a-fc65-4ea3-bb3e-795508bedd91" providerId="ADAL" clId="{A2ED450C-72DA-4A76-9CAB-1DCC2CE98417}" dt="2023-08-29T07:40:56.724" v="984"/>
          <ac:spMkLst>
            <pc:docMk/>
            <pc:sldMk cId="801167040" sldId="256"/>
            <ac:spMk id="58" creationId="{696A06EA-0FAA-6F1C-D4D9-4AB1F1AAB2A6}"/>
          </ac:spMkLst>
        </pc:spChg>
        <pc:spChg chg="add del">
          <ac:chgData name="ANANDHAN Naveen" userId="55b3b27a-fc65-4ea3-bb3e-795508bedd91" providerId="ADAL" clId="{A2ED450C-72DA-4A76-9CAB-1DCC2CE98417}" dt="2023-08-29T07:41:15.064" v="988"/>
          <ac:spMkLst>
            <pc:docMk/>
            <pc:sldMk cId="801167040" sldId="256"/>
            <ac:spMk id="59" creationId="{C55517F3-4988-A906-4C60-807CC50DAAE2}"/>
          </ac:spMkLst>
        </pc:spChg>
        <pc:spChg chg="add mod">
          <ac:chgData name="ANANDHAN Naveen" userId="55b3b27a-fc65-4ea3-bb3e-795508bedd91" providerId="ADAL" clId="{A2ED450C-72DA-4A76-9CAB-1DCC2CE98417}" dt="2023-08-29T07:55:43.430" v="1111" actId="1076"/>
          <ac:spMkLst>
            <pc:docMk/>
            <pc:sldMk cId="801167040" sldId="256"/>
            <ac:spMk id="60" creationId="{AFC11943-1D61-E328-1729-D827BA778704}"/>
          </ac:spMkLst>
        </pc:spChg>
        <pc:spChg chg="add del">
          <ac:chgData name="ANANDHAN Naveen" userId="55b3b27a-fc65-4ea3-bb3e-795508bedd91" providerId="ADAL" clId="{A2ED450C-72DA-4A76-9CAB-1DCC2CE98417}" dt="2023-08-29T07:41:28.417" v="991"/>
          <ac:spMkLst>
            <pc:docMk/>
            <pc:sldMk cId="801167040" sldId="256"/>
            <ac:spMk id="61" creationId="{DE0DC16F-9873-2399-B7A0-0AAAC2E09660}"/>
          </ac:spMkLst>
        </pc:spChg>
        <pc:spChg chg="add mod">
          <ac:chgData name="ANANDHAN Naveen" userId="55b3b27a-fc65-4ea3-bb3e-795508bedd91" providerId="ADAL" clId="{A2ED450C-72DA-4A76-9CAB-1DCC2CE98417}" dt="2023-08-29T07:55:39.302" v="1110" actId="1076"/>
          <ac:spMkLst>
            <pc:docMk/>
            <pc:sldMk cId="801167040" sldId="256"/>
            <ac:spMk id="62" creationId="{D3AB3E94-928E-D8C0-2314-D2E911A298CA}"/>
          </ac:spMkLst>
        </pc:spChg>
        <pc:spChg chg="add mod">
          <ac:chgData name="ANANDHAN Naveen" userId="55b3b27a-fc65-4ea3-bb3e-795508bedd91" providerId="ADAL" clId="{A2ED450C-72DA-4A76-9CAB-1DCC2CE98417}" dt="2023-08-29T07:55:33.043" v="1109" actId="1076"/>
          <ac:spMkLst>
            <pc:docMk/>
            <pc:sldMk cId="801167040" sldId="256"/>
            <ac:spMk id="63" creationId="{507D600E-E4E7-8FB0-AD39-66F48F28DE82}"/>
          </ac:spMkLst>
        </pc:spChg>
        <pc:graphicFrameChg chg="add del">
          <ac:chgData name="ANANDHAN Naveen" userId="55b3b27a-fc65-4ea3-bb3e-795508bedd91" providerId="ADAL" clId="{A2ED450C-72DA-4A76-9CAB-1DCC2CE98417}" dt="2023-08-28T14:31:53.067" v="582" actId="26606"/>
          <ac:graphicFrameMkLst>
            <pc:docMk/>
            <pc:sldMk cId="801167040" sldId="256"/>
            <ac:graphicFrameMk id="9" creationId="{44D94826-B6F6-6534-7338-725A0EF15ACF}"/>
          </ac:graphicFrameMkLst>
        </pc:graphicFrameChg>
        <pc:graphicFrameChg chg="add del">
          <ac:chgData name="ANANDHAN Naveen" userId="55b3b27a-fc65-4ea3-bb3e-795508bedd91" providerId="ADAL" clId="{A2ED450C-72DA-4A76-9CAB-1DCC2CE98417}" dt="2023-08-28T14:31:54.504" v="584" actId="26606"/>
          <ac:graphicFrameMkLst>
            <pc:docMk/>
            <pc:sldMk cId="801167040" sldId="256"/>
            <ac:graphicFrameMk id="31" creationId="{CAD96FA4-BEFF-53F4-4BB8-8F8DA00E9509}"/>
          </ac:graphicFrameMkLst>
        </pc:graphicFrameChg>
        <pc:cxnChg chg="add del mod">
          <ac:chgData name="ANANDHAN Naveen" userId="55b3b27a-fc65-4ea3-bb3e-795508bedd91" providerId="ADAL" clId="{A2ED450C-72DA-4A76-9CAB-1DCC2CE98417}" dt="2023-08-29T05:19:28.827" v="831" actId="478"/>
          <ac:cxnSpMkLst>
            <pc:docMk/>
            <pc:sldMk cId="801167040" sldId="256"/>
            <ac:cxnSpMk id="6" creationId="{1BD1ABEA-9B3B-9BF4-87BF-34A69C599992}"/>
          </ac:cxnSpMkLst>
        </pc:cxnChg>
        <pc:cxnChg chg="add del mod">
          <ac:chgData name="ANANDHAN Naveen" userId="55b3b27a-fc65-4ea3-bb3e-795508bedd91" providerId="ADAL" clId="{A2ED450C-72DA-4A76-9CAB-1DCC2CE98417}" dt="2023-08-29T05:19:29.963" v="832" actId="478"/>
          <ac:cxnSpMkLst>
            <pc:docMk/>
            <pc:sldMk cId="801167040" sldId="256"/>
            <ac:cxnSpMk id="8" creationId="{34FAC511-0A21-0DED-67D6-3B074D992181}"/>
          </ac:cxnSpMkLst>
        </pc:cxnChg>
        <pc:cxnChg chg="add del">
          <ac:chgData name="ANANDHAN Naveen" userId="55b3b27a-fc65-4ea3-bb3e-795508bedd91" providerId="ADAL" clId="{A2ED450C-72DA-4A76-9CAB-1DCC2CE98417}" dt="2023-08-28T14:31:53.067" v="582" actId="26606"/>
          <ac:cxnSpMkLst>
            <pc:docMk/>
            <pc:sldMk cId="801167040" sldId="256"/>
            <ac:cxnSpMk id="13" creationId="{C6DEF8F9-FFEF-4EDB-8A06-8A7884ED42E0}"/>
          </ac:cxnSpMkLst>
        </pc:cxnChg>
        <pc:cxnChg chg="add del">
          <ac:chgData name="ANANDHAN Naveen" userId="55b3b27a-fc65-4ea3-bb3e-795508bedd91" providerId="ADAL" clId="{A2ED450C-72DA-4A76-9CAB-1DCC2CE98417}" dt="2023-08-28T14:31:50.951" v="580" actId="26606"/>
          <ac:cxnSpMkLst>
            <pc:docMk/>
            <pc:sldMk cId="801167040" sldId="256"/>
            <ac:cxnSpMk id="16" creationId="{E161BEBD-A23C-409E-ABC7-73F9EDC02F20}"/>
          </ac:cxnSpMkLst>
        </pc:cxnChg>
        <pc:cxnChg chg="add del mod">
          <ac:chgData name="ANANDHAN Naveen" userId="55b3b27a-fc65-4ea3-bb3e-795508bedd91" providerId="ADAL" clId="{A2ED450C-72DA-4A76-9CAB-1DCC2CE98417}" dt="2023-08-29T07:45:52.418" v="1056" actId="478"/>
          <ac:cxnSpMkLst>
            <pc:docMk/>
            <pc:sldMk cId="801167040" sldId="256"/>
            <ac:cxnSpMk id="17" creationId="{9E5AE7A0-85D8-2097-428E-A827E1EFD583}"/>
          </ac:cxnSpMkLst>
        </pc:cxnChg>
        <pc:cxnChg chg="add del mod">
          <ac:chgData name="ANANDHAN Naveen" userId="55b3b27a-fc65-4ea3-bb3e-795508bedd91" providerId="ADAL" clId="{A2ED450C-72DA-4A76-9CAB-1DCC2CE98417}" dt="2023-08-29T07:45:51.507" v="1055" actId="478"/>
          <ac:cxnSpMkLst>
            <pc:docMk/>
            <pc:sldMk cId="801167040" sldId="256"/>
            <ac:cxnSpMk id="18" creationId="{D1BDCA64-E8E0-BF09-E693-44AF35E06F41}"/>
          </ac:cxnSpMkLst>
        </pc:cxnChg>
        <pc:cxnChg chg="add del">
          <ac:chgData name="ANANDHAN Naveen" userId="55b3b27a-fc65-4ea3-bb3e-795508bedd91" providerId="ADAL" clId="{A2ED450C-72DA-4A76-9CAB-1DCC2CE98417}" dt="2023-08-28T14:32:12.541" v="588" actId="26606"/>
          <ac:cxnSpMkLst>
            <pc:docMk/>
            <pc:sldMk cId="801167040" sldId="256"/>
            <ac:cxnSpMk id="24" creationId="{EC97561C-9294-4114-A5D6-9CF6CF68AC74}"/>
          </ac:cxnSpMkLst>
        </pc:cxnChg>
        <pc:cxnChg chg="add del">
          <ac:chgData name="ANANDHAN Naveen" userId="55b3b27a-fc65-4ea3-bb3e-795508bedd91" providerId="ADAL" clId="{A2ED450C-72DA-4A76-9CAB-1DCC2CE98417}" dt="2023-08-28T14:31:54.504" v="584" actId="26606"/>
          <ac:cxnSpMkLst>
            <pc:docMk/>
            <pc:sldMk cId="801167040" sldId="256"/>
            <ac:cxnSpMk id="25" creationId="{C6DEF8F9-FFEF-4EDB-8A06-8A7884ED42E0}"/>
          </ac:cxnSpMkLst>
        </pc:cxnChg>
        <pc:cxnChg chg="add del">
          <ac:chgData name="ANANDHAN Naveen" userId="55b3b27a-fc65-4ea3-bb3e-795508bedd91" providerId="ADAL" clId="{A2ED450C-72DA-4A76-9CAB-1DCC2CE98417}" dt="2023-08-28T14:32:05.347" v="586" actId="26606"/>
          <ac:cxnSpMkLst>
            <pc:docMk/>
            <pc:sldMk cId="801167040" sldId="256"/>
            <ac:cxnSpMk id="35" creationId="{E161BEBD-A23C-409E-ABC7-73F9EDC02F20}"/>
          </ac:cxnSpMkLst>
        </pc:cxnChg>
        <pc:cxnChg chg="add del">
          <ac:chgData name="ANANDHAN Naveen" userId="55b3b27a-fc65-4ea3-bb3e-795508bedd91" providerId="ADAL" clId="{A2ED450C-72DA-4A76-9CAB-1DCC2CE98417}" dt="2023-08-28T14:32:05.347" v="586" actId="26606"/>
          <ac:cxnSpMkLst>
            <pc:docMk/>
            <pc:sldMk cId="801167040" sldId="256"/>
            <ac:cxnSpMk id="38" creationId="{02CC3441-26B3-4381-B3DF-8AE3C288BC0D}"/>
          </ac:cxnSpMkLst>
        </pc:cxnChg>
        <pc:cxnChg chg="add del mod">
          <ac:chgData name="ANANDHAN Naveen" userId="55b3b27a-fc65-4ea3-bb3e-795508bedd91" providerId="ADAL" clId="{A2ED450C-72DA-4A76-9CAB-1DCC2CE98417}" dt="2023-08-29T07:46:34.784" v="1062" actId="478"/>
          <ac:cxnSpMkLst>
            <pc:docMk/>
            <pc:sldMk cId="801167040" sldId="256"/>
            <ac:cxnSpMk id="38" creationId="{340BE7C1-3888-3DA0-482F-66C48B2FD608}"/>
          </ac:cxnSpMkLst>
        </pc:cxnChg>
        <pc:cxnChg chg="add del mod">
          <ac:chgData name="ANANDHAN Naveen" userId="55b3b27a-fc65-4ea3-bb3e-795508bedd91" providerId="ADAL" clId="{A2ED450C-72DA-4A76-9CAB-1DCC2CE98417}" dt="2023-08-29T07:34:59.826" v="940" actId="478"/>
          <ac:cxnSpMkLst>
            <pc:docMk/>
            <pc:sldMk cId="801167040" sldId="256"/>
            <ac:cxnSpMk id="45" creationId="{3E8452EC-5146-3086-8E23-3A4958A325B1}"/>
          </ac:cxnSpMkLst>
        </pc:cxnChg>
      </pc:sldChg>
      <pc:sldChg chg="addSp delSp modSp mod setBg modClrScheme setClrOvrMap delDesignElem chgLayout">
        <pc:chgData name="ANANDHAN Naveen" userId="55b3b27a-fc65-4ea3-bb3e-795508bedd91" providerId="ADAL" clId="{A2ED450C-72DA-4A76-9CAB-1DCC2CE98417}" dt="2023-08-28T14:55:33.762" v="798" actId="20577"/>
        <pc:sldMkLst>
          <pc:docMk/>
          <pc:sldMk cId="2508815024" sldId="257"/>
        </pc:sldMkLst>
        <pc:spChg chg="add mod">
          <ac:chgData name="ANANDHAN Naveen" userId="55b3b27a-fc65-4ea3-bb3e-795508bedd91" providerId="ADAL" clId="{A2ED450C-72DA-4A76-9CAB-1DCC2CE98417}" dt="2023-08-28T14:55:33.762" v="798" actId="20577"/>
          <ac:spMkLst>
            <pc:docMk/>
            <pc:sldMk cId="2508815024" sldId="257"/>
            <ac:spMk id="2" creationId="{2B8FAF04-AA43-91D8-CD05-443BE7CD4FCC}"/>
          </ac:spMkLst>
        </pc:spChg>
        <pc:spChg chg="add mod">
          <ac:chgData name="ANANDHAN Naveen" userId="55b3b27a-fc65-4ea3-bb3e-795508bedd91" providerId="ADAL" clId="{A2ED450C-72DA-4A76-9CAB-1DCC2CE98417}" dt="2023-08-28T14:53:47.120" v="788" actId="1076"/>
          <ac:spMkLst>
            <pc:docMk/>
            <pc:sldMk cId="2508815024" sldId="257"/>
            <ac:spMk id="3" creationId="{06AF81AD-4AF6-78DC-9F2C-A4330AACED56}"/>
          </ac:spMkLst>
        </pc:spChg>
        <pc:spChg chg="add del mod">
          <ac:chgData name="ANANDHAN Naveen" userId="55b3b27a-fc65-4ea3-bb3e-795508bedd91" providerId="ADAL" clId="{A2ED450C-72DA-4A76-9CAB-1DCC2CE98417}" dt="2023-08-28T14:39:57.498" v="660" actId="1076"/>
          <ac:spMkLst>
            <pc:docMk/>
            <pc:sldMk cId="2508815024" sldId="257"/>
            <ac:spMk id="4" creationId="{2B7850C7-3D73-4DDF-2D95-9897B4504661}"/>
          </ac:spMkLst>
        </pc:spChg>
        <pc:spChg chg="add del mod">
          <ac:chgData name="ANANDHAN Naveen" userId="55b3b27a-fc65-4ea3-bb3e-795508bedd91" providerId="ADAL" clId="{A2ED450C-72DA-4A76-9CAB-1DCC2CE98417}" dt="2023-08-28T14:03:43.075" v="231" actId="26606"/>
          <ac:spMkLst>
            <pc:docMk/>
            <pc:sldMk cId="2508815024" sldId="257"/>
            <ac:spMk id="5" creationId="{CABB388B-B8D7-655E-961D-F431C91F9F6C}"/>
          </ac:spMkLst>
        </pc:spChg>
        <pc:spChg chg="del mod">
          <ac:chgData name="ANANDHAN Naveen" userId="55b3b27a-fc65-4ea3-bb3e-795508bedd91" providerId="ADAL" clId="{A2ED450C-72DA-4A76-9CAB-1DCC2CE98417}" dt="2023-08-28T13:49:02.401" v="35" actId="478"/>
          <ac:spMkLst>
            <pc:docMk/>
            <pc:sldMk cId="2508815024" sldId="257"/>
            <ac:spMk id="6" creationId="{A72BDCC9-30A9-3EE5-C37A-404C979331E2}"/>
          </ac:spMkLst>
        </pc:spChg>
        <pc:spChg chg="add del mod ord">
          <ac:chgData name="ANANDHAN Naveen" userId="55b3b27a-fc65-4ea3-bb3e-795508bedd91" providerId="ADAL" clId="{A2ED450C-72DA-4A76-9CAB-1DCC2CE98417}" dt="2023-08-28T14:01:55.301" v="170" actId="700"/>
          <ac:spMkLst>
            <pc:docMk/>
            <pc:sldMk cId="2508815024" sldId="257"/>
            <ac:spMk id="8" creationId="{9C7158E1-0EED-9553-5D4D-1108EE749555}"/>
          </ac:spMkLst>
        </pc:spChg>
        <pc:spChg chg="add del mod ord">
          <ac:chgData name="ANANDHAN Naveen" userId="55b3b27a-fc65-4ea3-bb3e-795508bedd91" providerId="ADAL" clId="{A2ED450C-72DA-4A76-9CAB-1DCC2CE98417}" dt="2023-08-28T14:01:55.301" v="170" actId="700"/>
          <ac:spMkLst>
            <pc:docMk/>
            <pc:sldMk cId="2508815024" sldId="257"/>
            <ac:spMk id="9" creationId="{DB592EB0-9E74-58CF-6D4A-9016E76B11AE}"/>
          </ac:spMkLst>
        </pc:spChg>
        <pc:spChg chg="add del">
          <ac:chgData name="ANANDHAN Naveen" userId="55b3b27a-fc65-4ea3-bb3e-795508bedd91" providerId="ADAL" clId="{A2ED450C-72DA-4A76-9CAB-1DCC2CE98417}" dt="2023-08-28T14:00:12.365" v="121" actId="26606"/>
          <ac:spMkLst>
            <pc:docMk/>
            <pc:sldMk cId="2508815024" sldId="257"/>
            <ac:spMk id="10" creationId="{13FE9996-7EAC-4679-B37D-C1045F42F954}"/>
          </ac:spMkLst>
        </pc:spChg>
        <pc:spChg chg="add del">
          <ac:chgData name="ANANDHAN Naveen" userId="55b3b27a-fc65-4ea3-bb3e-795508bedd91" providerId="ADAL" clId="{A2ED450C-72DA-4A76-9CAB-1DCC2CE98417}" dt="2023-08-28T14:00:12.365" v="121" actId="26606"/>
          <ac:spMkLst>
            <pc:docMk/>
            <pc:sldMk cId="2508815024" sldId="257"/>
            <ac:spMk id="12" creationId="{761DF1FE-5CC8-43D2-A76C-93C76EEDE1E9}"/>
          </ac:spMkLst>
        </pc:spChg>
        <pc:spChg chg="add del">
          <ac:chgData name="ANANDHAN Naveen" userId="55b3b27a-fc65-4ea3-bb3e-795508bedd91" providerId="ADAL" clId="{A2ED450C-72DA-4A76-9CAB-1DCC2CE98417}" dt="2023-08-28T14:00:20.385" v="123" actId="26606"/>
          <ac:spMkLst>
            <pc:docMk/>
            <pc:sldMk cId="2508815024" sldId="257"/>
            <ac:spMk id="13" creationId="{E0747CA7-2579-4FF5-95CF-E3FA65C9E187}"/>
          </ac:spMkLst>
        </pc:spChg>
        <pc:spChg chg="add del">
          <ac:chgData name="ANANDHAN Naveen" userId="55b3b27a-fc65-4ea3-bb3e-795508bedd91" providerId="ADAL" clId="{A2ED450C-72DA-4A76-9CAB-1DCC2CE98417}" dt="2023-08-28T14:00:20.385" v="123" actId="26606"/>
          <ac:spMkLst>
            <pc:docMk/>
            <pc:sldMk cId="2508815024" sldId="257"/>
            <ac:spMk id="15" creationId="{1C63BD94-CA0C-4C27-BB07-89F71DEA2D9A}"/>
          </ac:spMkLst>
        </pc:spChg>
        <pc:spChg chg="add del">
          <ac:chgData name="ANANDHAN Naveen" userId="55b3b27a-fc65-4ea3-bb3e-795508bedd91" providerId="ADAL" clId="{A2ED450C-72DA-4A76-9CAB-1DCC2CE98417}" dt="2023-08-28T14:00:12.365" v="121" actId="26606"/>
          <ac:spMkLst>
            <pc:docMk/>
            <pc:sldMk cId="2508815024" sldId="257"/>
            <ac:spMk id="16" creationId="{3741B58E-3B65-4A01-A276-975AB2CF8A08}"/>
          </ac:spMkLst>
        </pc:spChg>
        <pc:spChg chg="add del">
          <ac:chgData name="ANANDHAN Naveen" userId="55b3b27a-fc65-4ea3-bb3e-795508bedd91" providerId="ADAL" clId="{A2ED450C-72DA-4A76-9CAB-1DCC2CE98417}" dt="2023-08-28T14:00:20.385" v="123" actId="26606"/>
          <ac:spMkLst>
            <pc:docMk/>
            <pc:sldMk cId="2508815024" sldId="257"/>
            <ac:spMk id="17" creationId="{EE1530B0-6F96-46C0-8B3E-3215CB756BE4}"/>
          </ac:spMkLst>
        </pc:spChg>
        <pc:spChg chg="add del">
          <ac:chgData name="ANANDHAN Naveen" userId="55b3b27a-fc65-4ea3-bb3e-795508bedd91" providerId="ADAL" clId="{A2ED450C-72DA-4A76-9CAB-1DCC2CE98417}" dt="2023-08-28T14:00:12.365" v="121" actId="26606"/>
          <ac:spMkLst>
            <pc:docMk/>
            <pc:sldMk cId="2508815024" sldId="257"/>
            <ac:spMk id="18" creationId="{7AAC67C3-831B-4AB1-A259-DFB839CAFAFC}"/>
          </ac:spMkLst>
        </pc:spChg>
        <pc:spChg chg="add del">
          <ac:chgData name="ANANDHAN Naveen" userId="55b3b27a-fc65-4ea3-bb3e-795508bedd91" providerId="ADAL" clId="{A2ED450C-72DA-4A76-9CAB-1DCC2CE98417}" dt="2023-08-28T14:00:20.385" v="123" actId="26606"/>
          <ac:spMkLst>
            <pc:docMk/>
            <pc:sldMk cId="2508815024" sldId="257"/>
            <ac:spMk id="19" creationId="{754910CF-1B56-45D3-960A-E89F7B3B9131}"/>
          </ac:spMkLst>
        </pc:spChg>
        <pc:spChg chg="add del">
          <ac:chgData name="ANANDHAN Naveen" userId="55b3b27a-fc65-4ea3-bb3e-795508bedd91" providerId="ADAL" clId="{A2ED450C-72DA-4A76-9CAB-1DCC2CE98417}" dt="2023-08-28T14:00:12.365" v="121" actId="26606"/>
          <ac:spMkLst>
            <pc:docMk/>
            <pc:sldMk cId="2508815024" sldId="257"/>
            <ac:spMk id="20" creationId="{054B3F04-9EAC-45C0-B3CE-0387EEA10A0C}"/>
          </ac:spMkLst>
        </pc:spChg>
        <pc:spChg chg="add del">
          <ac:chgData name="ANANDHAN Naveen" userId="55b3b27a-fc65-4ea3-bb3e-795508bedd91" providerId="ADAL" clId="{A2ED450C-72DA-4A76-9CAB-1DCC2CE98417}" dt="2023-08-28T14:00:20.385" v="123" actId="26606"/>
          <ac:spMkLst>
            <pc:docMk/>
            <pc:sldMk cId="2508815024" sldId="257"/>
            <ac:spMk id="21" creationId="{6669F804-A677-4B75-95F4-A5E4426FB774}"/>
          </ac:spMkLst>
        </pc:spChg>
        <pc:spChg chg="add del mod ord">
          <ac:chgData name="ANANDHAN Naveen" userId="55b3b27a-fc65-4ea3-bb3e-795508bedd91" providerId="ADAL" clId="{A2ED450C-72DA-4A76-9CAB-1DCC2CE98417}" dt="2023-08-28T14:01:55.301" v="170" actId="700"/>
          <ac:spMkLst>
            <pc:docMk/>
            <pc:sldMk cId="2508815024" sldId="257"/>
            <ac:spMk id="22" creationId="{530CD215-9286-E945-60FC-A3D7B7B24A75}"/>
          </ac:spMkLst>
        </pc:spChg>
        <pc:spChg chg="add del">
          <ac:chgData name="ANANDHAN Naveen" userId="55b3b27a-fc65-4ea3-bb3e-795508bedd91" providerId="ADAL" clId="{A2ED450C-72DA-4A76-9CAB-1DCC2CE98417}" dt="2023-08-28T14:00:22.959" v="125" actId="26606"/>
          <ac:spMkLst>
            <pc:docMk/>
            <pc:sldMk cId="2508815024" sldId="257"/>
            <ac:spMk id="24" creationId="{E0747CA7-2579-4FF5-95CF-E3FA65C9E187}"/>
          </ac:spMkLst>
        </pc:spChg>
        <pc:spChg chg="add del">
          <ac:chgData name="ANANDHAN Naveen" userId="55b3b27a-fc65-4ea3-bb3e-795508bedd91" providerId="ADAL" clId="{A2ED450C-72DA-4A76-9CAB-1DCC2CE98417}" dt="2023-08-28T14:00:22.959" v="125" actId="26606"/>
          <ac:spMkLst>
            <pc:docMk/>
            <pc:sldMk cId="2508815024" sldId="257"/>
            <ac:spMk id="25" creationId="{1C63BD94-CA0C-4C27-BB07-89F71DEA2D9A}"/>
          </ac:spMkLst>
        </pc:spChg>
        <pc:spChg chg="add del">
          <ac:chgData name="ANANDHAN Naveen" userId="55b3b27a-fc65-4ea3-bb3e-795508bedd91" providerId="ADAL" clId="{A2ED450C-72DA-4A76-9CAB-1DCC2CE98417}" dt="2023-08-28T14:00:22.959" v="125" actId="26606"/>
          <ac:spMkLst>
            <pc:docMk/>
            <pc:sldMk cId="2508815024" sldId="257"/>
            <ac:spMk id="26" creationId="{EE1530B0-6F96-46C0-8B3E-3215CB756BE4}"/>
          </ac:spMkLst>
        </pc:spChg>
        <pc:spChg chg="add del">
          <ac:chgData name="ANANDHAN Naveen" userId="55b3b27a-fc65-4ea3-bb3e-795508bedd91" providerId="ADAL" clId="{A2ED450C-72DA-4A76-9CAB-1DCC2CE98417}" dt="2023-08-28T14:00:22.959" v="125" actId="26606"/>
          <ac:spMkLst>
            <pc:docMk/>
            <pc:sldMk cId="2508815024" sldId="257"/>
            <ac:spMk id="27" creationId="{754910CF-1B56-45D3-960A-E89F7B3B9131}"/>
          </ac:spMkLst>
        </pc:spChg>
        <pc:spChg chg="add del">
          <ac:chgData name="ANANDHAN Naveen" userId="55b3b27a-fc65-4ea3-bb3e-795508bedd91" providerId="ADAL" clId="{A2ED450C-72DA-4A76-9CAB-1DCC2CE98417}" dt="2023-08-28T14:00:22.959" v="125" actId="26606"/>
          <ac:spMkLst>
            <pc:docMk/>
            <pc:sldMk cId="2508815024" sldId="257"/>
            <ac:spMk id="28" creationId="{6669F804-A677-4B75-95F4-A5E4426FB774}"/>
          </ac:spMkLst>
        </pc:spChg>
        <pc:spChg chg="add del mod ord">
          <ac:chgData name="ANANDHAN Naveen" userId="55b3b27a-fc65-4ea3-bb3e-795508bedd91" providerId="ADAL" clId="{A2ED450C-72DA-4A76-9CAB-1DCC2CE98417}" dt="2023-08-28T14:02:07.605" v="172" actId="700"/>
          <ac:spMkLst>
            <pc:docMk/>
            <pc:sldMk cId="2508815024" sldId="257"/>
            <ac:spMk id="30" creationId="{710405E4-1C2E-BC3A-6987-EC05700DE6E3}"/>
          </ac:spMkLst>
        </pc:spChg>
        <pc:spChg chg="add del">
          <ac:chgData name="ANANDHAN Naveen" userId="55b3b27a-fc65-4ea3-bb3e-795508bedd91" providerId="ADAL" clId="{A2ED450C-72DA-4A76-9CAB-1DCC2CE98417}" dt="2023-08-28T14:00:26.505" v="127" actId="26606"/>
          <ac:spMkLst>
            <pc:docMk/>
            <pc:sldMk cId="2508815024" sldId="257"/>
            <ac:spMk id="31" creationId="{36D16D1E-4205-49F5-BD2A-DA769947C104}"/>
          </ac:spMkLst>
        </pc:spChg>
        <pc:spChg chg="add del">
          <ac:chgData name="ANANDHAN Naveen" userId="55b3b27a-fc65-4ea3-bb3e-795508bedd91" providerId="ADAL" clId="{A2ED450C-72DA-4A76-9CAB-1DCC2CE98417}" dt="2023-08-28T14:00:26.505" v="127" actId="26606"/>
          <ac:spMkLst>
            <pc:docMk/>
            <pc:sldMk cId="2508815024" sldId="257"/>
            <ac:spMk id="32" creationId="{012FD100-C039-4E03-B5E4-2EDFA7290AA6}"/>
          </ac:spMkLst>
        </pc:spChg>
        <pc:spChg chg="add del mod ord">
          <ac:chgData name="ANANDHAN Naveen" userId="55b3b27a-fc65-4ea3-bb3e-795508bedd91" providerId="ADAL" clId="{A2ED450C-72DA-4A76-9CAB-1DCC2CE98417}" dt="2023-08-28T14:02:07.605" v="172" actId="700"/>
          <ac:spMkLst>
            <pc:docMk/>
            <pc:sldMk cId="2508815024" sldId="257"/>
            <ac:spMk id="35" creationId="{26D2B2C1-C9E0-2067-7A02-F6BC0F0EE6C6}"/>
          </ac:spMkLst>
        </pc:spChg>
        <pc:spChg chg="add del">
          <ac:chgData name="ANANDHAN Naveen" userId="55b3b27a-fc65-4ea3-bb3e-795508bedd91" providerId="ADAL" clId="{A2ED450C-72DA-4A76-9CAB-1DCC2CE98417}" dt="2023-08-28T14:00:34.001" v="129" actId="26606"/>
          <ac:spMkLst>
            <pc:docMk/>
            <pc:sldMk cId="2508815024" sldId="257"/>
            <ac:spMk id="36" creationId="{36D16D1E-4205-49F5-BD2A-DA769947C104}"/>
          </ac:spMkLst>
        </pc:spChg>
        <pc:spChg chg="add del">
          <ac:chgData name="ANANDHAN Naveen" userId="55b3b27a-fc65-4ea3-bb3e-795508bedd91" providerId="ADAL" clId="{A2ED450C-72DA-4A76-9CAB-1DCC2CE98417}" dt="2023-08-28T14:00:34.001" v="129" actId="26606"/>
          <ac:spMkLst>
            <pc:docMk/>
            <pc:sldMk cId="2508815024" sldId="257"/>
            <ac:spMk id="37" creationId="{012FD100-C039-4E03-B5E4-2EDFA7290AA6}"/>
          </ac:spMkLst>
        </pc:spChg>
        <pc:spChg chg="add del">
          <ac:chgData name="ANANDHAN Naveen" userId="55b3b27a-fc65-4ea3-bb3e-795508bedd91" providerId="ADAL" clId="{A2ED450C-72DA-4A76-9CAB-1DCC2CE98417}" dt="2023-08-28T14:00:34.001" v="129" actId="26606"/>
          <ac:spMkLst>
            <pc:docMk/>
            <pc:sldMk cId="2508815024" sldId="257"/>
            <ac:spMk id="39" creationId="{A6B16355-27FB-445B-B646-02AB73637459}"/>
          </ac:spMkLst>
        </pc:spChg>
        <pc:spChg chg="add del">
          <ac:chgData name="ANANDHAN Naveen" userId="55b3b27a-fc65-4ea3-bb3e-795508bedd91" providerId="ADAL" clId="{A2ED450C-72DA-4A76-9CAB-1DCC2CE98417}" dt="2023-08-28T14:00:34.001" v="129" actId="26606"/>
          <ac:spMkLst>
            <pc:docMk/>
            <pc:sldMk cId="2508815024" sldId="257"/>
            <ac:spMk id="41" creationId="{6B3BF2E5-C3AB-441F-A430-491119C56D26}"/>
          </ac:spMkLst>
        </pc:spChg>
        <pc:spChg chg="add del">
          <ac:chgData name="ANANDHAN Naveen" userId="55b3b27a-fc65-4ea3-bb3e-795508bedd91" providerId="ADAL" clId="{A2ED450C-72DA-4A76-9CAB-1DCC2CE98417}" dt="2023-08-28T14:00:34.001" v="129" actId="26606"/>
          <ac:spMkLst>
            <pc:docMk/>
            <pc:sldMk cId="2508815024" sldId="257"/>
            <ac:spMk id="42" creationId="{DD07C90B-B81A-473B-8919-CA924E61FFCF}"/>
          </ac:spMkLst>
        </pc:spChg>
        <pc:spChg chg="add del mod ord">
          <ac:chgData name="ANANDHAN Naveen" userId="55b3b27a-fc65-4ea3-bb3e-795508bedd91" providerId="ADAL" clId="{A2ED450C-72DA-4A76-9CAB-1DCC2CE98417}" dt="2023-08-28T14:02:07.605" v="172" actId="700"/>
          <ac:spMkLst>
            <pc:docMk/>
            <pc:sldMk cId="2508815024" sldId="257"/>
            <ac:spMk id="44" creationId="{9C5E25DB-39E6-69CB-6545-37EF87C4DB02}"/>
          </ac:spMkLst>
        </pc:spChg>
        <pc:spChg chg="add del">
          <ac:chgData name="ANANDHAN Naveen" userId="55b3b27a-fc65-4ea3-bb3e-795508bedd91" providerId="ADAL" clId="{A2ED450C-72DA-4A76-9CAB-1DCC2CE98417}" dt="2023-08-28T14:00:35.200" v="131" actId="26606"/>
          <ac:spMkLst>
            <pc:docMk/>
            <pc:sldMk cId="2508815024" sldId="257"/>
            <ac:spMk id="45" creationId="{13FE9996-7EAC-4679-B37D-C1045F42F954}"/>
          </ac:spMkLst>
        </pc:spChg>
        <pc:spChg chg="add del">
          <ac:chgData name="ANANDHAN Naveen" userId="55b3b27a-fc65-4ea3-bb3e-795508bedd91" providerId="ADAL" clId="{A2ED450C-72DA-4A76-9CAB-1DCC2CE98417}" dt="2023-08-28T14:00:35.200" v="131" actId="26606"/>
          <ac:spMkLst>
            <pc:docMk/>
            <pc:sldMk cId="2508815024" sldId="257"/>
            <ac:spMk id="46" creationId="{761DF1FE-5CC8-43D2-A76C-93C76EEDE1E9}"/>
          </ac:spMkLst>
        </pc:spChg>
        <pc:spChg chg="add del">
          <ac:chgData name="ANANDHAN Naveen" userId="55b3b27a-fc65-4ea3-bb3e-795508bedd91" providerId="ADAL" clId="{A2ED450C-72DA-4A76-9CAB-1DCC2CE98417}" dt="2023-08-28T14:00:35.200" v="131" actId="26606"/>
          <ac:spMkLst>
            <pc:docMk/>
            <pc:sldMk cId="2508815024" sldId="257"/>
            <ac:spMk id="48" creationId="{3741B58E-3B65-4A01-A276-975AB2CF8A08}"/>
          </ac:spMkLst>
        </pc:spChg>
        <pc:spChg chg="add del">
          <ac:chgData name="ANANDHAN Naveen" userId="55b3b27a-fc65-4ea3-bb3e-795508bedd91" providerId="ADAL" clId="{A2ED450C-72DA-4A76-9CAB-1DCC2CE98417}" dt="2023-08-28T14:00:35.200" v="131" actId="26606"/>
          <ac:spMkLst>
            <pc:docMk/>
            <pc:sldMk cId="2508815024" sldId="257"/>
            <ac:spMk id="49" creationId="{7AAC67C3-831B-4AB1-A259-DFB839CAFAFC}"/>
          </ac:spMkLst>
        </pc:spChg>
        <pc:spChg chg="add del">
          <ac:chgData name="ANANDHAN Naveen" userId="55b3b27a-fc65-4ea3-bb3e-795508bedd91" providerId="ADAL" clId="{A2ED450C-72DA-4A76-9CAB-1DCC2CE98417}" dt="2023-08-28T14:00:35.200" v="131" actId="26606"/>
          <ac:spMkLst>
            <pc:docMk/>
            <pc:sldMk cId="2508815024" sldId="257"/>
            <ac:spMk id="50" creationId="{054B3F04-9EAC-45C0-B3CE-0387EEA10A0C}"/>
          </ac:spMkLst>
        </pc:spChg>
        <pc:spChg chg="add del">
          <ac:chgData name="ANANDHAN Naveen" userId="55b3b27a-fc65-4ea3-bb3e-795508bedd91" providerId="ADAL" clId="{A2ED450C-72DA-4A76-9CAB-1DCC2CE98417}" dt="2023-08-28T14:00:35.200" v="131" actId="26606"/>
          <ac:spMkLst>
            <pc:docMk/>
            <pc:sldMk cId="2508815024" sldId="257"/>
            <ac:spMk id="51" creationId="{CABB388B-B8D7-655E-961D-F431C91F9F6C}"/>
          </ac:spMkLst>
        </pc:spChg>
        <pc:spChg chg="add del mod ord">
          <ac:chgData name="ANANDHAN Naveen" userId="55b3b27a-fc65-4ea3-bb3e-795508bedd91" providerId="ADAL" clId="{A2ED450C-72DA-4A76-9CAB-1DCC2CE98417}" dt="2023-08-28T14:02:25.245" v="174" actId="700"/>
          <ac:spMkLst>
            <pc:docMk/>
            <pc:sldMk cId="2508815024" sldId="257"/>
            <ac:spMk id="52" creationId="{1B4D4BCC-8CA8-74B6-A6EA-1FF88DB3D7A2}"/>
          </ac:spMkLst>
        </pc:spChg>
        <pc:spChg chg="add del">
          <ac:chgData name="ANANDHAN Naveen" userId="55b3b27a-fc65-4ea3-bb3e-795508bedd91" providerId="ADAL" clId="{A2ED450C-72DA-4A76-9CAB-1DCC2CE98417}" dt="2023-08-28T14:00:36.347" v="133" actId="26606"/>
          <ac:spMkLst>
            <pc:docMk/>
            <pc:sldMk cId="2508815024" sldId="257"/>
            <ac:spMk id="54" creationId="{E0747CA7-2579-4FF5-95CF-E3FA65C9E187}"/>
          </ac:spMkLst>
        </pc:spChg>
        <pc:spChg chg="add del">
          <ac:chgData name="ANANDHAN Naveen" userId="55b3b27a-fc65-4ea3-bb3e-795508bedd91" providerId="ADAL" clId="{A2ED450C-72DA-4A76-9CAB-1DCC2CE98417}" dt="2023-08-28T14:00:36.347" v="133" actId="26606"/>
          <ac:spMkLst>
            <pc:docMk/>
            <pc:sldMk cId="2508815024" sldId="257"/>
            <ac:spMk id="55" creationId="{1C63BD94-CA0C-4C27-BB07-89F71DEA2D9A}"/>
          </ac:spMkLst>
        </pc:spChg>
        <pc:spChg chg="add del">
          <ac:chgData name="ANANDHAN Naveen" userId="55b3b27a-fc65-4ea3-bb3e-795508bedd91" providerId="ADAL" clId="{A2ED450C-72DA-4A76-9CAB-1DCC2CE98417}" dt="2023-08-28T14:00:36.347" v="133" actId="26606"/>
          <ac:spMkLst>
            <pc:docMk/>
            <pc:sldMk cId="2508815024" sldId="257"/>
            <ac:spMk id="56" creationId="{EE1530B0-6F96-46C0-8B3E-3215CB756BE4}"/>
          </ac:spMkLst>
        </pc:spChg>
        <pc:spChg chg="add del">
          <ac:chgData name="ANANDHAN Naveen" userId="55b3b27a-fc65-4ea3-bb3e-795508bedd91" providerId="ADAL" clId="{A2ED450C-72DA-4A76-9CAB-1DCC2CE98417}" dt="2023-08-28T14:00:36.347" v="133" actId="26606"/>
          <ac:spMkLst>
            <pc:docMk/>
            <pc:sldMk cId="2508815024" sldId="257"/>
            <ac:spMk id="57" creationId="{754910CF-1B56-45D3-960A-E89F7B3B9131}"/>
          </ac:spMkLst>
        </pc:spChg>
        <pc:spChg chg="add del">
          <ac:chgData name="ANANDHAN Naveen" userId="55b3b27a-fc65-4ea3-bb3e-795508bedd91" providerId="ADAL" clId="{A2ED450C-72DA-4A76-9CAB-1DCC2CE98417}" dt="2023-08-28T14:00:36.347" v="133" actId="26606"/>
          <ac:spMkLst>
            <pc:docMk/>
            <pc:sldMk cId="2508815024" sldId="257"/>
            <ac:spMk id="58" creationId="{6669F804-A677-4B75-95F4-A5E4426FB774}"/>
          </ac:spMkLst>
        </pc:spChg>
        <pc:spChg chg="add del mod ord">
          <ac:chgData name="ANANDHAN Naveen" userId="55b3b27a-fc65-4ea3-bb3e-795508bedd91" providerId="ADAL" clId="{A2ED450C-72DA-4A76-9CAB-1DCC2CE98417}" dt="2023-08-28T14:02:25.245" v="174" actId="700"/>
          <ac:spMkLst>
            <pc:docMk/>
            <pc:sldMk cId="2508815024" sldId="257"/>
            <ac:spMk id="60" creationId="{81A56472-DC3D-7F38-FD28-5E843259FF11}"/>
          </ac:spMkLst>
        </pc:spChg>
        <pc:spChg chg="add del">
          <ac:chgData name="ANANDHAN Naveen" userId="55b3b27a-fc65-4ea3-bb3e-795508bedd91" providerId="ADAL" clId="{A2ED450C-72DA-4A76-9CAB-1DCC2CE98417}" dt="2023-08-28T14:00:37.107" v="135" actId="26606"/>
          <ac:spMkLst>
            <pc:docMk/>
            <pc:sldMk cId="2508815024" sldId="257"/>
            <ac:spMk id="61" creationId="{13FE9996-7EAC-4679-B37D-C1045F42F954}"/>
          </ac:spMkLst>
        </pc:spChg>
        <pc:spChg chg="add del">
          <ac:chgData name="ANANDHAN Naveen" userId="55b3b27a-fc65-4ea3-bb3e-795508bedd91" providerId="ADAL" clId="{A2ED450C-72DA-4A76-9CAB-1DCC2CE98417}" dt="2023-08-28T14:00:37.107" v="135" actId="26606"/>
          <ac:spMkLst>
            <pc:docMk/>
            <pc:sldMk cId="2508815024" sldId="257"/>
            <ac:spMk id="62" creationId="{761DF1FE-5CC8-43D2-A76C-93C76EEDE1E9}"/>
          </ac:spMkLst>
        </pc:spChg>
        <pc:spChg chg="add del">
          <ac:chgData name="ANANDHAN Naveen" userId="55b3b27a-fc65-4ea3-bb3e-795508bedd91" providerId="ADAL" clId="{A2ED450C-72DA-4A76-9CAB-1DCC2CE98417}" dt="2023-08-28T14:00:37.107" v="135" actId="26606"/>
          <ac:spMkLst>
            <pc:docMk/>
            <pc:sldMk cId="2508815024" sldId="257"/>
            <ac:spMk id="64" creationId="{CECF0FC6-D57B-48B6-9036-F4FFD91A4B34}"/>
          </ac:spMkLst>
        </pc:spChg>
        <pc:spChg chg="add del">
          <ac:chgData name="ANANDHAN Naveen" userId="55b3b27a-fc65-4ea3-bb3e-795508bedd91" providerId="ADAL" clId="{A2ED450C-72DA-4A76-9CAB-1DCC2CE98417}" dt="2023-08-28T14:00:37.107" v="135" actId="26606"/>
          <ac:spMkLst>
            <pc:docMk/>
            <pc:sldMk cId="2508815024" sldId="257"/>
            <ac:spMk id="65" creationId="{CABB388B-B8D7-655E-961D-F431C91F9F6C}"/>
          </ac:spMkLst>
        </pc:spChg>
        <pc:spChg chg="add del">
          <ac:chgData name="ANANDHAN Naveen" userId="55b3b27a-fc65-4ea3-bb3e-795508bedd91" providerId="ADAL" clId="{A2ED450C-72DA-4A76-9CAB-1DCC2CE98417}" dt="2023-08-28T14:00:37.107" v="135" actId="26606"/>
          <ac:spMkLst>
            <pc:docMk/>
            <pc:sldMk cId="2508815024" sldId="257"/>
            <ac:spMk id="66" creationId="{717A211C-5863-4303-AC3D-AEBFDF6D6A4C}"/>
          </ac:spMkLst>
        </pc:spChg>
        <pc:spChg chg="add del">
          <ac:chgData name="ANANDHAN Naveen" userId="55b3b27a-fc65-4ea3-bb3e-795508bedd91" providerId="ADAL" clId="{A2ED450C-72DA-4A76-9CAB-1DCC2CE98417}" dt="2023-08-28T14:00:37.107" v="135" actId="26606"/>
          <ac:spMkLst>
            <pc:docMk/>
            <pc:sldMk cId="2508815024" sldId="257"/>
            <ac:spMk id="67" creationId="{087519CD-2FFF-42E3-BB0C-FEAA828BA5DB}"/>
          </ac:spMkLst>
        </pc:spChg>
        <pc:spChg chg="add del mod ord">
          <ac:chgData name="ANANDHAN Naveen" userId="55b3b27a-fc65-4ea3-bb3e-795508bedd91" providerId="ADAL" clId="{A2ED450C-72DA-4A76-9CAB-1DCC2CE98417}" dt="2023-08-28T14:02:25.245" v="174" actId="700"/>
          <ac:spMkLst>
            <pc:docMk/>
            <pc:sldMk cId="2508815024" sldId="257"/>
            <ac:spMk id="68" creationId="{2808D9BD-59F8-AFEC-FD9F-4B0F728810C6}"/>
          </ac:spMkLst>
        </pc:spChg>
        <pc:spChg chg="add del">
          <ac:chgData name="ANANDHAN Naveen" userId="55b3b27a-fc65-4ea3-bb3e-795508bedd91" providerId="ADAL" clId="{A2ED450C-72DA-4A76-9CAB-1DCC2CE98417}" dt="2023-08-28T14:00:47.946" v="137" actId="26606"/>
          <ac:spMkLst>
            <pc:docMk/>
            <pc:sldMk cId="2508815024" sldId="257"/>
            <ac:spMk id="70" creationId="{E0747CA7-2579-4FF5-95CF-E3FA65C9E187}"/>
          </ac:spMkLst>
        </pc:spChg>
        <pc:spChg chg="add del">
          <ac:chgData name="ANANDHAN Naveen" userId="55b3b27a-fc65-4ea3-bb3e-795508bedd91" providerId="ADAL" clId="{A2ED450C-72DA-4A76-9CAB-1DCC2CE98417}" dt="2023-08-28T14:00:47.946" v="137" actId="26606"/>
          <ac:spMkLst>
            <pc:docMk/>
            <pc:sldMk cId="2508815024" sldId="257"/>
            <ac:spMk id="71" creationId="{1C63BD94-CA0C-4C27-BB07-89F71DEA2D9A}"/>
          </ac:spMkLst>
        </pc:spChg>
        <pc:spChg chg="add del">
          <ac:chgData name="ANANDHAN Naveen" userId="55b3b27a-fc65-4ea3-bb3e-795508bedd91" providerId="ADAL" clId="{A2ED450C-72DA-4A76-9CAB-1DCC2CE98417}" dt="2023-08-28T14:00:47.946" v="137" actId="26606"/>
          <ac:spMkLst>
            <pc:docMk/>
            <pc:sldMk cId="2508815024" sldId="257"/>
            <ac:spMk id="72" creationId="{EE1530B0-6F96-46C0-8B3E-3215CB756BE4}"/>
          </ac:spMkLst>
        </pc:spChg>
        <pc:spChg chg="add del">
          <ac:chgData name="ANANDHAN Naveen" userId="55b3b27a-fc65-4ea3-bb3e-795508bedd91" providerId="ADAL" clId="{A2ED450C-72DA-4A76-9CAB-1DCC2CE98417}" dt="2023-08-28T14:00:47.946" v="137" actId="26606"/>
          <ac:spMkLst>
            <pc:docMk/>
            <pc:sldMk cId="2508815024" sldId="257"/>
            <ac:spMk id="73" creationId="{754910CF-1B56-45D3-960A-E89F7B3B9131}"/>
          </ac:spMkLst>
        </pc:spChg>
        <pc:spChg chg="add del">
          <ac:chgData name="ANANDHAN Naveen" userId="55b3b27a-fc65-4ea3-bb3e-795508bedd91" providerId="ADAL" clId="{A2ED450C-72DA-4A76-9CAB-1DCC2CE98417}" dt="2023-08-28T14:00:47.946" v="137" actId="26606"/>
          <ac:spMkLst>
            <pc:docMk/>
            <pc:sldMk cId="2508815024" sldId="257"/>
            <ac:spMk id="74" creationId="{6669F804-A677-4B75-95F4-A5E4426FB774}"/>
          </ac:spMkLst>
        </pc:spChg>
        <pc:spChg chg="add del mod ord">
          <ac:chgData name="ANANDHAN Naveen" userId="55b3b27a-fc65-4ea3-bb3e-795508bedd91" providerId="ADAL" clId="{A2ED450C-72DA-4A76-9CAB-1DCC2CE98417}" dt="2023-08-28T14:02:33.357" v="179" actId="700"/>
          <ac:spMkLst>
            <pc:docMk/>
            <pc:sldMk cId="2508815024" sldId="257"/>
            <ac:spMk id="76" creationId="{F434F03A-FCF5-5867-AA5E-6A13B70391C1}"/>
          </ac:spMkLst>
        </pc:spChg>
        <pc:spChg chg="add del">
          <ac:chgData name="ANANDHAN Naveen" userId="55b3b27a-fc65-4ea3-bb3e-795508bedd91" providerId="ADAL" clId="{A2ED450C-72DA-4A76-9CAB-1DCC2CE98417}" dt="2023-08-28T14:00:48.716" v="139" actId="26606"/>
          <ac:spMkLst>
            <pc:docMk/>
            <pc:sldMk cId="2508815024" sldId="257"/>
            <ac:spMk id="78" creationId="{E0747CA7-2579-4FF5-95CF-E3FA65C9E187}"/>
          </ac:spMkLst>
        </pc:spChg>
        <pc:spChg chg="add del">
          <ac:chgData name="ANANDHAN Naveen" userId="55b3b27a-fc65-4ea3-bb3e-795508bedd91" providerId="ADAL" clId="{A2ED450C-72DA-4A76-9CAB-1DCC2CE98417}" dt="2023-08-28T14:00:48.716" v="139" actId="26606"/>
          <ac:spMkLst>
            <pc:docMk/>
            <pc:sldMk cId="2508815024" sldId="257"/>
            <ac:spMk id="79" creationId="{1C63BD94-CA0C-4C27-BB07-89F71DEA2D9A}"/>
          </ac:spMkLst>
        </pc:spChg>
        <pc:spChg chg="add del">
          <ac:chgData name="ANANDHAN Naveen" userId="55b3b27a-fc65-4ea3-bb3e-795508bedd91" providerId="ADAL" clId="{A2ED450C-72DA-4A76-9CAB-1DCC2CE98417}" dt="2023-08-28T14:00:48.716" v="139" actId="26606"/>
          <ac:spMkLst>
            <pc:docMk/>
            <pc:sldMk cId="2508815024" sldId="257"/>
            <ac:spMk id="80" creationId="{EE1530B0-6F96-46C0-8B3E-3215CB756BE4}"/>
          </ac:spMkLst>
        </pc:spChg>
        <pc:spChg chg="add del">
          <ac:chgData name="ANANDHAN Naveen" userId="55b3b27a-fc65-4ea3-bb3e-795508bedd91" providerId="ADAL" clId="{A2ED450C-72DA-4A76-9CAB-1DCC2CE98417}" dt="2023-08-28T14:00:48.716" v="139" actId="26606"/>
          <ac:spMkLst>
            <pc:docMk/>
            <pc:sldMk cId="2508815024" sldId="257"/>
            <ac:spMk id="81" creationId="{754910CF-1B56-45D3-960A-E89F7B3B9131}"/>
          </ac:spMkLst>
        </pc:spChg>
        <pc:spChg chg="add del">
          <ac:chgData name="ANANDHAN Naveen" userId="55b3b27a-fc65-4ea3-bb3e-795508bedd91" providerId="ADAL" clId="{A2ED450C-72DA-4A76-9CAB-1DCC2CE98417}" dt="2023-08-28T14:00:48.716" v="139" actId="26606"/>
          <ac:spMkLst>
            <pc:docMk/>
            <pc:sldMk cId="2508815024" sldId="257"/>
            <ac:spMk id="82" creationId="{6669F804-A677-4B75-95F4-A5E4426FB774}"/>
          </ac:spMkLst>
        </pc:spChg>
        <pc:spChg chg="add del mod ord">
          <ac:chgData name="ANANDHAN Naveen" userId="55b3b27a-fc65-4ea3-bb3e-795508bedd91" providerId="ADAL" clId="{A2ED450C-72DA-4A76-9CAB-1DCC2CE98417}" dt="2023-08-28T14:02:33.357" v="179" actId="700"/>
          <ac:spMkLst>
            <pc:docMk/>
            <pc:sldMk cId="2508815024" sldId="257"/>
            <ac:spMk id="84" creationId="{F4050E88-21FD-D6D4-3B93-2B78D06DFB46}"/>
          </ac:spMkLst>
        </pc:spChg>
        <pc:spChg chg="add del">
          <ac:chgData name="ANANDHAN Naveen" userId="55b3b27a-fc65-4ea3-bb3e-795508bedd91" providerId="ADAL" clId="{A2ED450C-72DA-4A76-9CAB-1DCC2CE98417}" dt="2023-08-28T14:00:50.256" v="141" actId="26606"/>
          <ac:spMkLst>
            <pc:docMk/>
            <pc:sldMk cId="2508815024" sldId="257"/>
            <ac:spMk id="85" creationId="{36D16D1E-4205-49F5-BD2A-DA769947C104}"/>
          </ac:spMkLst>
        </pc:spChg>
        <pc:spChg chg="add del">
          <ac:chgData name="ANANDHAN Naveen" userId="55b3b27a-fc65-4ea3-bb3e-795508bedd91" providerId="ADAL" clId="{A2ED450C-72DA-4A76-9CAB-1DCC2CE98417}" dt="2023-08-28T14:00:50.256" v="141" actId="26606"/>
          <ac:spMkLst>
            <pc:docMk/>
            <pc:sldMk cId="2508815024" sldId="257"/>
            <ac:spMk id="86" creationId="{012FD100-C039-4E03-B5E4-2EDFA7290AA6}"/>
          </ac:spMkLst>
        </pc:spChg>
        <pc:spChg chg="add del mod ord">
          <ac:chgData name="ANANDHAN Naveen" userId="55b3b27a-fc65-4ea3-bb3e-795508bedd91" providerId="ADAL" clId="{A2ED450C-72DA-4A76-9CAB-1DCC2CE98417}" dt="2023-08-28T14:02:33.357" v="179" actId="700"/>
          <ac:spMkLst>
            <pc:docMk/>
            <pc:sldMk cId="2508815024" sldId="257"/>
            <ac:spMk id="89" creationId="{B8C4449B-817A-7223-30FE-2A8F4C3131A2}"/>
          </ac:spMkLst>
        </pc:spChg>
        <pc:spChg chg="add del">
          <ac:chgData name="ANANDHAN Naveen" userId="55b3b27a-fc65-4ea3-bb3e-795508bedd91" providerId="ADAL" clId="{A2ED450C-72DA-4A76-9CAB-1DCC2CE98417}" dt="2023-08-28T14:00:51.102" v="143" actId="26606"/>
          <ac:spMkLst>
            <pc:docMk/>
            <pc:sldMk cId="2508815024" sldId="257"/>
            <ac:spMk id="90" creationId="{36D16D1E-4205-49F5-BD2A-DA769947C104}"/>
          </ac:spMkLst>
        </pc:spChg>
        <pc:spChg chg="add del">
          <ac:chgData name="ANANDHAN Naveen" userId="55b3b27a-fc65-4ea3-bb3e-795508bedd91" providerId="ADAL" clId="{A2ED450C-72DA-4A76-9CAB-1DCC2CE98417}" dt="2023-08-28T14:00:51.102" v="143" actId="26606"/>
          <ac:spMkLst>
            <pc:docMk/>
            <pc:sldMk cId="2508815024" sldId="257"/>
            <ac:spMk id="91" creationId="{012FD100-C039-4E03-B5E4-2EDFA7290AA6}"/>
          </ac:spMkLst>
        </pc:spChg>
        <pc:spChg chg="add del">
          <ac:chgData name="ANANDHAN Naveen" userId="55b3b27a-fc65-4ea3-bb3e-795508bedd91" providerId="ADAL" clId="{A2ED450C-72DA-4A76-9CAB-1DCC2CE98417}" dt="2023-08-28T14:00:51.102" v="143" actId="26606"/>
          <ac:spMkLst>
            <pc:docMk/>
            <pc:sldMk cId="2508815024" sldId="257"/>
            <ac:spMk id="93" creationId="{A6B16355-27FB-445B-B646-02AB73637459}"/>
          </ac:spMkLst>
        </pc:spChg>
        <pc:spChg chg="add del">
          <ac:chgData name="ANANDHAN Naveen" userId="55b3b27a-fc65-4ea3-bb3e-795508bedd91" providerId="ADAL" clId="{A2ED450C-72DA-4A76-9CAB-1DCC2CE98417}" dt="2023-08-28T14:00:51.102" v="143" actId="26606"/>
          <ac:spMkLst>
            <pc:docMk/>
            <pc:sldMk cId="2508815024" sldId="257"/>
            <ac:spMk id="95" creationId="{6B3BF2E5-C3AB-441F-A430-491119C56D26}"/>
          </ac:spMkLst>
        </pc:spChg>
        <pc:spChg chg="add del">
          <ac:chgData name="ANANDHAN Naveen" userId="55b3b27a-fc65-4ea3-bb3e-795508bedd91" providerId="ADAL" clId="{A2ED450C-72DA-4A76-9CAB-1DCC2CE98417}" dt="2023-08-28T14:00:51.102" v="143" actId="26606"/>
          <ac:spMkLst>
            <pc:docMk/>
            <pc:sldMk cId="2508815024" sldId="257"/>
            <ac:spMk id="96" creationId="{DD07C90B-B81A-473B-8919-CA924E61FFCF}"/>
          </ac:spMkLst>
        </pc:spChg>
        <pc:spChg chg="add del mod ord">
          <ac:chgData name="ANANDHAN Naveen" userId="55b3b27a-fc65-4ea3-bb3e-795508bedd91" providerId="ADAL" clId="{A2ED450C-72DA-4A76-9CAB-1DCC2CE98417}" dt="2023-08-28T14:02:37.719" v="181" actId="700"/>
          <ac:spMkLst>
            <pc:docMk/>
            <pc:sldMk cId="2508815024" sldId="257"/>
            <ac:spMk id="98" creationId="{DD9E033E-B7C8-023D-00F3-49C2F82D9332}"/>
          </ac:spMkLst>
        </pc:spChg>
        <pc:spChg chg="add del">
          <ac:chgData name="ANANDHAN Naveen" userId="55b3b27a-fc65-4ea3-bb3e-795508bedd91" providerId="ADAL" clId="{A2ED450C-72DA-4A76-9CAB-1DCC2CE98417}" dt="2023-08-28T14:00:53.737" v="145" actId="26606"/>
          <ac:spMkLst>
            <pc:docMk/>
            <pc:sldMk cId="2508815024" sldId="257"/>
            <ac:spMk id="99" creationId="{DE1F88EA-5B85-4782-9A95-9C738F48EC17}"/>
          </ac:spMkLst>
        </pc:spChg>
        <pc:spChg chg="add del">
          <ac:chgData name="ANANDHAN Naveen" userId="55b3b27a-fc65-4ea3-bb3e-795508bedd91" providerId="ADAL" clId="{A2ED450C-72DA-4A76-9CAB-1DCC2CE98417}" dt="2023-08-28T14:00:53.737" v="145" actId="26606"/>
          <ac:spMkLst>
            <pc:docMk/>
            <pc:sldMk cId="2508815024" sldId="257"/>
            <ac:spMk id="100" creationId="{E9A9E663-1F8A-406B-B295-B1EF8596D1D5}"/>
          </ac:spMkLst>
        </pc:spChg>
        <pc:spChg chg="add del">
          <ac:chgData name="ANANDHAN Naveen" userId="55b3b27a-fc65-4ea3-bb3e-795508bedd91" providerId="ADAL" clId="{A2ED450C-72DA-4A76-9CAB-1DCC2CE98417}" dt="2023-08-28T14:00:53.737" v="145" actId="26606"/>
          <ac:spMkLst>
            <pc:docMk/>
            <pc:sldMk cId="2508815024" sldId="257"/>
            <ac:spMk id="102" creationId="{3558DB37-9FEE-48A2-8578-ED0401573943}"/>
          </ac:spMkLst>
        </pc:spChg>
        <pc:spChg chg="add del">
          <ac:chgData name="ANANDHAN Naveen" userId="55b3b27a-fc65-4ea3-bb3e-795508bedd91" providerId="ADAL" clId="{A2ED450C-72DA-4A76-9CAB-1DCC2CE98417}" dt="2023-08-28T14:00:53.737" v="145" actId="26606"/>
          <ac:spMkLst>
            <pc:docMk/>
            <pc:sldMk cId="2508815024" sldId="257"/>
            <ac:spMk id="103" creationId="{CABB388B-B8D7-655E-961D-F431C91F9F6C}"/>
          </ac:spMkLst>
        </pc:spChg>
        <pc:spChg chg="add del">
          <ac:chgData name="ANANDHAN Naveen" userId="55b3b27a-fc65-4ea3-bb3e-795508bedd91" providerId="ADAL" clId="{A2ED450C-72DA-4A76-9CAB-1DCC2CE98417}" dt="2023-08-28T14:00:53.737" v="145" actId="26606"/>
          <ac:spMkLst>
            <pc:docMk/>
            <pc:sldMk cId="2508815024" sldId="257"/>
            <ac:spMk id="104" creationId="{5F7FCCA6-00E2-4F74-A105-0D769872F243}"/>
          </ac:spMkLst>
        </pc:spChg>
        <pc:spChg chg="add del">
          <ac:chgData name="ANANDHAN Naveen" userId="55b3b27a-fc65-4ea3-bb3e-795508bedd91" providerId="ADAL" clId="{A2ED450C-72DA-4A76-9CAB-1DCC2CE98417}" dt="2023-08-28T14:00:53.737" v="145" actId="26606"/>
          <ac:spMkLst>
            <pc:docMk/>
            <pc:sldMk cId="2508815024" sldId="257"/>
            <ac:spMk id="105" creationId="{5E1ED12F-9F06-4B37-87B7-F98F52937F86}"/>
          </ac:spMkLst>
        </pc:spChg>
        <pc:spChg chg="add del mod ord">
          <ac:chgData name="ANANDHAN Naveen" userId="55b3b27a-fc65-4ea3-bb3e-795508bedd91" providerId="ADAL" clId="{A2ED450C-72DA-4A76-9CAB-1DCC2CE98417}" dt="2023-08-28T14:02:37.719" v="181" actId="700"/>
          <ac:spMkLst>
            <pc:docMk/>
            <pc:sldMk cId="2508815024" sldId="257"/>
            <ac:spMk id="106" creationId="{3ECF6268-472F-038B-A5B3-97B8D0059158}"/>
          </ac:spMkLst>
        </pc:spChg>
        <pc:spChg chg="add del mod ord">
          <ac:chgData name="ANANDHAN Naveen" userId="55b3b27a-fc65-4ea3-bb3e-795508bedd91" providerId="ADAL" clId="{A2ED450C-72DA-4A76-9CAB-1DCC2CE98417}" dt="2023-08-28T14:02:37.719" v="181" actId="700"/>
          <ac:spMkLst>
            <pc:docMk/>
            <pc:sldMk cId="2508815024" sldId="257"/>
            <ac:spMk id="108" creationId="{756C1217-EFBB-DB99-E6D5-9AD67DA153F6}"/>
          </ac:spMkLst>
        </pc:spChg>
        <pc:spChg chg="add del">
          <ac:chgData name="ANANDHAN Naveen" userId="55b3b27a-fc65-4ea3-bb3e-795508bedd91" providerId="ADAL" clId="{A2ED450C-72DA-4A76-9CAB-1DCC2CE98417}" dt="2023-08-28T14:02:44.410" v="183" actId="26606"/>
          <ac:spMkLst>
            <pc:docMk/>
            <pc:sldMk cId="2508815024" sldId="257"/>
            <ac:spMk id="110" creationId="{13FE9996-7EAC-4679-B37D-C1045F42F954}"/>
          </ac:spMkLst>
        </pc:spChg>
        <pc:spChg chg="add del">
          <ac:chgData name="ANANDHAN Naveen" userId="55b3b27a-fc65-4ea3-bb3e-795508bedd91" providerId="ADAL" clId="{A2ED450C-72DA-4A76-9CAB-1DCC2CE98417}" dt="2023-08-28T14:02:44.410" v="183" actId="26606"/>
          <ac:spMkLst>
            <pc:docMk/>
            <pc:sldMk cId="2508815024" sldId="257"/>
            <ac:spMk id="112" creationId="{761DF1FE-5CC8-43D2-A76C-93C76EEDE1E9}"/>
          </ac:spMkLst>
        </pc:spChg>
        <pc:spChg chg="add del">
          <ac:chgData name="ANANDHAN Naveen" userId="55b3b27a-fc65-4ea3-bb3e-795508bedd91" providerId="ADAL" clId="{A2ED450C-72DA-4A76-9CAB-1DCC2CE98417}" dt="2023-08-28T14:01:07.415" v="155" actId="26606"/>
          <ac:spMkLst>
            <pc:docMk/>
            <pc:sldMk cId="2508815024" sldId="257"/>
            <ac:spMk id="115" creationId="{DE1F88EA-5B85-4782-9A95-9C738F48EC17}"/>
          </ac:spMkLst>
        </pc:spChg>
        <pc:spChg chg="add del">
          <ac:chgData name="ANANDHAN Naveen" userId="55b3b27a-fc65-4ea3-bb3e-795508bedd91" providerId="ADAL" clId="{A2ED450C-72DA-4A76-9CAB-1DCC2CE98417}" dt="2023-08-28T14:01:07.415" v="155" actId="26606"/>
          <ac:spMkLst>
            <pc:docMk/>
            <pc:sldMk cId="2508815024" sldId="257"/>
            <ac:spMk id="116" creationId="{E9A9E663-1F8A-406B-B295-B1EF8596D1D5}"/>
          </ac:spMkLst>
        </pc:spChg>
        <pc:spChg chg="add del">
          <ac:chgData name="ANANDHAN Naveen" userId="55b3b27a-fc65-4ea3-bb3e-795508bedd91" providerId="ADAL" clId="{A2ED450C-72DA-4A76-9CAB-1DCC2CE98417}" dt="2023-08-28T14:01:07.415" v="155" actId="26606"/>
          <ac:spMkLst>
            <pc:docMk/>
            <pc:sldMk cId="2508815024" sldId="257"/>
            <ac:spMk id="118" creationId="{E54CE3AD-C754-4F1E-A76F-1EDDF71796A0}"/>
          </ac:spMkLst>
        </pc:spChg>
        <pc:spChg chg="add del">
          <ac:chgData name="ANANDHAN Naveen" userId="55b3b27a-fc65-4ea3-bb3e-795508bedd91" providerId="ADAL" clId="{A2ED450C-72DA-4A76-9CAB-1DCC2CE98417}" dt="2023-08-28T14:01:07.415" v="155" actId="26606"/>
          <ac:spMkLst>
            <pc:docMk/>
            <pc:sldMk cId="2508815024" sldId="257"/>
            <ac:spMk id="119" creationId="{D238B743-4443-4735-BFC2-B514F64099E8}"/>
          </ac:spMkLst>
        </pc:spChg>
        <pc:spChg chg="add del">
          <ac:chgData name="ANANDHAN Naveen" userId="55b3b27a-fc65-4ea3-bb3e-795508bedd91" providerId="ADAL" clId="{A2ED450C-72DA-4A76-9CAB-1DCC2CE98417}" dt="2023-08-28T14:01:07.415" v="155" actId="26606"/>
          <ac:spMkLst>
            <pc:docMk/>
            <pc:sldMk cId="2508815024" sldId="257"/>
            <ac:spMk id="120" creationId="{CABB388B-B8D7-655E-961D-F431C91F9F6C}"/>
          </ac:spMkLst>
        </pc:spChg>
        <pc:spChg chg="add del">
          <ac:chgData name="ANANDHAN Naveen" userId="55b3b27a-fc65-4ea3-bb3e-795508bedd91" providerId="ADAL" clId="{A2ED450C-72DA-4A76-9CAB-1DCC2CE98417}" dt="2023-08-28T14:02:44.410" v="183" actId="26606"/>
          <ac:spMkLst>
            <pc:docMk/>
            <pc:sldMk cId="2508815024" sldId="257"/>
            <ac:spMk id="121" creationId="{3741B58E-3B65-4A01-A276-975AB2CF8A08}"/>
          </ac:spMkLst>
        </pc:spChg>
        <pc:spChg chg="add del">
          <ac:chgData name="ANANDHAN Naveen" userId="55b3b27a-fc65-4ea3-bb3e-795508bedd91" providerId="ADAL" clId="{A2ED450C-72DA-4A76-9CAB-1DCC2CE98417}" dt="2023-08-28T14:01:08.639" v="157" actId="26606"/>
          <ac:spMkLst>
            <pc:docMk/>
            <pc:sldMk cId="2508815024" sldId="257"/>
            <ac:spMk id="122" creationId="{DE1F88EA-5B85-4782-9A95-9C738F48EC17}"/>
          </ac:spMkLst>
        </pc:spChg>
        <pc:spChg chg="add del">
          <ac:chgData name="ANANDHAN Naveen" userId="55b3b27a-fc65-4ea3-bb3e-795508bedd91" providerId="ADAL" clId="{A2ED450C-72DA-4A76-9CAB-1DCC2CE98417}" dt="2023-08-28T14:01:08.639" v="157" actId="26606"/>
          <ac:spMkLst>
            <pc:docMk/>
            <pc:sldMk cId="2508815024" sldId="257"/>
            <ac:spMk id="123" creationId="{E9A9E663-1F8A-406B-B295-B1EF8596D1D5}"/>
          </ac:spMkLst>
        </pc:spChg>
        <pc:spChg chg="add del">
          <ac:chgData name="ANANDHAN Naveen" userId="55b3b27a-fc65-4ea3-bb3e-795508bedd91" providerId="ADAL" clId="{A2ED450C-72DA-4A76-9CAB-1DCC2CE98417}" dt="2023-08-28T14:01:08.639" v="157" actId="26606"/>
          <ac:spMkLst>
            <pc:docMk/>
            <pc:sldMk cId="2508815024" sldId="257"/>
            <ac:spMk id="125" creationId="{C8DD82D3-D002-45B0-B16A-82B3DA4EFDDB}"/>
          </ac:spMkLst>
        </pc:spChg>
        <pc:spChg chg="add del">
          <ac:chgData name="ANANDHAN Naveen" userId="55b3b27a-fc65-4ea3-bb3e-795508bedd91" providerId="ADAL" clId="{A2ED450C-72DA-4A76-9CAB-1DCC2CE98417}" dt="2023-08-28T14:01:08.639" v="157" actId="26606"/>
          <ac:spMkLst>
            <pc:docMk/>
            <pc:sldMk cId="2508815024" sldId="257"/>
            <ac:spMk id="127" creationId="{CABB388B-B8D7-655E-961D-F431C91F9F6C}"/>
          </ac:spMkLst>
        </pc:spChg>
        <pc:spChg chg="add del">
          <ac:chgData name="ANANDHAN Naveen" userId="55b3b27a-fc65-4ea3-bb3e-795508bedd91" providerId="ADAL" clId="{A2ED450C-72DA-4A76-9CAB-1DCC2CE98417}" dt="2023-08-28T14:02:44.410" v="183" actId="26606"/>
          <ac:spMkLst>
            <pc:docMk/>
            <pc:sldMk cId="2508815024" sldId="257"/>
            <ac:spMk id="128" creationId="{7AAC67C3-831B-4AB1-A259-DFB839CAFAFC}"/>
          </ac:spMkLst>
        </pc:spChg>
        <pc:spChg chg="add del">
          <ac:chgData name="ANANDHAN Naveen" userId="55b3b27a-fc65-4ea3-bb3e-795508bedd91" providerId="ADAL" clId="{A2ED450C-72DA-4A76-9CAB-1DCC2CE98417}" dt="2023-08-28T14:01:19.568" v="159" actId="26606"/>
          <ac:spMkLst>
            <pc:docMk/>
            <pc:sldMk cId="2508815024" sldId="257"/>
            <ac:spMk id="129" creationId="{DE1F88EA-5B85-4782-9A95-9C738F48EC17}"/>
          </ac:spMkLst>
        </pc:spChg>
        <pc:spChg chg="add del">
          <ac:chgData name="ANANDHAN Naveen" userId="55b3b27a-fc65-4ea3-bb3e-795508bedd91" providerId="ADAL" clId="{A2ED450C-72DA-4A76-9CAB-1DCC2CE98417}" dt="2023-08-28T14:01:19.568" v="159" actId="26606"/>
          <ac:spMkLst>
            <pc:docMk/>
            <pc:sldMk cId="2508815024" sldId="257"/>
            <ac:spMk id="130" creationId="{E9A9E663-1F8A-406B-B295-B1EF8596D1D5}"/>
          </ac:spMkLst>
        </pc:spChg>
        <pc:spChg chg="add del">
          <ac:chgData name="ANANDHAN Naveen" userId="55b3b27a-fc65-4ea3-bb3e-795508bedd91" providerId="ADAL" clId="{A2ED450C-72DA-4A76-9CAB-1DCC2CE98417}" dt="2023-08-28T14:01:19.568" v="159" actId="26606"/>
          <ac:spMkLst>
            <pc:docMk/>
            <pc:sldMk cId="2508815024" sldId="257"/>
            <ac:spMk id="132" creationId="{E54CE3AD-C754-4F1E-A76F-1EDDF71796A0}"/>
          </ac:spMkLst>
        </pc:spChg>
        <pc:spChg chg="add del">
          <ac:chgData name="ANANDHAN Naveen" userId="55b3b27a-fc65-4ea3-bb3e-795508bedd91" providerId="ADAL" clId="{A2ED450C-72DA-4A76-9CAB-1DCC2CE98417}" dt="2023-08-28T14:01:19.568" v="159" actId="26606"/>
          <ac:spMkLst>
            <pc:docMk/>
            <pc:sldMk cId="2508815024" sldId="257"/>
            <ac:spMk id="133" creationId="{D238B743-4443-4735-BFC2-B514F64099E8}"/>
          </ac:spMkLst>
        </pc:spChg>
        <pc:spChg chg="add del">
          <ac:chgData name="ANANDHAN Naveen" userId="55b3b27a-fc65-4ea3-bb3e-795508bedd91" providerId="ADAL" clId="{A2ED450C-72DA-4A76-9CAB-1DCC2CE98417}" dt="2023-08-28T14:01:19.568" v="159" actId="26606"/>
          <ac:spMkLst>
            <pc:docMk/>
            <pc:sldMk cId="2508815024" sldId="257"/>
            <ac:spMk id="134" creationId="{CABB388B-B8D7-655E-961D-F431C91F9F6C}"/>
          </ac:spMkLst>
        </pc:spChg>
        <pc:spChg chg="add del">
          <ac:chgData name="ANANDHAN Naveen" userId="55b3b27a-fc65-4ea3-bb3e-795508bedd91" providerId="ADAL" clId="{A2ED450C-72DA-4A76-9CAB-1DCC2CE98417}" dt="2023-08-28T14:02:44.410" v="183" actId="26606"/>
          <ac:spMkLst>
            <pc:docMk/>
            <pc:sldMk cId="2508815024" sldId="257"/>
            <ac:spMk id="135" creationId="{054B3F04-9EAC-45C0-B3CE-0387EEA10A0C}"/>
          </ac:spMkLst>
        </pc:spChg>
        <pc:spChg chg="add del">
          <ac:chgData name="ANANDHAN Naveen" userId="55b3b27a-fc65-4ea3-bb3e-795508bedd91" providerId="ADAL" clId="{A2ED450C-72DA-4A76-9CAB-1DCC2CE98417}" dt="2023-08-28T14:01:21.079" v="161" actId="26606"/>
          <ac:spMkLst>
            <pc:docMk/>
            <pc:sldMk cId="2508815024" sldId="257"/>
            <ac:spMk id="136" creationId="{13FE9996-7EAC-4679-B37D-C1045F42F954}"/>
          </ac:spMkLst>
        </pc:spChg>
        <pc:spChg chg="add del">
          <ac:chgData name="ANANDHAN Naveen" userId="55b3b27a-fc65-4ea3-bb3e-795508bedd91" providerId="ADAL" clId="{A2ED450C-72DA-4A76-9CAB-1DCC2CE98417}" dt="2023-08-28T14:01:21.079" v="161" actId="26606"/>
          <ac:spMkLst>
            <pc:docMk/>
            <pc:sldMk cId="2508815024" sldId="257"/>
            <ac:spMk id="137" creationId="{761DF1FE-5CC8-43D2-A76C-93C76EEDE1E9}"/>
          </ac:spMkLst>
        </pc:spChg>
        <pc:spChg chg="add del">
          <ac:chgData name="ANANDHAN Naveen" userId="55b3b27a-fc65-4ea3-bb3e-795508bedd91" providerId="ADAL" clId="{A2ED450C-72DA-4A76-9CAB-1DCC2CE98417}" dt="2023-08-28T14:01:21.079" v="161" actId="26606"/>
          <ac:spMkLst>
            <pc:docMk/>
            <pc:sldMk cId="2508815024" sldId="257"/>
            <ac:spMk id="139" creationId="{CECF0FC6-D57B-48B6-9036-F4FFD91A4B34}"/>
          </ac:spMkLst>
        </pc:spChg>
        <pc:spChg chg="add del">
          <ac:chgData name="ANANDHAN Naveen" userId="55b3b27a-fc65-4ea3-bb3e-795508bedd91" providerId="ADAL" clId="{A2ED450C-72DA-4A76-9CAB-1DCC2CE98417}" dt="2023-08-28T14:01:21.079" v="161" actId="26606"/>
          <ac:spMkLst>
            <pc:docMk/>
            <pc:sldMk cId="2508815024" sldId="257"/>
            <ac:spMk id="140" creationId="{CABB388B-B8D7-655E-961D-F431C91F9F6C}"/>
          </ac:spMkLst>
        </pc:spChg>
        <pc:spChg chg="add del">
          <ac:chgData name="ANANDHAN Naveen" userId="55b3b27a-fc65-4ea3-bb3e-795508bedd91" providerId="ADAL" clId="{A2ED450C-72DA-4A76-9CAB-1DCC2CE98417}" dt="2023-08-28T14:01:21.079" v="161" actId="26606"/>
          <ac:spMkLst>
            <pc:docMk/>
            <pc:sldMk cId="2508815024" sldId="257"/>
            <ac:spMk id="141" creationId="{717A211C-5863-4303-AC3D-AEBFDF6D6A4C}"/>
          </ac:spMkLst>
        </pc:spChg>
        <pc:spChg chg="add del">
          <ac:chgData name="ANANDHAN Naveen" userId="55b3b27a-fc65-4ea3-bb3e-795508bedd91" providerId="ADAL" clId="{A2ED450C-72DA-4A76-9CAB-1DCC2CE98417}" dt="2023-08-28T14:01:21.079" v="161" actId="26606"/>
          <ac:spMkLst>
            <pc:docMk/>
            <pc:sldMk cId="2508815024" sldId="257"/>
            <ac:spMk id="142" creationId="{087519CD-2FFF-42E3-BB0C-FEAA828BA5DB}"/>
          </ac:spMkLst>
        </pc:spChg>
        <pc:spChg chg="add del">
          <ac:chgData name="ANANDHAN Naveen" userId="55b3b27a-fc65-4ea3-bb3e-795508bedd91" providerId="ADAL" clId="{A2ED450C-72DA-4A76-9CAB-1DCC2CE98417}" dt="2023-08-28T14:02:44.947" v="185" actId="26606"/>
          <ac:spMkLst>
            <pc:docMk/>
            <pc:sldMk cId="2508815024" sldId="257"/>
            <ac:spMk id="143" creationId="{13FE9996-7EAC-4679-B37D-C1045F42F954}"/>
          </ac:spMkLst>
        </pc:spChg>
        <pc:spChg chg="add del">
          <ac:chgData name="ANANDHAN Naveen" userId="55b3b27a-fc65-4ea3-bb3e-795508bedd91" providerId="ADAL" clId="{A2ED450C-72DA-4A76-9CAB-1DCC2CE98417}" dt="2023-08-28T14:01:23.183" v="163" actId="26606"/>
          <ac:spMkLst>
            <pc:docMk/>
            <pc:sldMk cId="2508815024" sldId="257"/>
            <ac:spMk id="144" creationId="{13FE9996-7EAC-4679-B37D-C1045F42F954}"/>
          </ac:spMkLst>
        </pc:spChg>
        <pc:spChg chg="add del">
          <ac:chgData name="ANANDHAN Naveen" userId="55b3b27a-fc65-4ea3-bb3e-795508bedd91" providerId="ADAL" clId="{A2ED450C-72DA-4A76-9CAB-1DCC2CE98417}" dt="2023-08-28T14:01:23.183" v="163" actId="26606"/>
          <ac:spMkLst>
            <pc:docMk/>
            <pc:sldMk cId="2508815024" sldId="257"/>
            <ac:spMk id="145" creationId="{761DF1FE-5CC8-43D2-A76C-93C76EEDE1E9}"/>
          </ac:spMkLst>
        </pc:spChg>
        <pc:spChg chg="add del">
          <ac:chgData name="ANANDHAN Naveen" userId="55b3b27a-fc65-4ea3-bb3e-795508bedd91" providerId="ADAL" clId="{A2ED450C-72DA-4A76-9CAB-1DCC2CE98417}" dt="2023-08-28T14:01:23.183" v="163" actId="26606"/>
          <ac:spMkLst>
            <pc:docMk/>
            <pc:sldMk cId="2508815024" sldId="257"/>
            <ac:spMk id="147" creationId="{3741B58E-3B65-4A01-A276-975AB2CF8A08}"/>
          </ac:spMkLst>
        </pc:spChg>
        <pc:spChg chg="add del">
          <ac:chgData name="ANANDHAN Naveen" userId="55b3b27a-fc65-4ea3-bb3e-795508bedd91" providerId="ADAL" clId="{A2ED450C-72DA-4A76-9CAB-1DCC2CE98417}" dt="2023-08-28T14:01:23.183" v="163" actId="26606"/>
          <ac:spMkLst>
            <pc:docMk/>
            <pc:sldMk cId="2508815024" sldId="257"/>
            <ac:spMk id="148" creationId="{7AAC67C3-831B-4AB1-A259-DFB839CAFAFC}"/>
          </ac:spMkLst>
        </pc:spChg>
        <pc:spChg chg="add del">
          <ac:chgData name="ANANDHAN Naveen" userId="55b3b27a-fc65-4ea3-bb3e-795508bedd91" providerId="ADAL" clId="{A2ED450C-72DA-4A76-9CAB-1DCC2CE98417}" dt="2023-08-28T14:01:23.183" v="163" actId="26606"/>
          <ac:spMkLst>
            <pc:docMk/>
            <pc:sldMk cId="2508815024" sldId="257"/>
            <ac:spMk id="149" creationId="{054B3F04-9EAC-45C0-B3CE-0387EEA10A0C}"/>
          </ac:spMkLst>
        </pc:spChg>
        <pc:spChg chg="add del">
          <ac:chgData name="ANANDHAN Naveen" userId="55b3b27a-fc65-4ea3-bb3e-795508bedd91" providerId="ADAL" clId="{A2ED450C-72DA-4A76-9CAB-1DCC2CE98417}" dt="2023-08-28T14:01:23.183" v="163" actId="26606"/>
          <ac:spMkLst>
            <pc:docMk/>
            <pc:sldMk cId="2508815024" sldId="257"/>
            <ac:spMk id="150" creationId="{CABB388B-B8D7-655E-961D-F431C91F9F6C}"/>
          </ac:spMkLst>
        </pc:spChg>
        <pc:spChg chg="add del">
          <ac:chgData name="ANANDHAN Naveen" userId="55b3b27a-fc65-4ea3-bb3e-795508bedd91" providerId="ADAL" clId="{A2ED450C-72DA-4A76-9CAB-1DCC2CE98417}" dt="2023-08-28T14:02:44.947" v="185" actId="26606"/>
          <ac:spMkLst>
            <pc:docMk/>
            <pc:sldMk cId="2508815024" sldId="257"/>
            <ac:spMk id="151" creationId="{761DF1FE-5CC8-43D2-A76C-93C76EEDE1E9}"/>
          </ac:spMkLst>
        </pc:spChg>
        <pc:spChg chg="add del">
          <ac:chgData name="ANANDHAN Naveen" userId="55b3b27a-fc65-4ea3-bb3e-795508bedd91" providerId="ADAL" clId="{A2ED450C-72DA-4A76-9CAB-1DCC2CE98417}" dt="2023-08-28T14:01:25.281" v="165" actId="26606"/>
          <ac:spMkLst>
            <pc:docMk/>
            <pc:sldMk cId="2508815024" sldId="257"/>
            <ac:spMk id="153" creationId="{E0747CA7-2579-4FF5-95CF-E3FA65C9E187}"/>
          </ac:spMkLst>
        </pc:spChg>
        <pc:spChg chg="add del">
          <ac:chgData name="ANANDHAN Naveen" userId="55b3b27a-fc65-4ea3-bb3e-795508bedd91" providerId="ADAL" clId="{A2ED450C-72DA-4A76-9CAB-1DCC2CE98417}" dt="2023-08-28T14:01:25.281" v="165" actId="26606"/>
          <ac:spMkLst>
            <pc:docMk/>
            <pc:sldMk cId="2508815024" sldId="257"/>
            <ac:spMk id="154" creationId="{1C63BD94-CA0C-4C27-BB07-89F71DEA2D9A}"/>
          </ac:spMkLst>
        </pc:spChg>
        <pc:spChg chg="add del">
          <ac:chgData name="ANANDHAN Naveen" userId="55b3b27a-fc65-4ea3-bb3e-795508bedd91" providerId="ADAL" clId="{A2ED450C-72DA-4A76-9CAB-1DCC2CE98417}" dt="2023-08-28T14:01:25.281" v="165" actId="26606"/>
          <ac:spMkLst>
            <pc:docMk/>
            <pc:sldMk cId="2508815024" sldId="257"/>
            <ac:spMk id="155" creationId="{EE1530B0-6F96-46C0-8B3E-3215CB756BE4}"/>
          </ac:spMkLst>
        </pc:spChg>
        <pc:spChg chg="add del">
          <ac:chgData name="ANANDHAN Naveen" userId="55b3b27a-fc65-4ea3-bb3e-795508bedd91" providerId="ADAL" clId="{A2ED450C-72DA-4A76-9CAB-1DCC2CE98417}" dt="2023-08-28T14:01:25.281" v="165" actId="26606"/>
          <ac:spMkLst>
            <pc:docMk/>
            <pc:sldMk cId="2508815024" sldId="257"/>
            <ac:spMk id="156" creationId="{754910CF-1B56-45D3-960A-E89F7B3B9131}"/>
          </ac:spMkLst>
        </pc:spChg>
        <pc:spChg chg="add del">
          <ac:chgData name="ANANDHAN Naveen" userId="55b3b27a-fc65-4ea3-bb3e-795508bedd91" providerId="ADAL" clId="{A2ED450C-72DA-4A76-9CAB-1DCC2CE98417}" dt="2023-08-28T14:01:25.281" v="165" actId="26606"/>
          <ac:spMkLst>
            <pc:docMk/>
            <pc:sldMk cId="2508815024" sldId="257"/>
            <ac:spMk id="157" creationId="{6669F804-A677-4B75-95F4-A5E4426FB774}"/>
          </ac:spMkLst>
        </pc:spChg>
        <pc:spChg chg="add del">
          <ac:chgData name="ANANDHAN Naveen" userId="55b3b27a-fc65-4ea3-bb3e-795508bedd91" providerId="ADAL" clId="{A2ED450C-72DA-4A76-9CAB-1DCC2CE98417}" dt="2023-08-28T14:02:26.467" v="177" actId="26606"/>
          <ac:spMkLst>
            <pc:docMk/>
            <pc:sldMk cId="2508815024" sldId="257"/>
            <ac:spMk id="160" creationId="{13FE9996-7EAC-4679-B37D-C1045F42F954}"/>
          </ac:spMkLst>
        </pc:spChg>
        <pc:spChg chg="add del">
          <ac:chgData name="ANANDHAN Naveen" userId="55b3b27a-fc65-4ea3-bb3e-795508bedd91" providerId="ADAL" clId="{A2ED450C-72DA-4A76-9CAB-1DCC2CE98417}" dt="2023-08-28T14:02:26.467" v="177" actId="26606"/>
          <ac:spMkLst>
            <pc:docMk/>
            <pc:sldMk cId="2508815024" sldId="257"/>
            <ac:spMk id="161" creationId="{761DF1FE-5CC8-43D2-A76C-93C76EEDE1E9}"/>
          </ac:spMkLst>
        </pc:spChg>
        <pc:spChg chg="add del">
          <ac:chgData name="ANANDHAN Naveen" userId="55b3b27a-fc65-4ea3-bb3e-795508bedd91" providerId="ADAL" clId="{A2ED450C-72DA-4A76-9CAB-1DCC2CE98417}" dt="2023-08-28T14:02:26.467" v="177" actId="26606"/>
          <ac:spMkLst>
            <pc:docMk/>
            <pc:sldMk cId="2508815024" sldId="257"/>
            <ac:spMk id="163" creationId="{3741B58E-3B65-4A01-A276-975AB2CF8A08}"/>
          </ac:spMkLst>
        </pc:spChg>
        <pc:spChg chg="add del">
          <ac:chgData name="ANANDHAN Naveen" userId="55b3b27a-fc65-4ea3-bb3e-795508bedd91" providerId="ADAL" clId="{A2ED450C-72DA-4A76-9CAB-1DCC2CE98417}" dt="2023-08-28T14:02:26.467" v="177" actId="26606"/>
          <ac:spMkLst>
            <pc:docMk/>
            <pc:sldMk cId="2508815024" sldId="257"/>
            <ac:spMk id="164" creationId="{7AAC67C3-831B-4AB1-A259-DFB839CAFAFC}"/>
          </ac:spMkLst>
        </pc:spChg>
        <pc:spChg chg="add del">
          <ac:chgData name="ANANDHAN Naveen" userId="55b3b27a-fc65-4ea3-bb3e-795508bedd91" providerId="ADAL" clId="{A2ED450C-72DA-4A76-9CAB-1DCC2CE98417}" dt="2023-08-28T14:02:26.467" v="177" actId="26606"/>
          <ac:spMkLst>
            <pc:docMk/>
            <pc:sldMk cId="2508815024" sldId="257"/>
            <ac:spMk id="165" creationId="{054B3F04-9EAC-45C0-B3CE-0387EEA10A0C}"/>
          </ac:spMkLst>
        </pc:spChg>
        <pc:spChg chg="add del mod">
          <ac:chgData name="ANANDHAN Naveen" userId="55b3b27a-fc65-4ea3-bb3e-795508bedd91" providerId="ADAL" clId="{A2ED450C-72DA-4A76-9CAB-1DCC2CE98417}" dt="2023-08-28T14:02:26.467" v="177" actId="26606"/>
          <ac:spMkLst>
            <pc:docMk/>
            <pc:sldMk cId="2508815024" sldId="257"/>
            <ac:spMk id="166" creationId="{CABB388B-B8D7-655E-961D-F431C91F9F6C}"/>
          </ac:spMkLst>
        </pc:spChg>
        <pc:spChg chg="add del">
          <ac:chgData name="ANANDHAN Naveen" userId="55b3b27a-fc65-4ea3-bb3e-795508bedd91" providerId="ADAL" clId="{A2ED450C-72DA-4A76-9CAB-1DCC2CE98417}" dt="2023-08-28T14:02:44.947" v="185" actId="26606"/>
          <ac:spMkLst>
            <pc:docMk/>
            <pc:sldMk cId="2508815024" sldId="257"/>
            <ac:spMk id="167" creationId="{CECF0FC6-D57B-48B6-9036-F4FFD91A4B34}"/>
          </ac:spMkLst>
        </pc:spChg>
        <pc:spChg chg="add del">
          <ac:chgData name="ANANDHAN Naveen" userId="55b3b27a-fc65-4ea3-bb3e-795508bedd91" providerId="ADAL" clId="{A2ED450C-72DA-4A76-9CAB-1DCC2CE98417}" dt="2023-08-28T14:02:44.947" v="185" actId="26606"/>
          <ac:spMkLst>
            <pc:docMk/>
            <pc:sldMk cId="2508815024" sldId="257"/>
            <ac:spMk id="168" creationId="{717A211C-5863-4303-AC3D-AEBFDF6D6A4C}"/>
          </ac:spMkLst>
        </pc:spChg>
        <pc:spChg chg="add del">
          <ac:chgData name="ANANDHAN Naveen" userId="55b3b27a-fc65-4ea3-bb3e-795508bedd91" providerId="ADAL" clId="{A2ED450C-72DA-4A76-9CAB-1DCC2CE98417}" dt="2023-08-28T14:02:44.947" v="185" actId="26606"/>
          <ac:spMkLst>
            <pc:docMk/>
            <pc:sldMk cId="2508815024" sldId="257"/>
            <ac:spMk id="169" creationId="{087519CD-2FFF-42E3-BB0C-FEAA828BA5DB}"/>
          </ac:spMkLst>
        </pc:spChg>
        <pc:spChg chg="add del mod">
          <ac:chgData name="ANANDHAN Naveen" userId="55b3b27a-fc65-4ea3-bb3e-795508bedd91" providerId="ADAL" clId="{A2ED450C-72DA-4A76-9CAB-1DCC2CE98417}" dt="2023-08-28T14:18:52.770" v="407"/>
          <ac:spMkLst>
            <pc:docMk/>
            <pc:sldMk cId="2508815024" sldId="257"/>
            <ac:spMk id="170" creationId="{80AF14EE-6BB9-09A4-ED0A-08203FACE9D0}"/>
          </ac:spMkLst>
        </pc:spChg>
        <pc:spChg chg="add del">
          <ac:chgData name="ANANDHAN Naveen" userId="55b3b27a-fc65-4ea3-bb3e-795508bedd91" providerId="ADAL" clId="{A2ED450C-72DA-4A76-9CAB-1DCC2CE98417}" dt="2023-08-28T14:03:43.075" v="231" actId="26606"/>
          <ac:spMkLst>
            <pc:docMk/>
            <pc:sldMk cId="2508815024" sldId="257"/>
            <ac:spMk id="171" creationId="{13FE9996-7EAC-4679-B37D-C1045F42F954}"/>
          </ac:spMkLst>
        </pc:spChg>
        <pc:spChg chg="add del">
          <ac:chgData name="ANANDHAN Naveen" userId="55b3b27a-fc65-4ea3-bb3e-795508bedd91" providerId="ADAL" clId="{A2ED450C-72DA-4A76-9CAB-1DCC2CE98417}" dt="2023-08-28T14:03:43.075" v="231" actId="26606"/>
          <ac:spMkLst>
            <pc:docMk/>
            <pc:sldMk cId="2508815024" sldId="257"/>
            <ac:spMk id="172" creationId="{761DF1FE-5CC8-43D2-A76C-93C76EEDE1E9}"/>
          </ac:spMkLst>
        </pc:spChg>
        <pc:spChg chg="add del">
          <ac:chgData name="ANANDHAN Naveen" userId="55b3b27a-fc65-4ea3-bb3e-795508bedd91" providerId="ADAL" clId="{A2ED450C-72DA-4A76-9CAB-1DCC2CE98417}" dt="2023-08-28T14:03:43.075" v="231" actId="26606"/>
          <ac:spMkLst>
            <pc:docMk/>
            <pc:sldMk cId="2508815024" sldId="257"/>
            <ac:spMk id="174" creationId="{35230A27-1553-42F8-99D7-829868E13715}"/>
          </ac:spMkLst>
        </pc:spChg>
        <pc:spChg chg="add del">
          <ac:chgData name="ANANDHAN Naveen" userId="55b3b27a-fc65-4ea3-bb3e-795508bedd91" providerId="ADAL" clId="{A2ED450C-72DA-4A76-9CAB-1DCC2CE98417}" dt="2023-08-28T14:03:43.075" v="231" actId="26606"/>
          <ac:spMkLst>
            <pc:docMk/>
            <pc:sldMk cId="2508815024" sldId="257"/>
            <ac:spMk id="175" creationId="{A772232D-B4D6-429F-B3D1-2D9891B85E08}"/>
          </ac:spMkLst>
        </pc:spChg>
        <pc:spChg chg="add del mod">
          <ac:chgData name="ANANDHAN Naveen" userId="55b3b27a-fc65-4ea3-bb3e-795508bedd91" providerId="ADAL" clId="{A2ED450C-72DA-4A76-9CAB-1DCC2CE98417}" dt="2023-08-28T14:18:52.770" v="407"/>
          <ac:spMkLst>
            <pc:docMk/>
            <pc:sldMk cId="2508815024" sldId="257"/>
            <ac:spMk id="177" creationId="{B54AF6CC-CED9-CE91-16CB-6EC549BEE788}"/>
          </ac:spMkLst>
        </pc:spChg>
        <pc:spChg chg="add del">
          <ac:chgData name="ANANDHAN Naveen" userId="55b3b27a-fc65-4ea3-bb3e-795508bedd91" providerId="ADAL" clId="{A2ED450C-72DA-4A76-9CAB-1DCC2CE98417}" dt="2023-08-28T14:39:14.682" v="638"/>
          <ac:spMkLst>
            <pc:docMk/>
            <pc:sldMk cId="2508815024" sldId="257"/>
            <ac:spMk id="180" creationId="{AC3EB8AF-C5E0-7C96-2A1F-3BA9C244F624}"/>
          </ac:spMkLst>
        </pc:spChg>
        <pc:spChg chg="add del">
          <ac:chgData name="ANANDHAN Naveen" userId="55b3b27a-fc65-4ea3-bb3e-795508bedd91" providerId="ADAL" clId="{A2ED450C-72DA-4A76-9CAB-1DCC2CE98417}" dt="2023-08-28T14:02:55.471" v="194" actId="26606"/>
          <ac:spMkLst>
            <pc:docMk/>
            <pc:sldMk cId="2508815024" sldId="257"/>
            <ac:spMk id="181" creationId="{13FE9996-7EAC-4679-B37D-C1045F42F954}"/>
          </ac:spMkLst>
        </pc:spChg>
        <pc:spChg chg="add del">
          <ac:chgData name="ANANDHAN Naveen" userId="55b3b27a-fc65-4ea3-bb3e-795508bedd91" providerId="ADAL" clId="{A2ED450C-72DA-4A76-9CAB-1DCC2CE98417}" dt="2023-08-28T14:02:55.471" v="194" actId="26606"/>
          <ac:spMkLst>
            <pc:docMk/>
            <pc:sldMk cId="2508815024" sldId="257"/>
            <ac:spMk id="183" creationId="{761DF1FE-5CC8-43D2-A76C-93C76EEDE1E9}"/>
          </ac:spMkLst>
        </pc:spChg>
        <pc:spChg chg="add del">
          <ac:chgData name="ANANDHAN Naveen" userId="55b3b27a-fc65-4ea3-bb3e-795508bedd91" providerId="ADAL" clId="{A2ED450C-72DA-4A76-9CAB-1DCC2CE98417}" dt="2023-08-28T14:02:48.626" v="188" actId="26606"/>
          <ac:spMkLst>
            <pc:docMk/>
            <pc:sldMk cId="2508815024" sldId="257"/>
            <ac:spMk id="184" creationId="{E0747CA7-2579-4FF5-95CF-E3FA65C9E187}"/>
          </ac:spMkLst>
        </pc:spChg>
        <pc:spChg chg="add del">
          <ac:chgData name="ANANDHAN Naveen" userId="55b3b27a-fc65-4ea3-bb3e-795508bedd91" providerId="ADAL" clId="{A2ED450C-72DA-4A76-9CAB-1DCC2CE98417}" dt="2023-08-28T14:02:48.626" v="188" actId="26606"/>
          <ac:spMkLst>
            <pc:docMk/>
            <pc:sldMk cId="2508815024" sldId="257"/>
            <ac:spMk id="186" creationId="{1C63BD94-CA0C-4C27-BB07-89F71DEA2D9A}"/>
          </ac:spMkLst>
        </pc:spChg>
        <pc:spChg chg="add del">
          <ac:chgData name="ANANDHAN Naveen" userId="55b3b27a-fc65-4ea3-bb3e-795508bedd91" providerId="ADAL" clId="{A2ED450C-72DA-4A76-9CAB-1DCC2CE98417}" dt="2023-08-28T14:02:55.471" v="194" actId="26606"/>
          <ac:spMkLst>
            <pc:docMk/>
            <pc:sldMk cId="2508815024" sldId="257"/>
            <ac:spMk id="187" creationId="{3741B58E-3B65-4A01-A276-975AB2CF8A08}"/>
          </ac:spMkLst>
        </pc:spChg>
        <pc:spChg chg="add del">
          <ac:chgData name="ANANDHAN Naveen" userId="55b3b27a-fc65-4ea3-bb3e-795508bedd91" providerId="ADAL" clId="{A2ED450C-72DA-4A76-9CAB-1DCC2CE98417}" dt="2023-08-28T14:02:48.626" v="188" actId="26606"/>
          <ac:spMkLst>
            <pc:docMk/>
            <pc:sldMk cId="2508815024" sldId="257"/>
            <ac:spMk id="188" creationId="{EE1530B0-6F96-46C0-8B3E-3215CB756BE4}"/>
          </ac:spMkLst>
        </pc:spChg>
        <pc:spChg chg="add del">
          <ac:chgData name="ANANDHAN Naveen" userId="55b3b27a-fc65-4ea3-bb3e-795508bedd91" providerId="ADAL" clId="{A2ED450C-72DA-4A76-9CAB-1DCC2CE98417}" dt="2023-08-28T14:02:55.471" v="194" actId="26606"/>
          <ac:spMkLst>
            <pc:docMk/>
            <pc:sldMk cId="2508815024" sldId="257"/>
            <ac:spMk id="189" creationId="{7AAC67C3-831B-4AB1-A259-DFB839CAFAFC}"/>
          </ac:spMkLst>
        </pc:spChg>
        <pc:spChg chg="add del">
          <ac:chgData name="ANANDHAN Naveen" userId="55b3b27a-fc65-4ea3-bb3e-795508bedd91" providerId="ADAL" clId="{A2ED450C-72DA-4A76-9CAB-1DCC2CE98417}" dt="2023-08-28T14:02:48.626" v="188" actId="26606"/>
          <ac:spMkLst>
            <pc:docMk/>
            <pc:sldMk cId="2508815024" sldId="257"/>
            <ac:spMk id="190" creationId="{754910CF-1B56-45D3-960A-E89F7B3B9131}"/>
          </ac:spMkLst>
        </pc:spChg>
        <pc:spChg chg="add del">
          <ac:chgData name="ANANDHAN Naveen" userId="55b3b27a-fc65-4ea3-bb3e-795508bedd91" providerId="ADAL" clId="{A2ED450C-72DA-4A76-9CAB-1DCC2CE98417}" dt="2023-08-28T14:02:55.471" v="194" actId="26606"/>
          <ac:spMkLst>
            <pc:docMk/>
            <pc:sldMk cId="2508815024" sldId="257"/>
            <ac:spMk id="191" creationId="{054B3F04-9EAC-45C0-B3CE-0387EEA10A0C}"/>
          </ac:spMkLst>
        </pc:spChg>
        <pc:spChg chg="add del">
          <ac:chgData name="ANANDHAN Naveen" userId="55b3b27a-fc65-4ea3-bb3e-795508bedd91" providerId="ADAL" clId="{A2ED450C-72DA-4A76-9CAB-1DCC2CE98417}" dt="2023-08-28T14:02:48.626" v="188" actId="26606"/>
          <ac:spMkLst>
            <pc:docMk/>
            <pc:sldMk cId="2508815024" sldId="257"/>
            <ac:spMk id="192" creationId="{6669F804-A677-4B75-95F4-A5E4426FB774}"/>
          </ac:spMkLst>
        </pc:spChg>
        <pc:spChg chg="add del mod">
          <ac:chgData name="ANANDHAN Naveen" userId="55b3b27a-fc65-4ea3-bb3e-795508bedd91" providerId="ADAL" clId="{A2ED450C-72DA-4A76-9CAB-1DCC2CE98417}" dt="2023-08-28T14:39:25.826" v="645"/>
          <ac:spMkLst>
            <pc:docMk/>
            <pc:sldMk cId="2508815024" sldId="257"/>
            <ac:spMk id="193" creationId="{49259AD0-28B2-FB54-0C99-C80AE3D4CBEF}"/>
          </ac:spMkLst>
        </pc:spChg>
        <pc:spChg chg="add del">
          <ac:chgData name="ANANDHAN Naveen" userId="55b3b27a-fc65-4ea3-bb3e-795508bedd91" providerId="ADAL" clId="{A2ED450C-72DA-4A76-9CAB-1DCC2CE98417}" dt="2023-08-28T14:02:53.647" v="190" actId="26606"/>
          <ac:spMkLst>
            <pc:docMk/>
            <pc:sldMk cId="2508815024" sldId="257"/>
            <ac:spMk id="194" creationId="{36D16D1E-4205-49F5-BD2A-DA769947C104}"/>
          </ac:spMkLst>
        </pc:spChg>
        <pc:spChg chg="add del">
          <ac:chgData name="ANANDHAN Naveen" userId="55b3b27a-fc65-4ea3-bb3e-795508bedd91" providerId="ADAL" clId="{A2ED450C-72DA-4A76-9CAB-1DCC2CE98417}" dt="2023-08-28T14:02:53.647" v="190" actId="26606"/>
          <ac:spMkLst>
            <pc:docMk/>
            <pc:sldMk cId="2508815024" sldId="257"/>
            <ac:spMk id="195" creationId="{012FD100-C039-4E03-B5E4-2EDFA7290AA6}"/>
          </ac:spMkLst>
        </pc:spChg>
        <pc:spChg chg="add del">
          <ac:chgData name="ANANDHAN Naveen" userId="55b3b27a-fc65-4ea3-bb3e-795508bedd91" providerId="ADAL" clId="{A2ED450C-72DA-4A76-9CAB-1DCC2CE98417}" dt="2023-08-28T14:39:42.370" v="653"/>
          <ac:spMkLst>
            <pc:docMk/>
            <pc:sldMk cId="2508815024" sldId="257"/>
            <ac:spMk id="198" creationId="{EB1AD4A2-8B03-7A76-39AF-B575F0D7AECE}"/>
          </ac:spMkLst>
        </pc:spChg>
        <pc:spChg chg="add del">
          <ac:chgData name="ANANDHAN Naveen" userId="55b3b27a-fc65-4ea3-bb3e-795508bedd91" providerId="ADAL" clId="{A2ED450C-72DA-4A76-9CAB-1DCC2CE98417}" dt="2023-08-28T14:02:54.564" v="192" actId="26606"/>
          <ac:spMkLst>
            <pc:docMk/>
            <pc:sldMk cId="2508815024" sldId="257"/>
            <ac:spMk id="199" creationId="{36D16D1E-4205-49F5-BD2A-DA769947C104}"/>
          </ac:spMkLst>
        </pc:spChg>
        <pc:spChg chg="add del">
          <ac:chgData name="ANANDHAN Naveen" userId="55b3b27a-fc65-4ea3-bb3e-795508bedd91" providerId="ADAL" clId="{A2ED450C-72DA-4A76-9CAB-1DCC2CE98417}" dt="2023-08-28T14:02:54.564" v="192" actId="26606"/>
          <ac:spMkLst>
            <pc:docMk/>
            <pc:sldMk cId="2508815024" sldId="257"/>
            <ac:spMk id="200" creationId="{012FD100-C039-4E03-B5E4-2EDFA7290AA6}"/>
          </ac:spMkLst>
        </pc:spChg>
        <pc:spChg chg="add del">
          <ac:chgData name="ANANDHAN Naveen" userId="55b3b27a-fc65-4ea3-bb3e-795508bedd91" providerId="ADAL" clId="{A2ED450C-72DA-4A76-9CAB-1DCC2CE98417}" dt="2023-08-28T14:02:54.564" v="192" actId="26606"/>
          <ac:spMkLst>
            <pc:docMk/>
            <pc:sldMk cId="2508815024" sldId="257"/>
            <ac:spMk id="202" creationId="{A6B16355-27FB-445B-B646-02AB73637459}"/>
          </ac:spMkLst>
        </pc:spChg>
        <pc:spChg chg="add del">
          <ac:chgData name="ANANDHAN Naveen" userId="55b3b27a-fc65-4ea3-bb3e-795508bedd91" providerId="ADAL" clId="{A2ED450C-72DA-4A76-9CAB-1DCC2CE98417}" dt="2023-08-28T14:02:54.564" v="192" actId="26606"/>
          <ac:spMkLst>
            <pc:docMk/>
            <pc:sldMk cId="2508815024" sldId="257"/>
            <ac:spMk id="204" creationId="{6B3BF2E5-C3AB-441F-A430-491119C56D26}"/>
          </ac:spMkLst>
        </pc:spChg>
        <pc:spChg chg="add del">
          <ac:chgData name="ANANDHAN Naveen" userId="55b3b27a-fc65-4ea3-bb3e-795508bedd91" providerId="ADAL" clId="{A2ED450C-72DA-4A76-9CAB-1DCC2CE98417}" dt="2023-08-28T14:02:54.564" v="192" actId="26606"/>
          <ac:spMkLst>
            <pc:docMk/>
            <pc:sldMk cId="2508815024" sldId="257"/>
            <ac:spMk id="205" creationId="{DD07C90B-B81A-473B-8919-CA924E61FFCF}"/>
          </ac:spMkLst>
        </pc:spChg>
        <pc:spChg chg="add del mod">
          <ac:chgData name="ANANDHAN Naveen" userId="55b3b27a-fc65-4ea3-bb3e-795508bedd91" providerId="ADAL" clId="{A2ED450C-72DA-4A76-9CAB-1DCC2CE98417}" dt="2023-08-28T14:40:43.812" v="677"/>
          <ac:spMkLst>
            <pc:docMk/>
            <pc:sldMk cId="2508815024" sldId="257"/>
            <ac:spMk id="207" creationId="{76D5C99F-324C-0AC2-73BA-AD7E2D9DA0BF}"/>
          </ac:spMkLst>
        </pc:spChg>
        <pc:spChg chg="add del">
          <ac:chgData name="ANANDHAN Naveen" userId="55b3b27a-fc65-4ea3-bb3e-795508bedd91" providerId="ADAL" clId="{A2ED450C-72DA-4A76-9CAB-1DCC2CE98417}" dt="2023-08-28T14:02:55.471" v="194" actId="26606"/>
          <ac:spMkLst>
            <pc:docMk/>
            <pc:sldMk cId="2508815024" sldId="257"/>
            <ac:spMk id="208" creationId="{CABB388B-B8D7-655E-961D-F431C91F9F6C}"/>
          </ac:spMkLst>
        </pc:spChg>
        <pc:spChg chg="add del">
          <ac:chgData name="ANANDHAN Naveen" userId="55b3b27a-fc65-4ea3-bb3e-795508bedd91" providerId="ADAL" clId="{A2ED450C-72DA-4A76-9CAB-1DCC2CE98417}" dt="2023-08-28T14:41:51.840" v="694"/>
          <ac:spMkLst>
            <pc:docMk/>
            <pc:sldMk cId="2508815024" sldId="257"/>
            <ac:spMk id="209" creationId="{799A0E9F-7E3F-BC1D-8C35-B8C2E2E91F38}"/>
          </ac:spMkLst>
        </pc:spChg>
        <pc:spChg chg="add del">
          <ac:chgData name="ANANDHAN Naveen" userId="55b3b27a-fc65-4ea3-bb3e-795508bedd91" providerId="ADAL" clId="{A2ED450C-72DA-4A76-9CAB-1DCC2CE98417}" dt="2023-08-28T14:02:57.203" v="196" actId="26606"/>
          <ac:spMkLst>
            <pc:docMk/>
            <pc:sldMk cId="2508815024" sldId="257"/>
            <ac:spMk id="210" creationId="{36D16D1E-4205-49F5-BD2A-DA769947C104}"/>
          </ac:spMkLst>
        </pc:spChg>
        <pc:spChg chg="add del">
          <ac:chgData name="ANANDHAN Naveen" userId="55b3b27a-fc65-4ea3-bb3e-795508bedd91" providerId="ADAL" clId="{A2ED450C-72DA-4A76-9CAB-1DCC2CE98417}" dt="2023-08-28T14:02:57.203" v="196" actId="26606"/>
          <ac:spMkLst>
            <pc:docMk/>
            <pc:sldMk cId="2508815024" sldId="257"/>
            <ac:spMk id="211" creationId="{012FD100-C039-4E03-B5E4-2EDFA7290AA6}"/>
          </ac:spMkLst>
        </pc:spChg>
        <pc:spChg chg="add del">
          <ac:chgData name="ANANDHAN Naveen" userId="55b3b27a-fc65-4ea3-bb3e-795508bedd91" providerId="ADAL" clId="{A2ED450C-72DA-4A76-9CAB-1DCC2CE98417}" dt="2023-08-28T14:41:57.265" v="698"/>
          <ac:spMkLst>
            <pc:docMk/>
            <pc:sldMk cId="2508815024" sldId="257"/>
            <ac:spMk id="214" creationId="{E1596DE3-3CB7-BD7E-965D-4A2794B2D660}"/>
          </ac:spMkLst>
        </pc:spChg>
        <pc:spChg chg="add del">
          <ac:chgData name="ANANDHAN Naveen" userId="55b3b27a-fc65-4ea3-bb3e-795508bedd91" providerId="ADAL" clId="{A2ED450C-72DA-4A76-9CAB-1DCC2CE98417}" dt="2023-08-28T14:02:57.581" v="198" actId="26606"/>
          <ac:spMkLst>
            <pc:docMk/>
            <pc:sldMk cId="2508815024" sldId="257"/>
            <ac:spMk id="215" creationId="{13FE9996-7EAC-4679-B37D-C1045F42F954}"/>
          </ac:spMkLst>
        </pc:spChg>
        <pc:spChg chg="add del">
          <ac:chgData name="ANANDHAN Naveen" userId="55b3b27a-fc65-4ea3-bb3e-795508bedd91" providerId="ADAL" clId="{A2ED450C-72DA-4A76-9CAB-1DCC2CE98417}" dt="2023-08-28T14:02:57.581" v="198" actId="26606"/>
          <ac:spMkLst>
            <pc:docMk/>
            <pc:sldMk cId="2508815024" sldId="257"/>
            <ac:spMk id="216" creationId="{761DF1FE-5CC8-43D2-A76C-93C76EEDE1E9}"/>
          </ac:spMkLst>
        </pc:spChg>
        <pc:spChg chg="add del">
          <ac:chgData name="ANANDHAN Naveen" userId="55b3b27a-fc65-4ea3-bb3e-795508bedd91" providerId="ADAL" clId="{A2ED450C-72DA-4A76-9CAB-1DCC2CE98417}" dt="2023-08-28T14:02:57.581" v="198" actId="26606"/>
          <ac:spMkLst>
            <pc:docMk/>
            <pc:sldMk cId="2508815024" sldId="257"/>
            <ac:spMk id="218" creationId="{CECF0FC6-D57B-48B6-9036-F4FFD91A4B34}"/>
          </ac:spMkLst>
        </pc:spChg>
        <pc:spChg chg="add del">
          <ac:chgData name="ANANDHAN Naveen" userId="55b3b27a-fc65-4ea3-bb3e-795508bedd91" providerId="ADAL" clId="{A2ED450C-72DA-4A76-9CAB-1DCC2CE98417}" dt="2023-08-28T14:02:57.581" v="198" actId="26606"/>
          <ac:spMkLst>
            <pc:docMk/>
            <pc:sldMk cId="2508815024" sldId="257"/>
            <ac:spMk id="219" creationId="{CABB388B-B8D7-655E-961D-F431C91F9F6C}"/>
          </ac:spMkLst>
        </pc:spChg>
        <pc:spChg chg="add del">
          <ac:chgData name="ANANDHAN Naveen" userId="55b3b27a-fc65-4ea3-bb3e-795508bedd91" providerId="ADAL" clId="{A2ED450C-72DA-4A76-9CAB-1DCC2CE98417}" dt="2023-08-28T14:02:57.581" v="198" actId="26606"/>
          <ac:spMkLst>
            <pc:docMk/>
            <pc:sldMk cId="2508815024" sldId="257"/>
            <ac:spMk id="220" creationId="{717A211C-5863-4303-AC3D-AEBFDF6D6A4C}"/>
          </ac:spMkLst>
        </pc:spChg>
        <pc:spChg chg="add del">
          <ac:chgData name="ANANDHAN Naveen" userId="55b3b27a-fc65-4ea3-bb3e-795508bedd91" providerId="ADAL" clId="{A2ED450C-72DA-4A76-9CAB-1DCC2CE98417}" dt="2023-08-28T14:02:57.581" v="198" actId="26606"/>
          <ac:spMkLst>
            <pc:docMk/>
            <pc:sldMk cId="2508815024" sldId="257"/>
            <ac:spMk id="221" creationId="{087519CD-2FFF-42E3-BB0C-FEAA828BA5DB}"/>
          </ac:spMkLst>
        </pc:spChg>
        <pc:spChg chg="add del mod">
          <ac:chgData name="ANANDHAN Naveen" userId="55b3b27a-fc65-4ea3-bb3e-795508bedd91" providerId="ADAL" clId="{A2ED450C-72DA-4A76-9CAB-1DCC2CE98417}" dt="2023-08-28T14:42:41.838" v="714"/>
          <ac:spMkLst>
            <pc:docMk/>
            <pc:sldMk cId="2508815024" sldId="257"/>
            <ac:spMk id="222" creationId="{D904952F-AC0C-B8B6-FB3F-ED9053F2970D}"/>
          </ac:spMkLst>
        </pc:spChg>
        <pc:spChg chg="add del">
          <ac:chgData name="ANANDHAN Naveen" userId="55b3b27a-fc65-4ea3-bb3e-795508bedd91" providerId="ADAL" clId="{A2ED450C-72DA-4A76-9CAB-1DCC2CE98417}" dt="2023-08-28T14:02:58.911" v="200" actId="26606"/>
          <ac:spMkLst>
            <pc:docMk/>
            <pc:sldMk cId="2508815024" sldId="257"/>
            <ac:spMk id="223" creationId="{13FE9996-7EAC-4679-B37D-C1045F42F954}"/>
          </ac:spMkLst>
        </pc:spChg>
        <pc:spChg chg="add del">
          <ac:chgData name="ANANDHAN Naveen" userId="55b3b27a-fc65-4ea3-bb3e-795508bedd91" providerId="ADAL" clId="{A2ED450C-72DA-4A76-9CAB-1DCC2CE98417}" dt="2023-08-28T14:02:58.911" v="200" actId="26606"/>
          <ac:spMkLst>
            <pc:docMk/>
            <pc:sldMk cId="2508815024" sldId="257"/>
            <ac:spMk id="224" creationId="{761DF1FE-5CC8-43D2-A76C-93C76EEDE1E9}"/>
          </ac:spMkLst>
        </pc:spChg>
        <pc:spChg chg="add del">
          <ac:chgData name="ANANDHAN Naveen" userId="55b3b27a-fc65-4ea3-bb3e-795508bedd91" providerId="ADAL" clId="{A2ED450C-72DA-4A76-9CAB-1DCC2CE98417}" dt="2023-08-28T14:02:58.911" v="200" actId="26606"/>
          <ac:spMkLst>
            <pc:docMk/>
            <pc:sldMk cId="2508815024" sldId="257"/>
            <ac:spMk id="226" creationId="{35230A27-1553-42F8-99D7-829868E13715}"/>
          </ac:spMkLst>
        </pc:spChg>
        <pc:spChg chg="add del">
          <ac:chgData name="ANANDHAN Naveen" userId="55b3b27a-fc65-4ea3-bb3e-795508bedd91" providerId="ADAL" clId="{A2ED450C-72DA-4A76-9CAB-1DCC2CE98417}" dt="2023-08-28T14:02:58.911" v="200" actId="26606"/>
          <ac:spMkLst>
            <pc:docMk/>
            <pc:sldMk cId="2508815024" sldId="257"/>
            <ac:spMk id="227" creationId="{A772232D-B4D6-429F-B3D1-2D9891B85E08}"/>
          </ac:spMkLst>
        </pc:spChg>
        <pc:spChg chg="add del">
          <ac:chgData name="ANANDHAN Naveen" userId="55b3b27a-fc65-4ea3-bb3e-795508bedd91" providerId="ADAL" clId="{A2ED450C-72DA-4A76-9CAB-1DCC2CE98417}" dt="2023-08-28T14:02:58.911" v="200" actId="26606"/>
          <ac:spMkLst>
            <pc:docMk/>
            <pc:sldMk cId="2508815024" sldId="257"/>
            <ac:spMk id="229" creationId="{CABB388B-B8D7-655E-961D-F431C91F9F6C}"/>
          </ac:spMkLst>
        </pc:spChg>
        <pc:spChg chg="add del">
          <ac:chgData name="ANANDHAN Naveen" userId="55b3b27a-fc65-4ea3-bb3e-795508bedd91" providerId="ADAL" clId="{A2ED450C-72DA-4A76-9CAB-1DCC2CE98417}" dt="2023-08-28T14:03:00.737" v="202" actId="26606"/>
          <ac:spMkLst>
            <pc:docMk/>
            <pc:sldMk cId="2508815024" sldId="257"/>
            <ac:spMk id="231" creationId="{13FE9996-7EAC-4679-B37D-C1045F42F954}"/>
          </ac:spMkLst>
        </pc:spChg>
        <pc:spChg chg="add del">
          <ac:chgData name="ANANDHAN Naveen" userId="55b3b27a-fc65-4ea3-bb3e-795508bedd91" providerId="ADAL" clId="{A2ED450C-72DA-4A76-9CAB-1DCC2CE98417}" dt="2023-08-28T14:03:00.737" v="202" actId="26606"/>
          <ac:spMkLst>
            <pc:docMk/>
            <pc:sldMk cId="2508815024" sldId="257"/>
            <ac:spMk id="232" creationId="{761DF1FE-5CC8-43D2-A76C-93C76EEDE1E9}"/>
          </ac:spMkLst>
        </pc:spChg>
        <pc:spChg chg="add del">
          <ac:chgData name="ANANDHAN Naveen" userId="55b3b27a-fc65-4ea3-bb3e-795508bedd91" providerId="ADAL" clId="{A2ED450C-72DA-4A76-9CAB-1DCC2CE98417}" dt="2023-08-28T14:03:00.737" v="202" actId="26606"/>
          <ac:spMkLst>
            <pc:docMk/>
            <pc:sldMk cId="2508815024" sldId="257"/>
            <ac:spMk id="234" creationId="{CECF0FC6-D57B-48B6-9036-F4FFD91A4B34}"/>
          </ac:spMkLst>
        </pc:spChg>
        <pc:spChg chg="add del">
          <ac:chgData name="ANANDHAN Naveen" userId="55b3b27a-fc65-4ea3-bb3e-795508bedd91" providerId="ADAL" clId="{A2ED450C-72DA-4A76-9CAB-1DCC2CE98417}" dt="2023-08-28T14:03:00.737" v="202" actId="26606"/>
          <ac:spMkLst>
            <pc:docMk/>
            <pc:sldMk cId="2508815024" sldId="257"/>
            <ac:spMk id="235" creationId="{CABB388B-B8D7-655E-961D-F431C91F9F6C}"/>
          </ac:spMkLst>
        </pc:spChg>
        <pc:spChg chg="add del">
          <ac:chgData name="ANANDHAN Naveen" userId="55b3b27a-fc65-4ea3-bb3e-795508bedd91" providerId="ADAL" clId="{A2ED450C-72DA-4A76-9CAB-1DCC2CE98417}" dt="2023-08-28T14:03:00.737" v="202" actId="26606"/>
          <ac:spMkLst>
            <pc:docMk/>
            <pc:sldMk cId="2508815024" sldId="257"/>
            <ac:spMk id="236" creationId="{717A211C-5863-4303-AC3D-AEBFDF6D6A4C}"/>
          </ac:spMkLst>
        </pc:spChg>
        <pc:spChg chg="add del">
          <ac:chgData name="ANANDHAN Naveen" userId="55b3b27a-fc65-4ea3-bb3e-795508bedd91" providerId="ADAL" clId="{A2ED450C-72DA-4A76-9CAB-1DCC2CE98417}" dt="2023-08-28T14:03:00.737" v="202" actId="26606"/>
          <ac:spMkLst>
            <pc:docMk/>
            <pc:sldMk cId="2508815024" sldId="257"/>
            <ac:spMk id="237" creationId="{087519CD-2FFF-42E3-BB0C-FEAA828BA5DB}"/>
          </ac:spMkLst>
        </pc:spChg>
        <pc:spChg chg="add del">
          <ac:chgData name="ANANDHAN Naveen" userId="55b3b27a-fc65-4ea3-bb3e-795508bedd91" providerId="ADAL" clId="{A2ED450C-72DA-4A76-9CAB-1DCC2CE98417}" dt="2023-08-28T14:03:02.918" v="204" actId="26606"/>
          <ac:spMkLst>
            <pc:docMk/>
            <pc:sldMk cId="2508815024" sldId="257"/>
            <ac:spMk id="240" creationId="{E0747CA7-2579-4FF5-95CF-E3FA65C9E187}"/>
          </ac:spMkLst>
        </pc:spChg>
        <pc:spChg chg="add del">
          <ac:chgData name="ANANDHAN Naveen" userId="55b3b27a-fc65-4ea3-bb3e-795508bedd91" providerId="ADAL" clId="{A2ED450C-72DA-4A76-9CAB-1DCC2CE98417}" dt="2023-08-28T14:03:02.918" v="204" actId="26606"/>
          <ac:spMkLst>
            <pc:docMk/>
            <pc:sldMk cId="2508815024" sldId="257"/>
            <ac:spMk id="241" creationId="{1C63BD94-CA0C-4C27-BB07-89F71DEA2D9A}"/>
          </ac:spMkLst>
        </pc:spChg>
        <pc:spChg chg="add del">
          <ac:chgData name="ANANDHAN Naveen" userId="55b3b27a-fc65-4ea3-bb3e-795508bedd91" providerId="ADAL" clId="{A2ED450C-72DA-4A76-9CAB-1DCC2CE98417}" dt="2023-08-28T14:03:02.918" v="204" actId="26606"/>
          <ac:spMkLst>
            <pc:docMk/>
            <pc:sldMk cId="2508815024" sldId="257"/>
            <ac:spMk id="242" creationId="{EE1530B0-6F96-46C0-8B3E-3215CB756BE4}"/>
          </ac:spMkLst>
        </pc:spChg>
        <pc:spChg chg="add del">
          <ac:chgData name="ANANDHAN Naveen" userId="55b3b27a-fc65-4ea3-bb3e-795508bedd91" providerId="ADAL" clId="{A2ED450C-72DA-4A76-9CAB-1DCC2CE98417}" dt="2023-08-28T14:03:02.918" v="204" actId="26606"/>
          <ac:spMkLst>
            <pc:docMk/>
            <pc:sldMk cId="2508815024" sldId="257"/>
            <ac:spMk id="243" creationId="{754910CF-1B56-45D3-960A-E89F7B3B9131}"/>
          </ac:spMkLst>
        </pc:spChg>
        <pc:spChg chg="add del">
          <ac:chgData name="ANANDHAN Naveen" userId="55b3b27a-fc65-4ea3-bb3e-795508bedd91" providerId="ADAL" clId="{A2ED450C-72DA-4A76-9CAB-1DCC2CE98417}" dt="2023-08-28T14:03:02.918" v="204" actId="26606"/>
          <ac:spMkLst>
            <pc:docMk/>
            <pc:sldMk cId="2508815024" sldId="257"/>
            <ac:spMk id="244" creationId="{6669F804-A677-4B75-95F4-A5E4426FB774}"/>
          </ac:spMkLst>
        </pc:spChg>
        <pc:spChg chg="add del">
          <ac:chgData name="ANANDHAN Naveen" userId="55b3b27a-fc65-4ea3-bb3e-795508bedd91" providerId="ADAL" clId="{A2ED450C-72DA-4A76-9CAB-1DCC2CE98417}" dt="2023-08-28T14:03:11.399" v="206" actId="26606"/>
          <ac:spMkLst>
            <pc:docMk/>
            <pc:sldMk cId="2508815024" sldId="257"/>
            <ac:spMk id="247" creationId="{36D16D1E-4205-49F5-BD2A-DA769947C104}"/>
          </ac:spMkLst>
        </pc:spChg>
        <pc:spChg chg="add del">
          <ac:chgData name="ANANDHAN Naveen" userId="55b3b27a-fc65-4ea3-bb3e-795508bedd91" providerId="ADAL" clId="{A2ED450C-72DA-4A76-9CAB-1DCC2CE98417}" dt="2023-08-28T14:03:11.399" v="206" actId="26606"/>
          <ac:spMkLst>
            <pc:docMk/>
            <pc:sldMk cId="2508815024" sldId="257"/>
            <ac:spMk id="248" creationId="{012FD100-C039-4E03-B5E4-2EDFA7290AA6}"/>
          </ac:spMkLst>
        </pc:spChg>
        <pc:spChg chg="add del">
          <ac:chgData name="ANANDHAN Naveen" userId="55b3b27a-fc65-4ea3-bb3e-795508bedd91" providerId="ADAL" clId="{A2ED450C-72DA-4A76-9CAB-1DCC2CE98417}" dt="2023-08-28T14:03:12.607" v="208" actId="26606"/>
          <ac:spMkLst>
            <pc:docMk/>
            <pc:sldMk cId="2508815024" sldId="257"/>
            <ac:spMk id="252" creationId="{13FE9996-7EAC-4679-B37D-C1045F42F954}"/>
          </ac:spMkLst>
        </pc:spChg>
        <pc:spChg chg="add del">
          <ac:chgData name="ANANDHAN Naveen" userId="55b3b27a-fc65-4ea3-bb3e-795508bedd91" providerId="ADAL" clId="{A2ED450C-72DA-4A76-9CAB-1DCC2CE98417}" dt="2023-08-28T14:03:12.607" v="208" actId="26606"/>
          <ac:spMkLst>
            <pc:docMk/>
            <pc:sldMk cId="2508815024" sldId="257"/>
            <ac:spMk id="253" creationId="{761DF1FE-5CC8-43D2-A76C-93C76EEDE1E9}"/>
          </ac:spMkLst>
        </pc:spChg>
        <pc:spChg chg="add del">
          <ac:chgData name="ANANDHAN Naveen" userId="55b3b27a-fc65-4ea3-bb3e-795508bedd91" providerId="ADAL" clId="{A2ED450C-72DA-4A76-9CAB-1DCC2CE98417}" dt="2023-08-28T14:03:12.607" v="208" actId="26606"/>
          <ac:spMkLst>
            <pc:docMk/>
            <pc:sldMk cId="2508815024" sldId="257"/>
            <ac:spMk id="255" creationId="{35230A27-1553-42F8-99D7-829868E13715}"/>
          </ac:spMkLst>
        </pc:spChg>
        <pc:spChg chg="add del">
          <ac:chgData name="ANANDHAN Naveen" userId="55b3b27a-fc65-4ea3-bb3e-795508bedd91" providerId="ADAL" clId="{A2ED450C-72DA-4A76-9CAB-1DCC2CE98417}" dt="2023-08-28T14:03:12.607" v="208" actId="26606"/>
          <ac:spMkLst>
            <pc:docMk/>
            <pc:sldMk cId="2508815024" sldId="257"/>
            <ac:spMk id="256" creationId="{A772232D-B4D6-429F-B3D1-2D9891B85E08}"/>
          </ac:spMkLst>
        </pc:spChg>
        <pc:spChg chg="add del">
          <ac:chgData name="ANANDHAN Naveen" userId="55b3b27a-fc65-4ea3-bb3e-795508bedd91" providerId="ADAL" clId="{A2ED450C-72DA-4A76-9CAB-1DCC2CE98417}" dt="2023-08-28T14:03:12.607" v="208" actId="26606"/>
          <ac:spMkLst>
            <pc:docMk/>
            <pc:sldMk cId="2508815024" sldId="257"/>
            <ac:spMk id="258" creationId="{CABB388B-B8D7-655E-961D-F431C91F9F6C}"/>
          </ac:spMkLst>
        </pc:spChg>
        <pc:spChg chg="add del">
          <ac:chgData name="ANANDHAN Naveen" userId="55b3b27a-fc65-4ea3-bb3e-795508bedd91" providerId="ADAL" clId="{A2ED450C-72DA-4A76-9CAB-1DCC2CE98417}" dt="2023-08-28T14:03:14.596" v="210" actId="26606"/>
          <ac:spMkLst>
            <pc:docMk/>
            <pc:sldMk cId="2508815024" sldId="257"/>
            <ac:spMk id="260" creationId="{13FE9996-7EAC-4679-B37D-C1045F42F954}"/>
          </ac:spMkLst>
        </pc:spChg>
        <pc:spChg chg="add del">
          <ac:chgData name="ANANDHAN Naveen" userId="55b3b27a-fc65-4ea3-bb3e-795508bedd91" providerId="ADAL" clId="{A2ED450C-72DA-4A76-9CAB-1DCC2CE98417}" dt="2023-08-28T14:03:14.596" v="210" actId="26606"/>
          <ac:spMkLst>
            <pc:docMk/>
            <pc:sldMk cId="2508815024" sldId="257"/>
            <ac:spMk id="261" creationId="{761DF1FE-5CC8-43D2-A76C-93C76EEDE1E9}"/>
          </ac:spMkLst>
        </pc:spChg>
        <pc:spChg chg="add del">
          <ac:chgData name="ANANDHAN Naveen" userId="55b3b27a-fc65-4ea3-bb3e-795508bedd91" providerId="ADAL" clId="{A2ED450C-72DA-4A76-9CAB-1DCC2CE98417}" dt="2023-08-28T14:03:14.596" v="210" actId="26606"/>
          <ac:spMkLst>
            <pc:docMk/>
            <pc:sldMk cId="2508815024" sldId="257"/>
            <ac:spMk id="263" creationId="{CECF0FC6-D57B-48B6-9036-F4FFD91A4B34}"/>
          </ac:spMkLst>
        </pc:spChg>
        <pc:spChg chg="add del">
          <ac:chgData name="ANANDHAN Naveen" userId="55b3b27a-fc65-4ea3-bb3e-795508bedd91" providerId="ADAL" clId="{A2ED450C-72DA-4A76-9CAB-1DCC2CE98417}" dt="2023-08-28T14:03:14.596" v="210" actId="26606"/>
          <ac:spMkLst>
            <pc:docMk/>
            <pc:sldMk cId="2508815024" sldId="257"/>
            <ac:spMk id="264" creationId="{CABB388B-B8D7-655E-961D-F431C91F9F6C}"/>
          </ac:spMkLst>
        </pc:spChg>
        <pc:spChg chg="add del">
          <ac:chgData name="ANANDHAN Naveen" userId="55b3b27a-fc65-4ea3-bb3e-795508bedd91" providerId="ADAL" clId="{A2ED450C-72DA-4A76-9CAB-1DCC2CE98417}" dt="2023-08-28T14:03:14.596" v="210" actId="26606"/>
          <ac:spMkLst>
            <pc:docMk/>
            <pc:sldMk cId="2508815024" sldId="257"/>
            <ac:spMk id="265" creationId="{717A211C-5863-4303-AC3D-AEBFDF6D6A4C}"/>
          </ac:spMkLst>
        </pc:spChg>
        <pc:spChg chg="add del">
          <ac:chgData name="ANANDHAN Naveen" userId="55b3b27a-fc65-4ea3-bb3e-795508bedd91" providerId="ADAL" clId="{A2ED450C-72DA-4A76-9CAB-1DCC2CE98417}" dt="2023-08-28T14:03:14.596" v="210" actId="26606"/>
          <ac:spMkLst>
            <pc:docMk/>
            <pc:sldMk cId="2508815024" sldId="257"/>
            <ac:spMk id="266" creationId="{087519CD-2FFF-42E3-BB0C-FEAA828BA5DB}"/>
          </ac:spMkLst>
        </pc:spChg>
        <pc:spChg chg="add del">
          <ac:chgData name="ANANDHAN Naveen" userId="55b3b27a-fc65-4ea3-bb3e-795508bedd91" providerId="ADAL" clId="{A2ED450C-72DA-4A76-9CAB-1DCC2CE98417}" dt="2023-08-28T14:03:16.998" v="212" actId="26606"/>
          <ac:spMkLst>
            <pc:docMk/>
            <pc:sldMk cId="2508815024" sldId="257"/>
            <ac:spMk id="269" creationId="{E0747CA7-2579-4FF5-95CF-E3FA65C9E187}"/>
          </ac:spMkLst>
        </pc:spChg>
        <pc:spChg chg="add del">
          <ac:chgData name="ANANDHAN Naveen" userId="55b3b27a-fc65-4ea3-bb3e-795508bedd91" providerId="ADAL" clId="{A2ED450C-72DA-4A76-9CAB-1DCC2CE98417}" dt="2023-08-28T14:03:16.998" v="212" actId="26606"/>
          <ac:spMkLst>
            <pc:docMk/>
            <pc:sldMk cId="2508815024" sldId="257"/>
            <ac:spMk id="270" creationId="{1C63BD94-CA0C-4C27-BB07-89F71DEA2D9A}"/>
          </ac:spMkLst>
        </pc:spChg>
        <pc:spChg chg="add del">
          <ac:chgData name="ANANDHAN Naveen" userId="55b3b27a-fc65-4ea3-bb3e-795508bedd91" providerId="ADAL" clId="{A2ED450C-72DA-4A76-9CAB-1DCC2CE98417}" dt="2023-08-28T14:03:16.998" v="212" actId="26606"/>
          <ac:spMkLst>
            <pc:docMk/>
            <pc:sldMk cId="2508815024" sldId="257"/>
            <ac:spMk id="271" creationId="{EE1530B0-6F96-46C0-8B3E-3215CB756BE4}"/>
          </ac:spMkLst>
        </pc:spChg>
        <pc:spChg chg="add del">
          <ac:chgData name="ANANDHAN Naveen" userId="55b3b27a-fc65-4ea3-bb3e-795508bedd91" providerId="ADAL" clId="{A2ED450C-72DA-4A76-9CAB-1DCC2CE98417}" dt="2023-08-28T14:03:16.998" v="212" actId="26606"/>
          <ac:spMkLst>
            <pc:docMk/>
            <pc:sldMk cId="2508815024" sldId="257"/>
            <ac:spMk id="272" creationId="{754910CF-1B56-45D3-960A-E89F7B3B9131}"/>
          </ac:spMkLst>
        </pc:spChg>
        <pc:spChg chg="add del">
          <ac:chgData name="ANANDHAN Naveen" userId="55b3b27a-fc65-4ea3-bb3e-795508bedd91" providerId="ADAL" clId="{A2ED450C-72DA-4A76-9CAB-1DCC2CE98417}" dt="2023-08-28T14:03:16.998" v="212" actId="26606"/>
          <ac:spMkLst>
            <pc:docMk/>
            <pc:sldMk cId="2508815024" sldId="257"/>
            <ac:spMk id="273" creationId="{6669F804-A677-4B75-95F4-A5E4426FB774}"/>
          </ac:spMkLst>
        </pc:spChg>
        <pc:spChg chg="add del">
          <ac:chgData name="ANANDHAN Naveen" userId="55b3b27a-fc65-4ea3-bb3e-795508bedd91" providerId="ADAL" clId="{A2ED450C-72DA-4A76-9CAB-1DCC2CE98417}" dt="2023-08-28T14:03:23.400" v="214" actId="26606"/>
          <ac:spMkLst>
            <pc:docMk/>
            <pc:sldMk cId="2508815024" sldId="257"/>
            <ac:spMk id="276" creationId="{36D16D1E-4205-49F5-BD2A-DA769947C104}"/>
          </ac:spMkLst>
        </pc:spChg>
        <pc:spChg chg="add del">
          <ac:chgData name="ANANDHAN Naveen" userId="55b3b27a-fc65-4ea3-bb3e-795508bedd91" providerId="ADAL" clId="{A2ED450C-72DA-4A76-9CAB-1DCC2CE98417}" dt="2023-08-28T14:03:23.400" v="214" actId="26606"/>
          <ac:spMkLst>
            <pc:docMk/>
            <pc:sldMk cId="2508815024" sldId="257"/>
            <ac:spMk id="277" creationId="{012FD100-C039-4E03-B5E4-2EDFA7290AA6}"/>
          </ac:spMkLst>
        </pc:spChg>
        <pc:spChg chg="add del">
          <ac:chgData name="ANANDHAN Naveen" userId="55b3b27a-fc65-4ea3-bb3e-795508bedd91" providerId="ADAL" clId="{A2ED450C-72DA-4A76-9CAB-1DCC2CE98417}" dt="2023-08-28T14:03:27.013" v="216" actId="26606"/>
          <ac:spMkLst>
            <pc:docMk/>
            <pc:sldMk cId="2508815024" sldId="257"/>
            <ac:spMk id="282" creationId="{E0747CA7-2579-4FF5-95CF-E3FA65C9E187}"/>
          </ac:spMkLst>
        </pc:spChg>
        <pc:spChg chg="add del">
          <ac:chgData name="ANANDHAN Naveen" userId="55b3b27a-fc65-4ea3-bb3e-795508bedd91" providerId="ADAL" clId="{A2ED450C-72DA-4A76-9CAB-1DCC2CE98417}" dt="2023-08-28T14:03:27.013" v="216" actId="26606"/>
          <ac:spMkLst>
            <pc:docMk/>
            <pc:sldMk cId="2508815024" sldId="257"/>
            <ac:spMk id="283" creationId="{1C63BD94-CA0C-4C27-BB07-89F71DEA2D9A}"/>
          </ac:spMkLst>
        </pc:spChg>
        <pc:spChg chg="add del">
          <ac:chgData name="ANANDHAN Naveen" userId="55b3b27a-fc65-4ea3-bb3e-795508bedd91" providerId="ADAL" clId="{A2ED450C-72DA-4A76-9CAB-1DCC2CE98417}" dt="2023-08-28T14:03:27.013" v="216" actId="26606"/>
          <ac:spMkLst>
            <pc:docMk/>
            <pc:sldMk cId="2508815024" sldId="257"/>
            <ac:spMk id="284" creationId="{EE1530B0-6F96-46C0-8B3E-3215CB756BE4}"/>
          </ac:spMkLst>
        </pc:spChg>
        <pc:spChg chg="add del">
          <ac:chgData name="ANANDHAN Naveen" userId="55b3b27a-fc65-4ea3-bb3e-795508bedd91" providerId="ADAL" clId="{A2ED450C-72DA-4A76-9CAB-1DCC2CE98417}" dt="2023-08-28T14:03:27.013" v="216" actId="26606"/>
          <ac:spMkLst>
            <pc:docMk/>
            <pc:sldMk cId="2508815024" sldId="257"/>
            <ac:spMk id="285" creationId="{754910CF-1B56-45D3-960A-E89F7B3B9131}"/>
          </ac:spMkLst>
        </pc:spChg>
        <pc:spChg chg="add del">
          <ac:chgData name="ANANDHAN Naveen" userId="55b3b27a-fc65-4ea3-bb3e-795508bedd91" providerId="ADAL" clId="{A2ED450C-72DA-4A76-9CAB-1DCC2CE98417}" dt="2023-08-28T14:03:27.013" v="216" actId="26606"/>
          <ac:spMkLst>
            <pc:docMk/>
            <pc:sldMk cId="2508815024" sldId="257"/>
            <ac:spMk id="286" creationId="{6669F804-A677-4B75-95F4-A5E4426FB774}"/>
          </ac:spMkLst>
        </pc:spChg>
        <pc:spChg chg="add del">
          <ac:chgData name="ANANDHAN Naveen" userId="55b3b27a-fc65-4ea3-bb3e-795508bedd91" providerId="ADAL" clId="{A2ED450C-72DA-4A76-9CAB-1DCC2CE98417}" dt="2023-08-28T14:03:29.552" v="218" actId="26606"/>
          <ac:spMkLst>
            <pc:docMk/>
            <pc:sldMk cId="2508815024" sldId="257"/>
            <ac:spMk id="289" creationId="{36D16D1E-4205-49F5-BD2A-DA769947C104}"/>
          </ac:spMkLst>
        </pc:spChg>
        <pc:spChg chg="add del">
          <ac:chgData name="ANANDHAN Naveen" userId="55b3b27a-fc65-4ea3-bb3e-795508bedd91" providerId="ADAL" clId="{A2ED450C-72DA-4A76-9CAB-1DCC2CE98417}" dt="2023-08-28T14:03:29.552" v="218" actId="26606"/>
          <ac:spMkLst>
            <pc:docMk/>
            <pc:sldMk cId="2508815024" sldId="257"/>
            <ac:spMk id="290" creationId="{012FD100-C039-4E03-B5E4-2EDFA7290AA6}"/>
          </ac:spMkLst>
        </pc:spChg>
        <pc:spChg chg="add del">
          <ac:chgData name="ANANDHAN Naveen" userId="55b3b27a-fc65-4ea3-bb3e-795508bedd91" providerId="ADAL" clId="{A2ED450C-72DA-4A76-9CAB-1DCC2CE98417}" dt="2023-08-28T14:03:30.765" v="220" actId="26606"/>
          <ac:spMkLst>
            <pc:docMk/>
            <pc:sldMk cId="2508815024" sldId="257"/>
            <ac:spMk id="294" creationId="{13FE9996-7EAC-4679-B37D-C1045F42F954}"/>
          </ac:spMkLst>
        </pc:spChg>
        <pc:spChg chg="add del">
          <ac:chgData name="ANANDHAN Naveen" userId="55b3b27a-fc65-4ea3-bb3e-795508bedd91" providerId="ADAL" clId="{A2ED450C-72DA-4A76-9CAB-1DCC2CE98417}" dt="2023-08-28T14:03:30.765" v="220" actId="26606"/>
          <ac:spMkLst>
            <pc:docMk/>
            <pc:sldMk cId="2508815024" sldId="257"/>
            <ac:spMk id="295" creationId="{761DF1FE-5CC8-43D2-A76C-93C76EEDE1E9}"/>
          </ac:spMkLst>
        </pc:spChg>
        <pc:spChg chg="add del">
          <ac:chgData name="ANANDHAN Naveen" userId="55b3b27a-fc65-4ea3-bb3e-795508bedd91" providerId="ADAL" clId="{A2ED450C-72DA-4A76-9CAB-1DCC2CE98417}" dt="2023-08-28T14:03:30.765" v="220" actId="26606"/>
          <ac:spMkLst>
            <pc:docMk/>
            <pc:sldMk cId="2508815024" sldId="257"/>
            <ac:spMk id="297" creationId="{3741B58E-3B65-4A01-A276-975AB2CF8A08}"/>
          </ac:spMkLst>
        </pc:spChg>
        <pc:spChg chg="add del">
          <ac:chgData name="ANANDHAN Naveen" userId="55b3b27a-fc65-4ea3-bb3e-795508bedd91" providerId="ADAL" clId="{A2ED450C-72DA-4A76-9CAB-1DCC2CE98417}" dt="2023-08-28T14:03:30.765" v="220" actId="26606"/>
          <ac:spMkLst>
            <pc:docMk/>
            <pc:sldMk cId="2508815024" sldId="257"/>
            <ac:spMk id="298" creationId="{7AAC67C3-831B-4AB1-A259-DFB839CAFAFC}"/>
          </ac:spMkLst>
        </pc:spChg>
        <pc:spChg chg="add del">
          <ac:chgData name="ANANDHAN Naveen" userId="55b3b27a-fc65-4ea3-bb3e-795508bedd91" providerId="ADAL" clId="{A2ED450C-72DA-4A76-9CAB-1DCC2CE98417}" dt="2023-08-28T14:03:30.765" v="220" actId="26606"/>
          <ac:spMkLst>
            <pc:docMk/>
            <pc:sldMk cId="2508815024" sldId="257"/>
            <ac:spMk id="299" creationId="{054B3F04-9EAC-45C0-B3CE-0387EEA10A0C}"/>
          </ac:spMkLst>
        </pc:spChg>
        <pc:spChg chg="add del">
          <ac:chgData name="ANANDHAN Naveen" userId="55b3b27a-fc65-4ea3-bb3e-795508bedd91" providerId="ADAL" clId="{A2ED450C-72DA-4A76-9CAB-1DCC2CE98417}" dt="2023-08-28T14:03:30.765" v="220" actId="26606"/>
          <ac:spMkLst>
            <pc:docMk/>
            <pc:sldMk cId="2508815024" sldId="257"/>
            <ac:spMk id="300" creationId="{CABB388B-B8D7-655E-961D-F431C91F9F6C}"/>
          </ac:spMkLst>
        </pc:spChg>
        <pc:spChg chg="add del">
          <ac:chgData name="ANANDHAN Naveen" userId="55b3b27a-fc65-4ea3-bb3e-795508bedd91" providerId="ADAL" clId="{A2ED450C-72DA-4A76-9CAB-1DCC2CE98417}" dt="2023-08-28T14:03:34.570" v="222" actId="26606"/>
          <ac:spMkLst>
            <pc:docMk/>
            <pc:sldMk cId="2508815024" sldId="257"/>
            <ac:spMk id="302" creationId="{36D16D1E-4205-49F5-BD2A-DA769947C104}"/>
          </ac:spMkLst>
        </pc:spChg>
        <pc:spChg chg="add del">
          <ac:chgData name="ANANDHAN Naveen" userId="55b3b27a-fc65-4ea3-bb3e-795508bedd91" providerId="ADAL" clId="{A2ED450C-72DA-4A76-9CAB-1DCC2CE98417}" dt="2023-08-28T14:03:34.570" v="222" actId="26606"/>
          <ac:spMkLst>
            <pc:docMk/>
            <pc:sldMk cId="2508815024" sldId="257"/>
            <ac:spMk id="303" creationId="{012FD100-C039-4E03-B5E4-2EDFA7290AA6}"/>
          </ac:spMkLst>
        </pc:spChg>
        <pc:spChg chg="add del">
          <ac:chgData name="ANANDHAN Naveen" userId="55b3b27a-fc65-4ea3-bb3e-795508bedd91" providerId="ADAL" clId="{A2ED450C-72DA-4A76-9CAB-1DCC2CE98417}" dt="2023-08-28T14:03:34.570" v="222" actId="26606"/>
          <ac:spMkLst>
            <pc:docMk/>
            <pc:sldMk cId="2508815024" sldId="257"/>
            <ac:spMk id="305" creationId="{A6B16355-27FB-445B-B646-02AB73637459}"/>
          </ac:spMkLst>
        </pc:spChg>
        <pc:spChg chg="add del">
          <ac:chgData name="ANANDHAN Naveen" userId="55b3b27a-fc65-4ea3-bb3e-795508bedd91" providerId="ADAL" clId="{A2ED450C-72DA-4A76-9CAB-1DCC2CE98417}" dt="2023-08-28T14:03:34.570" v="222" actId="26606"/>
          <ac:spMkLst>
            <pc:docMk/>
            <pc:sldMk cId="2508815024" sldId="257"/>
            <ac:spMk id="307" creationId="{6B3BF2E5-C3AB-441F-A430-491119C56D26}"/>
          </ac:spMkLst>
        </pc:spChg>
        <pc:spChg chg="add del">
          <ac:chgData name="ANANDHAN Naveen" userId="55b3b27a-fc65-4ea3-bb3e-795508bedd91" providerId="ADAL" clId="{A2ED450C-72DA-4A76-9CAB-1DCC2CE98417}" dt="2023-08-28T14:03:34.570" v="222" actId="26606"/>
          <ac:spMkLst>
            <pc:docMk/>
            <pc:sldMk cId="2508815024" sldId="257"/>
            <ac:spMk id="308" creationId="{DD07C90B-B81A-473B-8919-CA924E61FFCF}"/>
          </ac:spMkLst>
        </pc:spChg>
        <pc:spChg chg="add del">
          <ac:chgData name="ANANDHAN Naveen" userId="55b3b27a-fc65-4ea3-bb3e-795508bedd91" providerId="ADAL" clId="{A2ED450C-72DA-4A76-9CAB-1DCC2CE98417}" dt="2023-08-28T14:03:35.782" v="224" actId="26606"/>
          <ac:spMkLst>
            <pc:docMk/>
            <pc:sldMk cId="2508815024" sldId="257"/>
            <ac:spMk id="311" creationId="{DE1F88EA-5B85-4782-9A95-9C738F48EC17}"/>
          </ac:spMkLst>
        </pc:spChg>
        <pc:spChg chg="add del">
          <ac:chgData name="ANANDHAN Naveen" userId="55b3b27a-fc65-4ea3-bb3e-795508bedd91" providerId="ADAL" clId="{A2ED450C-72DA-4A76-9CAB-1DCC2CE98417}" dt="2023-08-28T14:03:35.782" v="224" actId="26606"/>
          <ac:spMkLst>
            <pc:docMk/>
            <pc:sldMk cId="2508815024" sldId="257"/>
            <ac:spMk id="312" creationId="{E9A9E663-1F8A-406B-B295-B1EF8596D1D5}"/>
          </ac:spMkLst>
        </pc:spChg>
        <pc:spChg chg="add del">
          <ac:chgData name="ANANDHAN Naveen" userId="55b3b27a-fc65-4ea3-bb3e-795508bedd91" providerId="ADAL" clId="{A2ED450C-72DA-4A76-9CAB-1DCC2CE98417}" dt="2023-08-28T14:03:35.782" v="224" actId="26606"/>
          <ac:spMkLst>
            <pc:docMk/>
            <pc:sldMk cId="2508815024" sldId="257"/>
            <ac:spMk id="314" creationId="{C843AFC8-D8D0-4784-B08C-6324FA88E6DD}"/>
          </ac:spMkLst>
        </pc:spChg>
        <pc:spChg chg="add del">
          <ac:chgData name="ANANDHAN Naveen" userId="55b3b27a-fc65-4ea3-bb3e-795508bedd91" providerId="ADAL" clId="{A2ED450C-72DA-4A76-9CAB-1DCC2CE98417}" dt="2023-08-28T14:03:35.782" v="224" actId="26606"/>
          <ac:spMkLst>
            <pc:docMk/>
            <pc:sldMk cId="2508815024" sldId="257"/>
            <ac:spMk id="315" creationId="{F8E828FC-05B4-4BA4-92D3-3DF79D42D88E}"/>
          </ac:spMkLst>
        </pc:spChg>
        <pc:spChg chg="add del">
          <ac:chgData name="ANANDHAN Naveen" userId="55b3b27a-fc65-4ea3-bb3e-795508bedd91" providerId="ADAL" clId="{A2ED450C-72DA-4A76-9CAB-1DCC2CE98417}" dt="2023-08-28T14:03:35.782" v="224" actId="26606"/>
          <ac:spMkLst>
            <pc:docMk/>
            <pc:sldMk cId="2508815024" sldId="257"/>
            <ac:spMk id="316" creationId="{854B1A56-8AFB-4D4F-8D98-1E832D6FFE67}"/>
          </ac:spMkLst>
        </pc:spChg>
        <pc:spChg chg="add del">
          <ac:chgData name="ANANDHAN Naveen" userId="55b3b27a-fc65-4ea3-bb3e-795508bedd91" providerId="ADAL" clId="{A2ED450C-72DA-4A76-9CAB-1DCC2CE98417}" dt="2023-08-28T14:03:35.782" v="224" actId="26606"/>
          <ac:spMkLst>
            <pc:docMk/>
            <pc:sldMk cId="2508815024" sldId="257"/>
            <ac:spMk id="317" creationId="{CABB388B-B8D7-655E-961D-F431C91F9F6C}"/>
          </ac:spMkLst>
        </pc:spChg>
        <pc:spChg chg="add del">
          <ac:chgData name="ANANDHAN Naveen" userId="55b3b27a-fc65-4ea3-bb3e-795508bedd91" providerId="ADAL" clId="{A2ED450C-72DA-4A76-9CAB-1DCC2CE98417}" dt="2023-08-28T14:03:37.563" v="226" actId="26606"/>
          <ac:spMkLst>
            <pc:docMk/>
            <pc:sldMk cId="2508815024" sldId="257"/>
            <ac:spMk id="319" creationId="{13FE9996-7EAC-4679-B37D-C1045F42F954}"/>
          </ac:spMkLst>
        </pc:spChg>
        <pc:spChg chg="add del">
          <ac:chgData name="ANANDHAN Naveen" userId="55b3b27a-fc65-4ea3-bb3e-795508bedd91" providerId="ADAL" clId="{A2ED450C-72DA-4A76-9CAB-1DCC2CE98417}" dt="2023-08-28T14:03:37.563" v="226" actId="26606"/>
          <ac:spMkLst>
            <pc:docMk/>
            <pc:sldMk cId="2508815024" sldId="257"/>
            <ac:spMk id="320" creationId="{761DF1FE-5CC8-43D2-A76C-93C76EEDE1E9}"/>
          </ac:spMkLst>
        </pc:spChg>
        <pc:spChg chg="add del">
          <ac:chgData name="ANANDHAN Naveen" userId="55b3b27a-fc65-4ea3-bb3e-795508bedd91" providerId="ADAL" clId="{A2ED450C-72DA-4A76-9CAB-1DCC2CE98417}" dt="2023-08-28T14:03:37.563" v="226" actId="26606"/>
          <ac:spMkLst>
            <pc:docMk/>
            <pc:sldMk cId="2508815024" sldId="257"/>
            <ac:spMk id="322" creationId="{11A978AA-7672-42C4-B5ED-55539D564D6E}"/>
          </ac:spMkLst>
        </pc:spChg>
        <pc:spChg chg="add del">
          <ac:chgData name="ANANDHAN Naveen" userId="55b3b27a-fc65-4ea3-bb3e-795508bedd91" providerId="ADAL" clId="{A2ED450C-72DA-4A76-9CAB-1DCC2CE98417}" dt="2023-08-28T14:03:37.563" v="226" actId="26606"/>
          <ac:spMkLst>
            <pc:docMk/>
            <pc:sldMk cId="2508815024" sldId="257"/>
            <ac:spMk id="323" creationId="{7B938393-3C03-4A4C-9BEF-927DC2366562}"/>
          </ac:spMkLst>
        </pc:spChg>
        <pc:spChg chg="add del">
          <ac:chgData name="ANANDHAN Naveen" userId="55b3b27a-fc65-4ea3-bb3e-795508bedd91" providerId="ADAL" clId="{A2ED450C-72DA-4A76-9CAB-1DCC2CE98417}" dt="2023-08-28T14:03:37.563" v="226" actId="26606"/>
          <ac:spMkLst>
            <pc:docMk/>
            <pc:sldMk cId="2508815024" sldId="257"/>
            <ac:spMk id="324" creationId="{A092A857-B226-45FB-955B-CBB2C1B5318E}"/>
          </ac:spMkLst>
        </pc:spChg>
        <pc:spChg chg="add del">
          <ac:chgData name="ANANDHAN Naveen" userId="55b3b27a-fc65-4ea3-bb3e-795508bedd91" providerId="ADAL" clId="{A2ED450C-72DA-4A76-9CAB-1DCC2CE98417}" dt="2023-08-28T14:03:37.563" v="226" actId="26606"/>
          <ac:spMkLst>
            <pc:docMk/>
            <pc:sldMk cId="2508815024" sldId="257"/>
            <ac:spMk id="325" creationId="{CABB388B-B8D7-655E-961D-F431C91F9F6C}"/>
          </ac:spMkLst>
        </pc:spChg>
        <pc:spChg chg="add del">
          <ac:chgData name="ANANDHAN Naveen" userId="55b3b27a-fc65-4ea3-bb3e-795508bedd91" providerId="ADAL" clId="{A2ED450C-72DA-4A76-9CAB-1DCC2CE98417}" dt="2023-08-28T14:03:39.140" v="228" actId="26606"/>
          <ac:spMkLst>
            <pc:docMk/>
            <pc:sldMk cId="2508815024" sldId="257"/>
            <ac:spMk id="327" creationId="{DE1F88EA-5B85-4782-9A95-9C738F48EC17}"/>
          </ac:spMkLst>
        </pc:spChg>
        <pc:spChg chg="add del">
          <ac:chgData name="ANANDHAN Naveen" userId="55b3b27a-fc65-4ea3-bb3e-795508bedd91" providerId="ADAL" clId="{A2ED450C-72DA-4A76-9CAB-1DCC2CE98417}" dt="2023-08-28T14:03:39.140" v="228" actId="26606"/>
          <ac:spMkLst>
            <pc:docMk/>
            <pc:sldMk cId="2508815024" sldId="257"/>
            <ac:spMk id="328" creationId="{E9A9E663-1F8A-406B-B295-B1EF8596D1D5}"/>
          </ac:spMkLst>
        </pc:spChg>
        <pc:spChg chg="add del">
          <ac:chgData name="ANANDHAN Naveen" userId="55b3b27a-fc65-4ea3-bb3e-795508bedd91" providerId="ADAL" clId="{A2ED450C-72DA-4A76-9CAB-1DCC2CE98417}" dt="2023-08-28T14:03:39.140" v="228" actId="26606"/>
          <ac:spMkLst>
            <pc:docMk/>
            <pc:sldMk cId="2508815024" sldId="257"/>
            <ac:spMk id="330" creationId="{C8DD82D3-D002-45B0-B16A-82B3DA4EFDDB}"/>
          </ac:spMkLst>
        </pc:spChg>
        <pc:spChg chg="add del">
          <ac:chgData name="ANANDHAN Naveen" userId="55b3b27a-fc65-4ea3-bb3e-795508bedd91" providerId="ADAL" clId="{A2ED450C-72DA-4A76-9CAB-1DCC2CE98417}" dt="2023-08-28T14:03:39.140" v="228" actId="26606"/>
          <ac:spMkLst>
            <pc:docMk/>
            <pc:sldMk cId="2508815024" sldId="257"/>
            <ac:spMk id="332" creationId="{CABB388B-B8D7-655E-961D-F431C91F9F6C}"/>
          </ac:spMkLst>
        </pc:spChg>
        <pc:spChg chg="add del">
          <ac:chgData name="ANANDHAN Naveen" userId="55b3b27a-fc65-4ea3-bb3e-795508bedd91" providerId="ADAL" clId="{A2ED450C-72DA-4A76-9CAB-1DCC2CE98417}" dt="2023-08-28T14:03:43.068" v="230" actId="26606"/>
          <ac:spMkLst>
            <pc:docMk/>
            <pc:sldMk cId="2508815024" sldId="257"/>
            <ac:spMk id="334" creationId="{DE1F88EA-5B85-4782-9A95-9C738F48EC17}"/>
          </ac:spMkLst>
        </pc:spChg>
        <pc:spChg chg="add del">
          <ac:chgData name="ANANDHAN Naveen" userId="55b3b27a-fc65-4ea3-bb3e-795508bedd91" providerId="ADAL" clId="{A2ED450C-72DA-4A76-9CAB-1DCC2CE98417}" dt="2023-08-28T14:03:43.068" v="230" actId="26606"/>
          <ac:spMkLst>
            <pc:docMk/>
            <pc:sldMk cId="2508815024" sldId="257"/>
            <ac:spMk id="335" creationId="{E9A9E663-1F8A-406B-B295-B1EF8596D1D5}"/>
          </ac:spMkLst>
        </pc:spChg>
        <pc:spChg chg="add del">
          <ac:chgData name="ANANDHAN Naveen" userId="55b3b27a-fc65-4ea3-bb3e-795508bedd91" providerId="ADAL" clId="{A2ED450C-72DA-4A76-9CAB-1DCC2CE98417}" dt="2023-08-28T14:03:43.068" v="230" actId="26606"/>
          <ac:spMkLst>
            <pc:docMk/>
            <pc:sldMk cId="2508815024" sldId="257"/>
            <ac:spMk id="337" creationId="{E54CE3AD-C754-4F1E-A76F-1EDDF71796A0}"/>
          </ac:spMkLst>
        </pc:spChg>
        <pc:spChg chg="add del">
          <ac:chgData name="ANANDHAN Naveen" userId="55b3b27a-fc65-4ea3-bb3e-795508bedd91" providerId="ADAL" clId="{A2ED450C-72DA-4A76-9CAB-1DCC2CE98417}" dt="2023-08-28T14:03:43.068" v="230" actId="26606"/>
          <ac:spMkLst>
            <pc:docMk/>
            <pc:sldMk cId="2508815024" sldId="257"/>
            <ac:spMk id="338" creationId="{D238B743-4443-4735-BFC2-B514F64099E8}"/>
          </ac:spMkLst>
        </pc:spChg>
        <pc:spChg chg="add del">
          <ac:chgData name="ANANDHAN Naveen" userId="55b3b27a-fc65-4ea3-bb3e-795508bedd91" providerId="ADAL" clId="{A2ED450C-72DA-4A76-9CAB-1DCC2CE98417}" dt="2023-08-28T14:03:43.068" v="230" actId="26606"/>
          <ac:spMkLst>
            <pc:docMk/>
            <pc:sldMk cId="2508815024" sldId="257"/>
            <ac:spMk id="339" creationId="{CABB388B-B8D7-655E-961D-F431C91F9F6C}"/>
          </ac:spMkLst>
        </pc:spChg>
        <pc:spChg chg="add del">
          <ac:chgData name="ANANDHAN Naveen" userId="55b3b27a-fc65-4ea3-bb3e-795508bedd91" providerId="ADAL" clId="{A2ED450C-72DA-4A76-9CAB-1DCC2CE98417}" dt="2023-08-28T14:13:38.866" v="265" actId="26606"/>
          <ac:spMkLst>
            <pc:docMk/>
            <pc:sldMk cId="2508815024" sldId="257"/>
            <ac:spMk id="341" creationId="{13FE9996-7EAC-4679-B37D-C1045F42F954}"/>
          </ac:spMkLst>
        </pc:spChg>
        <pc:spChg chg="add del">
          <ac:chgData name="ANANDHAN Naveen" userId="55b3b27a-fc65-4ea3-bb3e-795508bedd91" providerId="ADAL" clId="{A2ED450C-72DA-4A76-9CAB-1DCC2CE98417}" dt="2023-08-28T14:13:38.866" v="265" actId="26606"/>
          <ac:spMkLst>
            <pc:docMk/>
            <pc:sldMk cId="2508815024" sldId="257"/>
            <ac:spMk id="342" creationId="{761DF1FE-5CC8-43D2-A76C-93C76EEDE1E9}"/>
          </ac:spMkLst>
        </pc:spChg>
        <pc:spChg chg="add del">
          <ac:chgData name="ANANDHAN Naveen" userId="55b3b27a-fc65-4ea3-bb3e-795508bedd91" providerId="ADAL" clId="{A2ED450C-72DA-4A76-9CAB-1DCC2CE98417}" dt="2023-08-28T14:13:38.866" v="265" actId="26606"/>
          <ac:spMkLst>
            <pc:docMk/>
            <pc:sldMk cId="2508815024" sldId="257"/>
            <ac:spMk id="344" creationId="{35230A27-1553-42F8-99D7-829868E13715}"/>
          </ac:spMkLst>
        </pc:spChg>
        <pc:spChg chg="add del">
          <ac:chgData name="ANANDHAN Naveen" userId="55b3b27a-fc65-4ea3-bb3e-795508bedd91" providerId="ADAL" clId="{A2ED450C-72DA-4A76-9CAB-1DCC2CE98417}" dt="2023-08-28T14:13:38.866" v="265" actId="26606"/>
          <ac:spMkLst>
            <pc:docMk/>
            <pc:sldMk cId="2508815024" sldId="257"/>
            <ac:spMk id="345" creationId="{A772232D-B4D6-429F-B3D1-2D9891B85E08}"/>
          </ac:spMkLst>
        </pc:spChg>
        <pc:spChg chg="add del mod">
          <ac:chgData name="ANANDHAN Naveen" userId="55b3b27a-fc65-4ea3-bb3e-795508bedd91" providerId="ADAL" clId="{A2ED450C-72DA-4A76-9CAB-1DCC2CE98417}" dt="2023-08-28T14:13:38.866" v="265" actId="26606"/>
          <ac:spMkLst>
            <pc:docMk/>
            <pc:sldMk cId="2508815024" sldId="257"/>
            <ac:spMk id="347" creationId="{CABB388B-B8D7-655E-961D-F431C91F9F6C}"/>
          </ac:spMkLst>
        </pc:spChg>
        <pc:spChg chg="add del">
          <ac:chgData name="ANANDHAN Naveen" userId="55b3b27a-fc65-4ea3-bb3e-795508bedd91" providerId="ADAL" clId="{A2ED450C-72DA-4A76-9CAB-1DCC2CE98417}" dt="2023-08-28T14:13:37.838" v="262" actId="26606"/>
          <ac:spMkLst>
            <pc:docMk/>
            <pc:sldMk cId="2508815024" sldId="257"/>
            <ac:spMk id="352" creationId="{13FE9996-7EAC-4679-B37D-C1045F42F954}"/>
          </ac:spMkLst>
        </pc:spChg>
        <pc:spChg chg="add del">
          <ac:chgData name="ANANDHAN Naveen" userId="55b3b27a-fc65-4ea3-bb3e-795508bedd91" providerId="ADAL" clId="{A2ED450C-72DA-4A76-9CAB-1DCC2CE98417}" dt="2023-08-28T14:13:37.838" v="262" actId="26606"/>
          <ac:spMkLst>
            <pc:docMk/>
            <pc:sldMk cId="2508815024" sldId="257"/>
            <ac:spMk id="354" creationId="{761DF1FE-5CC8-43D2-A76C-93C76EEDE1E9}"/>
          </ac:spMkLst>
        </pc:spChg>
        <pc:spChg chg="add del">
          <ac:chgData name="ANANDHAN Naveen" userId="55b3b27a-fc65-4ea3-bb3e-795508bedd91" providerId="ADAL" clId="{A2ED450C-72DA-4A76-9CAB-1DCC2CE98417}" dt="2023-08-28T14:13:38.859" v="264" actId="26606"/>
          <ac:spMkLst>
            <pc:docMk/>
            <pc:sldMk cId="2508815024" sldId="257"/>
            <ac:spMk id="355" creationId="{E0747CA7-2579-4FF5-95CF-E3FA65C9E187}"/>
          </ac:spMkLst>
        </pc:spChg>
        <pc:spChg chg="add del">
          <ac:chgData name="ANANDHAN Naveen" userId="55b3b27a-fc65-4ea3-bb3e-795508bedd91" providerId="ADAL" clId="{A2ED450C-72DA-4A76-9CAB-1DCC2CE98417}" dt="2023-08-28T14:13:38.859" v="264" actId="26606"/>
          <ac:spMkLst>
            <pc:docMk/>
            <pc:sldMk cId="2508815024" sldId="257"/>
            <ac:spMk id="357" creationId="{1C63BD94-CA0C-4C27-BB07-89F71DEA2D9A}"/>
          </ac:spMkLst>
        </pc:spChg>
        <pc:spChg chg="add del">
          <ac:chgData name="ANANDHAN Naveen" userId="55b3b27a-fc65-4ea3-bb3e-795508bedd91" providerId="ADAL" clId="{A2ED450C-72DA-4A76-9CAB-1DCC2CE98417}" dt="2023-08-28T14:13:37.838" v="262" actId="26606"/>
          <ac:spMkLst>
            <pc:docMk/>
            <pc:sldMk cId="2508815024" sldId="257"/>
            <ac:spMk id="358" creationId="{3741B58E-3B65-4A01-A276-975AB2CF8A08}"/>
          </ac:spMkLst>
        </pc:spChg>
        <pc:spChg chg="add del">
          <ac:chgData name="ANANDHAN Naveen" userId="55b3b27a-fc65-4ea3-bb3e-795508bedd91" providerId="ADAL" clId="{A2ED450C-72DA-4A76-9CAB-1DCC2CE98417}" dt="2023-08-28T14:13:38.859" v="264" actId="26606"/>
          <ac:spMkLst>
            <pc:docMk/>
            <pc:sldMk cId="2508815024" sldId="257"/>
            <ac:spMk id="359" creationId="{EE1530B0-6F96-46C0-8B3E-3215CB756BE4}"/>
          </ac:spMkLst>
        </pc:spChg>
        <pc:spChg chg="add del">
          <ac:chgData name="ANANDHAN Naveen" userId="55b3b27a-fc65-4ea3-bb3e-795508bedd91" providerId="ADAL" clId="{A2ED450C-72DA-4A76-9CAB-1DCC2CE98417}" dt="2023-08-28T14:13:37.838" v="262" actId="26606"/>
          <ac:spMkLst>
            <pc:docMk/>
            <pc:sldMk cId="2508815024" sldId="257"/>
            <ac:spMk id="360" creationId="{7AAC67C3-831B-4AB1-A259-DFB839CAFAFC}"/>
          </ac:spMkLst>
        </pc:spChg>
        <pc:spChg chg="add del">
          <ac:chgData name="ANANDHAN Naveen" userId="55b3b27a-fc65-4ea3-bb3e-795508bedd91" providerId="ADAL" clId="{A2ED450C-72DA-4A76-9CAB-1DCC2CE98417}" dt="2023-08-28T14:13:38.859" v="264" actId="26606"/>
          <ac:spMkLst>
            <pc:docMk/>
            <pc:sldMk cId="2508815024" sldId="257"/>
            <ac:spMk id="361" creationId="{754910CF-1B56-45D3-960A-E89F7B3B9131}"/>
          </ac:spMkLst>
        </pc:spChg>
        <pc:spChg chg="add del">
          <ac:chgData name="ANANDHAN Naveen" userId="55b3b27a-fc65-4ea3-bb3e-795508bedd91" providerId="ADAL" clId="{A2ED450C-72DA-4A76-9CAB-1DCC2CE98417}" dt="2023-08-28T14:13:37.838" v="262" actId="26606"/>
          <ac:spMkLst>
            <pc:docMk/>
            <pc:sldMk cId="2508815024" sldId="257"/>
            <ac:spMk id="362" creationId="{054B3F04-9EAC-45C0-B3CE-0387EEA10A0C}"/>
          </ac:spMkLst>
        </pc:spChg>
        <pc:spChg chg="add del">
          <ac:chgData name="ANANDHAN Naveen" userId="55b3b27a-fc65-4ea3-bb3e-795508bedd91" providerId="ADAL" clId="{A2ED450C-72DA-4A76-9CAB-1DCC2CE98417}" dt="2023-08-28T14:13:38.859" v="264" actId="26606"/>
          <ac:spMkLst>
            <pc:docMk/>
            <pc:sldMk cId="2508815024" sldId="257"/>
            <ac:spMk id="363" creationId="{6669F804-A677-4B75-95F4-A5E4426FB774}"/>
          </ac:spMkLst>
        </pc:spChg>
        <pc:spChg chg="add del">
          <ac:chgData name="ANANDHAN Naveen" userId="55b3b27a-fc65-4ea3-bb3e-795508bedd91" providerId="ADAL" clId="{A2ED450C-72DA-4A76-9CAB-1DCC2CE98417}" dt="2023-08-28T14:19:56.591" v="431" actId="26606"/>
          <ac:spMkLst>
            <pc:docMk/>
            <pc:sldMk cId="2508815024" sldId="257"/>
            <ac:spMk id="365" creationId="{13FE9996-7EAC-4679-B37D-C1045F42F954}"/>
          </ac:spMkLst>
        </pc:spChg>
        <pc:spChg chg="add del">
          <ac:chgData name="ANANDHAN Naveen" userId="55b3b27a-fc65-4ea3-bb3e-795508bedd91" providerId="ADAL" clId="{A2ED450C-72DA-4A76-9CAB-1DCC2CE98417}" dt="2023-08-28T14:19:56.591" v="431" actId="26606"/>
          <ac:spMkLst>
            <pc:docMk/>
            <pc:sldMk cId="2508815024" sldId="257"/>
            <ac:spMk id="366" creationId="{761DF1FE-5CC8-43D2-A76C-93C76EEDE1E9}"/>
          </ac:spMkLst>
        </pc:spChg>
        <pc:spChg chg="add del">
          <ac:chgData name="ANANDHAN Naveen" userId="55b3b27a-fc65-4ea3-bb3e-795508bedd91" providerId="ADAL" clId="{A2ED450C-72DA-4A76-9CAB-1DCC2CE98417}" dt="2023-08-28T14:19:56.591" v="431" actId="26606"/>
          <ac:spMkLst>
            <pc:docMk/>
            <pc:sldMk cId="2508815024" sldId="257"/>
            <ac:spMk id="368" creationId="{3741B58E-3B65-4A01-A276-975AB2CF8A08}"/>
          </ac:spMkLst>
        </pc:spChg>
        <pc:spChg chg="add del">
          <ac:chgData name="ANANDHAN Naveen" userId="55b3b27a-fc65-4ea3-bb3e-795508bedd91" providerId="ADAL" clId="{A2ED450C-72DA-4A76-9CAB-1DCC2CE98417}" dt="2023-08-28T14:19:56.591" v="431" actId="26606"/>
          <ac:spMkLst>
            <pc:docMk/>
            <pc:sldMk cId="2508815024" sldId="257"/>
            <ac:spMk id="369" creationId="{7AAC67C3-831B-4AB1-A259-DFB839CAFAFC}"/>
          </ac:spMkLst>
        </pc:spChg>
        <pc:spChg chg="add del">
          <ac:chgData name="ANANDHAN Naveen" userId="55b3b27a-fc65-4ea3-bb3e-795508bedd91" providerId="ADAL" clId="{A2ED450C-72DA-4A76-9CAB-1DCC2CE98417}" dt="2023-08-28T14:19:56.591" v="431" actId="26606"/>
          <ac:spMkLst>
            <pc:docMk/>
            <pc:sldMk cId="2508815024" sldId="257"/>
            <ac:spMk id="370" creationId="{054B3F04-9EAC-45C0-B3CE-0387EEA10A0C}"/>
          </ac:spMkLst>
        </pc:spChg>
        <pc:spChg chg="add del mod ord">
          <ac:chgData name="ANANDHAN Naveen" userId="55b3b27a-fc65-4ea3-bb3e-795508bedd91" providerId="ADAL" clId="{A2ED450C-72DA-4A76-9CAB-1DCC2CE98417}" dt="2023-08-28T14:45:40.360" v="732" actId="478"/>
          <ac:spMkLst>
            <pc:docMk/>
            <pc:sldMk cId="2508815024" sldId="257"/>
            <ac:spMk id="371" creationId="{CABB388B-B8D7-655E-961D-F431C91F9F6C}"/>
          </ac:spMkLst>
        </pc:spChg>
        <pc:spChg chg="add del">
          <ac:chgData name="ANANDHAN Naveen" userId="55b3b27a-fc65-4ea3-bb3e-795508bedd91" providerId="ADAL" clId="{A2ED450C-72DA-4A76-9CAB-1DCC2CE98417}" dt="2023-08-28T14:19:56.591" v="431" actId="26606"/>
          <ac:spMkLst>
            <pc:docMk/>
            <pc:sldMk cId="2508815024" sldId="257"/>
            <ac:spMk id="373" creationId="{9E63FFFE-1DB2-4A0F-B495-35782F162299}"/>
          </ac:spMkLst>
        </pc:spChg>
        <pc:spChg chg="add del">
          <ac:chgData name="ANANDHAN Naveen" userId="55b3b27a-fc65-4ea3-bb3e-795508bedd91" providerId="ADAL" clId="{A2ED450C-72DA-4A76-9CAB-1DCC2CE98417}" dt="2023-08-28T14:19:56.591" v="431" actId="26606"/>
          <ac:spMkLst>
            <pc:docMk/>
            <pc:sldMk cId="2508815024" sldId="257"/>
            <ac:spMk id="376" creationId="{7DE3B1B8-DC38-48E8-8C31-EF790659B582}"/>
          </ac:spMkLst>
        </pc:spChg>
        <pc:spChg chg="add del">
          <ac:chgData name="ANANDHAN Naveen" userId="55b3b27a-fc65-4ea3-bb3e-795508bedd91" providerId="ADAL" clId="{A2ED450C-72DA-4A76-9CAB-1DCC2CE98417}" dt="2023-08-28T14:19:56.591" v="431" actId="26606"/>
          <ac:spMkLst>
            <pc:docMk/>
            <pc:sldMk cId="2508815024" sldId="257"/>
            <ac:spMk id="377" creationId="{E9BA134F-37B6-498A-B46D-040B86E5DA35}"/>
          </ac:spMkLst>
        </pc:spChg>
        <pc:spChg chg="add del">
          <ac:chgData name="ANANDHAN Naveen" userId="55b3b27a-fc65-4ea3-bb3e-795508bedd91" providerId="ADAL" clId="{A2ED450C-72DA-4A76-9CAB-1DCC2CE98417}" dt="2023-08-28T14:19:02.603" v="419" actId="26606"/>
          <ac:spMkLst>
            <pc:docMk/>
            <pc:sldMk cId="2508815024" sldId="257"/>
            <ac:spMk id="378" creationId="{7DE3B1B8-DC38-48E8-8C31-EF790659B582}"/>
          </ac:spMkLst>
        </pc:spChg>
        <pc:spChg chg="add del">
          <ac:chgData name="ANANDHAN Naveen" userId="55b3b27a-fc65-4ea3-bb3e-795508bedd91" providerId="ADAL" clId="{A2ED450C-72DA-4A76-9CAB-1DCC2CE98417}" dt="2023-08-28T14:19:56.591" v="431" actId="26606"/>
          <ac:spMkLst>
            <pc:docMk/>
            <pc:sldMk cId="2508815024" sldId="257"/>
            <ac:spMk id="379" creationId="{2BFE3F30-11E0-4842-8523-7222538C8293}"/>
          </ac:spMkLst>
        </pc:spChg>
        <pc:spChg chg="add del">
          <ac:chgData name="ANANDHAN Naveen" userId="55b3b27a-fc65-4ea3-bb3e-795508bedd91" providerId="ADAL" clId="{A2ED450C-72DA-4A76-9CAB-1DCC2CE98417}" dt="2023-08-28T14:19:02.603" v="419" actId="26606"/>
          <ac:spMkLst>
            <pc:docMk/>
            <pc:sldMk cId="2508815024" sldId="257"/>
            <ac:spMk id="380" creationId="{9E63FFFE-1DB2-4A0F-B495-35782F162299}"/>
          </ac:spMkLst>
        </pc:spChg>
        <pc:spChg chg="add del">
          <ac:chgData name="ANANDHAN Naveen" userId="55b3b27a-fc65-4ea3-bb3e-795508bedd91" providerId="ADAL" clId="{A2ED450C-72DA-4A76-9CAB-1DCC2CE98417}" dt="2023-08-28T14:19:56.591" v="431" actId="26606"/>
          <ac:spMkLst>
            <pc:docMk/>
            <pc:sldMk cId="2508815024" sldId="257"/>
            <ac:spMk id="381" creationId="{3BC04142-131F-4352-8F66-1B161AF72EB0}"/>
          </ac:spMkLst>
        </pc:spChg>
        <pc:spChg chg="add del">
          <ac:chgData name="ANANDHAN Naveen" userId="55b3b27a-fc65-4ea3-bb3e-795508bedd91" providerId="ADAL" clId="{A2ED450C-72DA-4A76-9CAB-1DCC2CE98417}" dt="2023-08-28T14:19:02.603" v="419" actId="26606"/>
          <ac:spMkLst>
            <pc:docMk/>
            <pc:sldMk cId="2508815024" sldId="257"/>
            <ac:spMk id="384" creationId="{0AB6E427-3F73-4C06-A5D5-AE52C3883B50}"/>
          </ac:spMkLst>
        </pc:spChg>
        <pc:spChg chg="add del">
          <ac:chgData name="ANANDHAN Naveen" userId="55b3b27a-fc65-4ea3-bb3e-795508bedd91" providerId="ADAL" clId="{A2ED450C-72DA-4A76-9CAB-1DCC2CE98417}" dt="2023-08-28T14:19:02.603" v="419" actId="26606"/>
          <ac:spMkLst>
            <pc:docMk/>
            <pc:sldMk cId="2508815024" sldId="257"/>
            <ac:spMk id="386" creationId="{D8C9BDAA-0390-4B39-9B5C-BC95E5120DA4}"/>
          </ac:spMkLst>
        </pc:spChg>
        <pc:spChg chg="add del">
          <ac:chgData name="ANANDHAN Naveen" userId="55b3b27a-fc65-4ea3-bb3e-795508bedd91" providerId="ADAL" clId="{A2ED450C-72DA-4A76-9CAB-1DCC2CE98417}" dt="2023-08-28T14:19:02.603" v="419" actId="26606"/>
          <ac:spMkLst>
            <pc:docMk/>
            <pc:sldMk cId="2508815024" sldId="257"/>
            <ac:spMk id="388" creationId="{F9DB1FE5-9D46-433B-99D1-2F1B8DC79855}"/>
          </ac:spMkLst>
        </pc:spChg>
        <pc:spChg chg="add del">
          <ac:chgData name="ANANDHAN Naveen" userId="55b3b27a-fc65-4ea3-bb3e-795508bedd91" providerId="ADAL" clId="{A2ED450C-72DA-4A76-9CAB-1DCC2CE98417}" dt="2023-08-28T14:18:06.695" v="393" actId="26606"/>
          <ac:spMkLst>
            <pc:docMk/>
            <pc:sldMk cId="2508815024" sldId="257"/>
            <ac:spMk id="393" creationId="{7DE3B1B8-DC38-48E8-8C31-EF790659B582}"/>
          </ac:spMkLst>
        </pc:spChg>
        <pc:spChg chg="add del">
          <ac:chgData name="ANANDHAN Naveen" userId="55b3b27a-fc65-4ea3-bb3e-795508bedd91" providerId="ADAL" clId="{A2ED450C-72DA-4A76-9CAB-1DCC2CE98417}" dt="2023-08-28T14:18:06.695" v="393" actId="26606"/>
          <ac:spMkLst>
            <pc:docMk/>
            <pc:sldMk cId="2508815024" sldId="257"/>
            <ac:spMk id="395" creationId="{9E63FFFE-1DB2-4A0F-B495-35782F162299}"/>
          </ac:spMkLst>
        </pc:spChg>
        <pc:spChg chg="add del">
          <ac:chgData name="ANANDHAN Naveen" userId="55b3b27a-fc65-4ea3-bb3e-795508bedd91" providerId="ADAL" clId="{A2ED450C-72DA-4A76-9CAB-1DCC2CE98417}" dt="2023-08-28T14:18:06.695" v="393" actId="26606"/>
          <ac:spMkLst>
            <pc:docMk/>
            <pc:sldMk cId="2508815024" sldId="257"/>
            <ac:spMk id="399" creationId="{73734CDA-1CE8-4F1C-B0B3-AAB252B0135C}"/>
          </ac:spMkLst>
        </pc:spChg>
        <pc:spChg chg="add del">
          <ac:chgData name="ANANDHAN Naveen" userId="55b3b27a-fc65-4ea3-bb3e-795508bedd91" providerId="ADAL" clId="{A2ED450C-72DA-4A76-9CAB-1DCC2CE98417}" dt="2023-08-28T14:18:06.695" v="393" actId="26606"/>
          <ac:spMkLst>
            <pc:docMk/>
            <pc:sldMk cId="2508815024" sldId="257"/>
            <ac:spMk id="403" creationId="{29765C2F-E3D0-4261-9A4A-F97B2C609AD8}"/>
          </ac:spMkLst>
        </pc:spChg>
        <pc:spChg chg="add del">
          <ac:chgData name="ANANDHAN Naveen" userId="55b3b27a-fc65-4ea3-bb3e-795508bedd91" providerId="ADAL" clId="{A2ED450C-72DA-4A76-9CAB-1DCC2CE98417}" dt="2023-08-28T14:18:06.695" v="393" actId="26606"/>
          <ac:spMkLst>
            <pc:docMk/>
            <pc:sldMk cId="2508815024" sldId="257"/>
            <ac:spMk id="405" creationId="{6638892E-C2A5-4DB9-B4D3-22B4DA4B3687}"/>
          </ac:spMkLst>
        </pc:spChg>
        <pc:spChg chg="add del">
          <ac:chgData name="ANANDHAN Naveen" userId="55b3b27a-fc65-4ea3-bb3e-795508bedd91" providerId="ADAL" clId="{A2ED450C-72DA-4A76-9CAB-1DCC2CE98417}" dt="2023-08-28T14:18:10.006" v="395" actId="26606"/>
          <ac:spMkLst>
            <pc:docMk/>
            <pc:sldMk cId="2508815024" sldId="257"/>
            <ac:spMk id="407" creationId="{7DE3B1B8-DC38-48E8-8C31-EF790659B582}"/>
          </ac:spMkLst>
        </pc:spChg>
        <pc:spChg chg="add del">
          <ac:chgData name="ANANDHAN Naveen" userId="55b3b27a-fc65-4ea3-bb3e-795508bedd91" providerId="ADAL" clId="{A2ED450C-72DA-4A76-9CAB-1DCC2CE98417}" dt="2023-08-28T14:18:10.006" v="395" actId="26606"/>
          <ac:spMkLst>
            <pc:docMk/>
            <pc:sldMk cId="2508815024" sldId="257"/>
            <ac:spMk id="408" creationId="{9E63FFFE-1DB2-4A0F-B495-35782F162299}"/>
          </ac:spMkLst>
        </pc:spChg>
        <pc:spChg chg="add del">
          <ac:chgData name="ANANDHAN Naveen" userId="55b3b27a-fc65-4ea3-bb3e-795508bedd91" providerId="ADAL" clId="{A2ED450C-72DA-4A76-9CAB-1DCC2CE98417}" dt="2023-08-28T14:18:10.006" v="395" actId="26606"/>
          <ac:spMkLst>
            <pc:docMk/>
            <pc:sldMk cId="2508815024" sldId="257"/>
            <ac:spMk id="410" creationId="{E9BA134F-37B6-498A-B46D-040B86E5DA35}"/>
          </ac:spMkLst>
        </pc:spChg>
        <pc:spChg chg="add del">
          <ac:chgData name="ANANDHAN Naveen" userId="55b3b27a-fc65-4ea3-bb3e-795508bedd91" providerId="ADAL" clId="{A2ED450C-72DA-4A76-9CAB-1DCC2CE98417}" dt="2023-08-28T14:18:10.006" v="395" actId="26606"/>
          <ac:spMkLst>
            <pc:docMk/>
            <pc:sldMk cId="2508815024" sldId="257"/>
            <ac:spMk id="411" creationId="{2BFE3F30-11E0-4842-8523-7222538C8293}"/>
          </ac:spMkLst>
        </pc:spChg>
        <pc:spChg chg="add del">
          <ac:chgData name="ANANDHAN Naveen" userId="55b3b27a-fc65-4ea3-bb3e-795508bedd91" providerId="ADAL" clId="{A2ED450C-72DA-4A76-9CAB-1DCC2CE98417}" dt="2023-08-28T14:18:10.006" v="395" actId="26606"/>
          <ac:spMkLst>
            <pc:docMk/>
            <pc:sldMk cId="2508815024" sldId="257"/>
            <ac:spMk id="412" creationId="{3BC04142-131F-4352-8F66-1B161AF72EB0}"/>
          </ac:spMkLst>
        </pc:spChg>
        <pc:spChg chg="add del">
          <ac:chgData name="ANANDHAN Naveen" userId="55b3b27a-fc65-4ea3-bb3e-795508bedd91" providerId="ADAL" clId="{A2ED450C-72DA-4A76-9CAB-1DCC2CE98417}" dt="2023-08-28T14:18:13.191" v="397" actId="26606"/>
          <ac:spMkLst>
            <pc:docMk/>
            <pc:sldMk cId="2508815024" sldId="257"/>
            <ac:spMk id="414" creationId="{7DE3B1B8-DC38-48E8-8C31-EF790659B582}"/>
          </ac:spMkLst>
        </pc:spChg>
        <pc:spChg chg="add del">
          <ac:chgData name="ANANDHAN Naveen" userId="55b3b27a-fc65-4ea3-bb3e-795508bedd91" providerId="ADAL" clId="{A2ED450C-72DA-4A76-9CAB-1DCC2CE98417}" dt="2023-08-28T14:18:13.191" v="397" actId="26606"/>
          <ac:spMkLst>
            <pc:docMk/>
            <pc:sldMk cId="2508815024" sldId="257"/>
            <ac:spMk id="415" creationId="{9E63FFFE-1DB2-4A0F-B495-35782F162299}"/>
          </ac:spMkLst>
        </pc:spChg>
        <pc:spChg chg="add del">
          <ac:chgData name="ANANDHAN Naveen" userId="55b3b27a-fc65-4ea3-bb3e-795508bedd91" providerId="ADAL" clId="{A2ED450C-72DA-4A76-9CAB-1DCC2CE98417}" dt="2023-08-28T14:18:13.191" v="397" actId="26606"/>
          <ac:spMkLst>
            <pc:docMk/>
            <pc:sldMk cId="2508815024" sldId="257"/>
            <ac:spMk id="417" creationId="{08CB54FC-0B2A-4107-9A70-958B90B76585}"/>
          </ac:spMkLst>
        </pc:spChg>
        <pc:spChg chg="add del">
          <ac:chgData name="ANANDHAN Naveen" userId="55b3b27a-fc65-4ea3-bb3e-795508bedd91" providerId="ADAL" clId="{A2ED450C-72DA-4A76-9CAB-1DCC2CE98417}" dt="2023-08-28T14:18:13.191" v="397" actId="26606"/>
          <ac:spMkLst>
            <pc:docMk/>
            <pc:sldMk cId="2508815024" sldId="257"/>
            <ac:spMk id="419" creationId="{6587DBF8-5C50-4034-8B79-FE54A01A8E15}"/>
          </ac:spMkLst>
        </pc:spChg>
        <pc:spChg chg="add del">
          <ac:chgData name="ANANDHAN Naveen" userId="55b3b27a-fc65-4ea3-bb3e-795508bedd91" providerId="ADAL" clId="{A2ED450C-72DA-4A76-9CAB-1DCC2CE98417}" dt="2023-08-28T14:18:13.191" v="397" actId="26606"/>
          <ac:spMkLst>
            <pc:docMk/>
            <pc:sldMk cId="2508815024" sldId="257"/>
            <ac:spMk id="420" creationId="{14720853-E885-4BE5-BFE2-24004CEF6952}"/>
          </ac:spMkLst>
        </pc:spChg>
        <pc:spChg chg="add del">
          <ac:chgData name="ANANDHAN Naveen" userId="55b3b27a-fc65-4ea3-bb3e-795508bedd91" providerId="ADAL" clId="{A2ED450C-72DA-4A76-9CAB-1DCC2CE98417}" dt="2023-08-28T14:18:28.725" v="399" actId="26606"/>
          <ac:spMkLst>
            <pc:docMk/>
            <pc:sldMk cId="2508815024" sldId="257"/>
            <ac:spMk id="422" creationId="{7DE3B1B8-DC38-48E8-8C31-EF790659B582}"/>
          </ac:spMkLst>
        </pc:spChg>
        <pc:spChg chg="add del">
          <ac:chgData name="ANANDHAN Naveen" userId="55b3b27a-fc65-4ea3-bb3e-795508bedd91" providerId="ADAL" clId="{A2ED450C-72DA-4A76-9CAB-1DCC2CE98417}" dt="2023-08-28T14:18:28.725" v="399" actId="26606"/>
          <ac:spMkLst>
            <pc:docMk/>
            <pc:sldMk cId="2508815024" sldId="257"/>
            <ac:spMk id="423" creationId="{9E63FFFE-1DB2-4A0F-B495-35782F162299}"/>
          </ac:spMkLst>
        </pc:spChg>
        <pc:spChg chg="add del">
          <ac:chgData name="ANANDHAN Naveen" userId="55b3b27a-fc65-4ea3-bb3e-795508bedd91" providerId="ADAL" clId="{A2ED450C-72DA-4A76-9CAB-1DCC2CE98417}" dt="2023-08-28T14:18:28.725" v="399" actId="26606"/>
          <ac:spMkLst>
            <pc:docMk/>
            <pc:sldMk cId="2508815024" sldId="257"/>
            <ac:spMk id="425" creationId="{F64BBAA4-C62B-4146-B49F-FE4CC4655EE0}"/>
          </ac:spMkLst>
        </pc:spChg>
        <pc:spChg chg="add del">
          <ac:chgData name="ANANDHAN Naveen" userId="55b3b27a-fc65-4ea3-bb3e-795508bedd91" providerId="ADAL" clId="{A2ED450C-72DA-4A76-9CAB-1DCC2CE98417}" dt="2023-08-28T14:18:28.725" v="399" actId="26606"/>
          <ac:spMkLst>
            <pc:docMk/>
            <pc:sldMk cId="2508815024" sldId="257"/>
            <ac:spMk id="426" creationId="{77C34054-98F8-4229-885E-04C525969C5E}"/>
          </ac:spMkLst>
        </pc:spChg>
        <pc:spChg chg="add del">
          <ac:chgData name="ANANDHAN Naveen" userId="55b3b27a-fc65-4ea3-bb3e-795508bedd91" providerId="ADAL" clId="{A2ED450C-72DA-4A76-9CAB-1DCC2CE98417}" dt="2023-08-28T14:18:28.725" v="399" actId="26606"/>
          <ac:spMkLst>
            <pc:docMk/>
            <pc:sldMk cId="2508815024" sldId="257"/>
            <ac:spMk id="427" creationId="{22AAB964-B835-4B93-A1F3-4A30D1F38589}"/>
          </ac:spMkLst>
        </pc:spChg>
        <pc:spChg chg="add del">
          <ac:chgData name="ANANDHAN Naveen" userId="55b3b27a-fc65-4ea3-bb3e-795508bedd91" providerId="ADAL" clId="{A2ED450C-72DA-4A76-9CAB-1DCC2CE98417}" dt="2023-08-28T14:18:54.884" v="411" actId="26606"/>
          <ac:spMkLst>
            <pc:docMk/>
            <pc:sldMk cId="2508815024" sldId="257"/>
            <ac:spMk id="429" creationId="{7DE3B1B8-DC38-48E8-8C31-EF790659B582}"/>
          </ac:spMkLst>
        </pc:spChg>
        <pc:spChg chg="add del">
          <ac:chgData name="ANANDHAN Naveen" userId="55b3b27a-fc65-4ea3-bb3e-795508bedd91" providerId="ADAL" clId="{A2ED450C-72DA-4A76-9CAB-1DCC2CE98417}" dt="2023-08-28T14:18:54.884" v="411" actId="26606"/>
          <ac:spMkLst>
            <pc:docMk/>
            <pc:sldMk cId="2508815024" sldId="257"/>
            <ac:spMk id="430" creationId="{9E63FFFE-1DB2-4A0F-B495-35782F162299}"/>
          </ac:spMkLst>
        </pc:spChg>
        <pc:spChg chg="add del">
          <ac:chgData name="ANANDHAN Naveen" userId="55b3b27a-fc65-4ea3-bb3e-795508bedd91" providerId="ADAL" clId="{A2ED450C-72DA-4A76-9CAB-1DCC2CE98417}" dt="2023-08-28T14:18:54.884" v="411" actId="26606"/>
          <ac:spMkLst>
            <pc:docMk/>
            <pc:sldMk cId="2508815024" sldId="257"/>
            <ac:spMk id="432" creationId="{0AB6E427-3F73-4C06-A5D5-AE52C3883B50}"/>
          </ac:spMkLst>
        </pc:spChg>
        <pc:spChg chg="add del">
          <ac:chgData name="ANANDHAN Naveen" userId="55b3b27a-fc65-4ea3-bb3e-795508bedd91" providerId="ADAL" clId="{A2ED450C-72DA-4A76-9CAB-1DCC2CE98417}" dt="2023-08-28T14:18:54.884" v="411" actId="26606"/>
          <ac:spMkLst>
            <pc:docMk/>
            <pc:sldMk cId="2508815024" sldId="257"/>
            <ac:spMk id="433" creationId="{D8C9BDAA-0390-4B39-9B5C-BC95E5120DA4}"/>
          </ac:spMkLst>
        </pc:spChg>
        <pc:spChg chg="add del">
          <ac:chgData name="ANANDHAN Naveen" userId="55b3b27a-fc65-4ea3-bb3e-795508bedd91" providerId="ADAL" clId="{A2ED450C-72DA-4A76-9CAB-1DCC2CE98417}" dt="2023-08-28T14:18:54.884" v="411" actId="26606"/>
          <ac:spMkLst>
            <pc:docMk/>
            <pc:sldMk cId="2508815024" sldId="257"/>
            <ac:spMk id="434" creationId="{F9DB1FE5-9D46-433B-99D1-2F1B8DC79855}"/>
          </ac:spMkLst>
        </pc:spChg>
        <pc:graphicFrameChg chg="add del">
          <ac:chgData name="ANANDHAN Naveen" userId="55b3b27a-fc65-4ea3-bb3e-795508bedd91" providerId="ADAL" clId="{A2ED450C-72DA-4A76-9CAB-1DCC2CE98417}" dt="2023-08-28T14:00:20.385" v="123" actId="26606"/>
          <ac:graphicFrameMkLst>
            <pc:docMk/>
            <pc:sldMk cId="2508815024" sldId="257"/>
            <ac:graphicFrameMk id="7" creationId="{A38ACA5F-D419-7A2E-011C-658E090C0127}"/>
          </ac:graphicFrameMkLst>
        </pc:graphicFrameChg>
        <pc:graphicFrameChg chg="add del">
          <ac:chgData name="ANANDHAN Naveen" userId="55b3b27a-fc65-4ea3-bb3e-795508bedd91" providerId="ADAL" clId="{A2ED450C-72DA-4A76-9CAB-1DCC2CE98417}" dt="2023-08-28T14:00:22.959" v="125" actId="26606"/>
          <ac:graphicFrameMkLst>
            <pc:docMk/>
            <pc:sldMk cId="2508815024" sldId="257"/>
            <ac:graphicFrameMk id="29" creationId="{5EFD0A7D-A9B3-67BF-DA34-154E4FAE47A8}"/>
          </ac:graphicFrameMkLst>
        </pc:graphicFrameChg>
        <pc:graphicFrameChg chg="add del">
          <ac:chgData name="ANANDHAN Naveen" userId="55b3b27a-fc65-4ea3-bb3e-795508bedd91" providerId="ADAL" clId="{A2ED450C-72DA-4A76-9CAB-1DCC2CE98417}" dt="2023-08-28T14:00:26.505" v="127" actId="26606"/>
          <ac:graphicFrameMkLst>
            <pc:docMk/>
            <pc:sldMk cId="2508815024" sldId="257"/>
            <ac:graphicFrameMk id="34" creationId="{B1A9DA12-242B-9BE0-07F6-166F884461F5}"/>
          </ac:graphicFrameMkLst>
        </pc:graphicFrameChg>
        <pc:graphicFrameChg chg="add del">
          <ac:chgData name="ANANDHAN Naveen" userId="55b3b27a-fc65-4ea3-bb3e-795508bedd91" providerId="ADAL" clId="{A2ED450C-72DA-4A76-9CAB-1DCC2CE98417}" dt="2023-08-28T14:00:34.001" v="129" actId="26606"/>
          <ac:graphicFrameMkLst>
            <pc:docMk/>
            <pc:sldMk cId="2508815024" sldId="257"/>
            <ac:graphicFrameMk id="43" creationId="{2B8FF597-2F1A-E5DF-8E19-C9B57A384627}"/>
          </ac:graphicFrameMkLst>
        </pc:graphicFrameChg>
        <pc:graphicFrameChg chg="add del">
          <ac:chgData name="ANANDHAN Naveen" userId="55b3b27a-fc65-4ea3-bb3e-795508bedd91" providerId="ADAL" clId="{A2ED450C-72DA-4A76-9CAB-1DCC2CE98417}" dt="2023-08-28T14:00:36.347" v="133" actId="26606"/>
          <ac:graphicFrameMkLst>
            <pc:docMk/>
            <pc:sldMk cId="2508815024" sldId="257"/>
            <ac:graphicFrameMk id="59" creationId="{A38ACA5F-D419-7A2E-011C-658E090C0127}"/>
          </ac:graphicFrameMkLst>
        </pc:graphicFrameChg>
        <pc:graphicFrameChg chg="add del">
          <ac:chgData name="ANANDHAN Naveen" userId="55b3b27a-fc65-4ea3-bb3e-795508bedd91" providerId="ADAL" clId="{A2ED450C-72DA-4A76-9CAB-1DCC2CE98417}" dt="2023-08-28T14:00:47.946" v="137" actId="26606"/>
          <ac:graphicFrameMkLst>
            <pc:docMk/>
            <pc:sldMk cId="2508815024" sldId="257"/>
            <ac:graphicFrameMk id="75" creationId="{A38ACA5F-D419-7A2E-011C-658E090C0127}"/>
          </ac:graphicFrameMkLst>
        </pc:graphicFrameChg>
        <pc:graphicFrameChg chg="add del">
          <ac:chgData name="ANANDHAN Naveen" userId="55b3b27a-fc65-4ea3-bb3e-795508bedd91" providerId="ADAL" clId="{A2ED450C-72DA-4A76-9CAB-1DCC2CE98417}" dt="2023-08-28T14:00:48.716" v="139" actId="26606"/>
          <ac:graphicFrameMkLst>
            <pc:docMk/>
            <pc:sldMk cId="2508815024" sldId="257"/>
            <ac:graphicFrameMk id="83" creationId="{5EFD0A7D-A9B3-67BF-DA34-154E4FAE47A8}"/>
          </ac:graphicFrameMkLst>
        </pc:graphicFrameChg>
        <pc:graphicFrameChg chg="add del">
          <ac:chgData name="ANANDHAN Naveen" userId="55b3b27a-fc65-4ea3-bb3e-795508bedd91" providerId="ADAL" clId="{A2ED450C-72DA-4A76-9CAB-1DCC2CE98417}" dt="2023-08-28T14:00:50.256" v="141" actId="26606"/>
          <ac:graphicFrameMkLst>
            <pc:docMk/>
            <pc:sldMk cId="2508815024" sldId="257"/>
            <ac:graphicFrameMk id="88" creationId="{B1A9DA12-242B-9BE0-07F6-166F884461F5}"/>
          </ac:graphicFrameMkLst>
        </pc:graphicFrameChg>
        <pc:graphicFrameChg chg="add del">
          <ac:chgData name="ANANDHAN Naveen" userId="55b3b27a-fc65-4ea3-bb3e-795508bedd91" providerId="ADAL" clId="{A2ED450C-72DA-4A76-9CAB-1DCC2CE98417}" dt="2023-08-28T14:00:51.102" v="143" actId="26606"/>
          <ac:graphicFrameMkLst>
            <pc:docMk/>
            <pc:sldMk cId="2508815024" sldId="257"/>
            <ac:graphicFrameMk id="97" creationId="{2B8FF597-2F1A-E5DF-8E19-C9B57A384627}"/>
          </ac:graphicFrameMkLst>
        </pc:graphicFrameChg>
        <pc:graphicFrameChg chg="add del">
          <ac:chgData name="ANANDHAN Naveen" userId="55b3b27a-fc65-4ea3-bb3e-795508bedd91" providerId="ADAL" clId="{A2ED450C-72DA-4A76-9CAB-1DCC2CE98417}" dt="2023-08-28T14:00:57.500" v="147" actId="26606"/>
          <ac:graphicFrameMkLst>
            <pc:docMk/>
            <pc:sldMk cId="2508815024" sldId="257"/>
            <ac:graphicFrameMk id="107" creationId="{13C2F810-5D59-6686-320A-612B8665BDF0}"/>
          </ac:graphicFrameMkLst>
        </pc:graphicFrameChg>
        <pc:graphicFrameChg chg="add del">
          <ac:chgData name="ANANDHAN Naveen" userId="55b3b27a-fc65-4ea3-bb3e-795508bedd91" providerId="ADAL" clId="{A2ED450C-72DA-4A76-9CAB-1DCC2CE98417}" dt="2023-08-28T14:00:59.967" v="149" actId="26606"/>
          <ac:graphicFrameMkLst>
            <pc:docMk/>
            <pc:sldMk cId="2508815024" sldId="257"/>
            <ac:graphicFrameMk id="109" creationId="{333A853C-81A9-7C7D-F71E-DF11BC9F8E1F}"/>
          </ac:graphicFrameMkLst>
        </pc:graphicFrameChg>
        <pc:graphicFrameChg chg="add del">
          <ac:chgData name="ANANDHAN Naveen" userId="55b3b27a-fc65-4ea3-bb3e-795508bedd91" providerId="ADAL" clId="{A2ED450C-72DA-4A76-9CAB-1DCC2CE98417}" dt="2023-08-28T14:01:01.086" v="151" actId="26606"/>
          <ac:graphicFrameMkLst>
            <pc:docMk/>
            <pc:sldMk cId="2508815024" sldId="257"/>
            <ac:graphicFrameMk id="111" creationId="{269EF019-8625-1070-C1F1-7EC544AFBAE5}"/>
          </ac:graphicFrameMkLst>
        </pc:graphicFrameChg>
        <pc:graphicFrameChg chg="add del">
          <ac:chgData name="ANANDHAN Naveen" userId="55b3b27a-fc65-4ea3-bb3e-795508bedd91" providerId="ADAL" clId="{A2ED450C-72DA-4A76-9CAB-1DCC2CE98417}" dt="2023-08-28T14:01:05.910" v="153" actId="26606"/>
          <ac:graphicFrameMkLst>
            <pc:docMk/>
            <pc:sldMk cId="2508815024" sldId="257"/>
            <ac:graphicFrameMk id="113" creationId="{43F8E761-44CA-2295-DBC4-3BEC64C57037}"/>
          </ac:graphicFrameMkLst>
        </pc:graphicFrameChg>
        <pc:graphicFrameChg chg="add del">
          <ac:chgData name="ANANDHAN Naveen" userId="55b3b27a-fc65-4ea3-bb3e-795508bedd91" providerId="ADAL" clId="{A2ED450C-72DA-4A76-9CAB-1DCC2CE98417}" dt="2023-08-28T14:01:25.281" v="165" actId="26606"/>
          <ac:graphicFrameMkLst>
            <pc:docMk/>
            <pc:sldMk cId="2508815024" sldId="257"/>
            <ac:graphicFrameMk id="158" creationId="{A38ACA5F-D419-7A2E-011C-658E090C0127}"/>
          </ac:graphicFrameMkLst>
        </pc:graphicFrameChg>
        <pc:graphicFrameChg chg="add del">
          <ac:chgData name="ANANDHAN Naveen" userId="55b3b27a-fc65-4ea3-bb3e-795508bedd91" providerId="ADAL" clId="{A2ED450C-72DA-4A76-9CAB-1DCC2CE98417}" dt="2023-08-28T14:02:48.626" v="188" actId="26606"/>
          <ac:graphicFrameMkLst>
            <pc:docMk/>
            <pc:sldMk cId="2508815024" sldId="257"/>
            <ac:graphicFrameMk id="178" creationId="{BDB86673-D13E-5E4D-601E-5CA387E7F615}"/>
          </ac:graphicFrameMkLst>
        </pc:graphicFrameChg>
        <pc:graphicFrameChg chg="add del">
          <ac:chgData name="ANANDHAN Naveen" userId="55b3b27a-fc65-4ea3-bb3e-795508bedd91" providerId="ADAL" clId="{A2ED450C-72DA-4A76-9CAB-1DCC2CE98417}" dt="2023-08-28T14:02:53.647" v="190" actId="26606"/>
          <ac:graphicFrameMkLst>
            <pc:docMk/>
            <pc:sldMk cId="2508815024" sldId="257"/>
            <ac:graphicFrameMk id="197" creationId="{61AAB907-6522-79FB-36AA-591E9C32D959}"/>
          </ac:graphicFrameMkLst>
        </pc:graphicFrameChg>
        <pc:graphicFrameChg chg="add del">
          <ac:chgData name="ANANDHAN Naveen" userId="55b3b27a-fc65-4ea3-bb3e-795508bedd91" providerId="ADAL" clId="{A2ED450C-72DA-4A76-9CAB-1DCC2CE98417}" dt="2023-08-28T14:02:54.564" v="192" actId="26606"/>
          <ac:graphicFrameMkLst>
            <pc:docMk/>
            <pc:sldMk cId="2508815024" sldId="257"/>
            <ac:graphicFrameMk id="206" creationId="{CD3B118B-B8BE-88B3-3084-FDDAB1B71140}"/>
          </ac:graphicFrameMkLst>
        </pc:graphicFrameChg>
        <pc:graphicFrameChg chg="add del">
          <ac:chgData name="ANANDHAN Naveen" userId="55b3b27a-fc65-4ea3-bb3e-795508bedd91" providerId="ADAL" clId="{A2ED450C-72DA-4A76-9CAB-1DCC2CE98417}" dt="2023-08-28T14:02:57.203" v="196" actId="26606"/>
          <ac:graphicFrameMkLst>
            <pc:docMk/>
            <pc:sldMk cId="2508815024" sldId="257"/>
            <ac:graphicFrameMk id="213" creationId="{C8B6170B-02CE-4827-1ECD-6741E7273F55}"/>
          </ac:graphicFrameMkLst>
        </pc:graphicFrameChg>
        <pc:graphicFrameChg chg="add del">
          <ac:chgData name="ANANDHAN Naveen" userId="55b3b27a-fc65-4ea3-bb3e-795508bedd91" providerId="ADAL" clId="{A2ED450C-72DA-4A76-9CAB-1DCC2CE98417}" dt="2023-08-28T14:03:02.918" v="204" actId="26606"/>
          <ac:graphicFrameMkLst>
            <pc:docMk/>
            <pc:sldMk cId="2508815024" sldId="257"/>
            <ac:graphicFrameMk id="245" creationId="{BDB86673-D13E-5E4D-601E-5CA387E7F615}"/>
          </ac:graphicFrameMkLst>
        </pc:graphicFrameChg>
        <pc:graphicFrameChg chg="add del">
          <ac:chgData name="ANANDHAN Naveen" userId="55b3b27a-fc65-4ea3-bb3e-795508bedd91" providerId="ADAL" clId="{A2ED450C-72DA-4A76-9CAB-1DCC2CE98417}" dt="2023-08-28T14:03:11.399" v="206" actId="26606"/>
          <ac:graphicFrameMkLst>
            <pc:docMk/>
            <pc:sldMk cId="2508815024" sldId="257"/>
            <ac:graphicFrameMk id="250" creationId="{61AAB907-6522-79FB-36AA-591E9C32D959}"/>
          </ac:graphicFrameMkLst>
        </pc:graphicFrameChg>
        <pc:graphicFrameChg chg="add del">
          <ac:chgData name="ANANDHAN Naveen" userId="55b3b27a-fc65-4ea3-bb3e-795508bedd91" providerId="ADAL" clId="{A2ED450C-72DA-4A76-9CAB-1DCC2CE98417}" dt="2023-08-28T14:03:16.998" v="212" actId="26606"/>
          <ac:graphicFrameMkLst>
            <pc:docMk/>
            <pc:sldMk cId="2508815024" sldId="257"/>
            <ac:graphicFrameMk id="274" creationId="{BDB86673-D13E-5E4D-601E-5CA387E7F615}"/>
          </ac:graphicFrameMkLst>
        </pc:graphicFrameChg>
        <pc:graphicFrameChg chg="add del">
          <ac:chgData name="ANANDHAN Naveen" userId="55b3b27a-fc65-4ea3-bb3e-795508bedd91" providerId="ADAL" clId="{A2ED450C-72DA-4A76-9CAB-1DCC2CE98417}" dt="2023-08-28T14:03:23.400" v="214" actId="26606"/>
          <ac:graphicFrameMkLst>
            <pc:docMk/>
            <pc:sldMk cId="2508815024" sldId="257"/>
            <ac:graphicFrameMk id="279" creationId="{61AAB907-6522-79FB-36AA-591E9C32D959}"/>
          </ac:graphicFrameMkLst>
        </pc:graphicFrameChg>
        <pc:graphicFrameChg chg="add del">
          <ac:chgData name="ANANDHAN Naveen" userId="55b3b27a-fc65-4ea3-bb3e-795508bedd91" providerId="ADAL" clId="{A2ED450C-72DA-4A76-9CAB-1DCC2CE98417}" dt="2023-08-28T14:03:27.013" v="216" actId="26606"/>
          <ac:graphicFrameMkLst>
            <pc:docMk/>
            <pc:sldMk cId="2508815024" sldId="257"/>
            <ac:graphicFrameMk id="287" creationId="{A038D9E3-306F-020C-29ED-3DA9D5B9D9A2}"/>
          </ac:graphicFrameMkLst>
        </pc:graphicFrameChg>
        <pc:graphicFrameChg chg="add del">
          <ac:chgData name="ANANDHAN Naveen" userId="55b3b27a-fc65-4ea3-bb3e-795508bedd91" providerId="ADAL" clId="{A2ED450C-72DA-4A76-9CAB-1DCC2CE98417}" dt="2023-08-28T14:03:29.552" v="218" actId="26606"/>
          <ac:graphicFrameMkLst>
            <pc:docMk/>
            <pc:sldMk cId="2508815024" sldId="257"/>
            <ac:graphicFrameMk id="292" creationId="{C8B6170B-02CE-4827-1ECD-6741E7273F55}"/>
          </ac:graphicFrameMkLst>
        </pc:graphicFrameChg>
        <pc:graphicFrameChg chg="add del">
          <ac:chgData name="ANANDHAN Naveen" userId="55b3b27a-fc65-4ea3-bb3e-795508bedd91" providerId="ADAL" clId="{A2ED450C-72DA-4A76-9CAB-1DCC2CE98417}" dt="2023-08-28T14:03:34.570" v="222" actId="26606"/>
          <ac:graphicFrameMkLst>
            <pc:docMk/>
            <pc:sldMk cId="2508815024" sldId="257"/>
            <ac:graphicFrameMk id="309" creationId="{CD3B118B-B8BE-88B3-3084-FDDAB1B71140}"/>
          </ac:graphicFrameMkLst>
        </pc:graphicFrameChg>
        <pc:graphicFrameChg chg="add del">
          <ac:chgData name="ANANDHAN Naveen" userId="55b3b27a-fc65-4ea3-bb3e-795508bedd91" providerId="ADAL" clId="{A2ED450C-72DA-4A76-9CAB-1DCC2CE98417}" dt="2023-08-28T14:13:38.859" v="264" actId="26606"/>
          <ac:graphicFrameMkLst>
            <pc:docMk/>
            <pc:sldMk cId="2508815024" sldId="257"/>
            <ac:graphicFrameMk id="349" creationId="{4FC1F021-54B3-3C74-9C97-E36428A1CEEC}"/>
          </ac:graphicFrameMkLst>
        </pc:graphicFrameChg>
        <pc:picChg chg="add mod">
          <ac:chgData name="ANANDHAN Naveen" userId="55b3b27a-fc65-4ea3-bb3e-795508bedd91" providerId="ADAL" clId="{A2ED450C-72DA-4A76-9CAB-1DCC2CE98417}" dt="2023-08-28T14:20:35.444" v="436" actId="207"/>
          <ac:picMkLst>
            <pc:docMk/>
            <pc:sldMk cId="2508815024" sldId="257"/>
            <ac:picMk id="179" creationId="{056C9DA5-85EE-AE66-23CE-89B5ADD71CB9}"/>
          </ac:picMkLst>
        </pc:picChg>
        <pc:picChg chg="add del mod">
          <ac:chgData name="ANANDHAN Naveen" userId="55b3b27a-fc65-4ea3-bb3e-795508bedd91" providerId="ADAL" clId="{A2ED450C-72DA-4A76-9CAB-1DCC2CE98417}" dt="2023-08-28T14:19:02.603" v="419" actId="26606"/>
          <ac:picMkLst>
            <pc:docMk/>
            <pc:sldMk cId="2508815024" sldId="257"/>
            <ac:picMk id="375" creationId="{3E174B15-6AF9-4BEE-4B76-0383B213C4CA}"/>
          </ac:picMkLst>
        </pc:picChg>
        <pc:cxnChg chg="add del">
          <ac:chgData name="ANANDHAN Naveen" userId="55b3b27a-fc65-4ea3-bb3e-795508bedd91" providerId="ADAL" clId="{A2ED450C-72DA-4A76-9CAB-1DCC2CE98417}" dt="2023-08-28T14:00:20.385" v="123" actId="26606"/>
          <ac:cxnSpMkLst>
            <pc:docMk/>
            <pc:sldMk cId="2508815024" sldId="257"/>
            <ac:cxnSpMk id="11" creationId="{C6DEF8F9-FFEF-4EDB-8A06-8A7884ED42E0}"/>
          </ac:cxnSpMkLst>
        </pc:cxnChg>
        <pc:cxnChg chg="add del">
          <ac:chgData name="ANANDHAN Naveen" userId="55b3b27a-fc65-4ea3-bb3e-795508bedd91" providerId="ADAL" clId="{A2ED450C-72DA-4A76-9CAB-1DCC2CE98417}" dt="2023-08-28T14:00:12.365" v="121" actId="26606"/>
          <ac:cxnSpMkLst>
            <pc:docMk/>
            <pc:sldMk cId="2508815024" sldId="257"/>
            <ac:cxnSpMk id="14" creationId="{E161BEBD-A23C-409E-ABC7-73F9EDC02F20}"/>
          </ac:cxnSpMkLst>
        </pc:cxnChg>
        <pc:cxnChg chg="add del">
          <ac:chgData name="ANANDHAN Naveen" userId="55b3b27a-fc65-4ea3-bb3e-795508bedd91" providerId="ADAL" clId="{A2ED450C-72DA-4A76-9CAB-1DCC2CE98417}" dt="2023-08-28T14:00:22.959" v="125" actId="26606"/>
          <ac:cxnSpMkLst>
            <pc:docMk/>
            <pc:sldMk cId="2508815024" sldId="257"/>
            <ac:cxnSpMk id="23" creationId="{C6DEF8F9-FFEF-4EDB-8A06-8A7884ED42E0}"/>
          </ac:cxnSpMkLst>
        </pc:cxnChg>
        <pc:cxnChg chg="add del">
          <ac:chgData name="ANANDHAN Naveen" userId="55b3b27a-fc65-4ea3-bb3e-795508bedd91" providerId="ADAL" clId="{A2ED450C-72DA-4A76-9CAB-1DCC2CE98417}" dt="2023-08-28T14:00:26.505" v="127" actId="26606"/>
          <ac:cxnSpMkLst>
            <pc:docMk/>
            <pc:sldMk cId="2508815024" sldId="257"/>
            <ac:cxnSpMk id="33" creationId="{4418FCD2-8448-4A81-8EB4-72250F7827B4}"/>
          </ac:cxnSpMkLst>
        </pc:cxnChg>
        <pc:cxnChg chg="add del">
          <ac:chgData name="ANANDHAN Naveen" userId="55b3b27a-fc65-4ea3-bb3e-795508bedd91" providerId="ADAL" clId="{A2ED450C-72DA-4A76-9CAB-1DCC2CE98417}" dt="2023-08-28T14:00:34.001" v="129" actId="26606"/>
          <ac:cxnSpMkLst>
            <pc:docMk/>
            <pc:sldMk cId="2508815024" sldId="257"/>
            <ac:cxnSpMk id="38" creationId="{4418FCD2-8448-4A81-8EB4-72250F7827B4}"/>
          </ac:cxnSpMkLst>
        </pc:cxnChg>
        <pc:cxnChg chg="add del">
          <ac:chgData name="ANANDHAN Naveen" userId="55b3b27a-fc65-4ea3-bb3e-795508bedd91" providerId="ADAL" clId="{A2ED450C-72DA-4A76-9CAB-1DCC2CE98417}" dt="2023-08-28T14:00:34.001" v="129" actId="26606"/>
          <ac:cxnSpMkLst>
            <pc:docMk/>
            <pc:sldMk cId="2508815024" sldId="257"/>
            <ac:cxnSpMk id="40" creationId="{06DA680F-F6AC-453E-A8BF-C5BDED2851DE}"/>
          </ac:cxnSpMkLst>
        </pc:cxnChg>
        <pc:cxnChg chg="add del">
          <ac:chgData name="ANANDHAN Naveen" userId="55b3b27a-fc65-4ea3-bb3e-795508bedd91" providerId="ADAL" clId="{A2ED450C-72DA-4A76-9CAB-1DCC2CE98417}" dt="2023-08-28T14:00:35.200" v="131" actId="26606"/>
          <ac:cxnSpMkLst>
            <pc:docMk/>
            <pc:sldMk cId="2508815024" sldId="257"/>
            <ac:cxnSpMk id="47" creationId="{E161BEBD-A23C-409E-ABC7-73F9EDC02F20}"/>
          </ac:cxnSpMkLst>
        </pc:cxnChg>
        <pc:cxnChg chg="add del">
          <ac:chgData name="ANANDHAN Naveen" userId="55b3b27a-fc65-4ea3-bb3e-795508bedd91" providerId="ADAL" clId="{A2ED450C-72DA-4A76-9CAB-1DCC2CE98417}" dt="2023-08-28T14:00:36.347" v="133" actId="26606"/>
          <ac:cxnSpMkLst>
            <pc:docMk/>
            <pc:sldMk cId="2508815024" sldId="257"/>
            <ac:cxnSpMk id="53" creationId="{C6DEF8F9-FFEF-4EDB-8A06-8A7884ED42E0}"/>
          </ac:cxnSpMkLst>
        </pc:cxnChg>
        <pc:cxnChg chg="add del">
          <ac:chgData name="ANANDHAN Naveen" userId="55b3b27a-fc65-4ea3-bb3e-795508bedd91" providerId="ADAL" clId="{A2ED450C-72DA-4A76-9CAB-1DCC2CE98417}" dt="2023-08-28T14:00:37.107" v="135" actId="26606"/>
          <ac:cxnSpMkLst>
            <pc:docMk/>
            <pc:sldMk cId="2508815024" sldId="257"/>
            <ac:cxnSpMk id="63" creationId="{E161BEBD-A23C-409E-ABC7-73F9EDC02F20}"/>
          </ac:cxnSpMkLst>
        </pc:cxnChg>
        <pc:cxnChg chg="add del">
          <ac:chgData name="ANANDHAN Naveen" userId="55b3b27a-fc65-4ea3-bb3e-795508bedd91" providerId="ADAL" clId="{A2ED450C-72DA-4A76-9CAB-1DCC2CE98417}" dt="2023-08-28T14:00:47.946" v="137" actId="26606"/>
          <ac:cxnSpMkLst>
            <pc:docMk/>
            <pc:sldMk cId="2508815024" sldId="257"/>
            <ac:cxnSpMk id="69" creationId="{C6DEF8F9-FFEF-4EDB-8A06-8A7884ED42E0}"/>
          </ac:cxnSpMkLst>
        </pc:cxnChg>
        <pc:cxnChg chg="add del">
          <ac:chgData name="ANANDHAN Naveen" userId="55b3b27a-fc65-4ea3-bb3e-795508bedd91" providerId="ADAL" clId="{A2ED450C-72DA-4A76-9CAB-1DCC2CE98417}" dt="2023-08-28T14:00:48.716" v="139" actId="26606"/>
          <ac:cxnSpMkLst>
            <pc:docMk/>
            <pc:sldMk cId="2508815024" sldId="257"/>
            <ac:cxnSpMk id="77" creationId="{C6DEF8F9-FFEF-4EDB-8A06-8A7884ED42E0}"/>
          </ac:cxnSpMkLst>
        </pc:cxnChg>
        <pc:cxnChg chg="add del">
          <ac:chgData name="ANANDHAN Naveen" userId="55b3b27a-fc65-4ea3-bb3e-795508bedd91" providerId="ADAL" clId="{A2ED450C-72DA-4A76-9CAB-1DCC2CE98417}" dt="2023-08-28T14:00:50.256" v="141" actId="26606"/>
          <ac:cxnSpMkLst>
            <pc:docMk/>
            <pc:sldMk cId="2508815024" sldId="257"/>
            <ac:cxnSpMk id="87" creationId="{4418FCD2-8448-4A81-8EB4-72250F7827B4}"/>
          </ac:cxnSpMkLst>
        </pc:cxnChg>
        <pc:cxnChg chg="add del">
          <ac:chgData name="ANANDHAN Naveen" userId="55b3b27a-fc65-4ea3-bb3e-795508bedd91" providerId="ADAL" clId="{A2ED450C-72DA-4A76-9CAB-1DCC2CE98417}" dt="2023-08-28T14:00:51.102" v="143" actId="26606"/>
          <ac:cxnSpMkLst>
            <pc:docMk/>
            <pc:sldMk cId="2508815024" sldId="257"/>
            <ac:cxnSpMk id="92" creationId="{4418FCD2-8448-4A81-8EB4-72250F7827B4}"/>
          </ac:cxnSpMkLst>
        </pc:cxnChg>
        <pc:cxnChg chg="add del">
          <ac:chgData name="ANANDHAN Naveen" userId="55b3b27a-fc65-4ea3-bb3e-795508bedd91" providerId="ADAL" clId="{A2ED450C-72DA-4A76-9CAB-1DCC2CE98417}" dt="2023-08-28T14:00:51.102" v="143" actId="26606"/>
          <ac:cxnSpMkLst>
            <pc:docMk/>
            <pc:sldMk cId="2508815024" sldId="257"/>
            <ac:cxnSpMk id="94" creationId="{06DA680F-F6AC-453E-A8BF-C5BDED2851DE}"/>
          </ac:cxnSpMkLst>
        </pc:cxnChg>
        <pc:cxnChg chg="add del">
          <ac:chgData name="ANANDHAN Naveen" userId="55b3b27a-fc65-4ea3-bb3e-795508bedd91" providerId="ADAL" clId="{A2ED450C-72DA-4A76-9CAB-1DCC2CE98417}" dt="2023-08-28T14:00:53.737" v="145" actId="26606"/>
          <ac:cxnSpMkLst>
            <pc:docMk/>
            <pc:sldMk cId="2508815024" sldId="257"/>
            <ac:cxnSpMk id="101" creationId="{EC97561C-9294-4114-A5D6-9CF6CF68AC74}"/>
          </ac:cxnSpMkLst>
        </pc:cxnChg>
        <pc:cxnChg chg="add del">
          <ac:chgData name="ANANDHAN Naveen" userId="55b3b27a-fc65-4ea3-bb3e-795508bedd91" providerId="ADAL" clId="{A2ED450C-72DA-4A76-9CAB-1DCC2CE98417}" dt="2023-08-28T14:02:44.410" v="183" actId="26606"/>
          <ac:cxnSpMkLst>
            <pc:docMk/>
            <pc:sldMk cId="2508815024" sldId="257"/>
            <ac:cxnSpMk id="114" creationId="{E161BEBD-A23C-409E-ABC7-73F9EDC02F20}"/>
          </ac:cxnSpMkLst>
        </pc:cxnChg>
        <pc:cxnChg chg="add del">
          <ac:chgData name="ANANDHAN Naveen" userId="55b3b27a-fc65-4ea3-bb3e-795508bedd91" providerId="ADAL" clId="{A2ED450C-72DA-4A76-9CAB-1DCC2CE98417}" dt="2023-08-28T14:01:07.415" v="155" actId="26606"/>
          <ac:cxnSpMkLst>
            <pc:docMk/>
            <pc:sldMk cId="2508815024" sldId="257"/>
            <ac:cxnSpMk id="117" creationId="{EC97561C-9294-4114-A5D6-9CF6CF68AC74}"/>
          </ac:cxnSpMkLst>
        </pc:cxnChg>
        <pc:cxnChg chg="add del">
          <ac:chgData name="ANANDHAN Naveen" userId="55b3b27a-fc65-4ea3-bb3e-795508bedd91" providerId="ADAL" clId="{A2ED450C-72DA-4A76-9CAB-1DCC2CE98417}" dt="2023-08-28T14:01:08.639" v="157" actId="26606"/>
          <ac:cxnSpMkLst>
            <pc:docMk/>
            <pc:sldMk cId="2508815024" sldId="257"/>
            <ac:cxnSpMk id="124" creationId="{EC97561C-9294-4114-A5D6-9CF6CF68AC74}"/>
          </ac:cxnSpMkLst>
        </pc:cxnChg>
        <pc:cxnChg chg="add del">
          <ac:chgData name="ANANDHAN Naveen" userId="55b3b27a-fc65-4ea3-bb3e-795508bedd91" providerId="ADAL" clId="{A2ED450C-72DA-4A76-9CAB-1DCC2CE98417}" dt="2023-08-28T14:01:08.639" v="157" actId="26606"/>
          <ac:cxnSpMkLst>
            <pc:docMk/>
            <pc:sldMk cId="2508815024" sldId="257"/>
            <ac:cxnSpMk id="126" creationId="{9F09C252-16FE-4557-AD6D-BB5CA773496C}"/>
          </ac:cxnSpMkLst>
        </pc:cxnChg>
        <pc:cxnChg chg="add del">
          <ac:chgData name="ANANDHAN Naveen" userId="55b3b27a-fc65-4ea3-bb3e-795508bedd91" providerId="ADAL" clId="{A2ED450C-72DA-4A76-9CAB-1DCC2CE98417}" dt="2023-08-28T14:01:19.568" v="159" actId="26606"/>
          <ac:cxnSpMkLst>
            <pc:docMk/>
            <pc:sldMk cId="2508815024" sldId="257"/>
            <ac:cxnSpMk id="131" creationId="{EC97561C-9294-4114-A5D6-9CF6CF68AC74}"/>
          </ac:cxnSpMkLst>
        </pc:cxnChg>
        <pc:cxnChg chg="add del">
          <ac:chgData name="ANANDHAN Naveen" userId="55b3b27a-fc65-4ea3-bb3e-795508bedd91" providerId="ADAL" clId="{A2ED450C-72DA-4A76-9CAB-1DCC2CE98417}" dt="2023-08-28T14:01:21.079" v="161" actId="26606"/>
          <ac:cxnSpMkLst>
            <pc:docMk/>
            <pc:sldMk cId="2508815024" sldId="257"/>
            <ac:cxnSpMk id="138" creationId="{E161BEBD-A23C-409E-ABC7-73F9EDC02F20}"/>
          </ac:cxnSpMkLst>
        </pc:cxnChg>
        <pc:cxnChg chg="add del">
          <ac:chgData name="ANANDHAN Naveen" userId="55b3b27a-fc65-4ea3-bb3e-795508bedd91" providerId="ADAL" clId="{A2ED450C-72DA-4A76-9CAB-1DCC2CE98417}" dt="2023-08-28T14:01:23.183" v="163" actId="26606"/>
          <ac:cxnSpMkLst>
            <pc:docMk/>
            <pc:sldMk cId="2508815024" sldId="257"/>
            <ac:cxnSpMk id="146" creationId="{E161BEBD-A23C-409E-ABC7-73F9EDC02F20}"/>
          </ac:cxnSpMkLst>
        </pc:cxnChg>
        <pc:cxnChg chg="add del">
          <ac:chgData name="ANANDHAN Naveen" userId="55b3b27a-fc65-4ea3-bb3e-795508bedd91" providerId="ADAL" clId="{A2ED450C-72DA-4A76-9CAB-1DCC2CE98417}" dt="2023-08-28T14:01:25.281" v="165" actId="26606"/>
          <ac:cxnSpMkLst>
            <pc:docMk/>
            <pc:sldMk cId="2508815024" sldId="257"/>
            <ac:cxnSpMk id="152" creationId="{C6DEF8F9-FFEF-4EDB-8A06-8A7884ED42E0}"/>
          </ac:cxnSpMkLst>
        </pc:cxnChg>
        <pc:cxnChg chg="add del">
          <ac:chgData name="ANANDHAN Naveen" userId="55b3b27a-fc65-4ea3-bb3e-795508bedd91" providerId="ADAL" clId="{A2ED450C-72DA-4A76-9CAB-1DCC2CE98417}" dt="2023-08-28T14:02:44.947" v="185" actId="26606"/>
          <ac:cxnSpMkLst>
            <pc:docMk/>
            <pc:sldMk cId="2508815024" sldId="257"/>
            <ac:cxnSpMk id="159" creationId="{E161BEBD-A23C-409E-ABC7-73F9EDC02F20}"/>
          </ac:cxnSpMkLst>
        </pc:cxnChg>
        <pc:cxnChg chg="add del">
          <ac:chgData name="ANANDHAN Naveen" userId="55b3b27a-fc65-4ea3-bb3e-795508bedd91" providerId="ADAL" clId="{A2ED450C-72DA-4A76-9CAB-1DCC2CE98417}" dt="2023-08-28T14:02:26.467" v="177" actId="26606"/>
          <ac:cxnSpMkLst>
            <pc:docMk/>
            <pc:sldMk cId="2508815024" sldId="257"/>
            <ac:cxnSpMk id="162" creationId="{E161BEBD-A23C-409E-ABC7-73F9EDC02F20}"/>
          </ac:cxnSpMkLst>
        </pc:cxnChg>
        <pc:cxnChg chg="add del">
          <ac:chgData name="ANANDHAN Naveen" userId="55b3b27a-fc65-4ea3-bb3e-795508bedd91" providerId="ADAL" clId="{A2ED450C-72DA-4A76-9CAB-1DCC2CE98417}" dt="2023-08-28T14:03:43.075" v="231" actId="26606"/>
          <ac:cxnSpMkLst>
            <pc:docMk/>
            <pc:sldMk cId="2508815024" sldId="257"/>
            <ac:cxnSpMk id="173" creationId="{E161BEBD-A23C-409E-ABC7-73F9EDC02F20}"/>
          </ac:cxnSpMkLst>
        </pc:cxnChg>
        <pc:cxnChg chg="add del">
          <ac:chgData name="ANANDHAN Naveen" userId="55b3b27a-fc65-4ea3-bb3e-795508bedd91" providerId="ADAL" clId="{A2ED450C-72DA-4A76-9CAB-1DCC2CE98417}" dt="2023-08-28T14:03:43.075" v="231" actId="26606"/>
          <ac:cxnSpMkLst>
            <pc:docMk/>
            <pc:sldMk cId="2508815024" sldId="257"/>
            <ac:cxnSpMk id="176" creationId="{02CC3441-26B3-4381-B3DF-8AE3C288BC0D}"/>
          </ac:cxnSpMkLst>
        </pc:cxnChg>
        <pc:cxnChg chg="add del">
          <ac:chgData name="ANANDHAN Naveen" userId="55b3b27a-fc65-4ea3-bb3e-795508bedd91" providerId="ADAL" clId="{A2ED450C-72DA-4A76-9CAB-1DCC2CE98417}" dt="2023-08-28T14:02:48.626" v="188" actId="26606"/>
          <ac:cxnSpMkLst>
            <pc:docMk/>
            <pc:sldMk cId="2508815024" sldId="257"/>
            <ac:cxnSpMk id="182" creationId="{C6DEF8F9-FFEF-4EDB-8A06-8A7884ED42E0}"/>
          </ac:cxnSpMkLst>
        </pc:cxnChg>
        <pc:cxnChg chg="add del">
          <ac:chgData name="ANANDHAN Naveen" userId="55b3b27a-fc65-4ea3-bb3e-795508bedd91" providerId="ADAL" clId="{A2ED450C-72DA-4A76-9CAB-1DCC2CE98417}" dt="2023-08-28T14:02:55.471" v="194" actId="26606"/>
          <ac:cxnSpMkLst>
            <pc:docMk/>
            <pc:sldMk cId="2508815024" sldId="257"/>
            <ac:cxnSpMk id="185" creationId="{E161BEBD-A23C-409E-ABC7-73F9EDC02F20}"/>
          </ac:cxnSpMkLst>
        </pc:cxnChg>
        <pc:cxnChg chg="add del">
          <ac:chgData name="ANANDHAN Naveen" userId="55b3b27a-fc65-4ea3-bb3e-795508bedd91" providerId="ADAL" clId="{A2ED450C-72DA-4A76-9CAB-1DCC2CE98417}" dt="2023-08-28T14:02:53.647" v="190" actId="26606"/>
          <ac:cxnSpMkLst>
            <pc:docMk/>
            <pc:sldMk cId="2508815024" sldId="257"/>
            <ac:cxnSpMk id="196" creationId="{4418FCD2-8448-4A81-8EB4-72250F7827B4}"/>
          </ac:cxnSpMkLst>
        </pc:cxnChg>
        <pc:cxnChg chg="add del">
          <ac:chgData name="ANANDHAN Naveen" userId="55b3b27a-fc65-4ea3-bb3e-795508bedd91" providerId="ADAL" clId="{A2ED450C-72DA-4A76-9CAB-1DCC2CE98417}" dt="2023-08-28T14:02:54.564" v="192" actId="26606"/>
          <ac:cxnSpMkLst>
            <pc:docMk/>
            <pc:sldMk cId="2508815024" sldId="257"/>
            <ac:cxnSpMk id="201" creationId="{4418FCD2-8448-4A81-8EB4-72250F7827B4}"/>
          </ac:cxnSpMkLst>
        </pc:cxnChg>
        <pc:cxnChg chg="add del">
          <ac:chgData name="ANANDHAN Naveen" userId="55b3b27a-fc65-4ea3-bb3e-795508bedd91" providerId="ADAL" clId="{A2ED450C-72DA-4A76-9CAB-1DCC2CE98417}" dt="2023-08-28T14:02:54.564" v="192" actId="26606"/>
          <ac:cxnSpMkLst>
            <pc:docMk/>
            <pc:sldMk cId="2508815024" sldId="257"/>
            <ac:cxnSpMk id="203" creationId="{06DA680F-F6AC-453E-A8BF-C5BDED2851DE}"/>
          </ac:cxnSpMkLst>
        </pc:cxnChg>
        <pc:cxnChg chg="add del">
          <ac:chgData name="ANANDHAN Naveen" userId="55b3b27a-fc65-4ea3-bb3e-795508bedd91" providerId="ADAL" clId="{A2ED450C-72DA-4A76-9CAB-1DCC2CE98417}" dt="2023-08-28T14:02:57.203" v="196" actId="26606"/>
          <ac:cxnSpMkLst>
            <pc:docMk/>
            <pc:sldMk cId="2508815024" sldId="257"/>
            <ac:cxnSpMk id="212" creationId="{4418FCD2-8448-4A81-8EB4-72250F7827B4}"/>
          </ac:cxnSpMkLst>
        </pc:cxnChg>
        <pc:cxnChg chg="add del">
          <ac:chgData name="ANANDHAN Naveen" userId="55b3b27a-fc65-4ea3-bb3e-795508bedd91" providerId="ADAL" clId="{A2ED450C-72DA-4A76-9CAB-1DCC2CE98417}" dt="2023-08-28T14:02:57.581" v="198" actId="26606"/>
          <ac:cxnSpMkLst>
            <pc:docMk/>
            <pc:sldMk cId="2508815024" sldId="257"/>
            <ac:cxnSpMk id="217" creationId="{E161BEBD-A23C-409E-ABC7-73F9EDC02F20}"/>
          </ac:cxnSpMkLst>
        </pc:cxnChg>
        <pc:cxnChg chg="add del">
          <ac:chgData name="ANANDHAN Naveen" userId="55b3b27a-fc65-4ea3-bb3e-795508bedd91" providerId="ADAL" clId="{A2ED450C-72DA-4A76-9CAB-1DCC2CE98417}" dt="2023-08-28T14:02:58.911" v="200" actId="26606"/>
          <ac:cxnSpMkLst>
            <pc:docMk/>
            <pc:sldMk cId="2508815024" sldId="257"/>
            <ac:cxnSpMk id="225" creationId="{E161BEBD-A23C-409E-ABC7-73F9EDC02F20}"/>
          </ac:cxnSpMkLst>
        </pc:cxnChg>
        <pc:cxnChg chg="add del">
          <ac:chgData name="ANANDHAN Naveen" userId="55b3b27a-fc65-4ea3-bb3e-795508bedd91" providerId="ADAL" clId="{A2ED450C-72DA-4A76-9CAB-1DCC2CE98417}" dt="2023-08-28T14:02:58.911" v="200" actId="26606"/>
          <ac:cxnSpMkLst>
            <pc:docMk/>
            <pc:sldMk cId="2508815024" sldId="257"/>
            <ac:cxnSpMk id="228" creationId="{02CC3441-26B3-4381-B3DF-8AE3C288BC0D}"/>
          </ac:cxnSpMkLst>
        </pc:cxnChg>
        <pc:cxnChg chg="add del">
          <ac:chgData name="ANANDHAN Naveen" userId="55b3b27a-fc65-4ea3-bb3e-795508bedd91" providerId="ADAL" clId="{A2ED450C-72DA-4A76-9CAB-1DCC2CE98417}" dt="2023-08-28T14:03:00.737" v="202" actId="26606"/>
          <ac:cxnSpMkLst>
            <pc:docMk/>
            <pc:sldMk cId="2508815024" sldId="257"/>
            <ac:cxnSpMk id="233" creationId="{E161BEBD-A23C-409E-ABC7-73F9EDC02F20}"/>
          </ac:cxnSpMkLst>
        </pc:cxnChg>
        <pc:cxnChg chg="add del">
          <ac:chgData name="ANANDHAN Naveen" userId="55b3b27a-fc65-4ea3-bb3e-795508bedd91" providerId="ADAL" clId="{A2ED450C-72DA-4A76-9CAB-1DCC2CE98417}" dt="2023-08-28T14:03:02.918" v="204" actId="26606"/>
          <ac:cxnSpMkLst>
            <pc:docMk/>
            <pc:sldMk cId="2508815024" sldId="257"/>
            <ac:cxnSpMk id="239" creationId="{C6DEF8F9-FFEF-4EDB-8A06-8A7884ED42E0}"/>
          </ac:cxnSpMkLst>
        </pc:cxnChg>
        <pc:cxnChg chg="add del">
          <ac:chgData name="ANANDHAN Naveen" userId="55b3b27a-fc65-4ea3-bb3e-795508bedd91" providerId="ADAL" clId="{A2ED450C-72DA-4A76-9CAB-1DCC2CE98417}" dt="2023-08-28T14:03:11.399" v="206" actId="26606"/>
          <ac:cxnSpMkLst>
            <pc:docMk/>
            <pc:sldMk cId="2508815024" sldId="257"/>
            <ac:cxnSpMk id="249" creationId="{4418FCD2-8448-4A81-8EB4-72250F7827B4}"/>
          </ac:cxnSpMkLst>
        </pc:cxnChg>
        <pc:cxnChg chg="add del">
          <ac:chgData name="ANANDHAN Naveen" userId="55b3b27a-fc65-4ea3-bb3e-795508bedd91" providerId="ADAL" clId="{A2ED450C-72DA-4A76-9CAB-1DCC2CE98417}" dt="2023-08-28T14:03:12.607" v="208" actId="26606"/>
          <ac:cxnSpMkLst>
            <pc:docMk/>
            <pc:sldMk cId="2508815024" sldId="257"/>
            <ac:cxnSpMk id="254" creationId="{E161BEBD-A23C-409E-ABC7-73F9EDC02F20}"/>
          </ac:cxnSpMkLst>
        </pc:cxnChg>
        <pc:cxnChg chg="add del">
          <ac:chgData name="ANANDHAN Naveen" userId="55b3b27a-fc65-4ea3-bb3e-795508bedd91" providerId="ADAL" clId="{A2ED450C-72DA-4A76-9CAB-1DCC2CE98417}" dt="2023-08-28T14:03:12.607" v="208" actId="26606"/>
          <ac:cxnSpMkLst>
            <pc:docMk/>
            <pc:sldMk cId="2508815024" sldId="257"/>
            <ac:cxnSpMk id="257" creationId="{02CC3441-26B3-4381-B3DF-8AE3C288BC0D}"/>
          </ac:cxnSpMkLst>
        </pc:cxnChg>
        <pc:cxnChg chg="add del">
          <ac:chgData name="ANANDHAN Naveen" userId="55b3b27a-fc65-4ea3-bb3e-795508bedd91" providerId="ADAL" clId="{A2ED450C-72DA-4A76-9CAB-1DCC2CE98417}" dt="2023-08-28T14:03:14.596" v="210" actId="26606"/>
          <ac:cxnSpMkLst>
            <pc:docMk/>
            <pc:sldMk cId="2508815024" sldId="257"/>
            <ac:cxnSpMk id="262" creationId="{E161BEBD-A23C-409E-ABC7-73F9EDC02F20}"/>
          </ac:cxnSpMkLst>
        </pc:cxnChg>
        <pc:cxnChg chg="add del">
          <ac:chgData name="ANANDHAN Naveen" userId="55b3b27a-fc65-4ea3-bb3e-795508bedd91" providerId="ADAL" clId="{A2ED450C-72DA-4A76-9CAB-1DCC2CE98417}" dt="2023-08-28T14:03:16.998" v="212" actId="26606"/>
          <ac:cxnSpMkLst>
            <pc:docMk/>
            <pc:sldMk cId="2508815024" sldId="257"/>
            <ac:cxnSpMk id="268" creationId="{C6DEF8F9-FFEF-4EDB-8A06-8A7884ED42E0}"/>
          </ac:cxnSpMkLst>
        </pc:cxnChg>
        <pc:cxnChg chg="add del">
          <ac:chgData name="ANANDHAN Naveen" userId="55b3b27a-fc65-4ea3-bb3e-795508bedd91" providerId="ADAL" clId="{A2ED450C-72DA-4A76-9CAB-1DCC2CE98417}" dt="2023-08-28T14:03:23.400" v="214" actId="26606"/>
          <ac:cxnSpMkLst>
            <pc:docMk/>
            <pc:sldMk cId="2508815024" sldId="257"/>
            <ac:cxnSpMk id="278" creationId="{4418FCD2-8448-4A81-8EB4-72250F7827B4}"/>
          </ac:cxnSpMkLst>
        </pc:cxnChg>
        <pc:cxnChg chg="add del">
          <ac:chgData name="ANANDHAN Naveen" userId="55b3b27a-fc65-4ea3-bb3e-795508bedd91" providerId="ADAL" clId="{A2ED450C-72DA-4A76-9CAB-1DCC2CE98417}" dt="2023-08-28T14:03:27.013" v="216" actId="26606"/>
          <ac:cxnSpMkLst>
            <pc:docMk/>
            <pc:sldMk cId="2508815024" sldId="257"/>
            <ac:cxnSpMk id="281" creationId="{C6DEF8F9-FFEF-4EDB-8A06-8A7884ED42E0}"/>
          </ac:cxnSpMkLst>
        </pc:cxnChg>
        <pc:cxnChg chg="add del">
          <ac:chgData name="ANANDHAN Naveen" userId="55b3b27a-fc65-4ea3-bb3e-795508bedd91" providerId="ADAL" clId="{A2ED450C-72DA-4A76-9CAB-1DCC2CE98417}" dt="2023-08-28T14:03:29.552" v="218" actId="26606"/>
          <ac:cxnSpMkLst>
            <pc:docMk/>
            <pc:sldMk cId="2508815024" sldId="257"/>
            <ac:cxnSpMk id="291" creationId="{4418FCD2-8448-4A81-8EB4-72250F7827B4}"/>
          </ac:cxnSpMkLst>
        </pc:cxnChg>
        <pc:cxnChg chg="add del">
          <ac:chgData name="ANANDHAN Naveen" userId="55b3b27a-fc65-4ea3-bb3e-795508bedd91" providerId="ADAL" clId="{A2ED450C-72DA-4A76-9CAB-1DCC2CE98417}" dt="2023-08-28T14:03:30.765" v="220" actId="26606"/>
          <ac:cxnSpMkLst>
            <pc:docMk/>
            <pc:sldMk cId="2508815024" sldId="257"/>
            <ac:cxnSpMk id="296" creationId="{E161BEBD-A23C-409E-ABC7-73F9EDC02F20}"/>
          </ac:cxnSpMkLst>
        </pc:cxnChg>
        <pc:cxnChg chg="add del">
          <ac:chgData name="ANANDHAN Naveen" userId="55b3b27a-fc65-4ea3-bb3e-795508bedd91" providerId="ADAL" clId="{A2ED450C-72DA-4A76-9CAB-1DCC2CE98417}" dt="2023-08-28T14:03:34.570" v="222" actId="26606"/>
          <ac:cxnSpMkLst>
            <pc:docMk/>
            <pc:sldMk cId="2508815024" sldId="257"/>
            <ac:cxnSpMk id="304" creationId="{4418FCD2-8448-4A81-8EB4-72250F7827B4}"/>
          </ac:cxnSpMkLst>
        </pc:cxnChg>
        <pc:cxnChg chg="add del">
          <ac:chgData name="ANANDHAN Naveen" userId="55b3b27a-fc65-4ea3-bb3e-795508bedd91" providerId="ADAL" clId="{A2ED450C-72DA-4A76-9CAB-1DCC2CE98417}" dt="2023-08-28T14:03:34.570" v="222" actId="26606"/>
          <ac:cxnSpMkLst>
            <pc:docMk/>
            <pc:sldMk cId="2508815024" sldId="257"/>
            <ac:cxnSpMk id="306" creationId="{06DA680F-F6AC-453E-A8BF-C5BDED2851DE}"/>
          </ac:cxnSpMkLst>
        </pc:cxnChg>
        <pc:cxnChg chg="add del">
          <ac:chgData name="ANANDHAN Naveen" userId="55b3b27a-fc65-4ea3-bb3e-795508bedd91" providerId="ADAL" clId="{A2ED450C-72DA-4A76-9CAB-1DCC2CE98417}" dt="2023-08-28T14:03:35.782" v="224" actId="26606"/>
          <ac:cxnSpMkLst>
            <pc:docMk/>
            <pc:sldMk cId="2508815024" sldId="257"/>
            <ac:cxnSpMk id="313" creationId="{EC97561C-9294-4114-A5D6-9CF6CF68AC74}"/>
          </ac:cxnSpMkLst>
        </pc:cxnChg>
        <pc:cxnChg chg="add del">
          <ac:chgData name="ANANDHAN Naveen" userId="55b3b27a-fc65-4ea3-bb3e-795508bedd91" providerId="ADAL" clId="{A2ED450C-72DA-4A76-9CAB-1DCC2CE98417}" dt="2023-08-28T14:03:37.563" v="226" actId="26606"/>
          <ac:cxnSpMkLst>
            <pc:docMk/>
            <pc:sldMk cId="2508815024" sldId="257"/>
            <ac:cxnSpMk id="321" creationId="{E161BEBD-A23C-409E-ABC7-73F9EDC02F20}"/>
          </ac:cxnSpMkLst>
        </pc:cxnChg>
        <pc:cxnChg chg="add del">
          <ac:chgData name="ANANDHAN Naveen" userId="55b3b27a-fc65-4ea3-bb3e-795508bedd91" providerId="ADAL" clId="{A2ED450C-72DA-4A76-9CAB-1DCC2CE98417}" dt="2023-08-28T14:03:39.140" v="228" actId="26606"/>
          <ac:cxnSpMkLst>
            <pc:docMk/>
            <pc:sldMk cId="2508815024" sldId="257"/>
            <ac:cxnSpMk id="329" creationId="{EC97561C-9294-4114-A5D6-9CF6CF68AC74}"/>
          </ac:cxnSpMkLst>
        </pc:cxnChg>
        <pc:cxnChg chg="add del">
          <ac:chgData name="ANANDHAN Naveen" userId="55b3b27a-fc65-4ea3-bb3e-795508bedd91" providerId="ADAL" clId="{A2ED450C-72DA-4A76-9CAB-1DCC2CE98417}" dt="2023-08-28T14:03:39.140" v="228" actId="26606"/>
          <ac:cxnSpMkLst>
            <pc:docMk/>
            <pc:sldMk cId="2508815024" sldId="257"/>
            <ac:cxnSpMk id="331" creationId="{9F09C252-16FE-4557-AD6D-BB5CA773496C}"/>
          </ac:cxnSpMkLst>
        </pc:cxnChg>
        <pc:cxnChg chg="add del">
          <ac:chgData name="ANANDHAN Naveen" userId="55b3b27a-fc65-4ea3-bb3e-795508bedd91" providerId="ADAL" clId="{A2ED450C-72DA-4A76-9CAB-1DCC2CE98417}" dt="2023-08-28T14:03:43.068" v="230" actId="26606"/>
          <ac:cxnSpMkLst>
            <pc:docMk/>
            <pc:sldMk cId="2508815024" sldId="257"/>
            <ac:cxnSpMk id="336" creationId="{EC97561C-9294-4114-A5D6-9CF6CF68AC74}"/>
          </ac:cxnSpMkLst>
        </pc:cxnChg>
        <pc:cxnChg chg="add del">
          <ac:chgData name="ANANDHAN Naveen" userId="55b3b27a-fc65-4ea3-bb3e-795508bedd91" providerId="ADAL" clId="{A2ED450C-72DA-4A76-9CAB-1DCC2CE98417}" dt="2023-08-28T14:13:38.866" v="265" actId="26606"/>
          <ac:cxnSpMkLst>
            <pc:docMk/>
            <pc:sldMk cId="2508815024" sldId="257"/>
            <ac:cxnSpMk id="343" creationId="{E161BEBD-A23C-409E-ABC7-73F9EDC02F20}"/>
          </ac:cxnSpMkLst>
        </pc:cxnChg>
        <pc:cxnChg chg="add del">
          <ac:chgData name="ANANDHAN Naveen" userId="55b3b27a-fc65-4ea3-bb3e-795508bedd91" providerId="ADAL" clId="{A2ED450C-72DA-4A76-9CAB-1DCC2CE98417}" dt="2023-08-28T14:13:38.866" v="265" actId="26606"/>
          <ac:cxnSpMkLst>
            <pc:docMk/>
            <pc:sldMk cId="2508815024" sldId="257"/>
            <ac:cxnSpMk id="346" creationId="{02CC3441-26B3-4381-B3DF-8AE3C288BC0D}"/>
          </ac:cxnSpMkLst>
        </pc:cxnChg>
        <pc:cxnChg chg="add del">
          <ac:chgData name="ANANDHAN Naveen" userId="55b3b27a-fc65-4ea3-bb3e-795508bedd91" providerId="ADAL" clId="{A2ED450C-72DA-4A76-9CAB-1DCC2CE98417}" dt="2023-08-28T14:13:38.859" v="264" actId="26606"/>
          <ac:cxnSpMkLst>
            <pc:docMk/>
            <pc:sldMk cId="2508815024" sldId="257"/>
            <ac:cxnSpMk id="353" creationId="{C6DEF8F9-FFEF-4EDB-8A06-8A7884ED42E0}"/>
          </ac:cxnSpMkLst>
        </pc:cxnChg>
        <pc:cxnChg chg="add del">
          <ac:chgData name="ANANDHAN Naveen" userId="55b3b27a-fc65-4ea3-bb3e-795508bedd91" providerId="ADAL" clId="{A2ED450C-72DA-4A76-9CAB-1DCC2CE98417}" dt="2023-08-28T14:13:37.838" v="262" actId="26606"/>
          <ac:cxnSpMkLst>
            <pc:docMk/>
            <pc:sldMk cId="2508815024" sldId="257"/>
            <ac:cxnSpMk id="356" creationId="{E161BEBD-A23C-409E-ABC7-73F9EDC02F20}"/>
          </ac:cxnSpMkLst>
        </pc:cxnChg>
        <pc:cxnChg chg="add del">
          <ac:chgData name="ANANDHAN Naveen" userId="55b3b27a-fc65-4ea3-bb3e-795508bedd91" providerId="ADAL" clId="{A2ED450C-72DA-4A76-9CAB-1DCC2CE98417}" dt="2023-08-28T14:19:56.591" v="431" actId="26606"/>
          <ac:cxnSpMkLst>
            <pc:docMk/>
            <pc:sldMk cId="2508815024" sldId="257"/>
            <ac:cxnSpMk id="367" creationId="{E161BEBD-A23C-409E-ABC7-73F9EDC02F20}"/>
          </ac:cxnSpMkLst>
        </pc:cxnChg>
        <pc:cxnChg chg="add del">
          <ac:chgData name="ANANDHAN Naveen" userId="55b3b27a-fc65-4ea3-bb3e-795508bedd91" providerId="ADAL" clId="{A2ED450C-72DA-4A76-9CAB-1DCC2CE98417}" dt="2023-08-28T14:19:56.591" v="431" actId="26606"/>
          <ac:cxnSpMkLst>
            <pc:docMk/>
            <pc:sldMk cId="2508815024" sldId="257"/>
            <ac:cxnSpMk id="374" creationId="{32BB9A07-8AB8-4D82-B3BC-B500DDEC79A1}"/>
          </ac:cxnSpMkLst>
        </pc:cxnChg>
        <pc:cxnChg chg="add del">
          <ac:chgData name="ANANDHAN Naveen" userId="55b3b27a-fc65-4ea3-bb3e-795508bedd91" providerId="ADAL" clId="{A2ED450C-72DA-4A76-9CAB-1DCC2CE98417}" dt="2023-08-28T14:19:02.603" v="419" actId="26606"/>
          <ac:cxnSpMkLst>
            <pc:docMk/>
            <pc:sldMk cId="2508815024" sldId="257"/>
            <ac:cxnSpMk id="382" creationId="{32BB9A07-8AB8-4D82-B3BC-B500DDEC79A1}"/>
          </ac:cxnSpMkLst>
        </pc:cxnChg>
        <pc:cxnChg chg="add del">
          <ac:chgData name="ANANDHAN Naveen" userId="55b3b27a-fc65-4ea3-bb3e-795508bedd91" providerId="ADAL" clId="{A2ED450C-72DA-4A76-9CAB-1DCC2CE98417}" dt="2023-08-28T14:18:06.695" v="393" actId="26606"/>
          <ac:cxnSpMkLst>
            <pc:docMk/>
            <pc:sldMk cId="2508815024" sldId="257"/>
            <ac:cxnSpMk id="397" creationId="{32BB9A07-8AB8-4D82-B3BC-B500DDEC79A1}"/>
          </ac:cxnSpMkLst>
        </pc:cxnChg>
        <pc:cxnChg chg="add del">
          <ac:chgData name="ANANDHAN Naveen" userId="55b3b27a-fc65-4ea3-bb3e-795508bedd91" providerId="ADAL" clId="{A2ED450C-72DA-4A76-9CAB-1DCC2CE98417}" dt="2023-08-28T14:18:06.695" v="393" actId="26606"/>
          <ac:cxnSpMkLst>
            <pc:docMk/>
            <pc:sldMk cId="2508815024" sldId="257"/>
            <ac:cxnSpMk id="401" creationId="{D7143990-FA50-4B23-AE6D-E17D22F52676}"/>
          </ac:cxnSpMkLst>
        </pc:cxnChg>
        <pc:cxnChg chg="add del">
          <ac:chgData name="ANANDHAN Naveen" userId="55b3b27a-fc65-4ea3-bb3e-795508bedd91" providerId="ADAL" clId="{A2ED450C-72DA-4A76-9CAB-1DCC2CE98417}" dt="2023-08-28T14:18:10.006" v="395" actId="26606"/>
          <ac:cxnSpMkLst>
            <pc:docMk/>
            <pc:sldMk cId="2508815024" sldId="257"/>
            <ac:cxnSpMk id="409" creationId="{32BB9A07-8AB8-4D82-B3BC-B500DDEC79A1}"/>
          </ac:cxnSpMkLst>
        </pc:cxnChg>
        <pc:cxnChg chg="add del">
          <ac:chgData name="ANANDHAN Naveen" userId="55b3b27a-fc65-4ea3-bb3e-795508bedd91" providerId="ADAL" clId="{A2ED450C-72DA-4A76-9CAB-1DCC2CE98417}" dt="2023-08-28T14:18:13.191" v="397" actId="26606"/>
          <ac:cxnSpMkLst>
            <pc:docMk/>
            <pc:sldMk cId="2508815024" sldId="257"/>
            <ac:cxnSpMk id="416" creationId="{32BB9A07-8AB8-4D82-B3BC-B500DDEC79A1}"/>
          </ac:cxnSpMkLst>
        </pc:cxnChg>
        <pc:cxnChg chg="add del">
          <ac:chgData name="ANANDHAN Naveen" userId="55b3b27a-fc65-4ea3-bb3e-795508bedd91" providerId="ADAL" clId="{A2ED450C-72DA-4A76-9CAB-1DCC2CE98417}" dt="2023-08-28T14:18:13.191" v="397" actId="26606"/>
          <ac:cxnSpMkLst>
            <pc:docMk/>
            <pc:sldMk cId="2508815024" sldId="257"/>
            <ac:cxnSpMk id="418" creationId="{7855A9B5-1710-4B19-B0F1-CDFDD4ED5B7E}"/>
          </ac:cxnSpMkLst>
        </pc:cxnChg>
        <pc:cxnChg chg="add del">
          <ac:chgData name="ANANDHAN Naveen" userId="55b3b27a-fc65-4ea3-bb3e-795508bedd91" providerId="ADAL" clId="{A2ED450C-72DA-4A76-9CAB-1DCC2CE98417}" dt="2023-08-28T14:18:28.725" v="399" actId="26606"/>
          <ac:cxnSpMkLst>
            <pc:docMk/>
            <pc:sldMk cId="2508815024" sldId="257"/>
            <ac:cxnSpMk id="424" creationId="{32BB9A07-8AB8-4D82-B3BC-B500DDEC79A1}"/>
          </ac:cxnSpMkLst>
        </pc:cxnChg>
        <pc:cxnChg chg="add del">
          <ac:chgData name="ANANDHAN Naveen" userId="55b3b27a-fc65-4ea3-bb3e-795508bedd91" providerId="ADAL" clId="{A2ED450C-72DA-4A76-9CAB-1DCC2CE98417}" dt="2023-08-28T14:18:54.884" v="411" actId="26606"/>
          <ac:cxnSpMkLst>
            <pc:docMk/>
            <pc:sldMk cId="2508815024" sldId="257"/>
            <ac:cxnSpMk id="431" creationId="{32BB9A07-8AB8-4D82-B3BC-B500DDEC79A1}"/>
          </ac:cxnSpMkLst>
        </pc:cxnChg>
      </pc:sldChg>
      <pc:sldChg chg="addSp delSp modSp new del mod">
        <pc:chgData name="ANANDHAN Naveen" userId="55b3b27a-fc65-4ea3-bb3e-795508bedd91" providerId="ADAL" clId="{A2ED450C-72DA-4A76-9CAB-1DCC2CE98417}" dt="2023-08-29T07:56:31.205" v="1115" actId="47"/>
        <pc:sldMkLst>
          <pc:docMk/>
          <pc:sldMk cId="1902036563" sldId="258"/>
        </pc:sldMkLst>
        <pc:spChg chg="add del mod">
          <ac:chgData name="ANANDHAN Naveen" userId="55b3b27a-fc65-4ea3-bb3e-795508bedd91" providerId="ADAL" clId="{A2ED450C-72DA-4A76-9CAB-1DCC2CE98417}" dt="2023-08-28T14:51:55.190" v="781" actId="478"/>
          <ac:spMkLst>
            <pc:docMk/>
            <pc:sldMk cId="1902036563" sldId="258"/>
            <ac:spMk id="3" creationId="{E071B2B1-DE65-B8DF-1F32-0CC5781D6D02}"/>
          </ac:spMkLst>
        </pc:spChg>
      </pc:sldChg>
      <pc:sldChg chg="new">
        <pc:chgData name="ANANDHAN Naveen" userId="55b3b27a-fc65-4ea3-bb3e-795508bedd91" providerId="ADAL" clId="{A2ED450C-72DA-4A76-9CAB-1DCC2CE98417}" dt="2023-08-29T07:44:50.982" v="1035" actId="680"/>
        <pc:sldMkLst>
          <pc:docMk/>
          <pc:sldMk cId="244466823" sldId="259"/>
        </pc:sldMkLst>
      </pc:sldChg>
      <pc:sldChg chg="addSp delSp new del mod">
        <pc:chgData name="ANANDHAN Naveen" userId="55b3b27a-fc65-4ea3-bb3e-795508bedd91" providerId="ADAL" clId="{A2ED450C-72DA-4A76-9CAB-1DCC2CE98417}" dt="2023-08-28T14:55:52.263" v="799" actId="47"/>
        <pc:sldMkLst>
          <pc:docMk/>
          <pc:sldMk cId="2341919801" sldId="259"/>
        </pc:sldMkLst>
        <pc:spChg chg="add del">
          <ac:chgData name="ANANDHAN Naveen" userId="55b3b27a-fc65-4ea3-bb3e-795508bedd91" providerId="ADAL" clId="{A2ED450C-72DA-4A76-9CAB-1DCC2CE98417}" dt="2023-08-28T14:45:43.711" v="733" actId="21"/>
          <ac:spMkLst>
            <pc:docMk/>
            <pc:sldMk cId="2341919801" sldId="259"/>
            <ac:spMk id="3" creationId="{EE523D60-2157-5E2B-95C1-786B68DAA28F}"/>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200CD4-0E2B-4F8E-A5C5-8E3E13667C26}"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a:lstStyle/>
        <a:p>
          <a:endParaRPr lang="en-US"/>
        </a:p>
      </dgm:t>
    </dgm:pt>
    <dgm:pt modelId="{776E0B9F-1E18-4E5F-AB0F-D0BC541B4277}">
      <dgm:prSet/>
      <dgm:spPr/>
      <dgm:t>
        <a:bodyPr/>
        <a:lstStyle/>
        <a:p>
          <a:pPr>
            <a:lnSpc>
              <a:spcPct val="100000"/>
            </a:lnSpc>
          </a:pPr>
          <a:r>
            <a:rPr lang="en-US" b="1" i="0" dirty="0"/>
            <a:t>Flexibility: </a:t>
          </a:r>
          <a:r>
            <a:rPr lang="en-US" dirty="0"/>
            <a:t>Dynamic SQL can be especially helpful when dealing with dynamic data or evolving requirements. It allows you to adapt to changing circumstances without modifying the stored procedure itself.</a:t>
          </a:r>
          <a:endParaRPr lang="en-US" b="0" i="0" dirty="0"/>
        </a:p>
      </dgm:t>
    </dgm:pt>
    <dgm:pt modelId="{0FC0BB71-C8A4-41D7-AF2D-582DA2B6726A}" type="parTrans" cxnId="{621E528E-B66D-4328-B18A-DF8399CACD15}">
      <dgm:prSet/>
      <dgm:spPr/>
      <dgm:t>
        <a:bodyPr/>
        <a:lstStyle/>
        <a:p>
          <a:endParaRPr lang="en-US"/>
        </a:p>
      </dgm:t>
    </dgm:pt>
    <dgm:pt modelId="{AD15760D-4B79-4CDF-ADA3-73CE5F185454}" type="sibTrans" cxnId="{621E528E-B66D-4328-B18A-DF8399CACD15}">
      <dgm:prSet/>
      <dgm:spPr/>
      <dgm:t>
        <a:bodyPr/>
        <a:lstStyle/>
        <a:p>
          <a:endParaRPr lang="en-US"/>
        </a:p>
      </dgm:t>
    </dgm:pt>
    <dgm:pt modelId="{1F70F84E-8D29-46F8-BEF0-70C204457194}">
      <dgm:prSet/>
      <dgm:spPr/>
      <dgm:t>
        <a:bodyPr/>
        <a:lstStyle/>
        <a:p>
          <a:pPr>
            <a:lnSpc>
              <a:spcPct val="100000"/>
            </a:lnSpc>
          </a:pPr>
          <a:r>
            <a:rPr lang="en-US" b="1" i="0" dirty="0">
              <a:effectLst/>
              <a:latin typeface="Söhne"/>
            </a:rPr>
            <a:t>Parameterized Queries: </a:t>
          </a:r>
          <a:r>
            <a:rPr lang="en-US" b="0" i="0" dirty="0">
              <a:effectLst/>
              <a:latin typeface="Söhne"/>
            </a:rPr>
            <a:t>Dynamic SQL allows you to parameterize your queries, making them more reusable and secure. You can pass parameters to your stored procedures and use them in the dynamically generated SQL, reducing the risk of SQL injection attacks.</a:t>
          </a:r>
          <a:endParaRPr lang="en-US" b="0" i="0" dirty="0"/>
        </a:p>
      </dgm:t>
    </dgm:pt>
    <dgm:pt modelId="{D5C6DB1F-EA69-4AB7-A921-A09D26FB9FC7}" type="sibTrans" cxnId="{566520CD-EBBB-4872-9CE6-97CF0D8B1542}">
      <dgm:prSet/>
      <dgm:spPr/>
      <dgm:t>
        <a:bodyPr/>
        <a:lstStyle/>
        <a:p>
          <a:endParaRPr lang="en-US"/>
        </a:p>
      </dgm:t>
    </dgm:pt>
    <dgm:pt modelId="{AA99D6B9-5060-4155-9B64-453255F5F3A5}" type="parTrans" cxnId="{566520CD-EBBB-4872-9CE6-97CF0D8B1542}">
      <dgm:prSet/>
      <dgm:spPr/>
      <dgm:t>
        <a:bodyPr/>
        <a:lstStyle/>
        <a:p>
          <a:endParaRPr lang="en-US"/>
        </a:p>
      </dgm:t>
    </dgm:pt>
    <dgm:pt modelId="{75EB26F8-04E5-4770-BCA7-AE124ACB68B0}">
      <dgm:prSet/>
      <dgm:spPr/>
      <dgm:t>
        <a:bodyPr/>
        <a:lstStyle/>
        <a:p>
          <a:pPr>
            <a:lnSpc>
              <a:spcPct val="100000"/>
            </a:lnSpc>
          </a:pPr>
          <a:r>
            <a:rPr lang="en-US" b="1" dirty="0"/>
            <a:t>Dynamic Query Generation: </a:t>
          </a:r>
          <a:r>
            <a:rPr lang="en-US" dirty="0"/>
            <a:t>Dynamic SQL allows you to generate and execute SQL queries on the fly based on changing conditions or parameters. This flexibility is particularly useful when you need to create complex and conditional queries within a stored procedure.</a:t>
          </a:r>
          <a:endParaRPr lang="en-US" b="0" i="0" dirty="0"/>
        </a:p>
      </dgm:t>
    </dgm:pt>
    <dgm:pt modelId="{B0ECB987-0B90-4EF5-8387-F3AB42C208AA}" type="sibTrans" cxnId="{DCEA5731-9272-44D3-8F8F-1964A89271BA}">
      <dgm:prSet/>
      <dgm:spPr/>
      <dgm:t>
        <a:bodyPr/>
        <a:lstStyle/>
        <a:p>
          <a:endParaRPr lang="en-US"/>
        </a:p>
      </dgm:t>
    </dgm:pt>
    <dgm:pt modelId="{A3E328AD-E081-43AB-BF76-62B01F326106}" type="parTrans" cxnId="{DCEA5731-9272-44D3-8F8F-1964A89271BA}">
      <dgm:prSet/>
      <dgm:spPr/>
      <dgm:t>
        <a:bodyPr/>
        <a:lstStyle/>
        <a:p>
          <a:endParaRPr lang="en-US"/>
        </a:p>
      </dgm:t>
    </dgm:pt>
    <dgm:pt modelId="{8CA80503-0CC2-4871-834E-85E86F902853}">
      <dgm:prSet/>
      <dgm:spPr/>
      <dgm:t>
        <a:bodyPr/>
        <a:lstStyle/>
        <a:p>
          <a:pPr>
            <a:lnSpc>
              <a:spcPct val="100000"/>
            </a:lnSpc>
          </a:pPr>
          <a:r>
            <a:rPr lang="en-US" b="1" dirty="0"/>
            <a:t>Reduced Code Duplication: </a:t>
          </a:r>
          <a:r>
            <a:rPr lang="en-US" dirty="0"/>
            <a:t>Dynamic SQL can help reduce code duplication by allowing you to centralize common SQL logic in a stored procedure and generate queries with variations based on input parameters.</a:t>
          </a:r>
          <a:endParaRPr lang="en-US" b="0" i="0" dirty="0"/>
        </a:p>
      </dgm:t>
    </dgm:pt>
    <dgm:pt modelId="{9A6CDE40-8A03-4515-BC11-E5A4C8354474}" type="sibTrans" cxnId="{E07200BC-140A-4676-AD3F-FB28E73329A1}">
      <dgm:prSet/>
      <dgm:spPr/>
      <dgm:t>
        <a:bodyPr/>
        <a:lstStyle/>
        <a:p>
          <a:endParaRPr lang="en-US"/>
        </a:p>
      </dgm:t>
    </dgm:pt>
    <dgm:pt modelId="{56E02FAD-2C30-47F3-9EA7-DEB29D7889A3}" type="parTrans" cxnId="{E07200BC-140A-4676-AD3F-FB28E73329A1}">
      <dgm:prSet/>
      <dgm:spPr/>
      <dgm:t>
        <a:bodyPr/>
        <a:lstStyle/>
        <a:p>
          <a:endParaRPr lang="en-US"/>
        </a:p>
      </dgm:t>
    </dgm:pt>
    <dgm:pt modelId="{02E28797-A290-4CE0-A0A5-2F733B7F744D}" type="pres">
      <dgm:prSet presAssocID="{D7200CD4-0E2B-4F8E-A5C5-8E3E13667C26}" presName="root" presStyleCnt="0">
        <dgm:presLayoutVars>
          <dgm:dir/>
          <dgm:resizeHandles val="exact"/>
        </dgm:presLayoutVars>
      </dgm:prSet>
      <dgm:spPr/>
    </dgm:pt>
    <dgm:pt modelId="{83D87B36-0091-432C-9F94-90FA5BAB68E8}" type="pres">
      <dgm:prSet presAssocID="{776E0B9F-1E18-4E5F-AB0F-D0BC541B4277}" presName="compNode" presStyleCnt="0"/>
      <dgm:spPr/>
    </dgm:pt>
    <dgm:pt modelId="{82E94977-9214-4793-991C-A786BE110C52}" type="pres">
      <dgm:prSet presAssocID="{776E0B9F-1E18-4E5F-AB0F-D0BC541B4277}" presName="bgRect" presStyleLbl="bgShp" presStyleIdx="0" presStyleCnt="4" custLinFactNeighborX="2355" custLinFactNeighborY="-1480"/>
      <dgm:spPr/>
    </dgm:pt>
    <dgm:pt modelId="{5767B465-140F-4245-9754-1012DFF59A50}" type="pres">
      <dgm:prSet presAssocID="{776E0B9F-1E18-4E5F-AB0F-D0BC541B427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AA5DC38D-BE4F-42B0-8A52-39863694A5C0}" type="pres">
      <dgm:prSet presAssocID="{776E0B9F-1E18-4E5F-AB0F-D0BC541B4277}" presName="spaceRect" presStyleCnt="0"/>
      <dgm:spPr/>
    </dgm:pt>
    <dgm:pt modelId="{B914971B-ED0A-4879-B482-2B55764370F7}" type="pres">
      <dgm:prSet presAssocID="{776E0B9F-1E18-4E5F-AB0F-D0BC541B4277}" presName="parTx" presStyleLbl="revTx" presStyleIdx="0" presStyleCnt="4">
        <dgm:presLayoutVars>
          <dgm:chMax val="0"/>
          <dgm:chPref val="0"/>
        </dgm:presLayoutVars>
      </dgm:prSet>
      <dgm:spPr/>
    </dgm:pt>
    <dgm:pt modelId="{EC68864B-C0BB-445D-A428-3E7822D92CFA}" type="pres">
      <dgm:prSet presAssocID="{AD15760D-4B79-4CDF-ADA3-73CE5F185454}" presName="sibTrans" presStyleCnt="0"/>
      <dgm:spPr/>
    </dgm:pt>
    <dgm:pt modelId="{8B628247-7169-4006-9A31-05B93151C346}" type="pres">
      <dgm:prSet presAssocID="{1F70F84E-8D29-46F8-BEF0-70C204457194}" presName="compNode" presStyleCnt="0"/>
      <dgm:spPr/>
    </dgm:pt>
    <dgm:pt modelId="{44A155F9-2A65-40FC-8BC7-0A1915A48D7B}" type="pres">
      <dgm:prSet presAssocID="{1F70F84E-8D29-46F8-BEF0-70C204457194}" presName="bgRect" presStyleLbl="bgShp" presStyleIdx="1" presStyleCnt="4"/>
      <dgm:spPr/>
    </dgm:pt>
    <dgm:pt modelId="{7C57E530-637D-4635-A452-64FE989BE38D}" type="pres">
      <dgm:prSet presAssocID="{1F70F84E-8D29-46F8-BEF0-70C20445719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13D291EB-92E6-473C-A91F-90A31F8B8952}" type="pres">
      <dgm:prSet presAssocID="{1F70F84E-8D29-46F8-BEF0-70C204457194}" presName="spaceRect" presStyleCnt="0"/>
      <dgm:spPr/>
    </dgm:pt>
    <dgm:pt modelId="{8EFB7030-697D-42FA-8BAA-3595F9E53547}" type="pres">
      <dgm:prSet presAssocID="{1F70F84E-8D29-46F8-BEF0-70C204457194}" presName="parTx" presStyleLbl="revTx" presStyleIdx="1" presStyleCnt="4">
        <dgm:presLayoutVars>
          <dgm:chMax val="0"/>
          <dgm:chPref val="0"/>
        </dgm:presLayoutVars>
      </dgm:prSet>
      <dgm:spPr/>
    </dgm:pt>
    <dgm:pt modelId="{FA0A201A-1BCC-43FC-B70F-21B0B1D1A17D}" type="pres">
      <dgm:prSet presAssocID="{D5C6DB1F-EA69-4AB7-A921-A09D26FB9FC7}" presName="sibTrans" presStyleCnt="0"/>
      <dgm:spPr/>
    </dgm:pt>
    <dgm:pt modelId="{11E3F966-43AB-40DD-92B3-5764AAE617D1}" type="pres">
      <dgm:prSet presAssocID="{75EB26F8-04E5-4770-BCA7-AE124ACB68B0}" presName="compNode" presStyleCnt="0"/>
      <dgm:spPr/>
    </dgm:pt>
    <dgm:pt modelId="{D05EB4BF-7E55-48E9-ACC2-A33DA51F39A4}" type="pres">
      <dgm:prSet presAssocID="{75EB26F8-04E5-4770-BCA7-AE124ACB68B0}" presName="bgRect" presStyleLbl="bgShp" presStyleIdx="2" presStyleCnt="4"/>
      <dgm:spPr/>
    </dgm:pt>
    <dgm:pt modelId="{200C1A04-B08E-43C1-90CE-A214BCDAA1AC}" type="pres">
      <dgm:prSet presAssocID="{75EB26F8-04E5-4770-BCA7-AE124ACB68B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eb Design"/>
        </a:ext>
      </dgm:extLst>
    </dgm:pt>
    <dgm:pt modelId="{C7592440-FC2E-4222-8682-8ABFCE1118B1}" type="pres">
      <dgm:prSet presAssocID="{75EB26F8-04E5-4770-BCA7-AE124ACB68B0}" presName="spaceRect" presStyleCnt="0"/>
      <dgm:spPr/>
    </dgm:pt>
    <dgm:pt modelId="{D0270F0D-7BA1-4924-975C-FAB2F1304317}" type="pres">
      <dgm:prSet presAssocID="{75EB26F8-04E5-4770-BCA7-AE124ACB68B0}" presName="parTx" presStyleLbl="revTx" presStyleIdx="2" presStyleCnt="4">
        <dgm:presLayoutVars>
          <dgm:chMax val="0"/>
          <dgm:chPref val="0"/>
        </dgm:presLayoutVars>
      </dgm:prSet>
      <dgm:spPr/>
    </dgm:pt>
    <dgm:pt modelId="{F8821CC5-A8C2-4367-B39F-B6B7BDD32643}" type="pres">
      <dgm:prSet presAssocID="{B0ECB987-0B90-4EF5-8387-F3AB42C208AA}" presName="sibTrans" presStyleCnt="0"/>
      <dgm:spPr/>
    </dgm:pt>
    <dgm:pt modelId="{652A08A2-67E5-45FE-A7AE-3FEC6FBB2196}" type="pres">
      <dgm:prSet presAssocID="{8CA80503-0CC2-4871-834E-85E86F902853}" presName="compNode" presStyleCnt="0"/>
      <dgm:spPr/>
    </dgm:pt>
    <dgm:pt modelId="{795B97F2-3CD4-4861-9561-E2DA470E8595}" type="pres">
      <dgm:prSet presAssocID="{8CA80503-0CC2-4871-834E-85E86F902853}" presName="bgRect" presStyleLbl="bgShp" presStyleIdx="3" presStyleCnt="4"/>
      <dgm:spPr/>
    </dgm:pt>
    <dgm:pt modelId="{60A21662-811E-4B3F-B29D-6395C6B71214}" type="pres">
      <dgm:prSet presAssocID="{8CA80503-0CC2-4871-834E-85E86F90285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Filter"/>
        </a:ext>
      </dgm:extLst>
    </dgm:pt>
    <dgm:pt modelId="{54DD6753-EBB2-4E17-A018-25EBF6FBB4C8}" type="pres">
      <dgm:prSet presAssocID="{8CA80503-0CC2-4871-834E-85E86F902853}" presName="spaceRect" presStyleCnt="0"/>
      <dgm:spPr/>
    </dgm:pt>
    <dgm:pt modelId="{36CBB6C7-C1E9-4656-B50C-3B386445DEAF}" type="pres">
      <dgm:prSet presAssocID="{8CA80503-0CC2-4871-834E-85E86F902853}" presName="parTx" presStyleLbl="revTx" presStyleIdx="3" presStyleCnt="4">
        <dgm:presLayoutVars>
          <dgm:chMax val="0"/>
          <dgm:chPref val="0"/>
        </dgm:presLayoutVars>
      </dgm:prSet>
      <dgm:spPr/>
    </dgm:pt>
  </dgm:ptLst>
  <dgm:cxnLst>
    <dgm:cxn modelId="{61F5580A-FAEA-4EC2-9F85-2EF5295DB8A5}" type="presOf" srcId="{1F70F84E-8D29-46F8-BEF0-70C204457194}" destId="{8EFB7030-697D-42FA-8BAA-3595F9E53547}" srcOrd="0" destOrd="0" presId="urn:microsoft.com/office/officeart/2018/2/layout/IconVerticalSolidList"/>
    <dgm:cxn modelId="{82747B0A-8FAF-48D2-8023-D58EA3C9669A}" type="presOf" srcId="{776E0B9F-1E18-4E5F-AB0F-D0BC541B4277}" destId="{B914971B-ED0A-4879-B482-2B55764370F7}" srcOrd="0" destOrd="0" presId="urn:microsoft.com/office/officeart/2018/2/layout/IconVerticalSolidList"/>
    <dgm:cxn modelId="{DCEA5731-9272-44D3-8F8F-1964A89271BA}" srcId="{D7200CD4-0E2B-4F8E-A5C5-8E3E13667C26}" destId="{75EB26F8-04E5-4770-BCA7-AE124ACB68B0}" srcOrd="2" destOrd="0" parTransId="{A3E328AD-E081-43AB-BF76-62B01F326106}" sibTransId="{B0ECB987-0B90-4EF5-8387-F3AB42C208AA}"/>
    <dgm:cxn modelId="{270ACD36-1046-4D01-B43B-538E5D047091}" type="presOf" srcId="{8CA80503-0CC2-4871-834E-85E86F902853}" destId="{36CBB6C7-C1E9-4656-B50C-3B386445DEAF}" srcOrd="0" destOrd="0" presId="urn:microsoft.com/office/officeart/2018/2/layout/IconVerticalSolidList"/>
    <dgm:cxn modelId="{0084C151-06F5-4F31-9856-C724D49FE35B}" type="presOf" srcId="{D7200CD4-0E2B-4F8E-A5C5-8E3E13667C26}" destId="{02E28797-A290-4CE0-A0A5-2F733B7F744D}" srcOrd="0" destOrd="0" presId="urn:microsoft.com/office/officeart/2018/2/layout/IconVerticalSolidList"/>
    <dgm:cxn modelId="{B3836D75-2A87-4985-90DA-390746B7B3A8}" type="presOf" srcId="{75EB26F8-04E5-4770-BCA7-AE124ACB68B0}" destId="{D0270F0D-7BA1-4924-975C-FAB2F1304317}" srcOrd="0" destOrd="0" presId="urn:microsoft.com/office/officeart/2018/2/layout/IconVerticalSolidList"/>
    <dgm:cxn modelId="{621E528E-B66D-4328-B18A-DF8399CACD15}" srcId="{D7200CD4-0E2B-4F8E-A5C5-8E3E13667C26}" destId="{776E0B9F-1E18-4E5F-AB0F-D0BC541B4277}" srcOrd="0" destOrd="0" parTransId="{0FC0BB71-C8A4-41D7-AF2D-582DA2B6726A}" sibTransId="{AD15760D-4B79-4CDF-ADA3-73CE5F185454}"/>
    <dgm:cxn modelId="{E07200BC-140A-4676-AD3F-FB28E73329A1}" srcId="{D7200CD4-0E2B-4F8E-A5C5-8E3E13667C26}" destId="{8CA80503-0CC2-4871-834E-85E86F902853}" srcOrd="3" destOrd="0" parTransId="{56E02FAD-2C30-47F3-9EA7-DEB29D7889A3}" sibTransId="{9A6CDE40-8A03-4515-BC11-E5A4C8354474}"/>
    <dgm:cxn modelId="{566520CD-EBBB-4872-9CE6-97CF0D8B1542}" srcId="{D7200CD4-0E2B-4F8E-A5C5-8E3E13667C26}" destId="{1F70F84E-8D29-46F8-BEF0-70C204457194}" srcOrd="1" destOrd="0" parTransId="{AA99D6B9-5060-4155-9B64-453255F5F3A5}" sibTransId="{D5C6DB1F-EA69-4AB7-A921-A09D26FB9FC7}"/>
    <dgm:cxn modelId="{465E736D-0D43-4647-AABB-EB62F69AADCE}" type="presParOf" srcId="{02E28797-A290-4CE0-A0A5-2F733B7F744D}" destId="{83D87B36-0091-432C-9F94-90FA5BAB68E8}" srcOrd="0" destOrd="0" presId="urn:microsoft.com/office/officeart/2018/2/layout/IconVerticalSolidList"/>
    <dgm:cxn modelId="{055BBCCA-86F8-45B7-9A38-5071E185A4AC}" type="presParOf" srcId="{83D87B36-0091-432C-9F94-90FA5BAB68E8}" destId="{82E94977-9214-4793-991C-A786BE110C52}" srcOrd="0" destOrd="0" presId="urn:microsoft.com/office/officeart/2018/2/layout/IconVerticalSolidList"/>
    <dgm:cxn modelId="{D7C138B0-166F-4534-9B3D-4C955D360439}" type="presParOf" srcId="{83D87B36-0091-432C-9F94-90FA5BAB68E8}" destId="{5767B465-140F-4245-9754-1012DFF59A50}" srcOrd="1" destOrd="0" presId="urn:microsoft.com/office/officeart/2018/2/layout/IconVerticalSolidList"/>
    <dgm:cxn modelId="{B628A705-330A-4E03-BFA6-EA191E2F1CCA}" type="presParOf" srcId="{83D87B36-0091-432C-9F94-90FA5BAB68E8}" destId="{AA5DC38D-BE4F-42B0-8A52-39863694A5C0}" srcOrd="2" destOrd="0" presId="urn:microsoft.com/office/officeart/2018/2/layout/IconVerticalSolidList"/>
    <dgm:cxn modelId="{296C62BF-5B8F-4B34-84B8-5BCDAC329FCC}" type="presParOf" srcId="{83D87B36-0091-432C-9F94-90FA5BAB68E8}" destId="{B914971B-ED0A-4879-B482-2B55764370F7}" srcOrd="3" destOrd="0" presId="urn:microsoft.com/office/officeart/2018/2/layout/IconVerticalSolidList"/>
    <dgm:cxn modelId="{207224EA-EFC4-48EE-8426-52F51BA3D035}" type="presParOf" srcId="{02E28797-A290-4CE0-A0A5-2F733B7F744D}" destId="{EC68864B-C0BB-445D-A428-3E7822D92CFA}" srcOrd="1" destOrd="0" presId="urn:microsoft.com/office/officeart/2018/2/layout/IconVerticalSolidList"/>
    <dgm:cxn modelId="{EB0FBD33-A450-4463-8AD7-45CE9F2E2B81}" type="presParOf" srcId="{02E28797-A290-4CE0-A0A5-2F733B7F744D}" destId="{8B628247-7169-4006-9A31-05B93151C346}" srcOrd="2" destOrd="0" presId="urn:microsoft.com/office/officeart/2018/2/layout/IconVerticalSolidList"/>
    <dgm:cxn modelId="{9933A263-C512-4E12-B0E7-EA840CC95AA9}" type="presParOf" srcId="{8B628247-7169-4006-9A31-05B93151C346}" destId="{44A155F9-2A65-40FC-8BC7-0A1915A48D7B}" srcOrd="0" destOrd="0" presId="urn:microsoft.com/office/officeart/2018/2/layout/IconVerticalSolidList"/>
    <dgm:cxn modelId="{3A70BFC6-1B7E-4E00-B40A-C76ABAB62C21}" type="presParOf" srcId="{8B628247-7169-4006-9A31-05B93151C346}" destId="{7C57E530-637D-4635-A452-64FE989BE38D}" srcOrd="1" destOrd="0" presId="urn:microsoft.com/office/officeart/2018/2/layout/IconVerticalSolidList"/>
    <dgm:cxn modelId="{22D83E21-253C-4FB2-9056-4651FB51CAE4}" type="presParOf" srcId="{8B628247-7169-4006-9A31-05B93151C346}" destId="{13D291EB-92E6-473C-A91F-90A31F8B8952}" srcOrd="2" destOrd="0" presId="urn:microsoft.com/office/officeart/2018/2/layout/IconVerticalSolidList"/>
    <dgm:cxn modelId="{61EDF046-CECC-484F-843B-FAA9E6E62D8C}" type="presParOf" srcId="{8B628247-7169-4006-9A31-05B93151C346}" destId="{8EFB7030-697D-42FA-8BAA-3595F9E53547}" srcOrd="3" destOrd="0" presId="urn:microsoft.com/office/officeart/2018/2/layout/IconVerticalSolidList"/>
    <dgm:cxn modelId="{9747EE35-61D6-46F5-9888-C1BAA15E004E}" type="presParOf" srcId="{02E28797-A290-4CE0-A0A5-2F733B7F744D}" destId="{FA0A201A-1BCC-43FC-B70F-21B0B1D1A17D}" srcOrd="3" destOrd="0" presId="urn:microsoft.com/office/officeart/2018/2/layout/IconVerticalSolidList"/>
    <dgm:cxn modelId="{D060A192-C904-4401-9CA0-49AF3ED02A2C}" type="presParOf" srcId="{02E28797-A290-4CE0-A0A5-2F733B7F744D}" destId="{11E3F966-43AB-40DD-92B3-5764AAE617D1}" srcOrd="4" destOrd="0" presId="urn:microsoft.com/office/officeart/2018/2/layout/IconVerticalSolidList"/>
    <dgm:cxn modelId="{7012BA94-0401-44C1-B21B-1A45A0A4670E}" type="presParOf" srcId="{11E3F966-43AB-40DD-92B3-5764AAE617D1}" destId="{D05EB4BF-7E55-48E9-ACC2-A33DA51F39A4}" srcOrd="0" destOrd="0" presId="urn:microsoft.com/office/officeart/2018/2/layout/IconVerticalSolidList"/>
    <dgm:cxn modelId="{AB4703BE-D015-4E1C-9D91-9560352B5D2E}" type="presParOf" srcId="{11E3F966-43AB-40DD-92B3-5764AAE617D1}" destId="{200C1A04-B08E-43C1-90CE-A214BCDAA1AC}" srcOrd="1" destOrd="0" presId="urn:microsoft.com/office/officeart/2018/2/layout/IconVerticalSolidList"/>
    <dgm:cxn modelId="{154D3B97-6D0E-49B3-9850-C3437237616F}" type="presParOf" srcId="{11E3F966-43AB-40DD-92B3-5764AAE617D1}" destId="{C7592440-FC2E-4222-8682-8ABFCE1118B1}" srcOrd="2" destOrd="0" presId="urn:microsoft.com/office/officeart/2018/2/layout/IconVerticalSolidList"/>
    <dgm:cxn modelId="{3F80CF13-DDCC-4CD4-B2E7-E910EAC3C20A}" type="presParOf" srcId="{11E3F966-43AB-40DD-92B3-5764AAE617D1}" destId="{D0270F0D-7BA1-4924-975C-FAB2F1304317}" srcOrd="3" destOrd="0" presId="urn:microsoft.com/office/officeart/2018/2/layout/IconVerticalSolidList"/>
    <dgm:cxn modelId="{37FFD483-82C7-4239-80D3-EB56F46F50DA}" type="presParOf" srcId="{02E28797-A290-4CE0-A0A5-2F733B7F744D}" destId="{F8821CC5-A8C2-4367-B39F-B6B7BDD32643}" srcOrd="5" destOrd="0" presId="urn:microsoft.com/office/officeart/2018/2/layout/IconVerticalSolidList"/>
    <dgm:cxn modelId="{F34FAD81-6EA4-4B9B-A3C4-39DA942A2C2F}" type="presParOf" srcId="{02E28797-A290-4CE0-A0A5-2F733B7F744D}" destId="{652A08A2-67E5-45FE-A7AE-3FEC6FBB2196}" srcOrd="6" destOrd="0" presId="urn:microsoft.com/office/officeart/2018/2/layout/IconVerticalSolidList"/>
    <dgm:cxn modelId="{258A8B4E-FE30-4D31-B06D-F76E95797E8C}" type="presParOf" srcId="{652A08A2-67E5-45FE-A7AE-3FEC6FBB2196}" destId="{795B97F2-3CD4-4861-9561-E2DA470E8595}" srcOrd="0" destOrd="0" presId="urn:microsoft.com/office/officeart/2018/2/layout/IconVerticalSolidList"/>
    <dgm:cxn modelId="{83FC1AC8-225F-4F66-BD99-6DFA1491041C}" type="presParOf" srcId="{652A08A2-67E5-45FE-A7AE-3FEC6FBB2196}" destId="{60A21662-811E-4B3F-B29D-6395C6B71214}" srcOrd="1" destOrd="0" presId="urn:microsoft.com/office/officeart/2018/2/layout/IconVerticalSolidList"/>
    <dgm:cxn modelId="{601D4D5A-ECEF-4089-B7A1-36242642247A}" type="presParOf" srcId="{652A08A2-67E5-45FE-A7AE-3FEC6FBB2196}" destId="{54DD6753-EBB2-4E17-A018-25EBF6FBB4C8}" srcOrd="2" destOrd="0" presId="urn:microsoft.com/office/officeart/2018/2/layout/IconVerticalSolidList"/>
    <dgm:cxn modelId="{689C41B8-054A-49CB-BE4C-8F0F4506DA0F}" type="presParOf" srcId="{652A08A2-67E5-45FE-A7AE-3FEC6FBB2196}" destId="{36CBB6C7-C1E9-4656-B50C-3B386445DEA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200CD4-0E2B-4F8E-A5C5-8E3E13667C26}"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a:lstStyle/>
        <a:p>
          <a:endParaRPr lang="en-US"/>
        </a:p>
      </dgm:t>
    </dgm:pt>
    <dgm:pt modelId="{776E0B9F-1E18-4E5F-AB0F-D0BC541B4277}">
      <dgm:prSet/>
      <dgm:spPr/>
      <dgm:t>
        <a:bodyPr/>
        <a:lstStyle/>
        <a:p>
          <a:pPr>
            <a:lnSpc>
              <a:spcPct val="100000"/>
            </a:lnSpc>
          </a:pPr>
          <a:r>
            <a:rPr lang="en-US" b="1" dirty="0"/>
            <a:t>Security Risks: </a:t>
          </a:r>
          <a:r>
            <a:rPr lang="en-US" dirty="0"/>
            <a:t>Dynamic SQL can introduce security vulnerabilities if not properly handled. SQL injection is a risk, where malicious code can be injected into dynamic SQL statements. Developers must take extra precautions to sanitize and validate user inputs to prevent this.</a:t>
          </a:r>
          <a:endParaRPr lang="en-US" b="0" i="0" dirty="0"/>
        </a:p>
      </dgm:t>
    </dgm:pt>
    <dgm:pt modelId="{0FC0BB71-C8A4-41D7-AF2D-582DA2B6726A}" type="parTrans" cxnId="{621E528E-B66D-4328-B18A-DF8399CACD15}">
      <dgm:prSet/>
      <dgm:spPr/>
      <dgm:t>
        <a:bodyPr/>
        <a:lstStyle/>
        <a:p>
          <a:endParaRPr lang="en-US"/>
        </a:p>
      </dgm:t>
    </dgm:pt>
    <dgm:pt modelId="{AD15760D-4B79-4CDF-ADA3-73CE5F185454}" type="sibTrans" cxnId="{621E528E-B66D-4328-B18A-DF8399CACD15}">
      <dgm:prSet/>
      <dgm:spPr/>
      <dgm:t>
        <a:bodyPr/>
        <a:lstStyle/>
        <a:p>
          <a:endParaRPr lang="en-US"/>
        </a:p>
      </dgm:t>
    </dgm:pt>
    <dgm:pt modelId="{1F70F84E-8D29-46F8-BEF0-70C204457194}">
      <dgm:prSet/>
      <dgm:spPr/>
      <dgm:t>
        <a:bodyPr/>
        <a:lstStyle/>
        <a:p>
          <a:pPr>
            <a:lnSpc>
              <a:spcPct val="100000"/>
            </a:lnSpc>
          </a:pPr>
          <a:r>
            <a:rPr lang="en-US" b="1" i="0" dirty="0">
              <a:effectLst/>
              <a:latin typeface="Söhne"/>
            </a:rPr>
            <a:t>Limited Compile- Time Validation: </a:t>
          </a:r>
          <a:r>
            <a:rPr lang="en-US" b="0" i="0" dirty="0">
              <a:effectLst/>
              <a:latin typeface="Söhne"/>
            </a:rPr>
            <a:t>With dynamic SQL, syntax and schema errors are only discovered at runtime. In contrast, static SQL queries are validated at compile time. This means that you may not catch errors until your stored procedure is executed, leading to potential runtime failures.</a:t>
          </a:r>
          <a:endParaRPr lang="en-US" b="0" i="0" dirty="0"/>
        </a:p>
      </dgm:t>
    </dgm:pt>
    <dgm:pt modelId="{D5C6DB1F-EA69-4AB7-A921-A09D26FB9FC7}" type="sibTrans" cxnId="{566520CD-EBBB-4872-9CE6-97CF0D8B1542}">
      <dgm:prSet/>
      <dgm:spPr/>
      <dgm:t>
        <a:bodyPr/>
        <a:lstStyle/>
        <a:p>
          <a:endParaRPr lang="en-US"/>
        </a:p>
      </dgm:t>
    </dgm:pt>
    <dgm:pt modelId="{AA99D6B9-5060-4155-9B64-453255F5F3A5}" type="parTrans" cxnId="{566520CD-EBBB-4872-9CE6-97CF0D8B1542}">
      <dgm:prSet/>
      <dgm:spPr/>
      <dgm:t>
        <a:bodyPr/>
        <a:lstStyle/>
        <a:p>
          <a:endParaRPr lang="en-US"/>
        </a:p>
      </dgm:t>
    </dgm:pt>
    <dgm:pt modelId="{75EB26F8-04E5-4770-BCA7-AE124ACB68B0}">
      <dgm:prSet/>
      <dgm:spPr/>
      <dgm:t>
        <a:bodyPr/>
        <a:lstStyle/>
        <a:p>
          <a:pPr>
            <a:lnSpc>
              <a:spcPct val="100000"/>
            </a:lnSpc>
          </a:pPr>
          <a:r>
            <a:rPr lang="en-US" b="1" dirty="0"/>
            <a:t>Maintainability: </a:t>
          </a:r>
          <a:r>
            <a:rPr lang="en-US" dirty="0"/>
            <a:t>Dynamic SQL can make stored procedures more difficult to maintain and debug because the SQL code is generated at runtime. It can be harder to review, troubleshoot, and modify dynamic SQL statements compared to static queries.</a:t>
          </a:r>
          <a:endParaRPr lang="en-US" b="0" i="0" dirty="0"/>
        </a:p>
      </dgm:t>
    </dgm:pt>
    <dgm:pt modelId="{B0ECB987-0B90-4EF5-8387-F3AB42C208AA}" type="sibTrans" cxnId="{DCEA5731-9272-44D3-8F8F-1964A89271BA}">
      <dgm:prSet/>
      <dgm:spPr/>
      <dgm:t>
        <a:bodyPr/>
        <a:lstStyle/>
        <a:p>
          <a:endParaRPr lang="en-US"/>
        </a:p>
      </dgm:t>
    </dgm:pt>
    <dgm:pt modelId="{A3E328AD-E081-43AB-BF76-62B01F326106}" type="parTrans" cxnId="{DCEA5731-9272-44D3-8F8F-1964A89271BA}">
      <dgm:prSet/>
      <dgm:spPr/>
      <dgm:t>
        <a:bodyPr/>
        <a:lstStyle/>
        <a:p>
          <a:endParaRPr lang="en-US"/>
        </a:p>
      </dgm:t>
    </dgm:pt>
    <dgm:pt modelId="{02E28797-A290-4CE0-A0A5-2F733B7F744D}" type="pres">
      <dgm:prSet presAssocID="{D7200CD4-0E2B-4F8E-A5C5-8E3E13667C26}" presName="root" presStyleCnt="0">
        <dgm:presLayoutVars>
          <dgm:dir/>
          <dgm:resizeHandles val="exact"/>
        </dgm:presLayoutVars>
      </dgm:prSet>
      <dgm:spPr/>
    </dgm:pt>
    <dgm:pt modelId="{83D87B36-0091-432C-9F94-90FA5BAB68E8}" type="pres">
      <dgm:prSet presAssocID="{776E0B9F-1E18-4E5F-AB0F-D0BC541B4277}" presName="compNode" presStyleCnt="0"/>
      <dgm:spPr/>
    </dgm:pt>
    <dgm:pt modelId="{82E94977-9214-4793-991C-A786BE110C52}" type="pres">
      <dgm:prSet presAssocID="{776E0B9F-1E18-4E5F-AB0F-D0BC541B4277}" presName="bgRect" presStyleLbl="bgShp" presStyleIdx="0" presStyleCnt="3"/>
      <dgm:spPr/>
    </dgm:pt>
    <dgm:pt modelId="{5767B465-140F-4245-9754-1012DFF59A50}" type="pres">
      <dgm:prSet presAssocID="{776E0B9F-1E18-4E5F-AB0F-D0BC541B427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arning"/>
        </a:ext>
      </dgm:extLst>
    </dgm:pt>
    <dgm:pt modelId="{AA5DC38D-BE4F-42B0-8A52-39863694A5C0}" type="pres">
      <dgm:prSet presAssocID="{776E0B9F-1E18-4E5F-AB0F-D0BC541B4277}" presName="spaceRect" presStyleCnt="0"/>
      <dgm:spPr/>
    </dgm:pt>
    <dgm:pt modelId="{B914971B-ED0A-4879-B482-2B55764370F7}" type="pres">
      <dgm:prSet presAssocID="{776E0B9F-1E18-4E5F-AB0F-D0BC541B4277}" presName="parTx" presStyleLbl="revTx" presStyleIdx="0" presStyleCnt="3">
        <dgm:presLayoutVars>
          <dgm:chMax val="0"/>
          <dgm:chPref val="0"/>
        </dgm:presLayoutVars>
      </dgm:prSet>
      <dgm:spPr/>
    </dgm:pt>
    <dgm:pt modelId="{EC68864B-C0BB-445D-A428-3E7822D92CFA}" type="pres">
      <dgm:prSet presAssocID="{AD15760D-4B79-4CDF-ADA3-73CE5F185454}" presName="sibTrans" presStyleCnt="0"/>
      <dgm:spPr/>
    </dgm:pt>
    <dgm:pt modelId="{8B628247-7169-4006-9A31-05B93151C346}" type="pres">
      <dgm:prSet presAssocID="{1F70F84E-8D29-46F8-BEF0-70C204457194}" presName="compNode" presStyleCnt="0"/>
      <dgm:spPr/>
    </dgm:pt>
    <dgm:pt modelId="{44A155F9-2A65-40FC-8BC7-0A1915A48D7B}" type="pres">
      <dgm:prSet presAssocID="{1F70F84E-8D29-46F8-BEF0-70C204457194}" presName="bgRect" presStyleLbl="bgShp" presStyleIdx="1" presStyleCnt="3"/>
      <dgm:spPr/>
    </dgm:pt>
    <dgm:pt modelId="{7C57E530-637D-4635-A452-64FE989BE38D}" type="pres">
      <dgm:prSet presAssocID="{1F70F84E-8D29-46F8-BEF0-70C204457194}" presName="iconRect" presStyleLbl="node1" presStyleIdx="1" presStyleCnt="3"/>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Flowchart"/>
        </a:ext>
      </dgm:extLst>
    </dgm:pt>
    <dgm:pt modelId="{13D291EB-92E6-473C-A91F-90A31F8B8952}" type="pres">
      <dgm:prSet presAssocID="{1F70F84E-8D29-46F8-BEF0-70C204457194}" presName="spaceRect" presStyleCnt="0"/>
      <dgm:spPr/>
    </dgm:pt>
    <dgm:pt modelId="{8EFB7030-697D-42FA-8BAA-3595F9E53547}" type="pres">
      <dgm:prSet presAssocID="{1F70F84E-8D29-46F8-BEF0-70C204457194}" presName="parTx" presStyleLbl="revTx" presStyleIdx="1" presStyleCnt="3">
        <dgm:presLayoutVars>
          <dgm:chMax val="0"/>
          <dgm:chPref val="0"/>
        </dgm:presLayoutVars>
      </dgm:prSet>
      <dgm:spPr/>
    </dgm:pt>
    <dgm:pt modelId="{FA0A201A-1BCC-43FC-B70F-21B0B1D1A17D}" type="pres">
      <dgm:prSet presAssocID="{D5C6DB1F-EA69-4AB7-A921-A09D26FB9FC7}" presName="sibTrans" presStyleCnt="0"/>
      <dgm:spPr/>
    </dgm:pt>
    <dgm:pt modelId="{11E3F966-43AB-40DD-92B3-5764AAE617D1}" type="pres">
      <dgm:prSet presAssocID="{75EB26F8-04E5-4770-BCA7-AE124ACB68B0}" presName="compNode" presStyleCnt="0"/>
      <dgm:spPr/>
    </dgm:pt>
    <dgm:pt modelId="{D05EB4BF-7E55-48E9-ACC2-A33DA51F39A4}" type="pres">
      <dgm:prSet presAssocID="{75EB26F8-04E5-4770-BCA7-AE124ACB68B0}" presName="bgRect" presStyleLbl="bgShp" presStyleIdx="2" presStyleCnt="3"/>
      <dgm:spPr/>
    </dgm:pt>
    <dgm:pt modelId="{200C1A04-B08E-43C1-90CE-A214BCDAA1AC}" type="pres">
      <dgm:prSet presAssocID="{75EB26F8-04E5-4770-BCA7-AE124ACB68B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ears"/>
        </a:ext>
      </dgm:extLst>
    </dgm:pt>
    <dgm:pt modelId="{C7592440-FC2E-4222-8682-8ABFCE1118B1}" type="pres">
      <dgm:prSet presAssocID="{75EB26F8-04E5-4770-BCA7-AE124ACB68B0}" presName="spaceRect" presStyleCnt="0"/>
      <dgm:spPr/>
    </dgm:pt>
    <dgm:pt modelId="{D0270F0D-7BA1-4924-975C-FAB2F1304317}" type="pres">
      <dgm:prSet presAssocID="{75EB26F8-04E5-4770-BCA7-AE124ACB68B0}" presName="parTx" presStyleLbl="revTx" presStyleIdx="2" presStyleCnt="3">
        <dgm:presLayoutVars>
          <dgm:chMax val="0"/>
          <dgm:chPref val="0"/>
        </dgm:presLayoutVars>
      </dgm:prSet>
      <dgm:spPr/>
    </dgm:pt>
  </dgm:ptLst>
  <dgm:cxnLst>
    <dgm:cxn modelId="{61F5580A-FAEA-4EC2-9F85-2EF5295DB8A5}" type="presOf" srcId="{1F70F84E-8D29-46F8-BEF0-70C204457194}" destId="{8EFB7030-697D-42FA-8BAA-3595F9E53547}" srcOrd="0" destOrd="0" presId="urn:microsoft.com/office/officeart/2018/2/layout/IconVerticalSolidList"/>
    <dgm:cxn modelId="{82747B0A-8FAF-48D2-8023-D58EA3C9669A}" type="presOf" srcId="{776E0B9F-1E18-4E5F-AB0F-D0BC541B4277}" destId="{B914971B-ED0A-4879-B482-2B55764370F7}" srcOrd="0" destOrd="0" presId="urn:microsoft.com/office/officeart/2018/2/layout/IconVerticalSolidList"/>
    <dgm:cxn modelId="{DCEA5731-9272-44D3-8F8F-1964A89271BA}" srcId="{D7200CD4-0E2B-4F8E-A5C5-8E3E13667C26}" destId="{75EB26F8-04E5-4770-BCA7-AE124ACB68B0}" srcOrd="2" destOrd="0" parTransId="{A3E328AD-E081-43AB-BF76-62B01F326106}" sibTransId="{B0ECB987-0B90-4EF5-8387-F3AB42C208AA}"/>
    <dgm:cxn modelId="{0084C151-06F5-4F31-9856-C724D49FE35B}" type="presOf" srcId="{D7200CD4-0E2B-4F8E-A5C5-8E3E13667C26}" destId="{02E28797-A290-4CE0-A0A5-2F733B7F744D}" srcOrd="0" destOrd="0" presId="urn:microsoft.com/office/officeart/2018/2/layout/IconVerticalSolidList"/>
    <dgm:cxn modelId="{B3836D75-2A87-4985-90DA-390746B7B3A8}" type="presOf" srcId="{75EB26F8-04E5-4770-BCA7-AE124ACB68B0}" destId="{D0270F0D-7BA1-4924-975C-FAB2F1304317}" srcOrd="0" destOrd="0" presId="urn:microsoft.com/office/officeart/2018/2/layout/IconVerticalSolidList"/>
    <dgm:cxn modelId="{621E528E-B66D-4328-B18A-DF8399CACD15}" srcId="{D7200CD4-0E2B-4F8E-A5C5-8E3E13667C26}" destId="{776E0B9F-1E18-4E5F-AB0F-D0BC541B4277}" srcOrd="0" destOrd="0" parTransId="{0FC0BB71-C8A4-41D7-AF2D-582DA2B6726A}" sibTransId="{AD15760D-4B79-4CDF-ADA3-73CE5F185454}"/>
    <dgm:cxn modelId="{566520CD-EBBB-4872-9CE6-97CF0D8B1542}" srcId="{D7200CD4-0E2B-4F8E-A5C5-8E3E13667C26}" destId="{1F70F84E-8D29-46F8-BEF0-70C204457194}" srcOrd="1" destOrd="0" parTransId="{AA99D6B9-5060-4155-9B64-453255F5F3A5}" sibTransId="{D5C6DB1F-EA69-4AB7-A921-A09D26FB9FC7}"/>
    <dgm:cxn modelId="{465E736D-0D43-4647-AABB-EB62F69AADCE}" type="presParOf" srcId="{02E28797-A290-4CE0-A0A5-2F733B7F744D}" destId="{83D87B36-0091-432C-9F94-90FA5BAB68E8}" srcOrd="0" destOrd="0" presId="urn:microsoft.com/office/officeart/2018/2/layout/IconVerticalSolidList"/>
    <dgm:cxn modelId="{055BBCCA-86F8-45B7-9A38-5071E185A4AC}" type="presParOf" srcId="{83D87B36-0091-432C-9F94-90FA5BAB68E8}" destId="{82E94977-9214-4793-991C-A786BE110C52}" srcOrd="0" destOrd="0" presId="urn:microsoft.com/office/officeart/2018/2/layout/IconVerticalSolidList"/>
    <dgm:cxn modelId="{D7C138B0-166F-4534-9B3D-4C955D360439}" type="presParOf" srcId="{83D87B36-0091-432C-9F94-90FA5BAB68E8}" destId="{5767B465-140F-4245-9754-1012DFF59A50}" srcOrd="1" destOrd="0" presId="urn:microsoft.com/office/officeart/2018/2/layout/IconVerticalSolidList"/>
    <dgm:cxn modelId="{B628A705-330A-4E03-BFA6-EA191E2F1CCA}" type="presParOf" srcId="{83D87B36-0091-432C-9F94-90FA5BAB68E8}" destId="{AA5DC38D-BE4F-42B0-8A52-39863694A5C0}" srcOrd="2" destOrd="0" presId="urn:microsoft.com/office/officeart/2018/2/layout/IconVerticalSolidList"/>
    <dgm:cxn modelId="{296C62BF-5B8F-4B34-84B8-5BCDAC329FCC}" type="presParOf" srcId="{83D87B36-0091-432C-9F94-90FA5BAB68E8}" destId="{B914971B-ED0A-4879-B482-2B55764370F7}" srcOrd="3" destOrd="0" presId="urn:microsoft.com/office/officeart/2018/2/layout/IconVerticalSolidList"/>
    <dgm:cxn modelId="{207224EA-EFC4-48EE-8426-52F51BA3D035}" type="presParOf" srcId="{02E28797-A290-4CE0-A0A5-2F733B7F744D}" destId="{EC68864B-C0BB-445D-A428-3E7822D92CFA}" srcOrd="1" destOrd="0" presId="urn:microsoft.com/office/officeart/2018/2/layout/IconVerticalSolidList"/>
    <dgm:cxn modelId="{EB0FBD33-A450-4463-8AD7-45CE9F2E2B81}" type="presParOf" srcId="{02E28797-A290-4CE0-A0A5-2F733B7F744D}" destId="{8B628247-7169-4006-9A31-05B93151C346}" srcOrd="2" destOrd="0" presId="urn:microsoft.com/office/officeart/2018/2/layout/IconVerticalSolidList"/>
    <dgm:cxn modelId="{9933A263-C512-4E12-B0E7-EA840CC95AA9}" type="presParOf" srcId="{8B628247-7169-4006-9A31-05B93151C346}" destId="{44A155F9-2A65-40FC-8BC7-0A1915A48D7B}" srcOrd="0" destOrd="0" presId="urn:microsoft.com/office/officeart/2018/2/layout/IconVerticalSolidList"/>
    <dgm:cxn modelId="{3A70BFC6-1B7E-4E00-B40A-C76ABAB62C21}" type="presParOf" srcId="{8B628247-7169-4006-9A31-05B93151C346}" destId="{7C57E530-637D-4635-A452-64FE989BE38D}" srcOrd="1" destOrd="0" presId="urn:microsoft.com/office/officeart/2018/2/layout/IconVerticalSolidList"/>
    <dgm:cxn modelId="{22D83E21-253C-4FB2-9056-4651FB51CAE4}" type="presParOf" srcId="{8B628247-7169-4006-9A31-05B93151C346}" destId="{13D291EB-92E6-473C-A91F-90A31F8B8952}" srcOrd="2" destOrd="0" presId="urn:microsoft.com/office/officeart/2018/2/layout/IconVerticalSolidList"/>
    <dgm:cxn modelId="{61EDF046-CECC-484F-843B-FAA9E6E62D8C}" type="presParOf" srcId="{8B628247-7169-4006-9A31-05B93151C346}" destId="{8EFB7030-697D-42FA-8BAA-3595F9E53547}" srcOrd="3" destOrd="0" presId="urn:microsoft.com/office/officeart/2018/2/layout/IconVerticalSolidList"/>
    <dgm:cxn modelId="{9747EE35-61D6-46F5-9888-C1BAA15E004E}" type="presParOf" srcId="{02E28797-A290-4CE0-A0A5-2F733B7F744D}" destId="{FA0A201A-1BCC-43FC-B70F-21B0B1D1A17D}" srcOrd="3" destOrd="0" presId="urn:microsoft.com/office/officeart/2018/2/layout/IconVerticalSolidList"/>
    <dgm:cxn modelId="{D060A192-C904-4401-9CA0-49AF3ED02A2C}" type="presParOf" srcId="{02E28797-A290-4CE0-A0A5-2F733B7F744D}" destId="{11E3F966-43AB-40DD-92B3-5764AAE617D1}" srcOrd="4" destOrd="0" presId="urn:microsoft.com/office/officeart/2018/2/layout/IconVerticalSolidList"/>
    <dgm:cxn modelId="{7012BA94-0401-44C1-B21B-1A45A0A4670E}" type="presParOf" srcId="{11E3F966-43AB-40DD-92B3-5764AAE617D1}" destId="{D05EB4BF-7E55-48E9-ACC2-A33DA51F39A4}" srcOrd="0" destOrd="0" presId="urn:microsoft.com/office/officeart/2018/2/layout/IconVerticalSolidList"/>
    <dgm:cxn modelId="{AB4703BE-D015-4E1C-9D91-9560352B5D2E}" type="presParOf" srcId="{11E3F966-43AB-40DD-92B3-5764AAE617D1}" destId="{200C1A04-B08E-43C1-90CE-A214BCDAA1AC}" srcOrd="1" destOrd="0" presId="urn:microsoft.com/office/officeart/2018/2/layout/IconVerticalSolidList"/>
    <dgm:cxn modelId="{154D3B97-6D0E-49B3-9850-C3437237616F}" type="presParOf" srcId="{11E3F966-43AB-40DD-92B3-5764AAE617D1}" destId="{C7592440-FC2E-4222-8682-8ABFCE1118B1}" srcOrd="2" destOrd="0" presId="urn:microsoft.com/office/officeart/2018/2/layout/IconVerticalSolidList"/>
    <dgm:cxn modelId="{3F80CF13-DDCC-4CD4-B2E7-E910EAC3C20A}" type="presParOf" srcId="{11E3F966-43AB-40DD-92B3-5764AAE617D1}" destId="{D0270F0D-7BA1-4924-975C-FAB2F130431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E94977-9214-4793-991C-A786BE110C52}">
      <dsp:nvSpPr>
        <dsp:cNvPr id="0" name=""/>
        <dsp:cNvSpPr/>
      </dsp:nvSpPr>
      <dsp:spPr>
        <a:xfrm>
          <a:off x="0" y="0"/>
          <a:ext cx="6797675" cy="1188467"/>
        </a:xfrm>
        <a:prstGeom prst="roundRect">
          <a:avLst>
            <a:gd name="adj" fmla="val 10000"/>
          </a:avLst>
        </a:prstGeom>
        <a:solidFill>
          <a:schemeClr val="bg1">
            <a:lumMod val="95000"/>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5767B465-140F-4245-9754-1012DFF59A50}">
      <dsp:nvSpPr>
        <dsp:cNvPr id="0" name=""/>
        <dsp:cNvSpPr/>
      </dsp:nvSpPr>
      <dsp:spPr>
        <a:xfrm>
          <a:off x="359511" y="269750"/>
          <a:ext cx="653657" cy="6536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B914971B-ED0A-4879-B482-2B55764370F7}">
      <dsp:nvSpPr>
        <dsp:cNvPr id="0" name=""/>
        <dsp:cNvSpPr/>
      </dsp:nvSpPr>
      <dsp:spPr>
        <a:xfrm>
          <a:off x="1372680" y="2344"/>
          <a:ext cx="5424994"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622300">
            <a:lnSpc>
              <a:spcPct val="100000"/>
            </a:lnSpc>
            <a:spcBef>
              <a:spcPct val="0"/>
            </a:spcBef>
            <a:spcAft>
              <a:spcPct val="35000"/>
            </a:spcAft>
            <a:buNone/>
          </a:pPr>
          <a:r>
            <a:rPr lang="en-US" sz="1400" b="1" i="0" kern="1200" dirty="0"/>
            <a:t>Flexibility: </a:t>
          </a:r>
          <a:r>
            <a:rPr lang="en-US" sz="1400" kern="1200" dirty="0"/>
            <a:t>Dynamic SQL can be especially helpful when dealing with dynamic data or evolving requirements. It allows you to adapt to changing circumstances without modifying the stored procedure itself.</a:t>
          </a:r>
          <a:endParaRPr lang="en-US" sz="1400" b="0" i="0" kern="1200" dirty="0"/>
        </a:p>
      </dsp:txBody>
      <dsp:txXfrm>
        <a:off x="1372680" y="2344"/>
        <a:ext cx="5424994" cy="1188467"/>
      </dsp:txXfrm>
    </dsp:sp>
    <dsp:sp modelId="{44A155F9-2A65-40FC-8BC7-0A1915A48D7B}">
      <dsp:nvSpPr>
        <dsp:cNvPr id="0" name=""/>
        <dsp:cNvSpPr/>
      </dsp:nvSpPr>
      <dsp:spPr>
        <a:xfrm>
          <a:off x="0" y="1487929"/>
          <a:ext cx="6797675" cy="1188467"/>
        </a:xfrm>
        <a:prstGeom prst="roundRect">
          <a:avLst>
            <a:gd name="adj" fmla="val 10000"/>
          </a:avLst>
        </a:prstGeom>
        <a:solidFill>
          <a:schemeClr val="bg1">
            <a:lumMod val="95000"/>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7C57E530-637D-4635-A452-64FE989BE38D}">
      <dsp:nvSpPr>
        <dsp:cNvPr id="0" name=""/>
        <dsp:cNvSpPr/>
      </dsp:nvSpPr>
      <dsp:spPr>
        <a:xfrm>
          <a:off x="359511" y="1755334"/>
          <a:ext cx="653657" cy="6536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8EFB7030-697D-42FA-8BAA-3595F9E53547}">
      <dsp:nvSpPr>
        <dsp:cNvPr id="0" name=""/>
        <dsp:cNvSpPr/>
      </dsp:nvSpPr>
      <dsp:spPr>
        <a:xfrm>
          <a:off x="1372680" y="1487929"/>
          <a:ext cx="5424994"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622300">
            <a:lnSpc>
              <a:spcPct val="100000"/>
            </a:lnSpc>
            <a:spcBef>
              <a:spcPct val="0"/>
            </a:spcBef>
            <a:spcAft>
              <a:spcPct val="35000"/>
            </a:spcAft>
            <a:buNone/>
          </a:pPr>
          <a:r>
            <a:rPr lang="en-US" sz="1400" b="1" i="0" kern="1200" dirty="0">
              <a:effectLst/>
              <a:latin typeface="Söhne"/>
            </a:rPr>
            <a:t>Parameterized Queries: </a:t>
          </a:r>
          <a:r>
            <a:rPr lang="en-US" sz="1400" b="0" i="0" kern="1200" dirty="0">
              <a:effectLst/>
              <a:latin typeface="Söhne"/>
            </a:rPr>
            <a:t>Dynamic SQL allows you to parameterize your queries, making them more reusable and secure. You can pass parameters to your stored procedures and use them in the dynamically generated SQL, reducing the risk of SQL injection attacks.</a:t>
          </a:r>
          <a:endParaRPr lang="en-US" sz="1400" b="0" i="0" kern="1200" dirty="0"/>
        </a:p>
      </dsp:txBody>
      <dsp:txXfrm>
        <a:off x="1372680" y="1487929"/>
        <a:ext cx="5424994" cy="1188467"/>
      </dsp:txXfrm>
    </dsp:sp>
    <dsp:sp modelId="{D05EB4BF-7E55-48E9-ACC2-A33DA51F39A4}">
      <dsp:nvSpPr>
        <dsp:cNvPr id="0" name=""/>
        <dsp:cNvSpPr/>
      </dsp:nvSpPr>
      <dsp:spPr>
        <a:xfrm>
          <a:off x="0" y="2973514"/>
          <a:ext cx="6797675" cy="1188467"/>
        </a:xfrm>
        <a:prstGeom prst="roundRect">
          <a:avLst>
            <a:gd name="adj" fmla="val 10000"/>
          </a:avLst>
        </a:prstGeom>
        <a:solidFill>
          <a:schemeClr val="bg1">
            <a:lumMod val="95000"/>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200C1A04-B08E-43C1-90CE-A214BCDAA1AC}">
      <dsp:nvSpPr>
        <dsp:cNvPr id="0" name=""/>
        <dsp:cNvSpPr/>
      </dsp:nvSpPr>
      <dsp:spPr>
        <a:xfrm>
          <a:off x="359511" y="3240919"/>
          <a:ext cx="653657" cy="6536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D0270F0D-7BA1-4924-975C-FAB2F1304317}">
      <dsp:nvSpPr>
        <dsp:cNvPr id="0" name=""/>
        <dsp:cNvSpPr/>
      </dsp:nvSpPr>
      <dsp:spPr>
        <a:xfrm>
          <a:off x="1372680" y="2973514"/>
          <a:ext cx="5424994"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622300">
            <a:lnSpc>
              <a:spcPct val="100000"/>
            </a:lnSpc>
            <a:spcBef>
              <a:spcPct val="0"/>
            </a:spcBef>
            <a:spcAft>
              <a:spcPct val="35000"/>
            </a:spcAft>
            <a:buNone/>
          </a:pPr>
          <a:r>
            <a:rPr lang="en-US" sz="1400" b="1" kern="1200" dirty="0"/>
            <a:t>Dynamic Query Generation: </a:t>
          </a:r>
          <a:r>
            <a:rPr lang="en-US" sz="1400" kern="1200" dirty="0"/>
            <a:t>Dynamic SQL allows you to generate and execute SQL queries on the fly based on changing conditions or parameters. This flexibility is particularly useful when you need to create complex and conditional queries within a stored procedure.</a:t>
          </a:r>
          <a:endParaRPr lang="en-US" sz="1400" b="0" i="0" kern="1200" dirty="0"/>
        </a:p>
      </dsp:txBody>
      <dsp:txXfrm>
        <a:off x="1372680" y="2973514"/>
        <a:ext cx="5424994" cy="1188467"/>
      </dsp:txXfrm>
    </dsp:sp>
    <dsp:sp modelId="{795B97F2-3CD4-4861-9561-E2DA470E8595}">
      <dsp:nvSpPr>
        <dsp:cNvPr id="0" name=""/>
        <dsp:cNvSpPr/>
      </dsp:nvSpPr>
      <dsp:spPr>
        <a:xfrm>
          <a:off x="0" y="4459099"/>
          <a:ext cx="6797675" cy="1188467"/>
        </a:xfrm>
        <a:prstGeom prst="roundRect">
          <a:avLst>
            <a:gd name="adj" fmla="val 10000"/>
          </a:avLst>
        </a:prstGeom>
        <a:solidFill>
          <a:schemeClr val="bg1">
            <a:lumMod val="95000"/>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60A21662-811E-4B3F-B29D-6395C6B71214}">
      <dsp:nvSpPr>
        <dsp:cNvPr id="0" name=""/>
        <dsp:cNvSpPr/>
      </dsp:nvSpPr>
      <dsp:spPr>
        <a:xfrm>
          <a:off x="359511" y="4726504"/>
          <a:ext cx="653657" cy="65365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36CBB6C7-C1E9-4656-B50C-3B386445DEAF}">
      <dsp:nvSpPr>
        <dsp:cNvPr id="0" name=""/>
        <dsp:cNvSpPr/>
      </dsp:nvSpPr>
      <dsp:spPr>
        <a:xfrm>
          <a:off x="1372680" y="4459099"/>
          <a:ext cx="5424994"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622300">
            <a:lnSpc>
              <a:spcPct val="100000"/>
            </a:lnSpc>
            <a:spcBef>
              <a:spcPct val="0"/>
            </a:spcBef>
            <a:spcAft>
              <a:spcPct val="35000"/>
            </a:spcAft>
            <a:buNone/>
          </a:pPr>
          <a:r>
            <a:rPr lang="en-US" sz="1400" b="1" kern="1200" dirty="0"/>
            <a:t>Reduced Code Duplication: </a:t>
          </a:r>
          <a:r>
            <a:rPr lang="en-US" sz="1400" kern="1200" dirty="0"/>
            <a:t>Dynamic SQL can help reduce code duplication by allowing you to centralize common SQL logic in a stored procedure and generate queries with variations based on input parameters.</a:t>
          </a:r>
          <a:endParaRPr lang="en-US" sz="1400" b="0" i="0" kern="1200" dirty="0"/>
        </a:p>
      </dsp:txBody>
      <dsp:txXfrm>
        <a:off x="1372680" y="4459099"/>
        <a:ext cx="5424994" cy="11884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E94977-9214-4793-991C-A786BE110C52}">
      <dsp:nvSpPr>
        <dsp:cNvPr id="0" name=""/>
        <dsp:cNvSpPr/>
      </dsp:nvSpPr>
      <dsp:spPr>
        <a:xfrm>
          <a:off x="0" y="689"/>
          <a:ext cx="6797675" cy="1613866"/>
        </a:xfrm>
        <a:prstGeom prst="roundRect">
          <a:avLst>
            <a:gd name="adj" fmla="val 10000"/>
          </a:avLst>
        </a:prstGeom>
        <a:solidFill>
          <a:schemeClr val="bg1">
            <a:lumMod val="95000"/>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5767B465-140F-4245-9754-1012DFF59A50}">
      <dsp:nvSpPr>
        <dsp:cNvPr id="0" name=""/>
        <dsp:cNvSpPr/>
      </dsp:nvSpPr>
      <dsp:spPr>
        <a:xfrm>
          <a:off x="488194" y="363809"/>
          <a:ext cx="887626" cy="887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B914971B-ED0A-4879-B482-2B55764370F7}">
      <dsp:nvSpPr>
        <dsp:cNvPr id="0" name=""/>
        <dsp:cNvSpPr/>
      </dsp:nvSpPr>
      <dsp:spPr>
        <a:xfrm>
          <a:off x="1864015" y="689"/>
          <a:ext cx="4933659" cy="161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801" tIns="170801" rIns="170801" bIns="170801" numCol="1" spcCol="1270" anchor="ctr" anchorCtr="0">
          <a:noAutofit/>
        </a:bodyPr>
        <a:lstStyle/>
        <a:p>
          <a:pPr marL="0" lvl="0" indent="0" algn="l" defTabSz="622300">
            <a:lnSpc>
              <a:spcPct val="100000"/>
            </a:lnSpc>
            <a:spcBef>
              <a:spcPct val="0"/>
            </a:spcBef>
            <a:spcAft>
              <a:spcPct val="35000"/>
            </a:spcAft>
            <a:buNone/>
          </a:pPr>
          <a:r>
            <a:rPr lang="en-US" sz="1400" b="1" kern="1200" dirty="0"/>
            <a:t>Security Risks: </a:t>
          </a:r>
          <a:r>
            <a:rPr lang="en-US" sz="1400" kern="1200" dirty="0"/>
            <a:t>Dynamic SQL can introduce security vulnerabilities if not properly handled. SQL injection is a risk, where malicious code can be injected into dynamic SQL statements. Developers must take extra precautions to sanitize and validate user inputs to prevent this.</a:t>
          </a:r>
          <a:endParaRPr lang="en-US" sz="1400" b="0" i="0" kern="1200" dirty="0"/>
        </a:p>
      </dsp:txBody>
      <dsp:txXfrm>
        <a:off x="1864015" y="689"/>
        <a:ext cx="4933659" cy="1613866"/>
      </dsp:txXfrm>
    </dsp:sp>
    <dsp:sp modelId="{44A155F9-2A65-40FC-8BC7-0A1915A48D7B}">
      <dsp:nvSpPr>
        <dsp:cNvPr id="0" name=""/>
        <dsp:cNvSpPr/>
      </dsp:nvSpPr>
      <dsp:spPr>
        <a:xfrm>
          <a:off x="0" y="2018022"/>
          <a:ext cx="6797675" cy="1613866"/>
        </a:xfrm>
        <a:prstGeom prst="roundRect">
          <a:avLst>
            <a:gd name="adj" fmla="val 10000"/>
          </a:avLst>
        </a:prstGeom>
        <a:solidFill>
          <a:schemeClr val="bg1">
            <a:lumMod val="95000"/>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7C57E530-637D-4635-A452-64FE989BE38D}">
      <dsp:nvSpPr>
        <dsp:cNvPr id="0" name=""/>
        <dsp:cNvSpPr/>
      </dsp:nvSpPr>
      <dsp:spPr>
        <a:xfrm>
          <a:off x="488194" y="2381142"/>
          <a:ext cx="887626" cy="887626"/>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8EFB7030-697D-42FA-8BAA-3595F9E53547}">
      <dsp:nvSpPr>
        <dsp:cNvPr id="0" name=""/>
        <dsp:cNvSpPr/>
      </dsp:nvSpPr>
      <dsp:spPr>
        <a:xfrm>
          <a:off x="1864015" y="2018022"/>
          <a:ext cx="4933659" cy="161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801" tIns="170801" rIns="170801" bIns="170801" numCol="1" spcCol="1270" anchor="ctr" anchorCtr="0">
          <a:noAutofit/>
        </a:bodyPr>
        <a:lstStyle/>
        <a:p>
          <a:pPr marL="0" lvl="0" indent="0" algn="l" defTabSz="622300">
            <a:lnSpc>
              <a:spcPct val="100000"/>
            </a:lnSpc>
            <a:spcBef>
              <a:spcPct val="0"/>
            </a:spcBef>
            <a:spcAft>
              <a:spcPct val="35000"/>
            </a:spcAft>
            <a:buNone/>
          </a:pPr>
          <a:r>
            <a:rPr lang="en-US" sz="1400" b="1" i="0" kern="1200" dirty="0">
              <a:effectLst/>
              <a:latin typeface="Söhne"/>
            </a:rPr>
            <a:t>Limited Compile- Time Validation: </a:t>
          </a:r>
          <a:r>
            <a:rPr lang="en-US" sz="1400" b="0" i="0" kern="1200" dirty="0">
              <a:effectLst/>
              <a:latin typeface="Söhne"/>
            </a:rPr>
            <a:t>With dynamic SQL, syntax and schema errors are only discovered at runtime. In contrast, static SQL queries are validated at compile time. This means that you may not catch errors until your stored procedure is executed, leading to potential runtime failures.</a:t>
          </a:r>
          <a:endParaRPr lang="en-US" sz="1400" b="0" i="0" kern="1200" dirty="0"/>
        </a:p>
      </dsp:txBody>
      <dsp:txXfrm>
        <a:off x="1864015" y="2018022"/>
        <a:ext cx="4933659" cy="1613866"/>
      </dsp:txXfrm>
    </dsp:sp>
    <dsp:sp modelId="{D05EB4BF-7E55-48E9-ACC2-A33DA51F39A4}">
      <dsp:nvSpPr>
        <dsp:cNvPr id="0" name=""/>
        <dsp:cNvSpPr/>
      </dsp:nvSpPr>
      <dsp:spPr>
        <a:xfrm>
          <a:off x="0" y="4035355"/>
          <a:ext cx="6797675" cy="1613866"/>
        </a:xfrm>
        <a:prstGeom prst="roundRect">
          <a:avLst>
            <a:gd name="adj" fmla="val 10000"/>
          </a:avLst>
        </a:prstGeom>
        <a:solidFill>
          <a:schemeClr val="bg1">
            <a:lumMod val="95000"/>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200C1A04-B08E-43C1-90CE-A214BCDAA1AC}">
      <dsp:nvSpPr>
        <dsp:cNvPr id="0" name=""/>
        <dsp:cNvSpPr/>
      </dsp:nvSpPr>
      <dsp:spPr>
        <a:xfrm>
          <a:off x="488194" y="4398475"/>
          <a:ext cx="887626" cy="887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D0270F0D-7BA1-4924-975C-FAB2F1304317}">
      <dsp:nvSpPr>
        <dsp:cNvPr id="0" name=""/>
        <dsp:cNvSpPr/>
      </dsp:nvSpPr>
      <dsp:spPr>
        <a:xfrm>
          <a:off x="1864015" y="4035355"/>
          <a:ext cx="4933659" cy="161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801" tIns="170801" rIns="170801" bIns="170801" numCol="1" spcCol="1270" anchor="ctr" anchorCtr="0">
          <a:noAutofit/>
        </a:bodyPr>
        <a:lstStyle/>
        <a:p>
          <a:pPr marL="0" lvl="0" indent="0" algn="l" defTabSz="622300">
            <a:lnSpc>
              <a:spcPct val="100000"/>
            </a:lnSpc>
            <a:spcBef>
              <a:spcPct val="0"/>
            </a:spcBef>
            <a:spcAft>
              <a:spcPct val="35000"/>
            </a:spcAft>
            <a:buNone/>
          </a:pPr>
          <a:r>
            <a:rPr lang="en-US" sz="1400" b="1" kern="1200" dirty="0"/>
            <a:t>Maintainability: </a:t>
          </a:r>
          <a:r>
            <a:rPr lang="en-US" sz="1400" kern="1200" dirty="0"/>
            <a:t>Dynamic SQL can make stored procedures more difficult to maintain and debug because the SQL code is generated at runtime. It can be harder to review, troubleshoot, and modify dynamic SQL statements compared to static queries.</a:t>
          </a:r>
          <a:endParaRPr lang="en-US" sz="1400" b="0" i="0" kern="1200" dirty="0"/>
        </a:p>
      </dsp:txBody>
      <dsp:txXfrm>
        <a:off x="1864015" y="4035355"/>
        <a:ext cx="4933659" cy="161386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D953AE-184C-478B-A2E6-278050F24F1C}" type="datetimeFigureOut">
              <a:rPr lang="en-IN" smtClean="0"/>
              <a:t>2023-10-12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4597DE-90AC-4FEC-979B-A4CAD69383C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3211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D953AE-184C-478B-A2E6-278050F24F1C}" type="datetimeFigureOut">
              <a:rPr lang="en-IN" smtClean="0"/>
              <a:t>2023-10-12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4597DE-90AC-4FEC-979B-A4CAD69383C3}" type="slidenum">
              <a:rPr lang="en-IN" smtClean="0"/>
              <a:t>‹#›</a:t>
            </a:fld>
            <a:endParaRPr lang="en-IN"/>
          </a:p>
        </p:txBody>
      </p:sp>
    </p:spTree>
    <p:extLst>
      <p:ext uri="{BB962C8B-B14F-4D97-AF65-F5344CB8AC3E}">
        <p14:creationId xmlns:p14="http://schemas.microsoft.com/office/powerpoint/2010/main" val="2240020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D953AE-184C-478B-A2E6-278050F24F1C}" type="datetimeFigureOut">
              <a:rPr lang="en-IN" smtClean="0"/>
              <a:t>2023-10-12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4597DE-90AC-4FEC-979B-A4CAD69383C3}" type="slidenum">
              <a:rPr lang="en-IN" smtClean="0"/>
              <a:t>‹#›</a:t>
            </a:fld>
            <a:endParaRPr lang="en-IN"/>
          </a:p>
        </p:txBody>
      </p:sp>
    </p:spTree>
    <p:extLst>
      <p:ext uri="{BB962C8B-B14F-4D97-AF65-F5344CB8AC3E}">
        <p14:creationId xmlns:p14="http://schemas.microsoft.com/office/powerpoint/2010/main" val="98078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D953AE-184C-478B-A2E6-278050F24F1C}" type="datetimeFigureOut">
              <a:rPr lang="en-IN" smtClean="0"/>
              <a:t>2023-10-12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4597DE-90AC-4FEC-979B-A4CAD69383C3}" type="slidenum">
              <a:rPr lang="en-IN" smtClean="0"/>
              <a:t>‹#›</a:t>
            </a:fld>
            <a:endParaRPr lang="en-IN"/>
          </a:p>
        </p:txBody>
      </p:sp>
    </p:spTree>
    <p:extLst>
      <p:ext uri="{BB962C8B-B14F-4D97-AF65-F5344CB8AC3E}">
        <p14:creationId xmlns:p14="http://schemas.microsoft.com/office/powerpoint/2010/main" val="4293717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D953AE-184C-478B-A2E6-278050F24F1C}" type="datetimeFigureOut">
              <a:rPr lang="en-IN" smtClean="0"/>
              <a:t>2023-10-12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4597DE-90AC-4FEC-979B-A4CAD69383C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1875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D953AE-184C-478B-A2E6-278050F24F1C}" type="datetimeFigureOut">
              <a:rPr lang="en-IN" smtClean="0"/>
              <a:t>2023-10-12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4597DE-90AC-4FEC-979B-A4CAD69383C3}" type="slidenum">
              <a:rPr lang="en-IN" smtClean="0"/>
              <a:t>‹#›</a:t>
            </a:fld>
            <a:endParaRPr lang="en-IN"/>
          </a:p>
        </p:txBody>
      </p:sp>
    </p:spTree>
    <p:extLst>
      <p:ext uri="{BB962C8B-B14F-4D97-AF65-F5344CB8AC3E}">
        <p14:creationId xmlns:p14="http://schemas.microsoft.com/office/powerpoint/2010/main" val="48659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D953AE-184C-478B-A2E6-278050F24F1C}" type="datetimeFigureOut">
              <a:rPr lang="en-IN" smtClean="0"/>
              <a:t>2023-10-12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24597DE-90AC-4FEC-979B-A4CAD69383C3}" type="slidenum">
              <a:rPr lang="en-IN" smtClean="0"/>
              <a:t>‹#›</a:t>
            </a:fld>
            <a:endParaRPr lang="en-IN"/>
          </a:p>
        </p:txBody>
      </p:sp>
    </p:spTree>
    <p:extLst>
      <p:ext uri="{BB962C8B-B14F-4D97-AF65-F5344CB8AC3E}">
        <p14:creationId xmlns:p14="http://schemas.microsoft.com/office/powerpoint/2010/main" val="1461518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D953AE-184C-478B-A2E6-278050F24F1C}" type="datetimeFigureOut">
              <a:rPr lang="en-IN" smtClean="0"/>
              <a:t>2023-10-12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24597DE-90AC-4FEC-979B-A4CAD69383C3}" type="slidenum">
              <a:rPr lang="en-IN" smtClean="0"/>
              <a:t>‹#›</a:t>
            </a:fld>
            <a:endParaRPr lang="en-IN"/>
          </a:p>
        </p:txBody>
      </p:sp>
    </p:spTree>
    <p:extLst>
      <p:ext uri="{BB962C8B-B14F-4D97-AF65-F5344CB8AC3E}">
        <p14:creationId xmlns:p14="http://schemas.microsoft.com/office/powerpoint/2010/main" val="2872733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1D953AE-184C-478B-A2E6-278050F24F1C}" type="datetimeFigureOut">
              <a:rPr lang="en-IN" smtClean="0"/>
              <a:t>2023-10-12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424597DE-90AC-4FEC-979B-A4CAD69383C3}" type="slidenum">
              <a:rPr lang="en-IN" smtClean="0"/>
              <a:t>‹#›</a:t>
            </a:fld>
            <a:endParaRPr lang="en-IN"/>
          </a:p>
        </p:txBody>
      </p:sp>
    </p:spTree>
    <p:extLst>
      <p:ext uri="{BB962C8B-B14F-4D97-AF65-F5344CB8AC3E}">
        <p14:creationId xmlns:p14="http://schemas.microsoft.com/office/powerpoint/2010/main" val="79733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1D953AE-184C-478B-A2E6-278050F24F1C}" type="datetimeFigureOut">
              <a:rPr lang="en-IN" smtClean="0"/>
              <a:t>2023-10-12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24597DE-90AC-4FEC-979B-A4CAD69383C3}" type="slidenum">
              <a:rPr lang="en-IN" smtClean="0"/>
              <a:t>‹#›</a:t>
            </a:fld>
            <a:endParaRPr lang="en-IN"/>
          </a:p>
        </p:txBody>
      </p:sp>
    </p:spTree>
    <p:extLst>
      <p:ext uri="{BB962C8B-B14F-4D97-AF65-F5344CB8AC3E}">
        <p14:creationId xmlns:p14="http://schemas.microsoft.com/office/powerpoint/2010/main" val="3687250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D953AE-184C-478B-A2E6-278050F24F1C}" type="datetimeFigureOut">
              <a:rPr lang="en-IN" smtClean="0"/>
              <a:t>2023-10-12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4597DE-90AC-4FEC-979B-A4CAD69383C3}" type="slidenum">
              <a:rPr lang="en-IN" smtClean="0"/>
              <a:t>‹#›</a:t>
            </a:fld>
            <a:endParaRPr lang="en-IN"/>
          </a:p>
        </p:txBody>
      </p:sp>
    </p:spTree>
    <p:extLst>
      <p:ext uri="{BB962C8B-B14F-4D97-AF65-F5344CB8AC3E}">
        <p14:creationId xmlns:p14="http://schemas.microsoft.com/office/powerpoint/2010/main" val="1898599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1D953AE-184C-478B-A2E6-278050F24F1C}" type="datetimeFigureOut">
              <a:rPr lang="en-IN" smtClean="0"/>
              <a:t>2023-10-12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24597DE-90AC-4FEC-979B-A4CAD69383C3}"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B158ECA-B282-0B0E-76B9-7FCF0FFACD7A}"/>
              </a:ext>
            </a:extLst>
          </p:cNvPr>
          <p:cNvSpPr txBox="1"/>
          <p:nvPr userDrawn="1">
            <p:extLst>
              <p:ext uri="{1162E1C5-73C7-4A58-AE30-91384D911F3F}">
                <p184:classification xmlns:p184="http://schemas.microsoft.com/office/powerpoint/2018/4/main" val="ftr"/>
              </p:ext>
            </p:extLst>
          </p:nvPr>
        </p:nvSpPr>
        <p:spPr>
          <a:xfrm>
            <a:off x="11398250" y="6705600"/>
            <a:ext cx="828675" cy="152400"/>
          </a:xfrm>
          <a:prstGeom prst="rect">
            <a:avLst/>
          </a:prstGeom>
        </p:spPr>
        <p:txBody>
          <a:bodyPr horzOverflow="overflow" lIns="0" tIns="0" rIns="0" bIns="0">
            <a:spAutoFit/>
          </a:bodyPr>
          <a:lstStyle/>
          <a:p>
            <a:pPr algn="l"/>
            <a:r>
              <a:rPr lang="en-IN" sz="1000">
                <a:solidFill>
                  <a:srgbClr val="000000"/>
                </a:solidFill>
                <a:latin typeface="Arial" panose="020B0604020202020204" pitchFamily="34" charset="0"/>
                <a:cs typeface="Arial" panose="020B0604020202020204" pitchFamily="34" charset="0"/>
              </a:rPr>
              <a:t>Confidential C</a:t>
            </a:r>
          </a:p>
        </p:txBody>
      </p:sp>
    </p:spTree>
    <p:extLst>
      <p:ext uri="{BB962C8B-B14F-4D97-AF65-F5344CB8AC3E}">
        <p14:creationId xmlns:p14="http://schemas.microsoft.com/office/powerpoint/2010/main" val="324673253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pixabay.com/en/thank-you-note-thank-thank-you-note-1428147/" TargetMode="External"/><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5" name="Rectangle 351">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6" name="Rectangle 353">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67" name="Straight Connector 355">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68" name="Rectangle 35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69" name="Rectangle 35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2B7850C7-3D73-4DDF-2D95-9897B4504661}"/>
              </a:ext>
            </a:extLst>
          </p:cNvPr>
          <p:cNvSpPr txBox="1"/>
          <p:nvPr/>
        </p:nvSpPr>
        <p:spPr>
          <a:xfrm>
            <a:off x="141263" y="900102"/>
            <a:ext cx="3757561" cy="1675486"/>
          </a:xfrm>
          <a:prstGeom prst="rect">
            <a:avLst/>
          </a:prstGeom>
        </p:spPr>
        <p:txBody>
          <a:bodyPr vert="horz" lIns="91440" tIns="45720" rIns="91440" bIns="45720" rtlCol="0" anchor="ctr">
            <a:normAutofit fontScale="92500" lnSpcReduction="10000"/>
          </a:bodyPr>
          <a:lstStyle/>
          <a:p>
            <a:pPr algn="ctr" defTabSz="914400">
              <a:lnSpc>
                <a:spcPct val="85000"/>
              </a:lnSpc>
              <a:spcBef>
                <a:spcPct val="0"/>
              </a:spcBef>
              <a:spcAft>
                <a:spcPts val="600"/>
              </a:spcAft>
            </a:pPr>
            <a:r>
              <a:rPr lang="en-US" sz="3600" b="1" i="0" dirty="0">
                <a:solidFill>
                  <a:schemeClr val="bg1"/>
                </a:solidFill>
                <a:effectLst/>
                <a:latin typeface="Söhne"/>
              </a:rPr>
              <a:t>Harnessing the Power of Dynamic SQL in Google </a:t>
            </a:r>
            <a:r>
              <a:rPr lang="en-US" sz="3600" b="1" i="0" dirty="0" err="1">
                <a:solidFill>
                  <a:schemeClr val="bg1"/>
                </a:solidFill>
                <a:effectLst/>
                <a:latin typeface="Söhne"/>
              </a:rPr>
              <a:t>BigQuery</a:t>
            </a:r>
            <a:endParaRPr lang="en-US" sz="3600" b="1" i="0" spc="-50" dirty="0">
              <a:solidFill>
                <a:schemeClr val="bg1"/>
              </a:solidFill>
              <a:effectLst/>
              <a:latin typeface="+mj-lt"/>
              <a:ea typeface="+mj-ea"/>
              <a:cs typeface="+mj-cs"/>
            </a:endParaRPr>
          </a:p>
        </p:txBody>
      </p:sp>
      <p:sp>
        <p:nvSpPr>
          <p:cNvPr id="370" name="Rectangle 36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79" name="Graphic 178" descr="Database">
            <a:extLst>
              <a:ext uri="{FF2B5EF4-FFF2-40B4-BE49-F238E27FC236}">
                <a16:creationId xmlns:a16="http://schemas.microsoft.com/office/drawing/2014/main" id="{056C9DA5-85EE-AE66-23CE-89B5ADD71C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3337" y="3091571"/>
            <a:ext cx="3433413" cy="3433413"/>
          </a:xfrm>
          <a:prstGeom prst="rect">
            <a:avLst/>
          </a:prstGeom>
        </p:spPr>
      </p:pic>
      <p:sp>
        <p:nvSpPr>
          <p:cNvPr id="2" name="TextBox 1">
            <a:extLst>
              <a:ext uri="{FF2B5EF4-FFF2-40B4-BE49-F238E27FC236}">
                <a16:creationId xmlns:a16="http://schemas.microsoft.com/office/drawing/2014/main" id="{2B8FAF04-AA43-91D8-CD05-443BE7CD4FCC}"/>
              </a:ext>
            </a:extLst>
          </p:cNvPr>
          <p:cNvSpPr txBox="1"/>
          <p:nvPr/>
        </p:nvSpPr>
        <p:spPr>
          <a:xfrm>
            <a:off x="4354128" y="900102"/>
            <a:ext cx="7756107" cy="1785104"/>
          </a:xfrm>
          <a:prstGeom prst="rect">
            <a:avLst/>
          </a:prstGeom>
          <a:noFill/>
        </p:spPr>
        <p:txBody>
          <a:bodyPr wrap="square">
            <a:spAutoFit/>
          </a:bodyPr>
          <a:lstStyle/>
          <a:p>
            <a:pPr defTabSz="914400">
              <a:spcBef>
                <a:spcPts val="600"/>
              </a:spcBef>
              <a:spcAft>
                <a:spcPts val="600"/>
              </a:spcAft>
              <a:buClr>
                <a:schemeClr val="accent1"/>
              </a:buClr>
            </a:pPr>
            <a:r>
              <a:rPr lang="en-US" b="1">
                <a:solidFill>
                  <a:schemeClr val="tx1">
                    <a:lumMod val="75000"/>
                    <a:lumOff val="25000"/>
                  </a:schemeClr>
                </a:solidFill>
              </a:rPr>
              <a:t>W</a:t>
            </a:r>
            <a:r>
              <a:rPr lang="en-US" b="1" i="0">
                <a:solidFill>
                  <a:schemeClr val="tx1">
                    <a:lumMod val="75000"/>
                    <a:lumOff val="25000"/>
                  </a:schemeClr>
                </a:solidFill>
                <a:effectLst/>
              </a:rPr>
              <a:t>hat is this Dynamic SQL?</a:t>
            </a:r>
          </a:p>
          <a:p>
            <a:pPr marL="285750" indent="-285750" defTabSz="914400">
              <a:spcBef>
                <a:spcPts val="600"/>
              </a:spcBef>
              <a:spcAft>
                <a:spcPts val="600"/>
              </a:spcAft>
              <a:buClr>
                <a:schemeClr val="accent1"/>
              </a:buClr>
              <a:buFont typeface="Calibri" panose="020F0502020204030204" pitchFamily="34" charset="0"/>
              <a:buChar char="•"/>
            </a:pPr>
            <a:r>
              <a:rPr lang="en-US">
                <a:solidFill>
                  <a:schemeClr val="tx1">
                    <a:lumMod val="75000"/>
                    <a:lumOff val="25000"/>
                  </a:schemeClr>
                </a:solidFill>
              </a:rPr>
              <a:t>Dynamic </a:t>
            </a:r>
            <a:r>
              <a:rPr lang="en-US" dirty="0">
                <a:solidFill>
                  <a:schemeClr val="tx1">
                    <a:lumMod val="75000"/>
                    <a:lumOff val="25000"/>
                  </a:schemeClr>
                </a:solidFill>
              </a:rPr>
              <a:t>SQL is a powerful tool in Google </a:t>
            </a:r>
            <a:r>
              <a:rPr lang="en-US" dirty="0" err="1">
                <a:solidFill>
                  <a:schemeClr val="tx1">
                    <a:lumMod val="75000"/>
                    <a:lumOff val="25000"/>
                  </a:schemeClr>
                </a:solidFill>
              </a:rPr>
              <a:t>BigQuery</a:t>
            </a:r>
            <a:r>
              <a:rPr lang="en-US" dirty="0">
                <a:solidFill>
                  <a:schemeClr val="tx1">
                    <a:lumMod val="75000"/>
                    <a:lumOff val="25000"/>
                  </a:schemeClr>
                </a:solidFill>
              </a:rPr>
              <a:t>, enabling runtime generation and execution of SQL statements.</a:t>
            </a:r>
          </a:p>
          <a:p>
            <a:pPr marL="285750" indent="-285750" defTabSz="914400">
              <a:spcBef>
                <a:spcPts val="600"/>
              </a:spcBef>
              <a:spcAft>
                <a:spcPts val="600"/>
              </a:spcAft>
              <a:buClr>
                <a:schemeClr val="accent1"/>
              </a:buClr>
              <a:buFont typeface="Calibri" panose="020F0502020204030204" pitchFamily="34" charset="0"/>
              <a:buChar char="•"/>
            </a:pPr>
            <a:r>
              <a:rPr lang="en-US" b="0" i="0" dirty="0">
                <a:solidFill>
                  <a:schemeClr val="tx1">
                    <a:lumMod val="75000"/>
                    <a:lumOff val="25000"/>
                  </a:schemeClr>
                </a:solidFill>
                <a:effectLst/>
              </a:rPr>
              <a:t>This opens powerful new doors, as you can use anything to generate your query, including table or column names.</a:t>
            </a:r>
            <a:endParaRPr lang="en-US" b="1" i="0" dirty="0">
              <a:solidFill>
                <a:schemeClr val="tx1">
                  <a:lumMod val="75000"/>
                  <a:lumOff val="25000"/>
                </a:schemeClr>
              </a:solidFill>
              <a:effectLst/>
            </a:endParaRPr>
          </a:p>
        </p:txBody>
      </p:sp>
      <p:sp>
        <p:nvSpPr>
          <p:cNvPr id="5" name="TextBox 4">
            <a:extLst>
              <a:ext uri="{FF2B5EF4-FFF2-40B4-BE49-F238E27FC236}">
                <a16:creationId xmlns:a16="http://schemas.microsoft.com/office/drawing/2014/main" id="{DF5E06A6-700E-867A-D268-4010EA89655D}"/>
              </a:ext>
            </a:extLst>
          </p:cNvPr>
          <p:cNvSpPr txBox="1"/>
          <p:nvPr/>
        </p:nvSpPr>
        <p:spPr>
          <a:xfrm>
            <a:off x="6339594" y="4052064"/>
            <a:ext cx="4054764" cy="1384995"/>
          </a:xfrm>
          <a:prstGeom prst="rect">
            <a:avLst/>
          </a:prstGeom>
          <a:noFill/>
          <a:ln>
            <a:solidFill>
              <a:schemeClr val="tx1"/>
            </a:solidFill>
            <a:prstDash val="dash"/>
          </a:ln>
        </p:spPr>
        <p:txBody>
          <a:bodyPr wrap="square">
            <a:spAutoFit/>
          </a:bodyPr>
          <a:lstStyle/>
          <a:p>
            <a:pPr defTabSz="914400">
              <a:spcAft>
                <a:spcPts val="600"/>
              </a:spcAft>
              <a:buClr>
                <a:schemeClr val="accent1"/>
              </a:buClr>
            </a:pPr>
            <a:br>
              <a:rPr lang="en-IN" sz="1200" b="1" dirty="0">
                <a:solidFill>
                  <a:schemeClr val="tx1">
                    <a:lumMod val="75000"/>
                    <a:lumOff val="25000"/>
                  </a:schemeClr>
                </a:solidFill>
              </a:rPr>
            </a:br>
            <a:r>
              <a:rPr kumimoji="0" lang="en-US" altLang="en-US" sz="1200" b="0" i="0" u="none" strike="noStrike" cap="none" normalizeH="0" baseline="0" dirty="0">
                <a:ln>
                  <a:noFill/>
                </a:ln>
                <a:solidFill>
                  <a:schemeClr val="tx1"/>
                </a:solidFill>
                <a:effectLst/>
                <a:latin typeface="Arial Nova" panose="020B0504020202020204" pitchFamily="34" charset="0"/>
              </a:rPr>
              <a:t>CREATE PROCEDURE </a:t>
            </a:r>
            <a:r>
              <a:rPr kumimoji="0" lang="en-US" altLang="en-US" sz="1200" b="0" i="0" u="none" strike="noStrike" cap="none" normalizeH="0" baseline="0" dirty="0" err="1">
                <a:ln>
                  <a:noFill/>
                </a:ln>
                <a:solidFill>
                  <a:schemeClr val="tx1"/>
                </a:solidFill>
                <a:effectLst/>
                <a:latin typeface="Arial Nova" panose="020B0504020202020204" pitchFamily="34" charset="0"/>
              </a:rPr>
              <a:t>dataset_name.procedure_name</a:t>
            </a:r>
            <a:r>
              <a:rPr kumimoji="0" lang="en-US" altLang="en-US" sz="1200" b="0" i="0" u="none" strike="noStrike" cap="none" normalizeH="0" baseline="0" dirty="0">
                <a:ln>
                  <a:noFill/>
                </a:ln>
                <a:solidFill>
                  <a:schemeClr val="tx1"/>
                </a:solidFill>
                <a:effectLst/>
                <a:latin typeface="Arial Nova" panose="020B0504020202020204" pitchFamily="34" charset="0"/>
              </a:rPr>
              <a:t>()</a:t>
            </a:r>
            <a:br>
              <a:rPr kumimoji="0" lang="en-US" altLang="en-US" sz="1200" b="0" i="0" u="none" strike="noStrike" cap="none" normalizeH="0" baseline="0" dirty="0">
                <a:ln>
                  <a:noFill/>
                </a:ln>
                <a:solidFill>
                  <a:schemeClr val="tx1"/>
                </a:solidFill>
                <a:effectLst/>
                <a:latin typeface="Arial Nova" panose="020B0504020202020204" pitchFamily="34" charset="0"/>
              </a:rPr>
            </a:br>
            <a:r>
              <a:rPr kumimoji="0" lang="en-US" altLang="en-US" sz="1200" b="0" i="0" u="none" strike="noStrike" cap="none" normalizeH="0" baseline="0" dirty="0">
                <a:ln>
                  <a:noFill/>
                </a:ln>
                <a:solidFill>
                  <a:schemeClr val="tx1"/>
                </a:solidFill>
                <a:effectLst/>
                <a:latin typeface="Arial Nova" panose="020B0504020202020204" pitchFamily="34" charset="0"/>
              </a:rPr>
              <a:t>BEGIN</a:t>
            </a:r>
            <a:br>
              <a:rPr kumimoji="0" lang="en-US" altLang="en-US" sz="1200" b="0" i="0" u="none" strike="noStrike" cap="none" normalizeH="0" baseline="0" dirty="0">
                <a:ln>
                  <a:noFill/>
                </a:ln>
                <a:solidFill>
                  <a:schemeClr val="tx1"/>
                </a:solidFill>
                <a:effectLst/>
                <a:latin typeface="Arial Nova" panose="020B0504020202020204" pitchFamily="34" charset="0"/>
              </a:rPr>
            </a:br>
            <a:r>
              <a:rPr kumimoji="0" lang="en-US" altLang="en-US" sz="1200" b="0" i="0" u="none" strike="noStrike" cap="none" normalizeH="0" baseline="0" dirty="0">
                <a:ln>
                  <a:noFill/>
                </a:ln>
                <a:solidFill>
                  <a:srgbClr val="00B050"/>
                </a:solidFill>
                <a:effectLst/>
                <a:latin typeface="Arial Nova" panose="020B0504020202020204" pitchFamily="34" charset="0"/>
              </a:rPr>
              <a:t>-- SQL statements here</a:t>
            </a:r>
            <a:br>
              <a:rPr kumimoji="0" lang="en-US" altLang="en-US" sz="1200" b="0" i="0" u="none" strike="noStrike" cap="none" normalizeH="0" baseline="0" dirty="0">
                <a:ln>
                  <a:noFill/>
                </a:ln>
                <a:solidFill>
                  <a:schemeClr val="tx1"/>
                </a:solidFill>
                <a:effectLst/>
                <a:latin typeface="Arial Nova" panose="020B0504020202020204" pitchFamily="34" charset="0"/>
              </a:rPr>
            </a:br>
            <a:r>
              <a:rPr kumimoji="0" lang="en-US" altLang="en-US" sz="1200" b="0" i="0" u="none" strike="noStrike" cap="none" normalizeH="0" baseline="0" dirty="0">
                <a:ln>
                  <a:noFill/>
                </a:ln>
                <a:solidFill>
                  <a:schemeClr val="tx1"/>
                </a:solidFill>
                <a:effectLst/>
                <a:latin typeface="Arial Nova" panose="020B0504020202020204" pitchFamily="34" charset="0"/>
              </a:rPr>
              <a:t>END </a:t>
            </a:r>
            <a:br>
              <a:rPr kumimoji="0" lang="en-US" altLang="en-US" sz="1200" b="0" i="0" u="none" strike="noStrike" cap="none" normalizeH="0" baseline="0" dirty="0">
                <a:ln>
                  <a:noFill/>
                </a:ln>
                <a:solidFill>
                  <a:schemeClr val="tx1"/>
                </a:solidFill>
                <a:effectLst/>
                <a:latin typeface="Arial Nova" panose="020B0504020202020204" pitchFamily="34" charset="0"/>
              </a:rPr>
            </a:br>
            <a:br>
              <a:rPr kumimoji="0" lang="en-US" altLang="en-US" sz="1200" b="0" i="0" u="none" strike="noStrike" cap="none" normalizeH="0" baseline="0" dirty="0">
                <a:ln>
                  <a:noFill/>
                </a:ln>
                <a:solidFill>
                  <a:schemeClr val="tx1"/>
                </a:solidFill>
                <a:effectLst/>
                <a:latin typeface="Arial Nova" panose="020B0504020202020204" pitchFamily="34" charset="0"/>
              </a:rPr>
            </a:br>
            <a:r>
              <a:rPr kumimoji="0" lang="en-US" altLang="en-US" sz="1200" b="0" i="0" u="none" strike="noStrike" cap="none" normalizeH="0" baseline="0" dirty="0">
                <a:ln>
                  <a:noFill/>
                </a:ln>
                <a:solidFill>
                  <a:schemeClr val="tx1"/>
                </a:solidFill>
                <a:effectLst/>
                <a:latin typeface="Arial Nova" panose="020B0504020202020204" pitchFamily="34" charset="0"/>
              </a:rPr>
              <a:t>CALL </a:t>
            </a:r>
            <a:r>
              <a:rPr kumimoji="0" lang="en-US" altLang="en-US" sz="1200" b="0" i="0" u="none" strike="noStrike" cap="none" normalizeH="0" baseline="0" dirty="0" err="1">
                <a:ln>
                  <a:noFill/>
                </a:ln>
                <a:solidFill>
                  <a:schemeClr val="tx1"/>
                </a:solidFill>
                <a:effectLst/>
                <a:latin typeface="Arial Nova" panose="020B0504020202020204" pitchFamily="34" charset="0"/>
              </a:rPr>
              <a:t>dataset_name.procedure_name</a:t>
            </a:r>
            <a:r>
              <a:rPr kumimoji="0" lang="en-US" altLang="en-US" sz="1200" b="0" i="0" u="none" strike="noStrike" cap="none" normalizeH="0" baseline="0" dirty="0">
                <a:ln>
                  <a:noFill/>
                </a:ln>
                <a:solidFill>
                  <a:schemeClr val="tx1"/>
                </a:solidFill>
                <a:effectLst/>
                <a:latin typeface="Arial Nova" panose="020B0504020202020204" pitchFamily="34" charset="0"/>
              </a:rPr>
              <a:t>();</a:t>
            </a:r>
            <a:r>
              <a:rPr kumimoji="0" lang="en-US" altLang="en-US" sz="1050" b="0" i="0" u="none" strike="noStrike" cap="none" normalizeH="0" baseline="0" dirty="0">
                <a:ln>
                  <a:noFill/>
                </a:ln>
                <a:solidFill>
                  <a:schemeClr val="tx1"/>
                </a:solidFill>
                <a:effectLst/>
                <a:latin typeface="Arial Nova" panose="020B0504020202020204" pitchFamily="34" charset="0"/>
              </a:rPr>
              <a:t> </a:t>
            </a:r>
            <a:endParaRPr kumimoji="0" lang="en-US" altLang="en-US" sz="2800" b="0" i="0" u="none" strike="noStrike" cap="none" normalizeH="0" baseline="0" dirty="0">
              <a:ln>
                <a:noFill/>
              </a:ln>
              <a:solidFill>
                <a:schemeClr val="tx1"/>
              </a:solidFill>
              <a:effectLst/>
              <a:latin typeface="Arial Nova" panose="020B0504020202020204" pitchFamily="34" charset="0"/>
            </a:endParaRPr>
          </a:p>
        </p:txBody>
      </p:sp>
      <p:sp>
        <p:nvSpPr>
          <p:cNvPr id="7" name="TextBox 6">
            <a:extLst>
              <a:ext uri="{FF2B5EF4-FFF2-40B4-BE49-F238E27FC236}">
                <a16:creationId xmlns:a16="http://schemas.microsoft.com/office/drawing/2014/main" id="{7EED1E55-578C-95BB-54E4-2D69AFE211AF}"/>
              </a:ext>
            </a:extLst>
          </p:cNvPr>
          <p:cNvSpPr txBox="1"/>
          <p:nvPr/>
        </p:nvSpPr>
        <p:spPr>
          <a:xfrm>
            <a:off x="4407400" y="3326640"/>
            <a:ext cx="3959576" cy="369332"/>
          </a:xfrm>
          <a:prstGeom prst="rect">
            <a:avLst/>
          </a:prstGeom>
          <a:noFill/>
        </p:spPr>
        <p:txBody>
          <a:bodyPr wrap="square" rtlCol="0">
            <a:spAutoFit/>
          </a:bodyPr>
          <a:lstStyle/>
          <a:p>
            <a:pPr defTabSz="914400">
              <a:spcBef>
                <a:spcPts val="600"/>
              </a:spcBef>
              <a:spcAft>
                <a:spcPts val="600"/>
              </a:spcAft>
              <a:buClr>
                <a:schemeClr val="accent1"/>
              </a:buClr>
            </a:pPr>
            <a:r>
              <a:rPr lang="en-US" b="1" dirty="0">
                <a:solidFill>
                  <a:schemeClr val="tx1">
                    <a:lumMod val="75000"/>
                    <a:lumOff val="25000"/>
                  </a:schemeClr>
                </a:solidFill>
              </a:rPr>
              <a:t>Building Dynamic SQL in </a:t>
            </a:r>
            <a:r>
              <a:rPr lang="en-US" b="1" dirty="0" err="1">
                <a:solidFill>
                  <a:schemeClr val="tx1">
                    <a:lumMod val="75000"/>
                    <a:lumOff val="25000"/>
                  </a:schemeClr>
                </a:solidFill>
              </a:rPr>
              <a:t>BigQuery</a:t>
            </a:r>
            <a:r>
              <a:rPr lang="en-US" b="1" dirty="0">
                <a:solidFill>
                  <a:schemeClr val="tx1">
                    <a:lumMod val="75000"/>
                    <a:lumOff val="25000"/>
                  </a:schemeClr>
                </a:solidFill>
              </a:rPr>
              <a:t>:</a:t>
            </a:r>
            <a:endParaRPr lang="en-US" b="1" i="0" dirty="0">
              <a:solidFill>
                <a:schemeClr val="tx1">
                  <a:lumMod val="75000"/>
                  <a:lumOff val="25000"/>
                </a:schemeClr>
              </a:solidFill>
              <a:effectLst/>
            </a:endParaRPr>
          </a:p>
        </p:txBody>
      </p:sp>
    </p:spTree>
    <p:extLst>
      <p:ext uri="{BB962C8B-B14F-4D97-AF65-F5344CB8AC3E}">
        <p14:creationId xmlns:p14="http://schemas.microsoft.com/office/powerpoint/2010/main" val="2508815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2">
            <a:extLst>
              <a:ext uri="{FF2B5EF4-FFF2-40B4-BE49-F238E27FC236}">
                <a16:creationId xmlns:a16="http://schemas.microsoft.com/office/drawing/2014/main" id="{C6DEF8F9-FFEF-4EDB-8A06-8A7884ED42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Rectangle 14">
            <a:extLst>
              <a:ext uri="{FF2B5EF4-FFF2-40B4-BE49-F238E27FC236}">
                <a16:creationId xmlns:a16="http://schemas.microsoft.com/office/drawing/2014/main" id="{E0747CA7-2579-4FF5-95CF-E3FA65C9E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6">
            <a:extLst>
              <a:ext uri="{FF2B5EF4-FFF2-40B4-BE49-F238E27FC236}">
                <a16:creationId xmlns:a16="http://schemas.microsoft.com/office/drawing/2014/main" id="{1C63BD94-CA0C-4C27-BB07-89F71DEA2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4820"/>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9" name="Rectangle 18">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extBox 6">
            <a:extLst>
              <a:ext uri="{FF2B5EF4-FFF2-40B4-BE49-F238E27FC236}">
                <a16:creationId xmlns:a16="http://schemas.microsoft.com/office/drawing/2014/main" id="{31B760D3-9271-D576-46E9-2276F746D3CE}"/>
              </a:ext>
            </a:extLst>
          </p:cNvPr>
          <p:cNvSpPr txBox="1"/>
          <p:nvPr/>
        </p:nvSpPr>
        <p:spPr>
          <a:xfrm>
            <a:off x="492370" y="516835"/>
            <a:ext cx="3084844" cy="5772840"/>
          </a:xfrm>
          <a:prstGeom prst="rect">
            <a:avLst/>
          </a:prstGeom>
        </p:spPr>
        <p:txBody>
          <a:bodyPr vert="horz" lIns="91440" tIns="45720" rIns="91440" bIns="45720" rtlCol="0" anchor="ctr">
            <a:normAutofit/>
          </a:bodyPr>
          <a:lstStyle/>
          <a:p>
            <a:pPr algn="ctr" defTabSz="914400">
              <a:lnSpc>
                <a:spcPct val="85000"/>
              </a:lnSpc>
              <a:spcBef>
                <a:spcPct val="0"/>
              </a:spcBef>
              <a:spcAft>
                <a:spcPts val="600"/>
              </a:spcAft>
            </a:pPr>
            <a:r>
              <a:rPr lang="en-US" sz="3600" b="1" i="0" spc="-50" dirty="0">
                <a:solidFill>
                  <a:srgbClr val="FFFFFF"/>
                </a:solidFill>
                <a:effectLst/>
                <a:latin typeface="+mj-lt"/>
                <a:ea typeface="+mj-ea"/>
                <a:cs typeface="+mj-cs"/>
              </a:rPr>
              <a:t>Benefits</a:t>
            </a:r>
          </a:p>
        </p:txBody>
      </p:sp>
      <p:sp>
        <p:nvSpPr>
          <p:cNvPr id="23" name="Rectangle 22">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6" name="TextBox 3">
            <a:extLst>
              <a:ext uri="{FF2B5EF4-FFF2-40B4-BE49-F238E27FC236}">
                <a16:creationId xmlns:a16="http://schemas.microsoft.com/office/drawing/2014/main" id="{A94E0C32-DF7C-0093-1C40-DD921518E77F}"/>
              </a:ext>
            </a:extLst>
          </p:cNvPr>
          <p:cNvGraphicFramePr/>
          <p:nvPr>
            <p:extLst>
              <p:ext uri="{D42A27DB-BD31-4B8C-83A1-F6EECF244321}">
                <p14:modId xmlns:p14="http://schemas.microsoft.com/office/powerpoint/2010/main" val="1277061325"/>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65307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2">
            <a:extLst>
              <a:ext uri="{FF2B5EF4-FFF2-40B4-BE49-F238E27FC236}">
                <a16:creationId xmlns:a16="http://schemas.microsoft.com/office/drawing/2014/main" id="{C6DEF8F9-FFEF-4EDB-8A06-8A7884ED42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Rectangle 14">
            <a:extLst>
              <a:ext uri="{FF2B5EF4-FFF2-40B4-BE49-F238E27FC236}">
                <a16:creationId xmlns:a16="http://schemas.microsoft.com/office/drawing/2014/main" id="{E0747CA7-2579-4FF5-95CF-E3FA65C9E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6">
            <a:extLst>
              <a:ext uri="{FF2B5EF4-FFF2-40B4-BE49-F238E27FC236}">
                <a16:creationId xmlns:a16="http://schemas.microsoft.com/office/drawing/2014/main" id="{1C63BD94-CA0C-4C27-BB07-89F71DEA2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4820"/>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9" name="Rectangle 18">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extBox 6">
            <a:extLst>
              <a:ext uri="{FF2B5EF4-FFF2-40B4-BE49-F238E27FC236}">
                <a16:creationId xmlns:a16="http://schemas.microsoft.com/office/drawing/2014/main" id="{31B760D3-9271-D576-46E9-2276F746D3CE}"/>
              </a:ext>
            </a:extLst>
          </p:cNvPr>
          <p:cNvSpPr txBox="1"/>
          <p:nvPr/>
        </p:nvSpPr>
        <p:spPr>
          <a:xfrm>
            <a:off x="492370" y="516835"/>
            <a:ext cx="3084844" cy="5772840"/>
          </a:xfrm>
          <a:prstGeom prst="rect">
            <a:avLst/>
          </a:prstGeom>
        </p:spPr>
        <p:txBody>
          <a:bodyPr vert="horz" lIns="91440" tIns="45720" rIns="91440" bIns="45720" rtlCol="0" anchor="ctr">
            <a:normAutofit/>
          </a:bodyPr>
          <a:lstStyle/>
          <a:p>
            <a:pPr algn="ctr" defTabSz="914400">
              <a:lnSpc>
                <a:spcPct val="85000"/>
              </a:lnSpc>
              <a:spcBef>
                <a:spcPct val="0"/>
              </a:spcBef>
              <a:spcAft>
                <a:spcPts val="600"/>
              </a:spcAft>
            </a:pPr>
            <a:r>
              <a:rPr lang="en-US" sz="3600" b="1" spc="-50" dirty="0">
                <a:solidFill>
                  <a:srgbClr val="FFFFFF"/>
                </a:solidFill>
                <a:latin typeface="+mj-lt"/>
                <a:ea typeface="+mj-ea"/>
                <a:cs typeface="+mj-cs"/>
              </a:rPr>
              <a:t>Considerations</a:t>
            </a:r>
            <a:endParaRPr lang="en-US" sz="3600" b="1" i="0" spc="-50" dirty="0">
              <a:solidFill>
                <a:srgbClr val="FFFFFF"/>
              </a:solidFill>
              <a:effectLst/>
              <a:latin typeface="+mj-lt"/>
              <a:ea typeface="+mj-ea"/>
              <a:cs typeface="+mj-cs"/>
            </a:endParaRPr>
          </a:p>
        </p:txBody>
      </p:sp>
      <p:sp>
        <p:nvSpPr>
          <p:cNvPr id="23" name="Rectangle 22">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6" name="TextBox 3">
            <a:extLst>
              <a:ext uri="{FF2B5EF4-FFF2-40B4-BE49-F238E27FC236}">
                <a16:creationId xmlns:a16="http://schemas.microsoft.com/office/drawing/2014/main" id="{A94E0C32-DF7C-0093-1C40-DD921518E77F}"/>
              </a:ext>
            </a:extLst>
          </p:cNvPr>
          <p:cNvGraphicFramePr/>
          <p:nvPr>
            <p:extLst>
              <p:ext uri="{D42A27DB-BD31-4B8C-83A1-F6EECF244321}">
                <p14:modId xmlns:p14="http://schemas.microsoft.com/office/powerpoint/2010/main" val="2493066180"/>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44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6DD00B-1B2F-2CFB-18F5-7E325957F595}"/>
              </a:ext>
            </a:extLst>
          </p:cNvPr>
          <p:cNvSpPr txBox="1"/>
          <p:nvPr/>
        </p:nvSpPr>
        <p:spPr>
          <a:xfrm>
            <a:off x="159685" y="829584"/>
            <a:ext cx="8826054" cy="5386090"/>
          </a:xfrm>
          <a:prstGeom prst="rect">
            <a:avLst/>
          </a:prstGeom>
          <a:noFill/>
        </p:spPr>
        <p:txBody>
          <a:bodyPr wrap="square" rtlCol="0">
            <a:spAutoFit/>
          </a:bodyPr>
          <a:lstStyle/>
          <a:p>
            <a:pPr>
              <a:spcBef>
                <a:spcPts val="200"/>
              </a:spcBef>
              <a:spcAft>
                <a:spcPts val="200"/>
              </a:spcAft>
            </a:pPr>
            <a:r>
              <a:rPr lang="en-IN" sz="1200" b="0" dirty="0">
                <a:solidFill>
                  <a:srgbClr val="3367D6"/>
                </a:solidFill>
                <a:effectLst/>
                <a:latin typeface="Roboto Mono" panose="00000009000000000000" pitchFamily="49" charset="0"/>
              </a:rPr>
              <a:t>CREATE</a:t>
            </a:r>
            <a:r>
              <a:rPr lang="en-IN" sz="1200" b="0" dirty="0">
                <a:solidFill>
                  <a:srgbClr val="3A474E"/>
                </a:solidFill>
                <a:effectLst/>
                <a:latin typeface="Roboto Mono" panose="00000009000000000000" pitchFamily="49" charset="0"/>
              </a:rPr>
              <a:t> </a:t>
            </a:r>
            <a:r>
              <a:rPr lang="en-IN" sz="1200" b="0" dirty="0">
                <a:solidFill>
                  <a:srgbClr val="3367D6"/>
                </a:solidFill>
                <a:effectLst/>
                <a:latin typeface="Roboto Mono" panose="00000009000000000000" pitchFamily="49" charset="0"/>
              </a:rPr>
              <a:t>PROCEDURE</a:t>
            </a:r>
            <a:endParaRPr lang="en-IN" sz="1200" b="0" dirty="0">
              <a:solidFill>
                <a:srgbClr val="3A474E"/>
              </a:solidFill>
              <a:effectLst/>
              <a:latin typeface="Roboto Mono" panose="00000009000000000000" pitchFamily="49" charset="0"/>
            </a:endParaRPr>
          </a:p>
          <a:p>
            <a:pPr>
              <a:spcBef>
                <a:spcPts val="200"/>
              </a:spcBef>
              <a:spcAft>
                <a:spcPts val="200"/>
              </a:spcAft>
            </a:pPr>
            <a:r>
              <a:rPr lang="en-IN" sz="1200" b="0" dirty="0">
                <a:solidFill>
                  <a:srgbClr val="3A474E"/>
                </a:solidFill>
                <a:effectLst/>
                <a:latin typeface="Roboto Mono" panose="00000009000000000000" pitchFamily="49" charset="0"/>
              </a:rPr>
              <a:t>  </a:t>
            </a:r>
            <a:r>
              <a:rPr lang="en-IN" sz="1200" b="0" dirty="0">
                <a:solidFill>
                  <a:srgbClr val="0D904F"/>
                </a:solidFill>
                <a:effectLst/>
                <a:latin typeface="Roboto Mono" panose="00000009000000000000" pitchFamily="49" charset="0"/>
              </a:rPr>
              <a:t>`irn-71029-dev-2f.db_raw_irn_6560_lup`</a:t>
            </a:r>
            <a:r>
              <a:rPr lang="en-IN" sz="1200" b="0" dirty="0">
                <a:solidFill>
                  <a:srgbClr val="3A474E"/>
                </a:solidFill>
                <a:effectLst/>
                <a:latin typeface="Roboto Mono" panose="00000009000000000000" pitchFamily="49" charset="0"/>
              </a:rPr>
              <a:t>.</a:t>
            </a:r>
            <a:r>
              <a:rPr lang="en-IN" sz="1200" b="0" dirty="0">
                <a:solidFill>
                  <a:srgbClr val="000000"/>
                </a:solidFill>
                <a:effectLst/>
                <a:latin typeface="Roboto Mono" panose="00000009000000000000" pitchFamily="49" charset="0"/>
              </a:rPr>
              <a:t>table_count</a:t>
            </a:r>
            <a:r>
              <a:rPr lang="en-IN" sz="1200" b="0" dirty="0">
                <a:solidFill>
                  <a:srgbClr val="37474F"/>
                </a:solidFill>
                <a:effectLst/>
                <a:latin typeface="Roboto Mono" panose="00000009000000000000" pitchFamily="49" charset="0"/>
              </a:rPr>
              <a:t>(</a:t>
            </a:r>
            <a:r>
              <a:rPr lang="en-IN" sz="1200" b="0" dirty="0">
                <a:solidFill>
                  <a:srgbClr val="000000"/>
                </a:solidFill>
                <a:effectLst/>
                <a:latin typeface="Roboto Mono" panose="00000009000000000000" pitchFamily="49" charset="0"/>
              </a:rPr>
              <a:t>projectid</a:t>
            </a:r>
            <a:r>
              <a:rPr lang="en-IN" sz="1200" b="0" dirty="0">
                <a:solidFill>
                  <a:srgbClr val="3A474E"/>
                </a:solidFill>
                <a:effectLst/>
                <a:latin typeface="Roboto Mono" panose="00000009000000000000" pitchFamily="49" charset="0"/>
              </a:rPr>
              <a:t> </a:t>
            </a:r>
            <a:r>
              <a:rPr lang="en-IN" sz="1200" b="0" dirty="0">
                <a:solidFill>
                  <a:srgbClr val="3367D6"/>
                </a:solidFill>
                <a:effectLst/>
                <a:latin typeface="Roboto Mono" panose="00000009000000000000" pitchFamily="49" charset="0"/>
              </a:rPr>
              <a:t>string</a:t>
            </a:r>
            <a:r>
              <a:rPr lang="en-IN" sz="1200" b="0" dirty="0">
                <a:solidFill>
                  <a:srgbClr val="3A474E"/>
                </a:solidFill>
                <a:effectLst/>
                <a:latin typeface="Roboto Mono" panose="00000009000000000000" pitchFamily="49" charset="0"/>
              </a:rPr>
              <a:t>,</a:t>
            </a:r>
          </a:p>
          <a:p>
            <a:pPr>
              <a:spcBef>
                <a:spcPts val="200"/>
              </a:spcBef>
              <a:spcAft>
                <a:spcPts val="200"/>
              </a:spcAft>
            </a:pPr>
            <a:r>
              <a:rPr lang="en-IN" sz="1200" b="0" dirty="0">
                <a:solidFill>
                  <a:srgbClr val="3A474E"/>
                </a:solidFill>
                <a:effectLst/>
                <a:latin typeface="Roboto Mono" panose="00000009000000000000" pitchFamily="49" charset="0"/>
              </a:rPr>
              <a:t>    </a:t>
            </a:r>
            <a:r>
              <a:rPr lang="en-IN" sz="1200" b="0" dirty="0">
                <a:solidFill>
                  <a:srgbClr val="000000"/>
                </a:solidFill>
                <a:effectLst/>
                <a:latin typeface="Roboto Mono" panose="00000009000000000000" pitchFamily="49" charset="0"/>
              </a:rPr>
              <a:t>dataset</a:t>
            </a:r>
            <a:r>
              <a:rPr lang="en-IN" sz="1200" b="0" dirty="0">
                <a:solidFill>
                  <a:srgbClr val="3A474E"/>
                </a:solidFill>
                <a:effectLst/>
                <a:latin typeface="Roboto Mono" panose="00000009000000000000" pitchFamily="49" charset="0"/>
              </a:rPr>
              <a:t> </a:t>
            </a:r>
            <a:r>
              <a:rPr lang="en-IN" sz="1200" b="0" dirty="0">
                <a:solidFill>
                  <a:srgbClr val="3367D6"/>
                </a:solidFill>
                <a:effectLst/>
                <a:latin typeface="Roboto Mono" panose="00000009000000000000" pitchFamily="49" charset="0"/>
              </a:rPr>
              <a:t>string</a:t>
            </a:r>
            <a:r>
              <a:rPr lang="en-IN" sz="1200" b="0" dirty="0">
                <a:solidFill>
                  <a:srgbClr val="37474F"/>
                </a:solidFill>
                <a:effectLst/>
                <a:latin typeface="Roboto Mono" panose="00000009000000000000" pitchFamily="49" charset="0"/>
              </a:rPr>
              <a:t>)</a:t>
            </a:r>
            <a:r>
              <a:rPr lang="en-IN" sz="1200" b="0" dirty="0">
                <a:solidFill>
                  <a:srgbClr val="3A474E"/>
                </a:solidFill>
                <a:effectLst/>
                <a:latin typeface="Roboto Mono" panose="00000009000000000000" pitchFamily="49" charset="0"/>
              </a:rPr>
              <a:t> </a:t>
            </a:r>
            <a:r>
              <a:rPr lang="en-IN" sz="1200" b="0" dirty="0">
                <a:solidFill>
                  <a:srgbClr val="3367D6"/>
                </a:solidFill>
                <a:effectLst/>
                <a:latin typeface="Roboto Mono" panose="00000009000000000000" pitchFamily="49" charset="0"/>
              </a:rPr>
              <a:t>OPTIONS</a:t>
            </a:r>
            <a:r>
              <a:rPr lang="en-IN" sz="1200" b="0" dirty="0">
                <a:solidFill>
                  <a:srgbClr val="3A474E"/>
                </a:solidFill>
                <a:effectLst/>
                <a:latin typeface="Roboto Mono" panose="00000009000000000000" pitchFamily="49" charset="0"/>
              </a:rPr>
              <a:t> </a:t>
            </a:r>
            <a:r>
              <a:rPr lang="en-IN" sz="1200" b="0" dirty="0">
                <a:solidFill>
                  <a:srgbClr val="37474F"/>
                </a:solidFill>
                <a:effectLst/>
                <a:latin typeface="Roboto Mono" panose="00000009000000000000" pitchFamily="49" charset="0"/>
              </a:rPr>
              <a:t>(</a:t>
            </a:r>
            <a:r>
              <a:rPr lang="en-IN" sz="1200" b="0" dirty="0">
                <a:solidFill>
                  <a:srgbClr val="800000"/>
                </a:solidFill>
                <a:effectLst/>
                <a:latin typeface="Roboto Mono" panose="00000009000000000000" pitchFamily="49" charset="0"/>
              </a:rPr>
              <a:t>strict_mode</a:t>
            </a:r>
            <a:r>
              <a:rPr lang="en-IN" sz="1200" b="0" dirty="0">
                <a:solidFill>
                  <a:srgbClr val="3A474E"/>
                </a:solidFill>
                <a:effectLst/>
                <a:latin typeface="Roboto Mono" panose="00000009000000000000" pitchFamily="49" charset="0"/>
              </a:rPr>
              <a:t> = </a:t>
            </a:r>
            <a:r>
              <a:rPr lang="en-IN" sz="1200" b="0" dirty="0">
                <a:solidFill>
                  <a:srgbClr val="3367D6"/>
                </a:solidFill>
                <a:effectLst/>
                <a:latin typeface="Roboto Mono" panose="00000009000000000000" pitchFamily="49" charset="0"/>
              </a:rPr>
              <a:t>FALSE</a:t>
            </a:r>
            <a:r>
              <a:rPr lang="en-IN" sz="1200" b="0" dirty="0">
                <a:solidFill>
                  <a:srgbClr val="37474F"/>
                </a:solidFill>
                <a:effectLst/>
                <a:latin typeface="Roboto Mono" panose="00000009000000000000" pitchFamily="49" charset="0"/>
              </a:rPr>
              <a:t>)</a:t>
            </a:r>
            <a:endParaRPr lang="en-IN" sz="1200" b="0" dirty="0">
              <a:solidFill>
                <a:srgbClr val="3A474E"/>
              </a:solidFill>
              <a:effectLst/>
              <a:latin typeface="Roboto Mono" panose="00000009000000000000" pitchFamily="49" charset="0"/>
            </a:endParaRPr>
          </a:p>
          <a:p>
            <a:pPr>
              <a:spcBef>
                <a:spcPts val="200"/>
              </a:spcBef>
              <a:spcAft>
                <a:spcPts val="200"/>
              </a:spcAft>
            </a:pPr>
            <a:r>
              <a:rPr lang="en-IN" sz="1200" b="0" dirty="0">
                <a:solidFill>
                  <a:srgbClr val="3367D6"/>
                </a:solidFill>
                <a:effectLst/>
                <a:latin typeface="Roboto Mono" panose="00000009000000000000" pitchFamily="49" charset="0"/>
              </a:rPr>
              <a:t>BEGIN</a:t>
            </a:r>
            <a:endParaRPr lang="en-IN" sz="1200" b="0" dirty="0">
              <a:solidFill>
                <a:srgbClr val="3A474E"/>
              </a:solidFill>
              <a:effectLst/>
              <a:latin typeface="Roboto Mono" panose="00000009000000000000" pitchFamily="49" charset="0"/>
            </a:endParaRPr>
          </a:p>
          <a:p>
            <a:pPr>
              <a:spcBef>
                <a:spcPts val="200"/>
              </a:spcBef>
              <a:spcAft>
                <a:spcPts val="200"/>
              </a:spcAft>
            </a:pPr>
            <a:r>
              <a:rPr lang="en-IN" sz="1200" b="0" dirty="0">
                <a:solidFill>
                  <a:srgbClr val="3367D6"/>
                </a:solidFill>
                <a:effectLst/>
                <a:latin typeface="Roboto Mono" panose="00000009000000000000" pitchFamily="49" charset="0"/>
              </a:rPr>
              <a:t>DECLARE</a:t>
            </a:r>
            <a:endParaRPr lang="en-IN" sz="1200" b="0" dirty="0">
              <a:solidFill>
                <a:srgbClr val="3A474E"/>
              </a:solidFill>
              <a:effectLst/>
              <a:latin typeface="Roboto Mono" panose="00000009000000000000" pitchFamily="49" charset="0"/>
            </a:endParaRPr>
          </a:p>
          <a:p>
            <a:pPr>
              <a:spcBef>
                <a:spcPts val="200"/>
              </a:spcBef>
              <a:spcAft>
                <a:spcPts val="200"/>
              </a:spcAft>
            </a:pPr>
            <a:r>
              <a:rPr lang="en-IN" sz="1200" b="0" dirty="0">
                <a:solidFill>
                  <a:srgbClr val="3A474E"/>
                </a:solidFill>
                <a:effectLst/>
                <a:latin typeface="Roboto Mono" panose="00000009000000000000" pitchFamily="49" charset="0"/>
              </a:rPr>
              <a:t>  </a:t>
            </a:r>
            <a:r>
              <a:rPr lang="en-IN" sz="1200" b="0" dirty="0">
                <a:solidFill>
                  <a:srgbClr val="000000"/>
                </a:solidFill>
                <a:effectLst/>
                <a:latin typeface="Roboto Mono" panose="00000009000000000000" pitchFamily="49" charset="0"/>
              </a:rPr>
              <a:t>_querystring</a:t>
            </a:r>
            <a:r>
              <a:rPr lang="en-IN" sz="1200" b="0" dirty="0">
                <a:solidFill>
                  <a:srgbClr val="3A474E"/>
                </a:solidFill>
                <a:effectLst/>
                <a:latin typeface="Roboto Mono" panose="00000009000000000000" pitchFamily="49" charset="0"/>
              </a:rPr>
              <a:t> </a:t>
            </a:r>
            <a:r>
              <a:rPr lang="en-IN" sz="1200" b="0" dirty="0">
                <a:solidFill>
                  <a:srgbClr val="3367D6"/>
                </a:solidFill>
                <a:effectLst/>
                <a:latin typeface="Roboto Mono" panose="00000009000000000000" pitchFamily="49" charset="0"/>
              </a:rPr>
              <a:t>string</a:t>
            </a:r>
            <a:r>
              <a:rPr lang="en-IN" sz="1200" b="0" dirty="0">
                <a:solidFill>
                  <a:srgbClr val="3A474E"/>
                </a:solidFill>
                <a:effectLst/>
                <a:latin typeface="Roboto Mono" panose="00000009000000000000" pitchFamily="49" charset="0"/>
              </a:rPr>
              <a:t>;</a:t>
            </a:r>
          </a:p>
          <a:p>
            <a:pPr>
              <a:spcBef>
                <a:spcPts val="200"/>
              </a:spcBef>
              <a:spcAft>
                <a:spcPts val="200"/>
              </a:spcAft>
            </a:pPr>
            <a:r>
              <a:rPr lang="en-IN" sz="1200" b="0" dirty="0">
                <a:solidFill>
                  <a:srgbClr val="3367D6"/>
                </a:solidFill>
                <a:effectLst/>
                <a:latin typeface="Roboto Mono" panose="00000009000000000000" pitchFamily="49" charset="0"/>
              </a:rPr>
              <a:t>SET</a:t>
            </a:r>
            <a:endParaRPr lang="en-IN" sz="1200" b="0" dirty="0">
              <a:solidFill>
                <a:srgbClr val="3A474E"/>
              </a:solidFill>
              <a:effectLst/>
              <a:latin typeface="Roboto Mono" panose="00000009000000000000" pitchFamily="49" charset="0"/>
            </a:endParaRPr>
          </a:p>
          <a:p>
            <a:pPr>
              <a:spcBef>
                <a:spcPts val="200"/>
              </a:spcBef>
              <a:spcAft>
                <a:spcPts val="200"/>
              </a:spcAft>
            </a:pPr>
            <a:r>
              <a:rPr lang="en-IN" sz="1200" b="0" dirty="0">
                <a:solidFill>
                  <a:srgbClr val="3A474E"/>
                </a:solidFill>
                <a:effectLst/>
                <a:latin typeface="Roboto Mono" panose="00000009000000000000" pitchFamily="49" charset="0"/>
              </a:rPr>
              <a:t>  </a:t>
            </a:r>
            <a:r>
              <a:rPr lang="en-IN" sz="1200" b="0" dirty="0">
                <a:solidFill>
                  <a:srgbClr val="800000"/>
                </a:solidFill>
                <a:effectLst/>
                <a:latin typeface="Roboto Mono" panose="00000009000000000000" pitchFamily="49" charset="0"/>
              </a:rPr>
              <a:t>_querystring</a:t>
            </a:r>
            <a:r>
              <a:rPr lang="en-IN" sz="1200" b="0" dirty="0">
                <a:solidFill>
                  <a:srgbClr val="3A474E"/>
                </a:solidFill>
                <a:effectLst/>
                <a:latin typeface="Roboto Mono" panose="00000009000000000000" pitchFamily="49" charset="0"/>
              </a:rPr>
              <a:t> = </a:t>
            </a:r>
            <a:r>
              <a:rPr lang="en-IN" sz="1200" b="0" dirty="0">
                <a:solidFill>
                  <a:srgbClr val="0D904F"/>
                </a:solidFill>
                <a:effectLst/>
                <a:latin typeface="Roboto Mono" panose="00000009000000000000" pitchFamily="49" charset="0"/>
              </a:rPr>
              <a:t>"""</a:t>
            </a:r>
            <a:endParaRPr lang="en-IN" sz="1200" b="0" dirty="0">
              <a:solidFill>
                <a:srgbClr val="3A474E"/>
              </a:solidFill>
              <a:effectLst/>
              <a:latin typeface="Roboto Mono" panose="00000009000000000000" pitchFamily="49" charset="0"/>
            </a:endParaRPr>
          </a:p>
          <a:p>
            <a:pPr>
              <a:spcBef>
                <a:spcPts val="200"/>
              </a:spcBef>
              <a:spcAft>
                <a:spcPts val="200"/>
              </a:spcAft>
            </a:pPr>
            <a:r>
              <a:rPr lang="en-IN" sz="1200" b="0" dirty="0">
                <a:solidFill>
                  <a:srgbClr val="3367D6"/>
                </a:solidFill>
                <a:effectLst/>
                <a:latin typeface="Roboto Mono" panose="00000009000000000000" pitchFamily="49" charset="0"/>
              </a:rPr>
              <a:t>SELECT</a:t>
            </a:r>
            <a:endParaRPr lang="en-IN" sz="1200" b="0" dirty="0">
              <a:solidFill>
                <a:srgbClr val="3A474E"/>
              </a:solidFill>
              <a:effectLst/>
              <a:latin typeface="Roboto Mono" panose="00000009000000000000" pitchFamily="49" charset="0"/>
            </a:endParaRPr>
          </a:p>
          <a:p>
            <a:pPr>
              <a:spcBef>
                <a:spcPts val="200"/>
              </a:spcBef>
              <a:spcAft>
                <a:spcPts val="200"/>
              </a:spcAft>
            </a:pPr>
            <a:r>
              <a:rPr lang="en-IN" sz="1200" b="0" dirty="0">
                <a:solidFill>
                  <a:srgbClr val="3A474E"/>
                </a:solidFill>
                <a:effectLst/>
                <a:latin typeface="Roboto Mono" panose="00000009000000000000" pitchFamily="49" charset="0"/>
              </a:rPr>
              <a:t>  </a:t>
            </a:r>
            <a:r>
              <a:rPr lang="en-IN" sz="1200" b="0" dirty="0" err="1">
                <a:solidFill>
                  <a:srgbClr val="000000"/>
                </a:solidFill>
                <a:effectLst/>
                <a:latin typeface="Roboto Mono" panose="00000009000000000000" pitchFamily="49" charset="0"/>
              </a:rPr>
              <a:t>table_id</a:t>
            </a:r>
            <a:r>
              <a:rPr lang="en-IN" sz="1200" b="0" dirty="0">
                <a:solidFill>
                  <a:srgbClr val="3A474E"/>
                </a:solidFill>
                <a:effectLst/>
                <a:latin typeface="Roboto Mono" panose="00000009000000000000" pitchFamily="49" charset="0"/>
              </a:rPr>
              <a:t>,</a:t>
            </a:r>
          </a:p>
          <a:p>
            <a:pPr>
              <a:spcBef>
                <a:spcPts val="200"/>
              </a:spcBef>
              <a:spcAft>
                <a:spcPts val="200"/>
              </a:spcAft>
            </a:pPr>
            <a:r>
              <a:rPr lang="en-IN" sz="1200" b="0" dirty="0">
                <a:solidFill>
                  <a:srgbClr val="3A474E"/>
                </a:solidFill>
                <a:effectLst/>
                <a:latin typeface="Roboto Mono" panose="00000009000000000000" pitchFamily="49" charset="0"/>
              </a:rPr>
              <a:t>  </a:t>
            </a:r>
            <a:r>
              <a:rPr lang="en-IN" sz="1200" b="0" dirty="0" err="1">
                <a:solidFill>
                  <a:srgbClr val="000000"/>
                </a:solidFill>
                <a:effectLst/>
                <a:latin typeface="Roboto Mono" panose="00000009000000000000" pitchFamily="49" charset="0"/>
              </a:rPr>
              <a:t>row_count</a:t>
            </a:r>
            <a:r>
              <a:rPr lang="en-IN" sz="1200" b="0" dirty="0">
                <a:solidFill>
                  <a:srgbClr val="3A474E"/>
                </a:solidFill>
                <a:effectLst/>
                <a:latin typeface="Roboto Mono" panose="00000009000000000000" pitchFamily="49" charset="0"/>
              </a:rPr>
              <a:t>,</a:t>
            </a:r>
          </a:p>
          <a:p>
            <a:pPr>
              <a:spcBef>
                <a:spcPts val="200"/>
              </a:spcBef>
              <a:spcAft>
                <a:spcPts val="200"/>
              </a:spcAft>
            </a:pPr>
            <a:r>
              <a:rPr lang="en-IN" sz="1200" b="0" dirty="0">
                <a:solidFill>
                  <a:srgbClr val="3A474E"/>
                </a:solidFill>
                <a:effectLst/>
                <a:latin typeface="Roboto Mono" panose="00000009000000000000" pitchFamily="49" charset="0"/>
              </a:rPr>
              <a:t>  </a:t>
            </a:r>
            <a:r>
              <a:rPr lang="en-IN" sz="1200" b="0" dirty="0">
                <a:solidFill>
                  <a:srgbClr val="3367D6"/>
                </a:solidFill>
                <a:effectLst/>
                <a:latin typeface="Roboto Mono" panose="00000009000000000000" pitchFamily="49" charset="0"/>
              </a:rPr>
              <a:t>ROUND</a:t>
            </a:r>
            <a:r>
              <a:rPr lang="en-IN" sz="1200" b="0" dirty="0">
                <a:solidFill>
                  <a:srgbClr val="37474F"/>
                </a:solidFill>
                <a:effectLst/>
                <a:latin typeface="Roboto Mono" panose="00000009000000000000" pitchFamily="49" charset="0"/>
              </a:rPr>
              <a:t>(</a:t>
            </a:r>
            <a:r>
              <a:rPr lang="en-IN" sz="1200" b="0" dirty="0">
                <a:solidFill>
                  <a:srgbClr val="000000"/>
                </a:solidFill>
                <a:effectLst/>
                <a:latin typeface="Roboto Mono" panose="00000009000000000000" pitchFamily="49" charset="0"/>
              </a:rPr>
              <a:t>size_bytes</a:t>
            </a:r>
            <a:r>
              <a:rPr lang="en-IN" sz="1200" b="0" dirty="0">
                <a:solidFill>
                  <a:srgbClr val="37474F"/>
                </a:solidFill>
                <a:effectLst/>
                <a:latin typeface="Roboto Mono" panose="00000009000000000000" pitchFamily="49" charset="0"/>
              </a:rPr>
              <a:t>/</a:t>
            </a:r>
            <a:r>
              <a:rPr lang="en-IN" sz="1200" b="0" dirty="0">
                <a:solidFill>
                  <a:srgbClr val="3367D6"/>
                </a:solidFill>
                <a:effectLst/>
                <a:latin typeface="Roboto Mono" panose="00000009000000000000" pitchFamily="49" charset="0"/>
              </a:rPr>
              <a:t>POW</a:t>
            </a:r>
            <a:r>
              <a:rPr lang="en-IN" sz="1200" b="0" dirty="0">
                <a:solidFill>
                  <a:srgbClr val="37474F"/>
                </a:solidFill>
                <a:effectLst/>
                <a:latin typeface="Roboto Mono" panose="00000009000000000000" pitchFamily="49" charset="0"/>
              </a:rPr>
              <a:t>(</a:t>
            </a:r>
            <a:r>
              <a:rPr lang="en-IN" sz="1200" b="0" dirty="0">
                <a:solidFill>
                  <a:srgbClr val="F4511E"/>
                </a:solidFill>
                <a:effectLst/>
                <a:latin typeface="Roboto Mono" panose="00000009000000000000" pitchFamily="49" charset="0"/>
              </a:rPr>
              <a:t>10</a:t>
            </a:r>
            <a:r>
              <a:rPr lang="en-IN" sz="1200" b="0" dirty="0">
                <a:solidFill>
                  <a:srgbClr val="3A474E"/>
                </a:solidFill>
                <a:effectLst/>
                <a:latin typeface="Roboto Mono" panose="00000009000000000000" pitchFamily="49" charset="0"/>
              </a:rPr>
              <a:t>,</a:t>
            </a:r>
            <a:r>
              <a:rPr lang="en-IN" sz="1200" b="0" dirty="0">
                <a:solidFill>
                  <a:srgbClr val="F4511E"/>
                </a:solidFill>
                <a:effectLst/>
                <a:latin typeface="Roboto Mono" panose="00000009000000000000" pitchFamily="49" charset="0"/>
              </a:rPr>
              <a:t>9</a:t>
            </a:r>
            <a:r>
              <a:rPr lang="en-IN" sz="1200" b="0" dirty="0">
                <a:solidFill>
                  <a:srgbClr val="37474F"/>
                </a:solidFill>
                <a:effectLst/>
                <a:latin typeface="Roboto Mono" panose="00000009000000000000" pitchFamily="49" charset="0"/>
              </a:rPr>
              <a:t>)</a:t>
            </a:r>
            <a:r>
              <a:rPr lang="en-IN" sz="1200" b="0" dirty="0">
                <a:solidFill>
                  <a:srgbClr val="3A474E"/>
                </a:solidFill>
                <a:effectLst/>
                <a:latin typeface="Roboto Mono" panose="00000009000000000000" pitchFamily="49" charset="0"/>
              </a:rPr>
              <a:t>,</a:t>
            </a:r>
            <a:r>
              <a:rPr lang="en-IN" sz="1200" b="0" dirty="0">
                <a:solidFill>
                  <a:srgbClr val="F4511E"/>
                </a:solidFill>
                <a:effectLst/>
                <a:latin typeface="Roboto Mono" panose="00000009000000000000" pitchFamily="49" charset="0"/>
              </a:rPr>
              <a:t>2</a:t>
            </a:r>
            <a:r>
              <a:rPr lang="en-IN" sz="1200" b="0" dirty="0">
                <a:solidFill>
                  <a:srgbClr val="37474F"/>
                </a:solidFill>
                <a:effectLst/>
                <a:latin typeface="Roboto Mono" panose="00000009000000000000" pitchFamily="49" charset="0"/>
              </a:rPr>
              <a:t>)</a:t>
            </a:r>
            <a:r>
              <a:rPr lang="en-IN" sz="1200" b="0" dirty="0">
                <a:solidFill>
                  <a:srgbClr val="3A474E"/>
                </a:solidFill>
                <a:effectLst/>
                <a:latin typeface="Roboto Mono" panose="00000009000000000000" pitchFamily="49" charset="0"/>
              </a:rPr>
              <a:t> </a:t>
            </a:r>
            <a:r>
              <a:rPr lang="en-IN" sz="1200" b="0" dirty="0">
                <a:solidFill>
                  <a:srgbClr val="3367D6"/>
                </a:solidFill>
                <a:effectLst/>
                <a:latin typeface="Roboto Mono" panose="00000009000000000000" pitchFamily="49" charset="0"/>
              </a:rPr>
              <a:t>AS</a:t>
            </a:r>
            <a:r>
              <a:rPr lang="en-IN" sz="1200" b="0" dirty="0">
                <a:solidFill>
                  <a:srgbClr val="3A474E"/>
                </a:solidFill>
                <a:effectLst/>
                <a:latin typeface="Roboto Mono" panose="00000009000000000000" pitchFamily="49" charset="0"/>
              </a:rPr>
              <a:t> </a:t>
            </a:r>
            <a:r>
              <a:rPr lang="en-IN" sz="1200" b="0" dirty="0" err="1">
                <a:solidFill>
                  <a:srgbClr val="000000"/>
                </a:solidFill>
                <a:effectLst/>
                <a:latin typeface="Roboto Mono" panose="00000009000000000000" pitchFamily="49" charset="0"/>
              </a:rPr>
              <a:t>size_gb</a:t>
            </a:r>
            <a:r>
              <a:rPr lang="en-IN" sz="1200" b="0" dirty="0">
                <a:solidFill>
                  <a:srgbClr val="3A474E"/>
                </a:solidFill>
                <a:effectLst/>
                <a:latin typeface="Roboto Mono" panose="00000009000000000000" pitchFamily="49" charset="0"/>
              </a:rPr>
              <a:t>,</a:t>
            </a:r>
          </a:p>
          <a:p>
            <a:pPr>
              <a:spcBef>
                <a:spcPts val="200"/>
              </a:spcBef>
              <a:spcAft>
                <a:spcPts val="200"/>
              </a:spcAft>
            </a:pPr>
            <a:r>
              <a:rPr lang="en-IN" sz="1200" b="0" dirty="0">
                <a:solidFill>
                  <a:srgbClr val="3367D6"/>
                </a:solidFill>
                <a:effectLst/>
                <a:latin typeface="Roboto Mono" panose="00000009000000000000" pitchFamily="49" charset="0"/>
              </a:rPr>
              <a:t>FROM</a:t>
            </a:r>
            <a:endParaRPr lang="en-IN" sz="1200" b="0" dirty="0">
              <a:solidFill>
                <a:srgbClr val="3A474E"/>
              </a:solidFill>
              <a:effectLst/>
              <a:latin typeface="Roboto Mono" panose="00000009000000000000" pitchFamily="49" charset="0"/>
            </a:endParaRPr>
          </a:p>
          <a:p>
            <a:pPr>
              <a:spcBef>
                <a:spcPts val="200"/>
              </a:spcBef>
              <a:spcAft>
                <a:spcPts val="200"/>
              </a:spcAft>
            </a:pPr>
            <a:r>
              <a:rPr lang="en-IN" sz="1200" b="0" dirty="0">
                <a:solidFill>
                  <a:srgbClr val="3A474E"/>
                </a:solidFill>
                <a:effectLst/>
                <a:latin typeface="Roboto Mono" panose="00000009000000000000" pitchFamily="49" charset="0"/>
              </a:rPr>
              <a:t>  </a:t>
            </a:r>
            <a:r>
              <a:rPr lang="en-IN" sz="1200" b="0" dirty="0">
                <a:solidFill>
                  <a:srgbClr val="0D904F"/>
                </a:solidFill>
                <a:effectLst/>
                <a:latin typeface="Roboto Mono" panose="00000009000000000000" pitchFamily="49" charset="0"/>
              </a:rPr>
              <a:t>"""||projectid||"""</a:t>
            </a:r>
            <a:r>
              <a:rPr lang="en-IN" sz="1200" b="0" dirty="0">
                <a:solidFill>
                  <a:srgbClr val="3A474E"/>
                </a:solidFill>
                <a:effectLst/>
                <a:latin typeface="Roboto Mono" panose="00000009000000000000" pitchFamily="49" charset="0"/>
              </a:rPr>
              <a:t>.</a:t>
            </a:r>
            <a:r>
              <a:rPr lang="en-IN" sz="1200" b="0" dirty="0">
                <a:solidFill>
                  <a:srgbClr val="0D904F"/>
                </a:solidFill>
                <a:effectLst/>
                <a:latin typeface="Roboto Mono" panose="00000009000000000000" pitchFamily="49" charset="0"/>
              </a:rPr>
              <a:t>"""||dataset||"""</a:t>
            </a:r>
            <a:r>
              <a:rPr lang="en-IN" sz="1200" b="0" dirty="0">
                <a:solidFill>
                  <a:srgbClr val="3A474E"/>
                </a:solidFill>
                <a:effectLst/>
                <a:latin typeface="Roboto Mono" panose="00000009000000000000" pitchFamily="49" charset="0"/>
              </a:rPr>
              <a:t>.</a:t>
            </a:r>
            <a:r>
              <a:rPr lang="en-IN" sz="1200" b="0" dirty="0">
                <a:solidFill>
                  <a:srgbClr val="000000"/>
                </a:solidFill>
                <a:effectLst/>
                <a:latin typeface="Roboto Mono" panose="00000009000000000000" pitchFamily="49" charset="0"/>
              </a:rPr>
              <a:t>__TABLES__</a:t>
            </a:r>
            <a:endParaRPr lang="en-IN" sz="1200" b="0" dirty="0">
              <a:solidFill>
                <a:srgbClr val="3A474E"/>
              </a:solidFill>
              <a:effectLst/>
              <a:latin typeface="Roboto Mono" panose="00000009000000000000" pitchFamily="49" charset="0"/>
            </a:endParaRPr>
          </a:p>
          <a:p>
            <a:pPr>
              <a:spcBef>
                <a:spcPts val="200"/>
              </a:spcBef>
              <a:spcAft>
                <a:spcPts val="200"/>
              </a:spcAft>
            </a:pPr>
            <a:r>
              <a:rPr lang="en-IN" sz="1200" b="0" dirty="0">
                <a:solidFill>
                  <a:srgbClr val="3367D6"/>
                </a:solidFill>
                <a:effectLst/>
                <a:latin typeface="Roboto Mono" panose="00000009000000000000" pitchFamily="49" charset="0"/>
              </a:rPr>
              <a:t>ORDER</a:t>
            </a:r>
            <a:r>
              <a:rPr lang="en-IN" sz="1200" b="0" dirty="0">
                <a:solidFill>
                  <a:srgbClr val="3A474E"/>
                </a:solidFill>
                <a:effectLst/>
                <a:latin typeface="Roboto Mono" panose="00000009000000000000" pitchFamily="49" charset="0"/>
              </a:rPr>
              <a:t> </a:t>
            </a:r>
            <a:r>
              <a:rPr lang="en-IN" sz="1200" b="0" dirty="0">
                <a:solidFill>
                  <a:srgbClr val="3367D6"/>
                </a:solidFill>
                <a:effectLst/>
                <a:latin typeface="Roboto Mono" panose="00000009000000000000" pitchFamily="49" charset="0"/>
              </a:rPr>
              <a:t>BY</a:t>
            </a:r>
            <a:endParaRPr lang="en-IN" sz="1200" b="0" dirty="0">
              <a:solidFill>
                <a:srgbClr val="3A474E"/>
              </a:solidFill>
              <a:effectLst/>
              <a:latin typeface="Roboto Mono" panose="00000009000000000000" pitchFamily="49" charset="0"/>
            </a:endParaRPr>
          </a:p>
          <a:p>
            <a:pPr>
              <a:spcBef>
                <a:spcPts val="200"/>
              </a:spcBef>
              <a:spcAft>
                <a:spcPts val="200"/>
              </a:spcAft>
            </a:pPr>
            <a:r>
              <a:rPr lang="en-IN" sz="1200" b="0" dirty="0">
                <a:solidFill>
                  <a:srgbClr val="3A474E"/>
                </a:solidFill>
                <a:effectLst/>
                <a:latin typeface="Roboto Mono" panose="00000009000000000000" pitchFamily="49" charset="0"/>
              </a:rPr>
              <a:t>  </a:t>
            </a:r>
            <a:r>
              <a:rPr lang="en-IN" sz="1200" b="0" dirty="0">
                <a:solidFill>
                  <a:srgbClr val="F4511E"/>
                </a:solidFill>
                <a:effectLst/>
                <a:latin typeface="Roboto Mono" panose="00000009000000000000" pitchFamily="49" charset="0"/>
              </a:rPr>
              <a:t>1</a:t>
            </a:r>
            <a:r>
              <a:rPr lang="en-IN" sz="1200" b="0" dirty="0">
                <a:solidFill>
                  <a:srgbClr val="3A474E"/>
                </a:solidFill>
                <a:effectLst/>
                <a:latin typeface="Roboto Mono" panose="00000009000000000000" pitchFamily="49" charset="0"/>
              </a:rPr>
              <a:t>;</a:t>
            </a:r>
            <a:r>
              <a:rPr lang="en-IN" sz="1200" b="0" dirty="0">
                <a:solidFill>
                  <a:srgbClr val="0D904F"/>
                </a:solidFill>
                <a:effectLst/>
                <a:latin typeface="Roboto Mono" panose="00000009000000000000" pitchFamily="49" charset="0"/>
              </a:rPr>
              <a:t>""";</a:t>
            </a:r>
            <a:endParaRPr lang="en-IN" sz="1200" b="0" dirty="0">
              <a:solidFill>
                <a:srgbClr val="3A474E"/>
              </a:solidFill>
              <a:effectLst/>
              <a:latin typeface="Roboto Mono" panose="00000009000000000000" pitchFamily="49" charset="0"/>
            </a:endParaRPr>
          </a:p>
          <a:p>
            <a:pPr>
              <a:spcBef>
                <a:spcPts val="200"/>
              </a:spcBef>
              <a:spcAft>
                <a:spcPts val="200"/>
              </a:spcAft>
            </a:pPr>
            <a:r>
              <a:rPr lang="en-IN" sz="1200" b="0" dirty="0">
                <a:solidFill>
                  <a:srgbClr val="3367D6"/>
                </a:solidFill>
                <a:effectLst/>
                <a:latin typeface="Roboto Mono" panose="00000009000000000000" pitchFamily="49" charset="0"/>
              </a:rPr>
              <a:t>SELECT</a:t>
            </a:r>
            <a:r>
              <a:rPr lang="en-IN" sz="1200" b="0" dirty="0">
                <a:solidFill>
                  <a:srgbClr val="3A474E"/>
                </a:solidFill>
                <a:effectLst/>
                <a:latin typeface="Roboto Mono" panose="00000009000000000000" pitchFamily="49" charset="0"/>
              </a:rPr>
              <a:t> </a:t>
            </a:r>
            <a:r>
              <a:rPr lang="en-IN" sz="1200" b="0" dirty="0">
                <a:solidFill>
                  <a:srgbClr val="000000"/>
                </a:solidFill>
                <a:effectLst/>
                <a:latin typeface="Roboto Mono" panose="00000009000000000000" pitchFamily="49" charset="0"/>
              </a:rPr>
              <a:t>_querystring</a:t>
            </a:r>
            <a:r>
              <a:rPr lang="en-IN" sz="1200" b="0" dirty="0">
                <a:solidFill>
                  <a:srgbClr val="3A474E"/>
                </a:solidFill>
                <a:effectLst/>
                <a:latin typeface="Roboto Mono" panose="00000009000000000000" pitchFamily="49" charset="0"/>
              </a:rPr>
              <a:t>;</a:t>
            </a:r>
          </a:p>
          <a:p>
            <a:pPr>
              <a:spcBef>
                <a:spcPts val="200"/>
              </a:spcBef>
              <a:spcAft>
                <a:spcPts val="200"/>
              </a:spcAft>
            </a:pPr>
            <a:r>
              <a:rPr lang="en-IN" sz="1200" b="0" dirty="0">
                <a:solidFill>
                  <a:srgbClr val="3367D6"/>
                </a:solidFill>
                <a:effectLst/>
                <a:latin typeface="Roboto Mono" panose="00000009000000000000" pitchFamily="49" charset="0"/>
              </a:rPr>
              <a:t>EXECUTE</a:t>
            </a:r>
            <a:r>
              <a:rPr lang="en-IN" sz="1200" b="0" dirty="0">
                <a:solidFill>
                  <a:srgbClr val="3A474E"/>
                </a:solidFill>
                <a:effectLst/>
                <a:latin typeface="Roboto Mono" panose="00000009000000000000" pitchFamily="49" charset="0"/>
              </a:rPr>
              <a:t> </a:t>
            </a:r>
            <a:r>
              <a:rPr lang="en-IN" sz="1200" b="0" dirty="0">
                <a:solidFill>
                  <a:srgbClr val="3367D6"/>
                </a:solidFill>
                <a:effectLst/>
                <a:latin typeface="Roboto Mono" panose="00000009000000000000" pitchFamily="49" charset="0"/>
              </a:rPr>
              <a:t>IMMEDIATE</a:t>
            </a:r>
            <a:r>
              <a:rPr lang="en-IN" sz="1200" b="0" dirty="0">
                <a:solidFill>
                  <a:srgbClr val="3A474E"/>
                </a:solidFill>
                <a:effectLst/>
                <a:latin typeface="Roboto Mono" panose="00000009000000000000" pitchFamily="49" charset="0"/>
              </a:rPr>
              <a:t> </a:t>
            </a:r>
            <a:r>
              <a:rPr lang="en-IN" sz="1200" b="0" dirty="0">
                <a:solidFill>
                  <a:srgbClr val="37474F"/>
                </a:solidFill>
                <a:effectLst/>
                <a:latin typeface="Roboto Mono" panose="00000009000000000000" pitchFamily="49" charset="0"/>
              </a:rPr>
              <a:t>(</a:t>
            </a:r>
            <a:r>
              <a:rPr lang="en-IN" sz="1200" b="0" dirty="0">
                <a:solidFill>
                  <a:srgbClr val="000000"/>
                </a:solidFill>
                <a:effectLst/>
                <a:latin typeface="Roboto Mono" panose="00000009000000000000" pitchFamily="49" charset="0"/>
              </a:rPr>
              <a:t>_querystring</a:t>
            </a:r>
            <a:r>
              <a:rPr lang="en-IN" sz="1200" b="0" dirty="0">
                <a:solidFill>
                  <a:srgbClr val="37474F"/>
                </a:solidFill>
                <a:effectLst/>
                <a:latin typeface="Roboto Mono" panose="00000009000000000000" pitchFamily="49" charset="0"/>
              </a:rPr>
              <a:t>)</a:t>
            </a:r>
            <a:r>
              <a:rPr lang="en-IN" sz="1200" b="0" dirty="0">
                <a:solidFill>
                  <a:srgbClr val="3A474E"/>
                </a:solidFill>
                <a:effectLst/>
                <a:latin typeface="Roboto Mono" panose="00000009000000000000" pitchFamily="49" charset="0"/>
              </a:rPr>
              <a:t>;</a:t>
            </a:r>
          </a:p>
          <a:p>
            <a:pPr>
              <a:spcBef>
                <a:spcPts val="200"/>
              </a:spcBef>
              <a:spcAft>
                <a:spcPts val="200"/>
              </a:spcAft>
            </a:pPr>
            <a:r>
              <a:rPr lang="en-IN" sz="1200" b="0" dirty="0">
                <a:solidFill>
                  <a:srgbClr val="3367D6"/>
                </a:solidFill>
                <a:effectLst/>
                <a:latin typeface="Roboto Mono" panose="00000009000000000000" pitchFamily="49" charset="0"/>
              </a:rPr>
              <a:t>END</a:t>
            </a:r>
          </a:p>
          <a:p>
            <a:pPr>
              <a:spcBef>
                <a:spcPts val="200"/>
              </a:spcBef>
              <a:spcAft>
                <a:spcPts val="200"/>
              </a:spcAft>
            </a:pPr>
            <a:endParaRPr lang="en-IN" sz="1200" dirty="0">
              <a:solidFill>
                <a:srgbClr val="3367D6"/>
              </a:solidFill>
              <a:latin typeface="Roboto Mono" panose="00000009000000000000" pitchFamily="49" charset="0"/>
            </a:endParaRPr>
          </a:p>
          <a:p>
            <a:pPr>
              <a:spcBef>
                <a:spcPts val="200"/>
              </a:spcBef>
              <a:spcAft>
                <a:spcPts val="200"/>
              </a:spcAft>
            </a:pPr>
            <a:r>
              <a:rPr lang="en-IN" sz="1100" b="0" dirty="0">
                <a:solidFill>
                  <a:srgbClr val="3367D6"/>
                </a:solidFill>
                <a:effectLst/>
                <a:latin typeface="Roboto Mono" panose="00000009000000000000" pitchFamily="49" charset="0"/>
              </a:rPr>
              <a:t>CALL</a:t>
            </a:r>
            <a:r>
              <a:rPr lang="en-IN" sz="1100" b="0" dirty="0">
                <a:solidFill>
                  <a:srgbClr val="3A474E"/>
                </a:solidFill>
                <a:effectLst/>
                <a:latin typeface="Roboto Mono" panose="00000009000000000000" pitchFamily="49" charset="0"/>
              </a:rPr>
              <a:t> </a:t>
            </a:r>
            <a:r>
              <a:rPr lang="en-IN" sz="1100" b="0" dirty="0">
                <a:solidFill>
                  <a:srgbClr val="0D904F"/>
                </a:solidFill>
                <a:effectLst/>
                <a:latin typeface="Roboto Mono" panose="00000009000000000000" pitchFamily="49" charset="0"/>
              </a:rPr>
              <a:t>`irn-71029-dev-2f.db_raw_irn_6560_lup`</a:t>
            </a:r>
            <a:r>
              <a:rPr lang="en-IN" sz="1100" b="0" dirty="0">
                <a:solidFill>
                  <a:srgbClr val="3A474E"/>
                </a:solidFill>
                <a:effectLst/>
                <a:latin typeface="Roboto Mono" panose="00000009000000000000" pitchFamily="49" charset="0"/>
              </a:rPr>
              <a:t>.</a:t>
            </a:r>
            <a:r>
              <a:rPr lang="en-IN" sz="1100" b="0" dirty="0">
                <a:solidFill>
                  <a:srgbClr val="000000"/>
                </a:solidFill>
                <a:effectLst/>
                <a:latin typeface="Roboto Mono" panose="00000009000000000000" pitchFamily="49" charset="0"/>
              </a:rPr>
              <a:t>table_count</a:t>
            </a:r>
            <a:r>
              <a:rPr lang="en-IN" sz="1100" b="0" dirty="0">
                <a:solidFill>
                  <a:srgbClr val="37474F"/>
                </a:solidFill>
                <a:effectLst/>
                <a:latin typeface="Roboto Mono" panose="00000009000000000000" pitchFamily="49" charset="0"/>
              </a:rPr>
              <a:t>(</a:t>
            </a:r>
            <a:r>
              <a:rPr lang="en-IN" sz="1100" b="0" dirty="0">
                <a:solidFill>
                  <a:srgbClr val="0D904F"/>
                </a:solidFill>
                <a:effectLst/>
                <a:latin typeface="Roboto Mono" panose="00000009000000000000" pitchFamily="49" charset="0"/>
              </a:rPr>
              <a:t>'irn-71029-ope-02'</a:t>
            </a:r>
            <a:r>
              <a:rPr lang="en-IN" sz="1100" b="0" dirty="0">
                <a:solidFill>
                  <a:srgbClr val="3A474E"/>
                </a:solidFill>
                <a:effectLst/>
                <a:latin typeface="Roboto Mono" panose="00000009000000000000" pitchFamily="49" charset="0"/>
              </a:rPr>
              <a:t>,</a:t>
            </a:r>
            <a:r>
              <a:rPr lang="en-IN" sz="1100" b="0" dirty="0">
                <a:solidFill>
                  <a:srgbClr val="0D904F"/>
                </a:solidFill>
                <a:effectLst/>
                <a:latin typeface="Roboto Mono" panose="00000009000000000000" pitchFamily="49" charset="0"/>
              </a:rPr>
              <a:t>'db_gold_irn_6560_lup'</a:t>
            </a:r>
            <a:r>
              <a:rPr lang="en-IN" sz="1100" b="0" dirty="0">
                <a:solidFill>
                  <a:srgbClr val="37474F"/>
                </a:solidFill>
                <a:effectLst/>
                <a:latin typeface="Roboto Mono" panose="00000009000000000000" pitchFamily="49" charset="0"/>
              </a:rPr>
              <a:t>)</a:t>
            </a:r>
            <a:r>
              <a:rPr lang="en-IN" sz="1100" b="0" dirty="0">
                <a:solidFill>
                  <a:srgbClr val="3A474E"/>
                </a:solidFill>
                <a:effectLst/>
                <a:latin typeface="Roboto Mono" panose="00000009000000000000" pitchFamily="49" charset="0"/>
              </a:rPr>
              <a:t>;</a:t>
            </a:r>
          </a:p>
          <a:p>
            <a:pPr>
              <a:spcBef>
                <a:spcPts val="200"/>
              </a:spcBef>
              <a:spcAft>
                <a:spcPts val="200"/>
              </a:spcAft>
            </a:pPr>
            <a:endParaRPr lang="en-IN" sz="1200" b="0" dirty="0">
              <a:solidFill>
                <a:srgbClr val="3A474E"/>
              </a:solidFill>
              <a:effectLst/>
              <a:latin typeface="Roboto Mono" panose="00000009000000000000" pitchFamily="49" charset="0"/>
            </a:endParaRPr>
          </a:p>
        </p:txBody>
      </p:sp>
      <p:sp>
        <p:nvSpPr>
          <p:cNvPr id="7" name="TextBox 6">
            <a:extLst>
              <a:ext uri="{FF2B5EF4-FFF2-40B4-BE49-F238E27FC236}">
                <a16:creationId xmlns:a16="http://schemas.microsoft.com/office/drawing/2014/main" id="{31B760D3-9271-D576-46E9-2276F746D3CE}"/>
              </a:ext>
            </a:extLst>
          </p:cNvPr>
          <p:cNvSpPr txBox="1"/>
          <p:nvPr/>
        </p:nvSpPr>
        <p:spPr>
          <a:xfrm>
            <a:off x="0" y="199495"/>
            <a:ext cx="1529862" cy="779559"/>
          </a:xfrm>
          <a:prstGeom prst="rect">
            <a:avLst/>
          </a:prstGeom>
        </p:spPr>
        <p:txBody>
          <a:bodyPr vert="horz" lIns="91440" tIns="45720" rIns="91440" bIns="45720" rtlCol="0" anchor="ctr">
            <a:normAutofit/>
          </a:bodyPr>
          <a:lstStyle/>
          <a:p>
            <a:pPr defTabSz="914400">
              <a:lnSpc>
                <a:spcPct val="85000"/>
              </a:lnSpc>
              <a:spcBef>
                <a:spcPct val="0"/>
              </a:spcBef>
              <a:spcAft>
                <a:spcPts val="600"/>
              </a:spcAft>
            </a:pPr>
            <a:r>
              <a:rPr lang="en-US" sz="2800" b="1" spc="-50" dirty="0">
                <a:latin typeface="+mj-lt"/>
                <a:ea typeface="+mj-ea"/>
                <a:cs typeface="+mj-cs"/>
              </a:rPr>
              <a:t>Example:</a:t>
            </a:r>
            <a:endParaRPr lang="en-US" sz="2800" b="1" i="0" spc="-50" dirty="0">
              <a:effectLst/>
              <a:latin typeface="+mj-lt"/>
              <a:ea typeface="+mj-ea"/>
              <a:cs typeface="+mj-cs"/>
            </a:endParaRPr>
          </a:p>
        </p:txBody>
      </p:sp>
      <p:sp>
        <p:nvSpPr>
          <p:cNvPr id="15" name="TextBox 14">
            <a:extLst>
              <a:ext uri="{FF2B5EF4-FFF2-40B4-BE49-F238E27FC236}">
                <a16:creationId xmlns:a16="http://schemas.microsoft.com/office/drawing/2014/main" id="{A9C043A1-E60D-444C-9394-3901C43FBA80}"/>
              </a:ext>
            </a:extLst>
          </p:cNvPr>
          <p:cNvSpPr txBox="1"/>
          <p:nvPr/>
        </p:nvSpPr>
        <p:spPr>
          <a:xfrm>
            <a:off x="7897090" y="1745427"/>
            <a:ext cx="3833091" cy="523220"/>
          </a:xfrm>
          <a:prstGeom prst="rect">
            <a:avLst/>
          </a:prstGeom>
          <a:noFill/>
        </p:spPr>
        <p:txBody>
          <a:bodyPr wrap="square">
            <a:spAutoFit/>
          </a:bodyPr>
          <a:lstStyle/>
          <a:p>
            <a:r>
              <a:rPr lang="en-IN" sz="1200" b="0" dirty="0">
                <a:effectLst/>
                <a:latin typeface="Roboto Mono" panose="00000009000000000000" pitchFamily="49" charset="0"/>
              </a:rPr>
              <a:t>DECLARE, SET</a:t>
            </a:r>
            <a:r>
              <a:rPr lang="en-IN" sz="1200" dirty="0">
                <a:latin typeface="Roboto Mono" panose="00000009000000000000" pitchFamily="49" charset="0"/>
              </a:rPr>
              <a:t> - </a:t>
            </a:r>
            <a:r>
              <a:rPr lang="en-US" sz="1400" b="0" i="0" dirty="0">
                <a:solidFill>
                  <a:srgbClr val="242424"/>
                </a:solidFill>
                <a:effectLst/>
                <a:latin typeface="source-serif-pro"/>
              </a:rPr>
              <a:t>declare and set the string that will contain the query</a:t>
            </a:r>
            <a:endParaRPr lang="en-IN" sz="1400" dirty="0"/>
          </a:p>
        </p:txBody>
      </p:sp>
      <p:sp>
        <p:nvSpPr>
          <p:cNvPr id="34" name="TextBox 33">
            <a:extLst>
              <a:ext uri="{FF2B5EF4-FFF2-40B4-BE49-F238E27FC236}">
                <a16:creationId xmlns:a16="http://schemas.microsoft.com/office/drawing/2014/main" id="{A711676B-7EBA-09E4-C49D-33D2DF50AE45}"/>
              </a:ext>
            </a:extLst>
          </p:cNvPr>
          <p:cNvSpPr txBox="1"/>
          <p:nvPr/>
        </p:nvSpPr>
        <p:spPr>
          <a:xfrm>
            <a:off x="7804727" y="1093607"/>
            <a:ext cx="3657597" cy="307777"/>
          </a:xfrm>
          <a:prstGeom prst="rect">
            <a:avLst/>
          </a:prstGeom>
          <a:noFill/>
        </p:spPr>
        <p:txBody>
          <a:bodyPr wrap="square">
            <a:spAutoFit/>
          </a:bodyPr>
          <a:lstStyle/>
          <a:p>
            <a:r>
              <a:rPr lang="en-IN" sz="1100" b="0" dirty="0" err="1">
                <a:solidFill>
                  <a:srgbClr val="000000"/>
                </a:solidFill>
                <a:effectLst/>
                <a:latin typeface="Roboto Mono" panose="00000009000000000000" pitchFamily="49" charset="0"/>
              </a:rPr>
              <a:t>Projectid</a:t>
            </a:r>
            <a:r>
              <a:rPr lang="en-IN" sz="1100" dirty="0">
                <a:solidFill>
                  <a:srgbClr val="000000"/>
                </a:solidFill>
                <a:latin typeface="Roboto Mono" panose="00000009000000000000" pitchFamily="49" charset="0"/>
              </a:rPr>
              <a:t>,</a:t>
            </a:r>
            <a:r>
              <a:rPr lang="en-IN" sz="1100" b="0" dirty="0">
                <a:solidFill>
                  <a:srgbClr val="000000"/>
                </a:solidFill>
                <a:effectLst/>
                <a:latin typeface="Roboto Mono" panose="00000009000000000000" pitchFamily="49" charset="0"/>
              </a:rPr>
              <a:t> dataset - </a:t>
            </a:r>
            <a:r>
              <a:rPr lang="en-US" sz="1400" b="0" i="0" dirty="0">
                <a:solidFill>
                  <a:srgbClr val="242424"/>
                </a:solidFill>
                <a:effectLst/>
                <a:latin typeface="source-serif-pro"/>
              </a:rPr>
              <a:t>Arguments passed</a:t>
            </a:r>
            <a:endParaRPr lang="en-IN" sz="1200" dirty="0"/>
          </a:p>
        </p:txBody>
      </p:sp>
      <p:sp>
        <p:nvSpPr>
          <p:cNvPr id="57" name="TextBox 56">
            <a:extLst>
              <a:ext uri="{FF2B5EF4-FFF2-40B4-BE49-F238E27FC236}">
                <a16:creationId xmlns:a16="http://schemas.microsoft.com/office/drawing/2014/main" id="{20EF34F0-5E14-C737-6B44-BB0FD4F9B44A}"/>
              </a:ext>
            </a:extLst>
          </p:cNvPr>
          <p:cNvSpPr txBox="1"/>
          <p:nvPr/>
        </p:nvSpPr>
        <p:spPr>
          <a:xfrm>
            <a:off x="7837053" y="3768794"/>
            <a:ext cx="3888512" cy="338554"/>
          </a:xfrm>
          <a:prstGeom prst="rect">
            <a:avLst/>
          </a:prstGeom>
          <a:noFill/>
        </p:spPr>
        <p:txBody>
          <a:bodyPr wrap="square">
            <a:spAutoFit/>
          </a:bodyPr>
          <a:lstStyle/>
          <a:p>
            <a:r>
              <a:rPr lang="en-IN" sz="1600" b="0" i="0" dirty="0">
                <a:solidFill>
                  <a:srgbClr val="242424"/>
                </a:solidFill>
                <a:effectLst/>
                <a:latin typeface="source-code-pro"/>
              </a:rPr>
              <a:t>(""") - </a:t>
            </a:r>
            <a:r>
              <a:rPr lang="en-US" sz="1400" b="0" i="0" dirty="0">
                <a:solidFill>
                  <a:srgbClr val="242424"/>
                </a:solidFill>
                <a:effectLst/>
                <a:latin typeface="source-code-pro"/>
              </a:rPr>
              <a:t>Open and close the string with 3 quotations</a:t>
            </a:r>
            <a:endParaRPr lang="en-IN" dirty="0"/>
          </a:p>
        </p:txBody>
      </p:sp>
      <p:sp>
        <p:nvSpPr>
          <p:cNvPr id="60" name="TextBox 59">
            <a:extLst>
              <a:ext uri="{FF2B5EF4-FFF2-40B4-BE49-F238E27FC236}">
                <a16:creationId xmlns:a16="http://schemas.microsoft.com/office/drawing/2014/main" id="{AFC11943-1D61-E328-1729-D827BA778704}"/>
              </a:ext>
            </a:extLst>
          </p:cNvPr>
          <p:cNvSpPr txBox="1"/>
          <p:nvPr/>
        </p:nvSpPr>
        <p:spPr>
          <a:xfrm>
            <a:off x="7837053" y="2757034"/>
            <a:ext cx="3592946" cy="307777"/>
          </a:xfrm>
          <a:prstGeom prst="rect">
            <a:avLst/>
          </a:prstGeom>
          <a:noFill/>
        </p:spPr>
        <p:txBody>
          <a:bodyPr wrap="square" rtlCol="0">
            <a:spAutoFit/>
          </a:bodyPr>
          <a:lstStyle/>
          <a:p>
            <a:r>
              <a:rPr lang="en-IN" sz="1400" dirty="0"/>
              <a:t>(||) - </a:t>
            </a:r>
            <a:r>
              <a:rPr lang="en-US" sz="1400" dirty="0"/>
              <a:t> insert the arguments in the string</a:t>
            </a:r>
            <a:endParaRPr lang="en-IN" sz="1600" dirty="0"/>
          </a:p>
        </p:txBody>
      </p:sp>
      <p:sp>
        <p:nvSpPr>
          <p:cNvPr id="63" name="TextBox 62">
            <a:extLst>
              <a:ext uri="{FF2B5EF4-FFF2-40B4-BE49-F238E27FC236}">
                <a16:creationId xmlns:a16="http://schemas.microsoft.com/office/drawing/2014/main" id="{507D600E-E4E7-8FB0-AD39-66F48F28DE82}"/>
              </a:ext>
            </a:extLst>
          </p:cNvPr>
          <p:cNvSpPr txBox="1"/>
          <p:nvPr/>
        </p:nvSpPr>
        <p:spPr>
          <a:xfrm>
            <a:off x="7897089" y="4699845"/>
            <a:ext cx="3768439" cy="461665"/>
          </a:xfrm>
          <a:prstGeom prst="rect">
            <a:avLst/>
          </a:prstGeom>
          <a:noFill/>
        </p:spPr>
        <p:txBody>
          <a:bodyPr wrap="square" rtlCol="0">
            <a:spAutoFit/>
          </a:bodyPr>
          <a:lstStyle/>
          <a:p>
            <a:r>
              <a:rPr lang="en-IN" sz="1200" b="0" i="0" dirty="0">
                <a:solidFill>
                  <a:srgbClr val="242424"/>
                </a:solidFill>
                <a:effectLst/>
                <a:latin typeface="source-code-pro"/>
              </a:rPr>
              <a:t>EXECUTE IMMEDIATE - </a:t>
            </a:r>
            <a:r>
              <a:rPr lang="en-US" sz="1200" b="0" i="0" dirty="0">
                <a:solidFill>
                  <a:srgbClr val="242424"/>
                </a:solidFill>
                <a:effectLst/>
                <a:latin typeface="source-serif-pro"/>
              </a:rPr>
              <a:t>display the query generated by Dynamic SQL</a:t>
            </a:r>
            <a:endParaRPr lang="en-IN" sz="1200" dirty="0"/>
          </a:p>
        </p:txBody>
      </p:sp>
    </p:spTree>
    <p:extLst>
      <p:ext uri="{BB962C8B-B14F-4D97-AF65-F5344CB8AC3E}">
        <p14:creationId xmlns:p14="http://schemas.microsoft.com/office/powerpoint/2010/main" val="801167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yellow post it note with blue text&#10;&#10;Description automatically generated">
            <a:extLst>
              <a:ext uri="{FF2B5EF4-FFF2-40B4-BE49-F238E27FC236}">
                <a16:creationId xmlns:a16="http://schemas.microsoft.com/office/drawing/2014/main" id="{17195491-E1BD-B68B-FFD0-9B2469CCC32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008193" y="1265469"/>
            <a:ext cx="4175614" cy="4327061"/>
          </a:xfrm>
          <a:prstGeom prst="rect">
            <a:avLst/>
          </a:prstGeom>
        </p:spPr>
      </p:pic>
    </p:spTree>
    <p:extLst>
      <p:ext uri="{BB962C8B-B14F-4D97-AF65-F5344CB8AC3E}">
        <p14:creationId xmlns:p14="http://schemas.microsoft.com/office/powerpoint/2010/main" val="3926500106"/>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Metadata/LabelInfo.xml><?xml version="1.0" encoding="utf-8"?>
<clbl:labelList xmlns:clbl="http://schemas.microsoft.com/office/2020/mipLabelMetadata">
  <clbl:label id="{fd1c0902-ed92-4fed-896d-2e7725de02d4}" enabled="1" method="Standard" siteId="{d6b0bbee-7cd9-4d60-bce6-4a67b543e2ae}" removed="0"/>
</clbl:labelList>
</file>

<file path=docProps/app.xml><?xml version="1.0" encoding="utf-8"?>
<Properties xmlns="http://schemas.openxmlformats.org/officeDocument/2006/extended-properties" xmlns:vt="http://schemas.openxmlformats.org/officeDocument/2006/docPropsVTypes">
  <Template>Retrospect</Template>
  <TotalTime>825</TotalTime>
  <Words>568</Words>
  <Application>Microsoft Office PowerPoint</Application>
  <PresentationFormat>Widescreen</PresentationFormat>
  <Paragraphs>42</Paragraphs>
  <Slides>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vt:i4>
      </vt:variant>
    </vt:vector>
  </HeadingPairs>
  <TitlesOfParts>
    <vt:vector size="14" baseType="lpstr">
      <vt:lpstr>Söhne</vt:lpstr>
      <vt:lpstr>source-code-pro</vt:lpstr>
      <vt:lpstr>source-serif-pro</vt:lpstr>
      <vt:lpstr>Arial</vt:lpstr>
      <vt:lpstr>Arial Nova</vt:lpstr>
      <vt:lpstr>Calibri</vt:lpstr>
      <vt:lpstr>Calibri Light</vt:lpstr>
      <vt:lpstr>Roboto Mono</vt:lpstr>
      <vt:lpstr>Retrospect</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ANANDHAN Naveen</dc:creator>
  <cp:lastModifiedBy>ANANDHAN Naveen</cp:lastModifiedBy>
  <cp:revision>1</cp:revision>
  <dcterms:created xsi:type="dcterms:W3CDTF">2023-08-28T11:59:45Z</dcterms:created>
  <dcterms:modified xsi:type="dcterms:W3CDTF">2023-10-12T05:52:15Z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Office Theme:8</vt:lpwstr>
  </property>
  <property fmtid="{D5CDD505-2E9C-101B-9397-08002B2CF9AE}" pid="3" name="ClassificationContentMarkingFooterText">
    <vt:lpwstr>Confidential C</vt:lpwstr>
  </property>
</Properties>
</file>