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www.postgresql.org/download/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postgresql.org/download/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3864-9B04-4ED7-B40F-481534B013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967AA2-3C0A-4EC8-A867-00EF8BC0E5DB}">
      <dgm:prSet/>
      <dgm:spPr/>
      <dgm:t>
        <a:bodyPr/>
        <a:lstStyle/>
        <a:p>
          <a:pPr>
            <a:defRPr cap="all"/>
          </a:pPr>
          <a:r>
            <a:rPr lang="en-US" b="0" i="0"/>
            <a:t>App can give you the updates regarding specific topics of university.</a:t>
          </a:r>
          <a:endParaRPr lang="en-US"/>
        </a:p>
      </dgm:t>
    </dgm:pt>
    <dgm:pt modelId="{B804D7F9-550F-4572-BC10-BA38E07E9C75}" type="parTrans" cxnId="{640642A1-A537-4E37-8754-4016678818C0}">
      <dgm:prSet/>
      <dgm:spPr/>
      <dgm:t>
        <a:bodyPr/>
        <a:lstStyle/>
        <a:p>
          <a:endParaRPr lang="en-US"/>
        </a:p>
      </dgm:t>
    </dgm:pt>
    <dgm:pt modelId="{3AA9B683-5CF6-4FE9-AD2E-B46D7A8AA8E9}" type="sibTrans" cxnId="{640642A1-A537-4E37-8754-4016678818C0}">
      <dgm:prSet/>
      <dgm:spPr/>
      <dgm:t>
        <a:bodyPr/>
        <a:lstStyle/>
        <a:p>
          <a:endParaRPr lang="en-US"/>
        </a:p>
      </dgm:t>
    </dgm:pt>
    <dgm:pt modelId="{3C8D9DE5-1A35-4D4D-B909-1AF829513463}">
      <dgm:prSet/>
      <dgm:spPr/>
      <dgm:t>
        <a:bodyPr/>
        <a:lstStyle/>
        <a:p>
          <a:pPr>
            <a:defRPr cap="all"/>
          </a:pPr>
          <a:r>
            <a:rPr lang="en-US"/>
            <a:t>Login page with authentication </a:t>
          </a:r>
        </a:p>
      </dgm:t>
    </dgm:pt>
    <dgm:pt modelId="{0CA821BD-65B6-43AC-BAD4-948793F052EF}" type="parTrans" cxnId="{F2B9EFC0-9214-46BB-BC8B-EC5859E769E4}">
      <dgm:prSet/>
      <dgm:spPr/>
      <dgm:t>
        <a:bodyPr/>
        <a:lstStyle/>
        <a:p>
          <a:endParaRPr lang="en-US"/>
        </a:p>
      </dgm:t>
    </dgm:pt>
    <dgm:pt modelId="{DFA97877-1A91-4BFF-BEF7-DB928B59ED2D}" type="sibTrans" cxnId="{F2B9EFC0-9214-46BB-BC8B-EC5859E769E4}">
      <dgm:prSet/>
      <dgm:spPr/>
      <dgm:t>
        <a:bodyPr/>
        <a:lstStyle/>
        <a:p>
          <a:endParaRPr lang="en-US"/>
        </a:p>
      </dgm:t>
    </dgm:pt>
    <dgm:pt modelId="{FDAFA23D-3954-4598-8EE6-9B5228C639FF}">
      <dgm:prSet/>
      <dgm:spPr/>
      <dgm:t>
        <a:bodyPr/>
        <a:lstStyle/>
        <a:p>
          <a:pPr>
            <a:defRPr cap="all"/>
          </a:pPr>
          <a:r>
            <a:rPr lang="en-US"/>
            <a:t>When we click on one topic it redirects to the description of it.</a:t>
          </a:r>
        </a:p>
      </dgm:t>
    </dgm:pt>
    <dgm:pt modelId="{706DA09E-8366-4E0F-AB2A-7F97DC2F5A3A}" type="parTrans" cxnId="{E6D40B59-0619-4143-9798-CABB97EEB0B1}">
      <dgm:prSet/>
      <dgm:spPr/>
      <dgm:t>
        <a:bodyPr/>
        <a:lstStyle/>
        <a:p>
          <a:endParaRPr lang="en-US"/>
        </a:p>
      </dgm:t>
    </dgm:pt>
    <dgm:pt modelId="{0EB53D97-3CEF-4B03-8D31-751DDC30A3BD}" type="sibTrans" cxnId="{E6D40B59-0619-4143-9798-CABB97EEB0B1}">
      <dgm:prSet/>
      <dgm:spPr/>
      <dgm:t>
        <a:bodyPr/>
        <a:lstStyle/>
        <a:p>
          <a:endParaRPr lang="en-US"/>
        </a:p>
      </dgm:t>
    </dgm:pt>
    <dgm:pt modelId="{4F0654FC-893A-4799-9CE0-BB3E3F3C8DE1}" type="pres">
      <dgm:prSet presAssocID="{462F3864-9B04-4ED7-B40F-481534B013DB}" presName="root" presStyleCnt="0">
        <dgm:presLayoutVars>
          <dgm:dir/>
          <dgm:resizeHandles val="exact"/>
        </dgm:presLayoutVars>
      </dgm:prSet>
      <dgm:spPr/>
    </dgm:pt>
    <dgm:pt modelId="{6AF2BE90-997D-4973-8972-14EB5706D161}" type="pres">
      <dgm:prSet presAssocID="{71967AA2-3C0A-4EC8-A867-00EF8BC0E5DB}" presName="compNode" presStyleCnt="0"/>
      <dgm:spPr/>
    </dgm:pt>
    <dgm:pt modelId="{0FA798C9-9938-4134-962D-A4F4FF20C33C}" type="pres">
      <dgm:prSet presAssocID="{71967AA2-3C0A-4EC8-A867-00EF8BC0E5DB}" presName="iconBgRect" presStyleLbl="bgShp" presStyleIdx="0" presStyleCnt="3"/>
      <dgm:spPr/>
    </dgm:pt>
    <dgm:pt modelId="{5C6DDE1B-A1B6-4034-A7C3-2A3E06F0D8D8}" type="pres">
      <dgm:prSet presAssocID="{71967AA2-3C0A-4EC8-A867-00EF8BC0E5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8A0D2C-16BE-41ED-B79F-968973812E34}" type="pres">
      <dgm:prSet presAssocID="{71967AA2-3C0A-4EC8-A867-00EF8BC0E5DB}" presName="spaceRect" presStyleCnt="0"/>
      <dgm:spPr/>
    </dgm:pt>
    <dgm:pt modelId="{17F17735-BC1E-49E9-91C9-0E97BA3A3F75}" type="pres">
      <dgm:prSet presAssocID="{71967AA2-3C0A-4EC8-A867-00EF8BC0E5DB}" presName="textRect" presStyleLbl="revTx" presStyleIdx="0" presStyleCnt="3">
        <dgm:presLayoutVars>
          <dgm:chMax val="1"/>
          <dgm:chPref val="1"/>
        </dgm:presLayoutVars>
      </dgm:prSet>
      <dgm:spPr/>
    </dgm:pt>
    <dgm:pt modelId="{69A2E6D5-93FE-42E1-820B-B9AA12074420}" type="pres">
      <dgm:prSet presAssocID="{3AA9B683-5CF6-4FE9-AD2E-B46D7A8AA8E9}" presName="sibTrans" presStyleCnt="0"/>
      <dgm:spPr/>
    </dgm:pt>
    <dgm:pt modelId="{41002360-F8E0-4A6E-BD6E-C3E664232EAA}" type="pres">
      <dgm:prSet presAssocID="{3C8D9DE5-1A35-4D4D-B909-1AF829513463}" presName="compNode" presStyleCnt="0"/>
      <dgm:spPr/>
    </dgm:pt>
    <dgm:pt modelId="{EF652B01-E357-4A57-92A5-477A0C7CEB84}" type="pres">
      <dgm:prSet presAssocID="{3C8D9DE5-1A35-4D4D-B909-1AF829513463}" presName="iconBgRect" presStyleLbl="bgShp" presStyleIdx="1" presStyleCnt="3"/>
      <dgm:spPr/>
    </dgm:pt>
    <dgm:pt modelId="{9E6492F0-6EB4-4F5B-AD5D-9067776AD06E}" type="pres">
      <dgm:prSet presAssocID="{3C8D9DE5-1A35-4D4D-B909-1AF829513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81099A-3CCC-48BF-BAB3-7051DA183C54}" type="pres">
      <dgm:prSet presAssocID="{3C8D9DE5-1A35-4D4D-B909-1AF829513463}" presName="spaceRect" presStyleCnt="0"/>
      <dgm:spPr/>
    </dgm:pt>
    <dgm:pt modelId="{C4CC9B38-B2C3-44A8-8FFD-269FE55B82D8}" type="pres">
      <dgm:prSet presAssocID="{3C8D9DE5-1A35-4D4D-B909-1AF829513463}" presName="textRect" presStyleLbl="revTx" presStyleIdx="1" presStyleCnt="3">
        <dgm:presLayoutVars>
          <dgm:chMax val="1"/>
          <dgm:chPref val="1"/>
        </dgm:presLayoutVars>
      </dgm:prSet>
      <dgm:spPr/>
    </dgm:pt>
    <dgm:pt modelId="{3C50B016-5BBE-4B68-9EBE-10C4AB9F963E}" type="pres">
      <dgm:prSet presAssocID="{DFA97877-1A91-4BFF-BEF7-DB928B59ED2D}" presName="sibTrans" presStyleCnt="0"/>
      <dgm:spPr/>
    </dgm:pt>
    <dgm:pt modelId="{B3891727-5EF7-4FDE-A6D0-E37E94E6F0C1}" type="pres">
      <dgm:prSet presAssocID="{FDAFA23D-3954-4598-8EE6-9B5228C639FF}" presName="compNode" presStyleCnt="0"/>
      <dgm:spPr/>
    </dgm:pt>
    <dgm:pt modelId="{1D98D835-F4A2-4479-9D1A-483472C03169}" type="pres">
      <dgm:prSet presAssocID="{FDAFA23D-3954-4598-8EE6-9B5228C639FF}" presName="iconBgRect" presStyleLbl="bgShp" presStyleIdx="2" presStyleCnt="3"/>
      <dgm:spPr/>
    </dgm:pt>
    <dgm:pt modelId="{0F80C5E7-6740-4535-AE58-9B65A1DBD0FB}" type="pres">
      <dgm:prSet presAssocID="{FDAFA23D-3954-4598-8EE6-9B5228C639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6574165-F43F-4AB2-8647-9AED501893FC}" type="pres">
      <dgm:prSet presAssocID="{FDAFA23D-3954-4598-8EE6-9B5228C639FF}" presName="spaceRect" presStyleCnt="0"/>
      <dgm:spPr/>
    </dgm:pt>
    <dgm:pt modelId="{80F46162-6859-4DFB-9BA1-18ACBFC0CD97}" type="pres">
      <dgm:prSet presAssocID="{FDAFA23D-3954-4598-8EE6-9B5228C639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392433-2822-42CB-A65D-BD0CE1A04CFF}" type="presOf" srcId="{462F3864-9B04-4ED7-B40F-481534B013DB}" destId="{4F0654FC-893A-4799-9CE0-BB3E3F3C8DE1}" srcOrd="0" destOrd="0" presId="urn:microsoft.com/office/officeart/2018/5/layout/IconCircleLabelList"/>
    <dgm:cxn modelId="{E6D40B59-0619-4143-9798-CABB97EEB0B1}" srcId="{462F3864-9B04-4ED7-B40F-481534B013DB}" destId="{FDAFA23D-3954-4598-8EE6-9B5228C639FF}" srcOrd="2" destOrd="0" parTransId="{706DA09E-8366-4E0F-AB2A-7F97DC2F5A3A}" sibTransId="{0EB53D97-3CEF-4B03-8D31-751DDC30A3BD}"/>
    <dgm:cxn modelId="{640642A1-A537-4E37-8754-4016678818C0}" srcId="{462F3864-9B04-4ED7-B40F-481534B013DB}" destId="{71967AA2-3C0A-4EC8-A867-00EF8BC0E5DB}" srcOrd="0" destOrd="0" parTransId="{B804D7F9-550F-4572-BC10-BA38E07E9C75}" sibTransId="{3AA9B683-5CF6-4FE9-AD2E-B46D7A8AA8E9}"/>
    <dgm:cxn modelId="{60D3C3B2-0919-4A17-A555-4F8E22970787}" type="presOf" srcId="{FDAFA23D-3954-4598-8EE6-9B5228C639FF}" destId="{80F46162-6859-4DFB-9BA1-18ACBFC0CD97}" srcOrd="0" destOrd="0" presId="urn:microsoft.com/office/officeart/2018/5/layout/IconCircleLabelList"/>
    <dgm:cxn modelId="{AE587ABB-FF17-4EF0-96D1-31B15365BF9F}" type="presOf" srcId="{3C8D9DE5-1A35-4D4D-B909-1AF829513463}" destId="{C4CC9B38-B2C3-44A8-8FFD-269FE55B82D8}" srcOrd="0" destOrd="0" presId="urn:microsoft.com/office/officeart/2018/5/layout/IconCircleLabelList"/>
    <dgm:cxn modelId="{F2B9EFC0-9214-46BB-BC8B-EC5859E769E4}" srcId="{462F3864-9B04-4ED7-B40F-481534B013DB}" destId="{3C8D9DE5-1A35-4D4D-B909-1AF829513463}" srcOrd="1" destOrd="0" parTransId="{0CA821BD-65B6-43AC-BAD4-948793F052EF}" sibTransId="{DFA97877-1A91-4BFF-BEF7-DB928B59ED2D}"/>
    <dgm:cxn modelId="{08AA55C8-1F54-4ED4-9377-841C8FF5B3CC}" type="presOf" srcId="{71967AA2-3C0A-4EC8-A867-00EF8BC0E5DB}" destId="{17F17735-BC1E-49E9-91C9-0E97BA3A3F75}" srcOrd="0" destOrd="0" presId="urn:microsoft.com/office/officeart/2018/5/layout/IconCircleLabelList"/>
    <dgm:cxn modelId="{05014B30-7228-44F6-8815-1B4C45024C18}" type="presParOf" srcId="{4F0654FC-893A-4799-9CE0-BB3E3F3C8DE1}" destId="{6AF2BE90-997D-4973-8972-14EB5706D161}" srcOrd="0" destOrd="0" presId="urn:microsoft.com/office/officeart/2018/5/layout/IconCircleLabelList"/>
    <dgm:cxn modelId="{AADA9026-F6A3-49EB-AB73-0385527D3A49}" type="presParOf" srcId="{6AF2BE90-997D-4973-8972-14EB5706D161}" destId="{0FA798C9-9938-4134-962D-A4F4FF20C33C}" srcOrd="0" destOrd="0" presId="urn:microsoft.com/office/officeart/2018/5/layout/IconCircleLabelList"/>
    <dgm:cxn modelId="{773F9DC8-FC98-4364-B548-CE07C08F2FDC}" type="presParOf" srcId="{6AF2BE90-997D-4973-8972-14EB5706D161}" destId="{5C6DDE1B-A1B6-4034-A7C3-2A3E06F0D8D8}" srcOrd="1" destOrd="0" presId="urn:microsoft.com/office/officeart/2018/5/layout/IconCircleLabelList"/>
    <dgm:cxn modelId="{C780DFEF-1841-4BB8-B5F3-6A28BE931586}" type="presParOf" srcId="{6AF2BE90-997D-4973-8972-14EB5706D161}" destId="{578A0D2C-16BE-41ED-B79F-968973812E34}" srcOrd="2" destOrd="0" presId="urn:microsoft.com/office/officeart/2018/5/layout/IconCircleLabelList"/>
    <dgm:cxn modelId="{014937C9-DFB7-48F1-BC13-3492BBC22BD5}" type="presParOf" srcId="{6AF2BE90-997D-4973-8972-14EB5706D161}" destId="{17F17735-BC1E-49E9-91C9-0E97BA3A3F75}" srcOrd="3" destOrd="0" presId="urn:microsoft.com/office/officeart/2018/5/layout/IconCircleLabelList"/>
    <dgm:cxn modelId="{266848CC-2250-491C-AF86-6221D56BDFF7}" type="presParOf" srcId="{4F0654FC-893A-4799-9CE0-BB3E3F3C8DE1}" destId="{69A2E6D5-93FE-42E1-820B-B9AA12074420}" srcOrd="1" destOrd="0" presId="urn:microsoft.com/office/officeart/2018/5/layout/IconCircleLabelList"/>
    <dgm:cxn modelId="{405496C5-3E1F-483D-803A-87C1BABF6E7C}" type="presParOf" srcId="{4F0654FC-893A-4799-9CE0-BB3E3F3C8DE1}" destId="{41002360-F8E0-4A6E-BD6E-C3E664232EAA}" srcOrd="2" destOrd="0" presId="urn:microsoft.com/office/officeart/2018/5/layout/IconCircleLabelList"/>
    <dgm:cxn modelId="{816D9F20-F9C3-4674-A3FC-7E8EB6048EFC}" type="presParOf" srcId="{41002360-F8E0-4A6E-BD6E-C3E664232EAA}" destId="{EF652B01-E357-4A57-92A5-477A0C7CEB84}" srcOrd="0" destOrd="0" presId="urn:microsoft.com/office/officeart/2018/5/layout/IconCircleLabelList"/>
    <dgm:cxn modelId="{10A45475-F612-4A23-9B60-4FF4DA2174D4}" type="presParOf" srcId="{41002360-F8E0-4A6E-BD6E-C3E664232EAA}" destId="{9E6492F0-6EB4-4F5B-AD5D-9067776AD06E}" srcOrd="1" destOrd="0" presId="urn:microsoft.com/office/officeart/2018/5/layout/IconCircleLabelList"/>
    <dgm:cxn modelId="{33995312-898C-4E23-B6E3-D735042B3388}" type="presParOf" srcId="{41002360-F8E0-4A6E-BD6E-C3E664232EAA}" destId="{EC81099A-3CCC-48BF-BAB3-7051DA183C54}" srcOrd="2" destOrd="0" presId="urn:microsoft.com/office/officeart/2018/5/layout/IconCircleLabelList"/>
    <dgm:cxn modelId="{FDC84653-0453-4440-A780-DE840E180BB2}" type="presParOf" srcId="{41002360-F8E0-4A6E-BD6E-C3E664232EAA}" destId="{C4CC9B38-B2C3-44A8-8FFD-269FE55B82D8}" srcOrd="3" destOrd="0" presId="urn:microsoft.com/office/officeart/2018/5/layout/IconCircleLabelList"/>
    <dgm:cxn modelId="{EE5BFA5A-22B4-40FF-AC20-3C36FFA2F755}" type="presParOf" srcId="{4F0654FC-893A-4799-9CE0-BB3E3F3C8DE1}" destId="{3C50B016-5BBE-4B68-9EBE-10C4AB9F963E}" srcOrd="3" destOrd="0" presId="urn:microsoft.com/office/officeart/2018/5/layout/IconCircleLabelList"/>
    <dgm:cxn modelId="{CAC05AF2-C85C-40E1-94E3-79A195AC8AC0}" type="presParOf" srcId="{4F0654FC-893A-4799-9CE0-BB3E3F3C8DE1}" destId="{B3891727-5EF7-4FDE-A6D0-E37E94E6F0C1}" srcOrd="4" destOrd="0" presId="urn:microsoft.com/office/officeart/2018/5/layout/IconCircleLabelList"/>
    <dgm:cxn modelId="{89C40028-FD59-44EC-83AE-D8F85265F718}" type="presParOf" srcId="{B3891727-5EF7-4FDE-A6D0-E37E94E6F0C1}" destId="{1D98D835-F4A2-4479-9D1A-483472C03169}" srcOrd="0" destOrd="0" presId="urn:microsoft.com/office/officeart/2018/5/layout/IconCircleLabelList"/>
    <dgm:cxn modelId="{6A1CCAC5-8518-49DB-8AFD-598D01F28EA2}" type="presParOf" srcId="{B3891727-5EF7-4FDE-A6D0-E37E94E6F0C1}" destId="{0F80C5E7-6740-4535-AE58-9B65A1DBD0FB}" srcOrd="1" destOrd="0" presId="urn:microsoft.com/office/officeart/2018/5/layout/IconCircleLabelList"/>
    <dgm:cxn modelId="{7F538A61-6CEF-4DF7-A653-F34EF9098EE5}" type="presParOf" srcId="{B3891727-5EF7-4FDE-A6D0-E37E94E6F0C1}" destId="{B6574165-F43F-4AB2-8647-9AED501893FC}" srcOrd="2" destOrd="0" presId="urn:microsoft.com/office/officeart/2018/5/layout/IconCircleLabelList"/>
    <dgm:cxn modelId="{396C5CF2-5EB3-41D7-9D44-8897BDCE5A43}" type="presParOf" srcId="{B3891727-5EF7-4FDE-A6D0-E37E94E6F0C1}" destId="{80F46162-6859-4DFB-9BA1-18ACBFC0CD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FC504-DA3C-4F0F-81FE-D8B05301B11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E6B13A-E98F-4DB2-8B7F-1A52AC1E5135}">
      <dgm:prSet/>
      <dgm:spPr/>
      <dgm:t>
        <a:bodyPr/>
        <a:lstStyle/>
        <a:p>
          <a:r>
            <a:rPr lang="en-US"/>
            <a:t>Learn and understand structure </a:t>
          </a:r>
        </a:p>
      </dgm:t>
    </dgm:pt>
    <dgm:pt modelId="{B9DF81DF-43D7-4AA3-8B4F-4A3F05EDE08F}" type="parTrans" cxnId="{8D2E447E-F748-4698-9431-BAE41789F415}">
      <dgm:prSet/>
      <dgm:spPr/>
      <dgm:t>
        <a:bodyPr/>
        <a:lstStyle/>
        <a:p>
          <a:endParaRPr lang="en-US"/>
        </a:p>
      </dgm:t>
    </dgm:pt>
    <dgm:pt modelId="{7BC17878-55B7-45A5-A215-BB3A58DBA20D}" type="sibTrans" cxnId="{8D2E447E-F748-4698-9431-BAE41789F415}">
      <dgm:prSet/>
      <dgm:spPr/>
      <dgm:t>
        <a:bodyPr/>
        <a:lstStyle/>
        <a:p>
          <a:endParaRPr lang="en-US"/>
        </a:p>
      </dgm:t>
    </dgm:pt>
    <dgm:pt modelId="{075F451B-AAC4-401B-B439-2E73602AF4D4}">
      <dgm:prSet/>
      <dgm:spPr/>
      <dgm:t>
        <a:bodyPr/>
        <a:lstStyle/>
        <a:p>
          <a:r>
            <a:rPr lang="en-US"/>
            <a:t>Download visual studio </a:t>
          </a:r>
        </a:p>
      </dgm:t>
    </dgm:pt>
    <dgm:pt modelId="{536DD9B4-E2F6-43E1-9610-F5AEC0EB243B}" type="parTrans" cxnId="{8DAF8DAD-10E9-49F4-9BB9-B1B1834CFE0B}">
      <dgm:prSet/>
      <dgm:spPr/>
      <dgm:t>
        <a:bodyPr/>
        <a:lstStyle/>
        <a:p>
          <a:endParaRPr lang="en-US"/>
        </a:p>
      </dgm:t>
    </dgm:pt>
    <dgm:pt modelId="{EF0D5DF8-72FF-4341-A21E-7519011A86B4}" type="sibTrans" cxnId="{8DAF8DAD-10E9-49F4-9BB9-B1B1834CFE0B}">
      <dgm:prSet/>
      <dgm:spPr/>
      <dgm:t>
        <a:bodyPr/>
        <a:lstStyle/>
        <a:p>
          <a:endParaRPr lang="en-US"/>
        </a:p>
      </dgm:t>
    </dgm:pt>
    <dgm:pt modelId="{77326C09-8775-4773-BDE6-128E3D663DF3}">
      <dgm:prSet/>
      <dgm:spPr/>
      <dgm:t>
        <a:bodyPr/>
        <a:lstStyle/>
        <a:p>
          <a:r>
            <a:rPr lang="en-US"/>
            <a:t>HTML &amp; CSS structures </a:t>
          </a:r>
        </a:p>
      </dgm:t>
    </dgm:pt>
    <dgm:pt modelId="{F94544B5-8859-43D8-8012-02B1785507A8}" type="parTrans" cxnId="{A408D24A-3453-450F-ACAF-A5F2E1B29C04}">
      <dgm:prSet/>
      <dgm:spPr/>
      <dgm:t>
        <a:bodyPr/>
        <a:lstStyle/>
        <a:p>
          <a:endParaRPr lang="en-US"/>
        </a:p>
      </dgm:t>
    </dgm:pt>
    <dgm:pt modelId="{7849C0B1-ACCC-4E88-B095-468734144565}" type="sibTrans" cxnId="{A408D24A-3453-450F-ACAF-A5F2E1B29C04}">
      <dgm:prSet/>
      <dgm:spPr/>
      <dgm:t>
        <a:bodyPr/>
        <a:lstStyle/>
        <a:p>
          <a:endParaRPr lang="en-US"/>
        </a:p>
      </dgm:t>
    </dgm:pt>
    <dgm:pt modelId="{F8040E89-A93D-40D3-BD91-168126972633}">
      <dgm:prSet/>
      <dgm:spPr/>
      <dgm:t>
        <a:bodyPr/>
        <a:lstStyle/>
        <a:p>
          <a:r>
            <a:rPr lang="en-US"/>
            <a:t>Add bootstrap references </a:t>
          </a:r>
        </a:p>
      </dgm:t>
    </dgm:pt>
    <dgm:pt modelId="{7A375472-665A-4077-A3BB-50F907FD87A4}" type="parTrans" cxnId="{C3937542-4A62-4464-B40F-A9059479C950}">
      <dgm:prSet/>
      <dgm:spPr/>
      <dgm:t>
        <a:bodyPr/>
        <a:lstStyle/>
        <a:p>
          <a:endParaRPr lang="en-US"/>
        </a:p>
      </dgm:t>
    </dgm:pt>
    <dgm:pt modelId="{7EE43438-9783-431F-BF18-9335100B4520}" type="sibTrans" cxnId="{C3937542-4A62-4464-B40F-A9059479C950}">
      <dgm:prSet/>
      <dgm:spPr/>
      <dgm:t>
        <a:bodyPr/>
        <a:lstStyle/>
        <a:p>
          <a:endParaRPr lang="en-US"/>
        </a:p>
      </dgm:t>
    </dgm:pt>
    <dgm:pt modelId="{4B2BABF3-D0B1-48EC-BC48-F18A09E97FBB}">
      <dgm:prSet/>
      <dgm:spPr/>
      <dgm:t>
        <a:bodyPr/>
        <a:lstStyle/>
        <a:p>
          <a:r>
            <a:rPr lang="en-US"/>
            <a:t>Select design and add styles</a:t>
          </a:r>
        </a:p>
      </dgm:t>
    </dgm:pt>
    <dgm:pt modelId="{488E93BF-28B6-4596-8D71-857885C9FF20}" type="parTrans" cxnId="{B38CAA8D-3641-4CAE-A5AC-335701C167DF}">
      <dgm:prSet/>
      <dgm:spPr/>
      <dgm:t>
        <a:bodyPr/>
        <a:lstStyle/>
        <a:p>
          <a:endParaRPr lang="en-US"/>
        </a:p>
      </dgm:t>
    </dgm:pt>
    <dgm:pt modelId="{9680D637-DEFE-4BFA-A9EC-0176B26E4C63}" type="sibTrans" cxnId="{B38CAA8D-3641-4CAE-A5AC-335701C167DF}">
      <dgm:prSet/>
      <dgm:spPr/>
      <dgm:t>
        <a:bodyPr/>
        <a:lstStyle/>
        <a:p>
          <a:endParaRPr lang="en-US"/>
        </a:p>
      </dgm:t>
    </dgm:pt>
    <dgm:pt modelId="{3E11CA4C-17B6-40E0-8941-7D077655E000}">
      <dgm:prSet/>
      <dgm:spPr/>
      <dgm:t>
        <a:bodyPr/>
        <a:lstStyle/>
        <a:p>
          <a:r>
            <a:rPr lang="en-US"/>
            <a:t>View in browser and edit the styles if needed</a:t>
          </a:r>
        </a:p>
      </dgm:t>
    </dgm:pt>
    <dgm:pt modelId="{8ADED2D5-2D0F-4FF1-B70B-93DFA8FFCD8C}" type="parTrans" cxnId="{55EE52A5-5C29-48AD-842E-B9054A0C396F}">
      <dgm:prSet/>
      <dgm:spPr/>
      <dgm:t>
        <a:bodyPr/>
        <a:lstStyle/>
        <a:p>
          <a:endParaRPr lang="en-US"/>
        </a:p>
      </dgm:t>
    </dgm:pt>
    <dgm:pt modelId="{C1D99D88-4E8F-4033-BE5C-51ADBB57FB08}" type="sibTrans" cxnId="{55EE52A5-5C29-48AD-842E-B9054A0C396F}">
      <dgm:prSet/>
      <dgm:spPr/>
      <dgm:t>
        <a:bodyPr/>
        <a:lstStyle/>
        <a:p>
          <a:endParaRPr lang="en-US"/>
        </a:p>
      </dgm:t>
    </dgm:pt>
    <dgm:pt modelId="{076F6B47-1490-46B8-9194-CDF094F5C7D8}" type="pres">
      <dgm:prSet presAssocID="{604FC504-DA3C-4F0F-81FE-D8B05301B119}" presName="diagram" presStyleCnt="0">
        <dgm:presLayoutVars>
          <dgm:dir/>
          <dgm:resizeHandles val="exact"/>
        </dgm:presLayoutVars>
      </dgm:prSet>
      <dgm:spPr/>
    </dgm:pt>
    <dgm:pt modelId="{138DDC4C-2201-409F-B390-9A1F8E86842B}" type="pres">
      <dgm:prSet presAssocID="{95E6B13A-E98F-4DB2-8B7F-1A52AC1E5135}" presName="node" presStyleLbl="node1" presStyleIdx="0" presStyleCnt="6">
        <dgm:presLayoutVars>
          <dgm:bulletEnabled val="1"/>
        </dgm:presLayoutVars>
      </dgm:prSet>
      <dgm:spPr/>
    </dgm:pt>
    <dgm:pt modelId="{64BB61E2-4DE7-497C-81C7-13AD620F2A2D}" type="pres">
      <dgm:prSet presAssocID="{7BC17878-55B7-45A5-A215-BB3A58DBA20D}" presName="sibTrans" presStyleCnt="0"/>
      <dgm:spPr/>
    </dgm:pt>
    <dgm:pt modelId="{433CE6BC-A758-4EDE-AAC0-99ADE3136BF5}" type="pres">
      <dgm:prSet presAssocID="{075F451B-AAC4-401B-B439-2E73602AF4D4}" presName="node" presStyleLbl="node1" presStyleIdx="1" presStyleCnt="6">
        <dgm:presLayoutVars>
          <dgm:bulletEnabled val="1"/>
        </dgm:presLayoutVars>
      </dgm:prSet>
      <dgm:spPr/>
    </dgm:pt>
    <dgm:pt modelId="{72E5D8A7-0F03-4228-9671-13C5C5C03166}" type="pres">
      <dgm:prSet presAssocID="{EF0D5DF8-72FF-4341-A21E-7519011A86B4}" presName="sibTrans" presStyleCnt="0"/>
      <dgm:spPr/>
    </dgm:pt>
    <dgm:pt modelId="{96C4BD6A-7609-4150-9552-7FDA04C39DB6}" type="pres">
      <dgm:prSet presAssocID="{77326C09-8775-4773-BDE6-128E3D663DF3}" presName="node" presStyleLbl="node1" presStyleIdx="2" presStyleCnt="6">
        <dgm:presLayoutVars>
          <dgm:bulletEnabled val="1"/>
        </dgm:presLayoutVars>
      </dgm:prSet>
      <dgm:spPr/>
    </dgm:pt>
    <dgm:pt modelId="{F0739FD5-F07F-4941-865B-530CDD32B85A}" type="pres">
      <dgm:prSet presAssocID="{7849C0B1-ACCC-4E88-B095-468734144565}" presName="sibTrans" presStyleCnt="0"/>
      <dgm:spPr/>
    </dgm:pt>
    <dgm:pt modelId="{D4A9D195-1834-46E9-9C3C-D0EE06A6A941}" type="pres">
      <dgm:prSet presAssocID="{F8040E89-A93D-40D3-BD91-168126972633}" presName="node" presStyleLbl="node1" presStyleIdx="3" presStyleCnt="6">
        <dgm:presLayoutVars>
          <dgm:bulletEnabled val="1"/>
        </dgm:presLayoutVars>
      </dgm:prSet>
      <dgm:spPr/>
    </dgm:pt>
    <dgm:pt modelId="{3E71CCA7-FABC-4B61-9E25-8E5378A87EB6}" type="pres">
      <dgm:prSet presAssocID="{7EE43438-9783-431F-BF18-9335100B4520}" presName="sibTrans" presStyleCnt="0"/>
      <dgm:spPr/>
    </dgm:pt>
    <dgm:pt modelId="{E5F9B42D-6716-4A65-8E6F-814A7F9CDACC}" type="pres">
      <dgm:prSet presAssocID="{4B2BABF3-D0B1-48EC-BC48-F18A09E97FBB}" presName="node" presStyleLbl="node1" presStyleIdx="4" presStyleCnt="6">
        <dgm:presLayoutVars>
          <dgm:bulletEnabled val="1"/>
        </dgm:presLayoutVars>
      </dgm:prSet>
      <dgm:spPr/>
    </dgm:pt>
    <dgm:pt modelId="{D68A21E2-2DF7-48DD-BA8D-E0E6C18A06EA}" type="pres">
      <dgm:prSet presAssocID="{9680D637-DEFE-4BFA-A9EC-0176B26E4C63}" presName="sibTrans" presStyleCnt="0"/>
      <dgm:spPr/>
    </dgm:pt>
    <dgm:pt modelId="{66B6D87C-A026-4692-BE68-BE7CFB5FEC9E}" type="pres">
      <dgm:prSet presAssocID="{3E11CA4C-17B6-40E0-8941-7D077655E000}" presName="node" presStyleLbl="node1" presStyleIdx="5" presStyleCnt="6">
        <dgm:presLayoutVars>
          <dgm:bulletEnabled val="1"/>
        </dgm:presLayoutVars>
      </dgm:prSet>
      <dgm:spPr/>
    </dgm:pt>
  </dgm:ptLst>
  <dgm:cxnLst>
    <dgm:cxn modelId="{4AFF2D17-6874-4DBD-AD9F-2A332E8736AC}" type="presOf" srcId="{075F451B-AAC4-401B-B439-2E73602AF4D4}" destId="{433CE6BC-A758-4EDE-AAC0-99ADE3136BF5}" srcOrd="0" destOrd="0" presId="urn:microsoft.com/office/officeart/2005/8/layout/default"/>
    <dgm:cxn modelId="{03D74D3F-99A7-44EF-A1BF-7AE92B83D423}" type="presOf" srcId="{4B2BABF3-D0B1-48EC-BC48-F18A09E97FBB}" destId="{E5F9B42D-6716-4A65-8E6F-814A7F9CDACC}" srcOrd="0" destOrd="0" presId="urn:microsoft.com/office/officeart/2005/8/layout/default"/>
    <dgm:cxn modelId="{C3937542-4A62-4464-B40F-A9059479C950}" srcId="{604FC504-DA3C-4F0F-81FE-D8B05301B119}" destId="{F8040E89-A93D-40D3-BD91-168126972633}" srcOrd="3" destOrd="0" parTransId="{7A375472-665A-4077-A3BB-50F907FD87A4}" sibTransId="{7EE43438-9783-431F-BF18-9335100B4520}"/>
    <dgm:cxn modelId="{A408D24A-3453-450F-ACAF-A5F2E1B29C04}" srcId="{604FC504-DA3C-4F0F-81FE-D8B05301B119}" destId="{77326C09-8775-4773-BDE6-128E3D663DF3}" srcOrd="2" destOrd="0" parTransId="{F94544B5-8859-43D8-8012-02B1785507A8}" sibTransId="{7849C0B1-ACCC-4E88-B095-468734144565}"/>
    <dgm:cxn modelId="{BE6AF77B-E97A-4324-8858-F737E5DB38C9}" type="presOf" srcId="{604FC504-DA3C-4F0F-81FE-D8B05301B119}" destId="{076F6B47-1490-46B8-9194-CDF094F5C7D8}" srcOrd="0" destOrd="0" presId="urn:microsoft.com/office/officeart/2005/8/layout/default"/>
    <dgm:cxn modelId="{8D2E447E-F748-4698-9431-BAE41789F415}" srcId="{604FC504-DA3C-4F0F-81FE-D8B05301B119}" destId="{95E6B13A-E98F-4DB2-8B7F-1A52AC1E5135}" srcOrd="0" destOrd="0" parTransId="{B9DF81DF-43D7-4AA3-8B4F-4A3F05EDE08F}" sibTransId="{7BC17878-55B7-45A5-A215-BB3A58DBA20D}"/>
    <dgm:cxn modelId="{E5D2B684-F54B-42E3-944F-56D0D078DB32}" type="presOf" srcId="{3E11CA4C-17B6-40E0-8941-7D077655E000}" destId="{66B6D87C-A026-4692-BE68-BE7CFB5FEC9E}" srcOrd="0" destOrd="0" presId="urn:microsoft.com/office/officeart/2005/8/layout/default"/>
    <dgm:cxn modelId="{7D8BEA88-9AA2-4B46-AEF6-3F6AA8215B44}" type="presOf" srcId="{F8040E89-A93D-40D3-BD91-168126972633}" destId="{D4A9D195-1834-46E9-9C3C-D0EE06A6A941}" srcOrd="0" destOrd="0" presId="urn:microsoft.com/office/officeart/2005/8/layout/default"/>
    <dgm:cxn modelId="{B38CAA8D-3641-4CAE-A5AC-335701C167DF}" srcId="{604FC504-DA3C-4F0F-81FE-D8B05301B119}" destId="{4B2BABF3-D0B1-48EC-BC48-F18A09E97FBB}" srcOrd="4" destOrd="0" parTransId="{488E93BF-28B6-4596-8D71-857885C9FF20}" sibTransId="{9680D637-DEFE-4BFA-A9EC-0176B26E4C63}"/>
    <dgm:cxn modelId="{55EE52A5-5C29-48AD-842E-B9054A0C396F}" srcId="{604FC504-DA3C-4F0F-81FE-D8B05301B119}" destId="{3E11CA4C-17B6-40E0-8941-7D077655E000}" srcOrd="5" destOrd="0" parTransId="{8ADED2D5-2D0F-4FF1-B70B-93DFA8FFCD8C}" sibTransId="{C1D99D88-4E8F-4033-BE5C-51ADBB57FB08}"/>
    <dgm:cxn modelId="{8DAF8DAD-10E9-49F4-9BB9-B1B1834CFE0B}" srcId="{604FC504-DA3C-4F0F-81FE-D8B05301B119}" destId="{075F451B-AAC4-401B-B439-2E73602AF4D4}" srcOrd="1" destOrd="0" parTransId="{536DD9B4-E2F6-43E1-9610-F5AEC0EB243B}" sibTransId="{EF0D5DF8-72FF-4341-A21E-7519011A86B4}"/>
    <dgm:cxn modelId="{20AA08D1-C44D-48F8-8B4A-855B34FFDAF6}" type="presOf" srcId="{95E6B13A-E98F-4DB2-8B7F-1A52AC1E5135}" destId="{138DDC4C-2201-409F-B390-9A1F8E86842B}" srcOrd="0" destOrd="0" presId="urn:microsoft.com/office/officeart/2005/8/layout/default"/>
    <dgm:cxn modelId="{E5455AF4-9698-4862-90DD-6453AA508861}" type="presOf" srcId="{77326C09-8775-4773-BDE6-128E3D663DF3}" destId="{96C4BD6A-7609-4150-9552-7FDA04C39DB6}" srcOrd="0" destOrd="0" presId="urn:microsoft.com/office/officeart/2005/8/layout/default"/>
    <dgm:cxn modelId="{AD11CEC2-A51C-45E1-ACB6-CC0D93D9643A}" type="presParOf" srcId="{076F6B47-1490-46B8-9194-CDF094F5C7D8}" destId="{138DDC4C-2201-409F-B390-9A1F8E86842B}" srcOrd="0" destOrd="0" presId="urn:microsoft.com/office/officeart/2005/8/layout/default"/>
    <dgm:cxn modelId="{52F1DC16-77C7-432F-B217-4A16C6F7FA8F}" type="presParOf" srcId="{076F6B47-1490-46B8-9194-CDF094F5C7D8}" destId="{64BB61E2-4DE7-497C-81C7-13AD620F2A2D}" srcOrd="1" destOrd="0" presId="urn:microsoft.com/office/officeart/2005/8/layout/default"/>
    <dgm:cxn modelId="{5402EB8B-C514-4F9F-A700-B3F03B49014D}" type="presParOf" srcId="{076F6B47-1490-46B8-9194-CDF094F5C7D8}" destId="{433CE6BC-A758-4EDE-AAC0-99ADE3136BF5}" srcOrd="2" destOrd="0" presId="urn:microsoft.com/office/officeart/2005/8/layout/default"/>
    <dgm:cxn modelId="{EC396775-A2EE-443B-ACA5-5F92EC5EF54E}" type="presParOf" srcId="{076F6B47-1490-46B8-9194-CDF094F5C7D8}" destId="{72E5D8A7-0F03-4228-9671-13C5C5C03166}" srcOrd="3" destOrd="0" presId="urn:microsoft.com/office/officeart/2005/8/layout/default"/>
    <dgm:cxn modelId="{22C4C7FC-5854-441E-9110-CA050B5ADB94}" type="presParOf" srcId="{076F6B47-1490-46B8-9194-CDF094F5C7D8}" destId="{96C4BD6A-7609-4150-9552-7FDA04C39DB6}" srcOrd="4" destOrd="0" presId="urn:microsoft.com/office/officeart/2005/8/layout/default"/>
    <dgm:cxn modelId="{0182C60B-3B02-4F1A-B5E3-061A1B41386A}" type="presParOf" srcId="{076F6B47-1490-46B8-9194-CDF094F5C7D8}" destId="{F0739FD5-F07F-4941-865B-530CDD32B85A}" srcOrd="5" destOrd="0" presId="urn:microsoft.com/office/officeart/2005/8/layout/default"/>
    <dgm:cxn modelId="{385789D4-8CCF-460F-AA33-96C2C2B162B6}" type="presParOf" srcId="{076F6B47-1490-46B8-9194-CDF094F5C7D8}" destId="{D4A9D195-1834-46E9-9C3C-D0EE06A6A941}" srcOrd="6" destOrd="0" presId="urn:microsoft.com/office/officeart/2005/8/layout/default"/>
    <dgm:cxn modelId="{74E575E3-9882-41D2-96F4-4145209EA3F9}" type="presParOf" srcId="{076F6B47-1490-46B8-9194-CDF094F5C7D8}" destId="{3E71CCA7-FABC-4B61-9E25-8E5378A87EB6}" srcOrd="7" destOrd="0" presId="urn:microsoft.com/office/officeart/2005/8/layout/default"/>
    <dgm:cxn modelId="{A50500C2-91A0-4A73-AAB5-EA425F7426DF}" type="presParOf" srcId="{076F6B47-1490-46B8-9194-CDF094F5C7D8}" destId="{E5F9B42D-6716-4A65-8E6F-814A7F9CDACC}" srcOrd="8" destOrd="0" presId="urn:microsoft.com/office/officeart/2005/8/layout/default"/>
    <dgm:cxn modelId="{2CCA994A-070C-4E35-B2D0-5FBAC0B8C04A}" type="presParOf" srcId="{076F6B47-1490-46B8-9194-CDF094F5C7D8}" destId="{D68A21E2-2DF7-48DD-BA8D-E0E6C18A06EA}" srcOrd="9" destOrd="0" presId="urn:microsoft.com/office/officeart/2005/8/layout/default"/>
    <dgm:cxn modelId="{4B0DDAF3-E9AE-4046-9108-A53A1474CBE8}" type="presParOf" srcId="{076F6B47-1490-46B8-9194-CDF094F5C7D8}" destId="{66B6D87C-A026-4692-BE68-BE7CFB5FEC9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26B81-EA7C-41E4-862A-2082E325A6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DCA0F1-E6C2-428E-9FD3-EA3BF3F6B2F7}">
      <dgm:prSet/>
      <dgm:spPr/>
      <dgm:t>
        <a:bodyPr/>
        <a:lstStyle/>
        <a:p>
          <a:r>
            <a:rPr lang="en-US"/>
            <a:t>Download the postgresql  from below link </a:t>
          </a:r>
          <a:r>
            <a:rPr lang="en-US">
              <a:hlinkClick xmlns:r="http://schemas.openxmlformats.org/officeDocument/2006/relationships" r:id="rId1"/>
            </a:rPr>
            <a:t>https://www.postgresql.org/download/</a:t>
          </a:r>
          <a:endParaRPr lang="en-US"/>
        </a:p>
      </dgm:t>
    </dgm:pt>
    <dgm:pt modelId="{229496F6-AB0C-4FF6-B1F7-3C136AD59D8E}" type="parTrans" cxnId="{DAC8BC9D-1C5D-4BBF-9A03-4ED3651BFA34}">
      <dgm:prSet/>
      <dgm:spPr/>
      <dgm:t>
        <a:bodyPr/>
        <a:lstStyle/>
        <a:p>
          <a:endParaRPr lang="en-US"/>
        </a:p>
      </dgm:t>
    </dgm:pt>
    <dgm:pt modelId="{0A340A95-C149-4D0C-90DC-2239354FF9BF}" type="sibTrans" cxnId="{DAC8BC9D-1C5D-4BBF-9A03-4ED3651BFA34}">
      <dgm:prSet/>
      <dgm:spPr/>
      <dgm:t>
        <a:bodyPr/>
        <a:lstStyle/>
        <a:p>
          <a:endParaRPr lang="en-US"/>
        </a:p>
      </dgm:t>
    </dgm:pt>
    <dgm:pt modelId="{19F1C556-60F4-4206-A604-0458A3768DD6}">
      <dgm:prSet/>
      <dgm:spPr/>
      <dgm:t>
        <a:bodyPr/>
        <a:lstStyle/>
        <a:p>
          <a:r>
            <a:rPr lang="en-US"/>
            <a:t>Install it and open </a:t>
          </a:r>
        </a:p>
      </dgm:t>
    </dgm:pt>
    <dgm:pt modelId="{E9F262AE-372B-4151-8A43-0E6EBB5459DD}" type="parTrans" cxnId="{93438603-21C6-4E0E-B7F6-208EC4185D82}">
      <dgm:prSet/>
      <dgm:spPr/>
      <dgm:t>
        <a:bodyPr/>
        <a:lstStyle/>
        <a:p>
          <a:endParaRPr lang="en-US"/>
        </a:p>
      </dgm:t>
    </dgm:pt>
    <dgm:pt modelId="{53B94D2A-1670-40B2-9A6F-A1BC87154A96}" type="sibTrans" cxnId="{93438603-21C6-4E0E-B7F6-208EC4185D82}">
      <dgm:prSet/>
      <dgm:spPr/>
      <dgm:t>
        <a:bodyPr/>
        <a:lstStyle/>
        <a:p>
          <a:endParaRPr lang="en-US"/>
        </a:p>
      </dgm:t>
    </dgm:pt>
    <dgm:pt modelId="{E5270902-0B04-48D6-8E7E-714C8796CF2C}">
      <dgm:prSet/>
      <dgm:spPr/>
      <dgm:t>
        <a:bodyPr/>
        <a:lstStyle/>
        <a:p>
          <a:r>
            <a:rPr lang="en-US"/>
            <a:t>Create database and tables as required </a:t>
          </a:r>
        </a:p>
      </dgm:t>
    </dgm:pt>
    <dgm:pt modelId="{5F6F90A6-AB2B-4001-AF30-1DAA1456CCFC}" type="parTrans" cxnId="{4870BE78-16BF-4FAE-AF63-80BD66FA93E6}">
      <dgm:prSet/>
      <dgm:spPr/>
      <dgm:t>
        <a:bodyPr/>
        <a:lstStyle/>
        <a:p>
          <a:endParaRPr lang="en-US"/>
        </a:p>
      </dgm:t>
    </dgm:pt>
    <dgm:pt modelId="{B9B7072B-778C-4F0D-BE13-39DB3AF67F03}" type="sibTrans" cxnId="{4870BE78-16BF-4FAE-AF63-80BD66FA93E6}">
      <dgm:prSet/>
      <dgm:spPr/>
      <dgm:t>
        <a:bodyPr/>
        <a:lstStyle/>
        <a:p>
          <a:endParaRPr lang="en-US"/>
        </a:p>
      </dgm:t>
    </dgm:pt>
    <dgm:pt modelId="{26375883-E9A2-4C4D-B5B8-D8E5A10AB2E1}">
      <dgm:prSet/>
      <dgm:spPr/>
      <dgm:t>
        <a:bodyPr/>
        <a:lstStyle/>
        <a:p>
          <a:r>
            <a:rPr lang="en-US"/>
            <a:t>Fetch the elements and add some elements in the DB</a:t>
          </a:r>
        </a:p>
      </dgm:t>
    </dgm:pt>
    <dgm:pt modelId="{D5F46A78-F181-4EB7-A20E-35AD82D5A382}" type="parTrans" cxnId="{DA80AFD9-DD77-4FAD-B4EE-57F3A1510574}">
      <dgm:prSet/>
      <dgm:spPr/>
      <dgm:t>
        <a:bodyPr/>
        <a:lstStyle/>
        <a:p>
          <a:endParaRPr lang="en-US"/>
        </a:p>
      </dgm:t>
    </dgm:pt>
    <dgm:pt modelId="{10B16D0F-1313-4B53-8A6A-FFFFCF2BB1F4}" type="sibTrans" cxnId="{DA80AFD9-DD77-4FAD-B4EE-57F3A1510574}">
      <dgm:prSet/>
      <dgm:spPr/>
      <dgm:t>
        <a:bodyPr/>
        <a:lstStyle/>
        <a:p>
          <a:endParaRPr lang="en-US"/>
        </a:p>
      </dgm:t>
    </dgm:pt>
    <dgm:pt modelId="{AF0BE42D-7ACE-4F86-9545-D169949F0595}" type="pres">
      <dgm:prSet presAssocID="{0AB26B81-EA7C-41E4-862A-2082E325A6E6}" presName="root" presStyleCnt="0">
        <dgm:presLayoutVars>
          <dgm:dir/>
          <dgm:resizeHandles val="exact"/>
        </dgm:presLayoutVars>
      </dgm:prSet>
      <dgm:spPr/>
    </dgm:pt>
    <dgm:pt modelId="{F3650BF0-D21B-4647-89D9-F58B2D26E665}" type="pres">
      <dgm:prSet presAssocID="{2DDCA0F1-E6C2-428E-9FD3-EA3BF3F6B2F7}" presName="compNode" presStyleCnt="0"/>
      <dgm:spPr/>
    </dgm:pt>
    <dgm:pt modelId="{F1D9C24A-628D-4EA0-9468-9B24BA980F63}" type="pres">
      <dgm:prSet presAssocID="{2DDCA0F1-E6C2-428E-9FD3-EA3BF3F6B2F7}" presName="bgRect" presStyleLbl="bgShp" presStyleIdx="0" presStyleCnt="4"/>
      <dgm:spPr/>
    </dgm:pt>
    <dgm:pt modelId="{3C234029-94E3-436C-BD0C-663E2B0F0183}" type="pres">
      <dgm:prSet presAssocID="{2DDCA0F1-E6C2-428E-9FD3-EA3BF3F6B2F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DACCE10-C22E-47CB-B37A-0FA77EC52E68}" type="pres">
      <dgm:prSet presAssocID="{2DDCA0F1-E6C2-428E-9FD3-EA3BF3F6B2F7}" presName="spaceRect" presStyleCnt="0"/>
      <dgm:spPr/>
    </dgm:pt>
    <dgm:pt modelId="{407A3359-C7F9-443A-B53A-9660D88DB74E}" type="pres">
      <dgm:prSet presAssocID="{2DDCA0F1-E6C2-428E-9FD3-EA3BF3F6B2F7}" presName="parTx" presStyleLbl="revTx" presStyleIdx="0" presStyleCnt="4">
        <dgm:presLayoutVars>
          <dgm:chMax val="0"/>
          <dgm:chPref val="0"/>
        </dgm:presLayoutVars>
      </dgm:prSet>
      <dgm:spPr/>
    </dgm:pt>
    <dgm:pt modelId="{EBBC7891-1303-4DF0-A93F-31FC6DE518C6}" type="pres">
      <dgm:prSet presAssocID="{0A340A95-C149-4D0C-90DC-2239354FF9BF}" presName="sibTrans" presStyleCnt="0"/>
      <dgm:spPr/>
    </dgm:pt>
    <dgm:pt modelId="{8750F506-97DF-4F7D-B685-5045E47F3559}" type="pres">
      <dgm:prSet presAssocID="{19F1C556-60F4-4206-A604-0458A3768DD6}" presName="compNode" presStyleCnt="0"/>
      <dgm:spPr/>
    </dgm:pt>
    <dgm:pt modelId="{24125857-9A46-4946-81B1-4F10F5FFC935}" type="pres">
      <dgm:prSet presAssocID="{19F1C556-60F4-4206-A604-0458A3768DD6}" presName="bgRect" presStyleLbl="bgShp" presStyleIdx="1" presStyleCnt="4"/>
      <dgm:spPr/>
    </dgm:pt>
    <dgm:pt modelId="{E4739C34-0CF5-4C14-B0C0-5CCEDD2C50BF}" type="pres">
      <dgm:prSet presAssocID="{19F1C556-60F4-4206-A604-0458A3768DD6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2B5CFE8-66D8-4E5F-BD26-C690CBF0C7E2}" type="pres">
      <dgm:prSet presAssocID="{19F1C556-60F4-4206-A604-0458A3768DD6}" presName="spaceRect" presStyleCnt="0"/>
      <dgm:spPr/>
    </dgm:pt>
    <dgm:pt modelId="{59D97D13-03F2-4E72-A9AE-492FDA97A5E5}" type="pres">
      <dgm:prSet presAssocID="{19F1C556-60F4-4206-A604-0458A3768DD6}" presName="parTx" presStyleLbl="revTx" presStyleIdx="1" presStyleCnt="4">
        <dgm:presLayoutVars>
          <dgm:chMax val="0"/>
          <dgm:chPref val="0"/>
        </dgm:presLayoutVars>
      </dgm:prSet>
      <dgm:spPr/>
    </dgm:pt>
    <dgm:pt modelId="{D4A55D85-A1CF-4667-8BE7-7EA94BC78CD1}" type="pres">
      <dgm:prSet presAssocID="{53B94D2A-1670-40B2-9A6F-A1BC87154A96}" presName="sibTrans" presStyleCnt="0"/>
      <dgm:spPr/>
    </dgm:pt>
    <dgm:pt modelId="{8F554E62-1F1B-4B88-AE25-E2F2945336F8}" type="pres">
      <dgm:prSet presAssocID="{E5270902-0B04-48D6-8E7E-714C8796CF2C}" presName="compNode" presStyleCnt="0"/>
      <dgm:spPr/>
    </dgm:pt>
    <dgm:pt modelId="{7F46143E-5E92-4C02-A3AF-BFB2CFFEF68A}" type="pres">
      <dgm:prSet presAssocID="{E5270902-0B04-48D6-8E7E-714C8796CF2C}" presName="bgRect" presStyleLbl="bgShp" presStyleIdx="2" presStyleCnt="4"/>
      <dgm:spPr/>
    </dgm:pt>
    <dgm:pt modelId="{AB8B34D1-9D32-41C8-B50F-1D5A9BB470A8}" type="pres">
      <dgm:prSet presAssocID="{E5270902-0B04-48D6-8E7E-714C8796CF2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6F0CF0-11EC-4156-8523-B8DB90A550F6}" type="pres">
      <dgm:prSet presAssocID="{E5270902-0B04-48D6-8E7E-714C8796CF2C}" presName="spaceRect" presStyleCnt="0"/>
      <dgm:spPr/>
    </dgm:pt>
    <dgm:pt modelId="{CB6529B9-5FA3-4D23-9AC0-CCC7549BE08B}" type="pres">
      <dgm:prSet presAssocID="{E5270902-0B04-48D6-8E7E-714C8796CF2C}" presName="parTx" presStyleLbl="revTx" presStyleIdx="2" presStyleCnt="4">
        <dgm:presLayoutVars>
          <dgm:chMax val="0"/>
          <dgm:chPref val="0"/>
        </dgm:presLayoutVars>
      </dgm:prSet>
      <dgm:spPr/>
    </dgm:pt>
    <dgm:pt modelId="{408D0D51-BA84-4A40-8239-C3B63951CFE9}" type="pres">
      <dgm:prSet presAssocID="{B9B7072B-778C-4F0D-BE13-39DB3AF67F03}" presName="sibTrans" presStyleCnt="0"/>
      <dgm:spPr/>
    </dgm:pt>
    <dgm:pt modelId="{95F9C562-B6E0-468D-9129-0278112DB67A}" type="pres">
      <dgm:prSet presAssocID="{26375883-E9A2-4C4D-B5B8-D8E5A10AB2E1}" presName="compNode" presStyleCnt="0"/>
      <dgm:spPr/>
    </dgm:pt>
    <dgm:pt modelId="{25324FD1-3310-462F-A168-D372E20B00B5}" type="pres">
      <dgm:prSet presAssocID="{26375883-E9A2-4C4D-B5B8-D8E5A10AB2E1}" presName="bgRect" presStyleLbl="bgShp" presStyleIdx="3" presStyleCnt="4"/>
      <dgm:spPr/>
    </dgm:pt>
    <dgm:pt modelId="{FC114A08-581E-4EB2-8393-8DC333E1FC5A}" type="pres">
      <dgm:prSet presAssocID="{26375883-E9A2-4C4D-B5B8-D8E5A10AB2E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DC62F41-F537-404D-B7A6-3C6399D9ECF1}" type="pres">
      <dgm:prSet presAssocID="{26375883-E9A2-4C4D-B5B8-D8E5A10AB2E1}" presName="spaceRect" presStyleCnt="0"/>
      <dgm:spPr/>
    </dgm:pt>
    <dgm:pt modelId="{8CE74311-D690-403A-A5D9-4D7A26503408}" type="pres">
      <dgm:prSet presAssocID="{26375883-E9A2-4C4D-B5B8-D8E5A10AB2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438603-21C6-4E0E-B7F6-208EC4185D82}" srcId="{0AB26B81-EA7C-41E4-862A-2082E325A6E6}" destId="{19F1C556-60F4-4206-A604-0458A3768DD6}" srcOrd="1" destOrd="0" parTransId="{E9F262AE-372B-4151-8A43-0E6EBB5459DD}" sibTransId="{53B94D2A-1670-40B2-9A6F-A1BC87154A96}"/>
    <dgm:cxn modelId="{8F00764A-D219-4C26-8A90-1F7274BC3011}" type="presOf" srcId="{26375883-E9A2-4C4D-B5B8-D8E5A10AB2E1}" destId="{8CE74311-D690-403A-A5D9-4D7A26503408}" srcOrd="0" destOrd="0" presId="urn:microsoft.com/office/officeart/2018/2/layout/IconVerticalSolidList"/>
    <dgm:cxn modelId="{4870BE78-16BF-4FAE-AF63-80BD66FA93E6}" srcId="{0AB26B81-EA7C-41E4-862A-2082E325A6E6}" destId="{E5270902-0B04-48D6-8E7E-714C8796CF2C}" srcOrd="2" destOrd="0" parTransId="{5F6F90A6-AB2B-4001-AF30-1DAA1456CCFC}" sibTransId="{B9B7072B-778C-4F0D-BE13-39DB3AF67F03}"/>
    <dgm:cxn modelId="{6467ED7E-8E44-4AB9-B61B-44995C4A267D}" type="presOf" srcId="{2DDCA0F1-E6C2-428E-9FD3-EA3BF3F6B2F7}" destId="{407A3359-C7F9-443A-B53A-9660D88DB74E}" srcOrd="0" destOrd="0" presId="urn:microsoft.com/office/officeart/2018/2/layout/IconVerticalSolidList"/>
    <dgm:cxn modelId="{FCAEB589-A4DA-433E-A6B4-30930E3E01F0}" type="presOf" srcId="{E5270902-0B04-48D6-8E7E-714C8796CF2C}" destId="{CB6529B9-5FA3-4D23-9AC0-CCC7549BE08B}" srcOrd="0" destOrd="0" presId="urn:microsoft.com/office/officeart/2018/2/layout/IconVerticalSolidList"/>
    <dgm:cxn modelId="{DAC8BC9D-1C5D-4BBF-9A03-4ED3651BFA34}" srcId="{0AB26B81-EA7C-41E4-862A-2082E325A6E6}" destId="{2DDCA0F1-E6C2-428E-9FD3-EA3BF3F6B2F7}" srcOrd="0" destOrd="0" parTransId="{229496F6-AB0C-4FF6-B1F7-3C136AD59D8E}" sibTransId="{0A340A95-C149-4D0C-90DC-2239354FF9BF}"/>
    <dgm:cxn modelId="{CFA935B4-888F-4902-B2D6-E56422E06C6F}" type="presOf" srcId="{19F1C556-60F4-4206-A604-0458A3768DD6}" destId="{59D97D13-03F2-4E72-A9AE-492FDA97A5E5}" srcOrd="0" destOrd="0" presId="urn:microsoft.com/office/officeart/2018/2/layout/IconVerticalSolidList"/>
    <dgm:cxn modelId="{6E4426CD-0D53-4991-9C74-79F32DB944ED}" type="presOf" srcId="{0AB26B81-EA7C-41E4-862A-2082E325A6E6}" destId="{AF0BE42D-7ACE-4F86-9545-D169949F0595}" srcOrd="0" destOrd="0" presId="urn:microsoft.com/office/officeart/2018/2/layout/IconVerticalSolidList"/>
    <dgm:cxn modelId="{DA80AFD9-DD77-4FAD-B4EE-57F3A1510574}" srcId="{0AB26B81-EA7C-41E4-862A-2082E325A6E6}" destId="{26375883-E9A2-4C4D-B5B8-D8E5A10AB2E1}" srcOrd="3" destOrd="0" parTransId="{D5F46A78-F181-4EB7-A20E-35AD82D5A382}" sibTransId="{10B16D0F-1313-4B53-8A6A-FFFFCF2BB1F4}"/>
    <dgm:cxn modelId="{1EC496B2-6661-45CF-96A4-CC5D01C4FD67}" type="presParOf" srcId="{AF0BE42D-7ACE-4F86-9545-D169949F0595}" destId="{F3650BF0-D21B-4647-89D9-F58B2D26E665}" srcOrd="0" destOrd="0" presId="urn:microsoft.com/office/officeart/2018/2/layout/IconVerticalSolidList"/>
    <dgm:cxn modelId="{272F334C-59BE-482A-96F4-06BBABAB7C8C}" type="presParOf" srcId="{F3650BF0-D21B-4647-89D9-F58B2D26E665}" destId="{F1D9C24A-628D-4EA0-9468-9B24BA980F63}" srcOrd="0" destOrd="0" presId="urn:microsoft.com/office/officeart/2018/2/layout/IconVerticalSolidList"/>
    <dgm:cxn modelId="{CD45076C-C394-420C-98BF-E3BA5486798B}" type="presParOf" srcId="{F3650BF0-D21B-4647-89D9-F58B2D26E665}" destId="{3C234029-94E3-436C-BD0C-663E2B0F0183}" srcOrd="1" destOrd="0" presId="urn:microsoft.com/office/officeart/2018/2/layout/IconVerticalSolidList"/>
    <dgm:cxn modelId="{4CDD0BB9-C0AA-460E-B349-6A4FE99535F8}" type="presParOf" srcId="{F3650BF0-D21B-4647-89D9-F58B2D26E665}" destId="{FDACCE10-C22E-47CB-B37A-0FA77EC52E68}" srcOrd="2" destOrd="0" presId="urn:microsoft.com/office/officeart/2018/2/layout/IconVerticalSolidList"/>
    <dgm:cxn modelId="{E4A0BABC-9BA1-40A1-BAF0-6D7B4A40DDDC}" type="presParOf" srcId="{F3650BF0-D21B-4647-89D9-F58B2D26E665}" destId="{407A3359-C7F9-443A-B53A-9660D88DB74E}" srcOrd="3" destOrd="0" presId="urn:microsoft.com/office/officeart/2018/2/layout/IconVerticalSolidList"/>
    <dgm:cxn modelId="{C0DC0917-7322-4B80-B92B-F2A517CBC4B4}" type="presParOf" srcId="{AF0BE42D-7ACE-4F86-9545-D169949F0595}" destId="{EBBC7891-1303-4DF0-A93F-31FC6DE518C6}" srcOrd="1" destOrd="0" presId="urn:microsoft.com/office/officeart/2018/2/layout/IconVerticalSolidList"/>
    <dgm:cxn modelId="{8FC0ACAA-C0BD-4893-B55D-A6FD5B03DE55}" type="presParOf" srcId="{AF0BE42D-7ACE-4F86-9545-D169949F0595}" destId="{8750F506-97DF-4F7D-B685-5045E47F3559}" srcOrd="2" destOrd="0" presId="urn:microsoft.com/office/officeart/2018/2/layout/IconVerticalSolidList"/>
    <dgm:cxn modelId="{433B08D8-1D8E-4EAA-89CC-FDF96DA48436}" type="presParOf" srcId="{8750F506-97DF-4F7D-B685-5045E47F3559}" destId="{24125857-9A46-4946-81B1-4F10F5FFC935}" srcOrd="0" destOrd="0" presId="urn:microsoft.com/office/officeart/2018/2/layout/IconVerticalSolidList"/>
    <dgm:cxn modelId="{41B51257-6D55-4EB8-B71E-9111A80EF9CF}" type="presParOf" srcId="{8750F506-97DF-4F7D-B685-5045E47F3559}" destId="{E4739C34-0CF5-4C14-B0C0-5CCEDD2C50BF}" srcOrd="1" destOrd="0" presId="urn:microsoft.com/office/officeart/2018/2/layout/IconVerticalSolidList"/>
    <dgm:cxn modelId="{4A3407E6-0822-4E78-8B19-4D09FAC40303}" type="presParOf" srcId="{8750F506-97DF-4F7D-B685-5045E47F3559}" destId="{E2B5CFE8-66D8-4E5F-BD26-C690CBF0C7E2}" srcOrd="2" destOrd="0" presId="urn:microsoft.com/office/officeart/2018/2/layout/IconVerticalSolidList"/>
    <dgm:cxn modelId="{9B43C491-5ECA-4C9A-ADF1-CA4D2A638ACD}" type="presParOf" srcId="{8750F506-97DF-4F7D-B685-5045E47F3559}" destId="{59D97D13-03F2-4E72-A9AE-492FDA97A5E5}" srcOrd="3" destOrd="0" presId="urn:microsoft.com/office/officeart/2018/2/layout/IconVerticalSolidList"/>
    <dgm:cxn modelId="{3AB5D29A-FC51-4AA9-9EF6-2A13C008DE18}" type="presParOf" srcId="{AF0BE42D-7ACE-4F86-9545-D169949F0595}" destId="{D4A55D85-A1CF-4667-8BE7-7EA94BC78CD1}" srcOrd="3" destOrd="0" presId="urn:microsoft.com/office/officeart/2018/2/layout/IconVerticalSolidList"/>
    <dgm:cxn modelId="{E370AD53-4C42-4917-AACF-83602FB651ED}" type="presParOf" srcId="{AF0BE42D-7ACE-4F86-9545-D169949F0595}" destId="{8F554E62-1F1B-4B88-AE25-E2F2945336F8}" srcOrd="4" destOrd="0" presId="urn:microsoft.com/office/officeart/2018/2/layout/IconVerticalSolidList"/>
    <dgm:cxn modelId="{F202AC77-4EB1-49AF-8655-5B33A769567F}" type="presParOf" srcId="{8F554E62-1F1B-4B88-AE25-E2F2945336F8}" destId="{7F46143E-5E92-4C02-A3AF-BFB2CFFEF68A}" srcOrd="0" destOrd="0" presId="urn:microsoft.com/office/officeart/2018/2/layout/IconVerticalSolidList"/>
    <dgm:cxn modelId="{4E026DFC-766D-410E-9815-80F7472B6E19}" type="presParOf" srcId="{8F554E62-1F1B-4B88-AE25-E2F2945336F8}" destId="{AB8B34D1-9D32-41C8-B50F-1D5A9BB470A8}" srcOrd="1" destOrd="0" presId="urn:microsoft.com/office/officeart/2018/2/layout/IconVerticalSolidList"/>
    <dgm:cxn modelId="{1BDD72DA-61F0-4B2A-B7B4-E6E66B0EB2C7}" type="presParOf" srcId="{8F554E62-1F1B-4B88-AE25-E2F2945336F8}" destId="{B96F0CF0-11EC-4156-8523-B8DB90A550F6}" srcOrd="2" destOrd="0" presId="urn:microsoft.com/office/officeart/2018/2/layout/IconVerticalSolidList"/>
    <dgm:cxn modelId="{040317D3-568A-42F5-A3CD-8A7DA3B8F7E7}" type="presParOf" srcId="{8F554E62-1F1B-4B88-AE25-E2F2945336F8}" destId="{CB6529B9-5FA3-4D23-9AC0-CCC7549BE08B}" srcOrd="3" destOrd="0" presId="urn:microsoft.com/office/officeart/2018/2/layout/IconVerticalSolidList"/>
    <dgm:cxn modelId="{10B3C1C8-76DD-4649-ACF1-38E078264F57}" type="presParOf" srcId="{AF0BE42D-7ACE-4F86-9545-D169949F0595}" destId="{408D0D51-BA84-4A40-8239-C3B63951CFE9}" srcOrd="5" destOrd="0" presId="urn:microsoft.com/office/officeart/2018/2/layout/IconVerticalSolidList"/>
    <dgm:cxn modelId="{BDCB343D-3FA3-45E2-8EB8-D4AC8378732A}" type="presParOf" srcId="{AF0BE42D-7ACE-4F86-9545-D169949F0595}" destId="{95F9C562-B6E0-468D-9129-0278112DB67A}" srcOrd="6" destOrd="0" presId="urn:microsoft.com/office/officeart/2018/2/layout/IconVerticalSolidList"/>
    <dgm:cxn modelId="{3562774A-6BD2-479E-B99C-77E75BF0C540}" type="presParOf" srcId="{95F9C562-B6E0-468D-9129-0278112DB67A}" destId="{25324FD1-3310-462F-A168-D372E20B00B5}" srcOrd="0" destOrd="0" presId="urn:microsoft.com/office/officeart/2018/2/layout/IconVerticalSolidList"/>
    <dgm:cxn modelId="{316C7901-7EB5-481F-8711-FA406CB5B883}" type="presParOf" srcId="{95F9C562-B6E0-468D-9129-0278112DB67A}" destId="{FC114A08-581E-4EB2-8393-8DC333E1FC5A}" srcOrd="1" destOrd="0" presId="urn:microsoft.com/office/officeart/2018/2/layout/IconVerticalSolidList"/>
    <dgm:cxn modelId="{B58EB150-2354-4B29-9F60-00857C4B8E52}" type="presParOf" srcId="{95F9C562-B6E0-468D-9129-0278112DB67A}" destId="{CDC62F41-F537-404D-B7A6-3C6399D9ECF1}" srcOrd="2" destOrd="0" presId="urn:microsoft.com/office/officeart/2018/2/layout/IconVerticalSolidList"/>
    <dgm:cxn modelId="{B53DDD62-EA16-4CCA-9AF1-B1EFA3968AF4}" type="presParOf" srcId="{95F9C562-B6E0-468D-9129-0278112DB67A}" destId="{8CE74311-D690-403A-A5D9-4D7A265034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39AD4-724A-48EA-8293-A5BA2E69C0F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F9A7E5-956A-42AF-BCD6-CFB88CAA7648}">
      <dgm:prSet/>
      <dgm:spPr/>
      <dgm:t>
        <a:bodyPr/>
        <a:lstStyle/>
        <a:p>
          <a:r>
            <a:rPr lang="en-US"/>
            <a:t>Install NpgSQL packages</a:t>
          </a:r>
        </a:p>
      </dgm:t>
    </dgm:pt>
    <dgm:pt modelId="{13FB5B1A-6563-45C7-B63B-6B0273F5B005}" type="parTrans" cxnId="{20870917-7E65-406A-B2AE-3D12B499CC78}">
      <dgm:prSet/>
      <dgm:spPr/>
      <dgm:t>
        <a:bodyPr/>
        <a:lstStyle/>
        <a:p>
          <a:endParaRPr lang="en-US"/>
        </a:p>
      </dgm:t>
    </dgm:pt>
    <dgm:pt modelId="{DE6CB727-0F5D-46B1-AF58-D992EF63201B}" type="sibTrans" cxnId="{20870917-7E65-406A-B2AE-3D12B499CC78}">
      <dgm:prSet/>
      <dgm:spPr/>
      <dgm:t>
        <a:bodyPr/>
        <a:lstStyle/>
        <a:p>
          <a:endParaRPr lang="en-US"/>
        </a:p>
      </dgm:t>
    </dgm:pt>
    <dgm:pt modelId="{A58198DD-2B04-42F0-A318-09B0CABE500B}">
      <dgm:prSet/>
      <dgm:spPr/>
      <dgm:t>
        <a:bodyPr/>
        <a:lstStyle/>
        <a:p>
          <a:r>
            <a:rPr lang="en-US"/>
            <a:t>Add the connections string in configurations services (config file)</a:t>
          </a:r>
        </a:p>
      </dgm:t>
    </dgm:pt>
    <dgm:pt modelId="{863601E9-71DB-41F0-A004-6BD1C456D375}" type="parTrans" cxnId="{CB0E720C-46BE-4FC9-B9E0-DB12F91059CC}">
      <dgm:prSet/>
      <dgm:spPr/>
      <dgm:t>
        <a:bodyPr/>
        <a:lstStyle/>
        <a:p>
          <a:endParaRPr lang="en-US"/>
        </a:p>
      </dgm:t>
    </dgm:pt>
    <dgm:pt modelId="{758FF31D-607B-4CED-A73C-83B51D957DA1}" type="sibTrans" cxnId="{CB0E720C-46BE-4FC9-B9E0-DB12F91059CC}">
      <dgm:prSet/>
      <dgm:spPr/>
      <dgm:t>
        <a:bodyPr/>
        <a:lstStyle/>
        <a:p>
          <a:endParaRPr lang="en-US"/>
        </a:p>
      </dgm:t>
    </dgm:pt>
    <dgm:pt modelId="{4D16C147-92E6-4081-8AC9-EEBDD9E36F2C}">
      <dgm:prSet/>
      <dgm:spPr/>
      <dgm:t>
        <a:bodyPr/>
        <a:lstStyle/>
        <a:p>
          <a:r>
            <a:rPr lang="en-US"/>
            <a:t>Define the database context</a:t>
          </a:r>
        </a:p>
      </dgm:t>
    </dgm:pt>
    <dgm:pt modelId="{D591CFC1-2D67-4457-BC4D-DCC5F8598A0F}" type="parTrans" cxnId="{AACBCB32-874F-4A0C-BDDF-117D404776AA}">
      <dgm:prSet/>
      <dgm:spPr/>
      <dgm:t>
        <a:bodyPr/>
        <a:lstStyle/>
        <a:p>
          <a:endParaRPr lang="en-US"/>
        </a:p>
      </dgm:t>
    </dgm:pt>
    <dgm:pt modelId="{FFC3843B-5B4A-4DB4-BF76-304C6F0BB773}" type="sibTrans" cxnId="{AACBCB32-874F-4A0C-BDDF-117D404776AA}">
      <dgm:prSet/>
      <dgm:spPr/>
      <dgm:t>
        <a:bodyPr/>
        <a:lstStyle/>
        <a:p>
          <a:endParaRPr lang="en-US"/>
        </a:p>
      </dgm:t>
    </dgm:pt>
    <dgm:pt modelId="{CD826543-A972-4209-B6C4-5E885A25810C}">
      <dgm:prSet/>
      <dgm:spPr/>
      <dgm:t>
        <a:bodyPr/>
        <a:lstStyle/>
        <a:p>
          <a:r>
            <a:rPr lang="en-US"/>
            <a:t>Create the data entities in the database</a:t>
          </a:r>
        </a:p>
      </dgm:t>
    </dgm:pt>
    <dgm:pt modelId="{0CAEC60D-50B9-4AE0-B6FC-30D21625CD20}" type="parTrans" cxnId="{B1FA352C-1523-495A-87D3-C9B9168F3064}">
      <dgm:prSet/>
      <dgm:spPr/>
      <dgm:t>
        <a:bodyPr/>
        <a:lstStyle/>
        <a:p>
          <a:endParaRPr lang="en-US"/>
        </a:p>
      </dgm:t>
    </dgm:pt>
    <dgm:pt modelId="{2B3C636D-BA39-4218-91F6-517A8046707E}" type="sibTrans" cxnId="{B1FA352C-1523-495A-87D3-C9B9168F3064}">
      <dgm:prSet/>
      <dgm:spPr/>
      <dgm:t>
        <a:bodyPr/>
        <a:lstStyle/>
        <a:p>
          <a:endParaRPr lang="en-US"/>
        </a:p>
      </dgm:t>
    </dgm:pt>
    <dgm:pt modelId="{31BF166C-3EDC-486C-9C5F-D701DFD50D5D}">
      <dgm:prSet/>
      <dgm:spPr/>
      <dgm:t>
        <a:bodyPr/>
        <a:lstStyle/>
        <a:p>
          <a:r>
            <a:rPr lang="en-US"/>
            <a:t>Access the data.</a:t>
          </a:r>
        </a:p>
      </dgm:t>
    </dgm:pt>
    <dgm:pt modelId="{DF3756F3-2BDA-4372-AC1E-7DE9E7AD63B5}" type="parTrans" cxnId="{CDE33A08-9DD0-4D31-AA2F-B597BAF49306}">
      <dgm:prSet/>
      <dgm:spPr/>
      <dgm:t>
        <a:bodyPr/>
        <a:lstStyle/>
        <a:p>
          <a:endParaRPr lang="en-US"/>
        </a:p>
      </dgm:t>
    </dgm:pt>
    <dgm:pt modelId="{F8FA0564-91B2-4147-BF71-4A2215807692}" type="sibTrans" cxnId="{CDE33A08-9DD0-4D31-AA2F-B597BAF49306}">
      <dgm:prSet/>
      <dgm:spPr/>
      <dgm:t>
        <a:bodyPr/>
        <a:lstStyle/>
        <a:p>
          <a:endParaRPr lang="en-US"/>
        </a:p>
      </dgm:t>
    </dgm:pt>
    <dgm:pt modelId="{9705AB57-65FB-46A8-9CEE-82145EE710D0}" type="pres">
      <dgm:prSet presAssocID="{56739AD4-724A-48EA-8293-A5BA2E69C0F9}" presName="Name0" presStyleCnt="0">
        <dgm:presLayoutVars>
          <dgm:dir/>
          <dgm:resizeHandles val="exact"/>
        </dgm:presLayoutVars>
      </dgm:prSet>
      <dgm:spPr/>
    </dgm:pt>
    <dgm:pt modelId="{CF8D1F6D-AC1C-4C5B-87C9-721E0B1482ED}" type="pres">
      <dgm:prSet presAssocID="{6FF9A7E5-956A-42AF-BCD6-CFB88CAA7648}" presName="node" presStyleLbl="node1" presStyleIdx="0" presStyleCnt="5">
        <dgm:presLayoutVars>
          <dgm:bulletEnabled val="1"/>
        </dgm:presLayoutVars>
      </dgm:prSet>
      <dgm:spPr/>
    </dgm:pt>
    <dgm:pt modelId="{B56AED5F-61A0-435A-B158-06ABEAE6FF3A}" type="pres">
      <dgm:prSet presAssocID="{DE6CB727-0F5D-46B1-AF58-D992EF63201B}" presName="sibTrans" presStyleLbl="sibTrans1D1" presStyleIdx="0" presStyleCnt="4"/>
      <dgm:spPr/>
    </dgm:pt>
    <dgm:pt modelId="{A8F5C3BB-7485-4BB7-BF3E-2ECD1EE985AE}" type="pres">
      <dgm:prSet presAssocID="{DE6CB727-0F5D-46B1-AF58-D992EF63201B}" presName="connectorText" presStyleLbl="sibTrans1D1" presStyleIdx="0" presStyleCnt="4"/>
      <dgm:spPr/>
    </dgm:pt>
    <dgm:pt modelId="{66A5EA52-CD75-4C48-95D9-27E8B49921B8}" type="pres">
      <dgm:prSet presAssocID="{A58198DD-2B04-42F0-A318-09B0CABE500B}" presName="node" presStyleLbl="node1" presStyleIdx="1" presStyleCnt="5">
        <dgm:presLayoutVars>
          <dgm:bulletEnabled val="1"/>
        </dgm:presLayoutVars>
      </dgm:prSet>
      <dgm:spPr/>
    </dgm:pt>
    <dgm:pt modelId="{D1BCFCA7-306A-4B7F-9775-9012E92C8D52}" type="pres">
      <dgm:prSet presAssocID="{758FF31D-607B-4CED-A73C-83B51D957DA1}" presName="sibTrans" presStyleLbl="sibTrans1D1" presStyleIdx="1" presStyleCnt="4"/>
      <dgm:spPr/>
    </dgm:pt>
    <dgm:pt modelId="{D471598E-A81B-4FE8-B669-C6C43D7649D3}" type="pres">
      <dgm:prSet presAssocID="{758FF31D-607B-4CED-A73C-83B51D957DA1}" presName="connectorText" presStyleLbl="sibTrans1D1" presStyleIdx="1" presStyleCnt="4"/>
      <dgm:spPr/>
    </dgm:pt>
    <dgm:pt modelId="{3BB81C76-499F-48A1-993F-DAE1DB14D912}" type="pres">
      <dgm:prSet presAssocID="{4D16C147-92E6-4081-8AC9-EEBDD9E36F2C}" presName="node" presStyleLbl="node1" presStyleIdx="2" presStyleCnt="5">
        <dgm:presLayoutVars>
          <dgm:bulletEnabled val="1"/>
        </dgm:presLayoutVars>
      </dgm:prSet>
      <dgm:spPr/>
    </dgm:pt>
    <dgm:pt modelId="{FA0EF8DD-B0C5-41B2-86AE-4C32628D2EF4}" type="pres">
      <dgm:prSet presAssocID="{FFC3843B-5B4A-4DB4-BF76-304C6F0BB773}" presName="sibTrans" presStyleLbl="sibTrans1D1" presStyleIdx="2" presStyleCnt="4"/>
      <dgm:spPr/>
    </dgm:pt>
    <dgm:pt modelId="{0DDC0F06-BE89-4F46-8DD3-6099D12AC58C}" type="pres">
      <dgm:prSet presAssocID="{FFC3843B-5B4A-4DB4-BF76-304C6F0BB773}" presName="connectorText" presStyleLbl="sibTrans1D1" presStyleIdx="2" presStyleCnt="4"/>
      <dgm:spPr/>
    </dgm:pt>
    <dgm:pt modelId="{DFED4C89-80A3-4E48-B685-286F5BF18E20}" type="pres">
      <dgm:prSet presAssocID="{CD826543-A972-4209-B6C4-5E885A25810C}" presName="node" presStyleLbl="node1" presStyleIdx="3" presStyleCnt="5">
        <dgm:presLayoutVars>
          <dgm:bulletEnabled val="1"/>
        </dgm:presLayoutVars>
      </dgm:prSet>
      <dgm:spPr/>
    </dgm:pt>
    <dgm:pt modelId="{9CB43A03-C5D9-444F-9389-A19FD1CD24AE}" type="pres">
      <dgm:prSet presAssocID="{2B3C636D-BA39-4218-91F6-517A8046707E}" presName="sibTrans" presStyleLbl="sibTrans1D1" presStyleIdx="3" presStyleCnt="4"/>
      <dgm:spPr/>
    </dgm:pt>
    <dgm:pt modelId="{4950C047-CD2C-4C75-AF12-B01F5E2CBCF8}" type="pres">
      <dgm:prSet presAssocID="{2B3C636D-BA39-4218-91F6-517A8046707E}" presName="connectorText" presStyleLbl="sibTrans1D1" presStyleIdx="3" presStyleCnt="4"/>
      <dgm:spPr/>
    </dgm:pt>
    <dgm:pt modelId="{765C29AB-1C3A-4C57-9DC3-55BC3B4B4FE2}" type="pres">
      <dgm:prSet presAssocID="{31BF166C-3EDC-486C-9C5F-D701DFD50D5D}" presName="node" presStyleLbl="node1" presStyleIdx="4" presStyleCnt="5">
        <dgm:presLayoutVars>
          <dgm:bulletEnabled val="1"/>
        </dgm:presLayoutVars>
      </dgm:prSet>
      <dgm:spPr/>
    </dgm:pt>
  </dgm:ptLst>
  <dgm:cxnLst>
    <dgm:cxn modelId="{CDE33A08-9DD0-4D31-AA2F-B597BAF49306}" srcId="{56739AD4-724A-48EA-8293-A5BA2E69C0F9}" destId="{31BF166C-3EDC-486C-9C5F-D701DFD50D5D}" srcOrd="4" destOrd="0" parTransId="{DF3756F3-2BDA-4372-AC1E-7DE9E7AD63B5}" sibTransId="{F8FA0564-91B2-4147-BF71-4A2215807692}"/>
    <dgm:cxn modelId="{CB0E720C-46BE-4FC9-B9E0-DB12F91059CC}" srcId="{56739AD4-724A-48EA-8293-A5BA2E69C0F9}" destId="{A58198DD-2B04-42F0-A318-09B0CABE500B}" srcOrd="1" destOrd="0" parTransId="{863601E9-71DB-41F0-A004-6BD1C456D375}" sibTransId="{758FF31D-607B-4CED-A73C-83B51D957DA1}"/>
    <dgm:cxn modelId="{20870917-7E65-406A-B2AE-3D12B499CC78}" srcId="{56739AD4-724A-48EA-8293-A5BA2E69C0F9}" destId="{6FF9A7E5-956A-42AF-BCD6-CFB88CAA7648}" srcOrd="0" destOrd="0" parTransId="{13FB5B1A-6563-45C7-B63B-6B0273F5B005}" sibTransId="{DE6CB727-0F5D-46B1-AF58-D992EF63201B}"/>
    <dgm:cxn modelId="{7E88E427-2D76-4428-9F6F-16D4D1872CB4}" type="presOf" srcId="{FFC3843B-5B4A-4DB4-BF76-304C6F0BB773}" destId="{0DDC0F06-BE89-4F46-8DD3-6099D12AC58C}" srcOrd="1" destOrd="0" presId="urn:microsoft.com/office/officeart/2016/7/layout/RepeatingBendingProcessNew"/>
    <dgm:cxn modelId="{B1FA352C-1523-495A-87D3-C9B9168F3064}" srcId="{56739AD4-724A-48EA-8293-A5BA2E69C0F9}" destId="{CD826543-A972-4209-B6C4-5E885A25810C}" srcOrd="3" destOrd="0" parTransId="{0CAEC60D-50B9-4AE0-B6FC-30D21625CD20}" sibTransId="{2B3C636D-BA39-4218-91F6-517A8046707E}"/>
    <dgm:cxn modelId="{AACBCB32-874F-4A0C-BDDF-117D404776AA}" srcId="{56739AD4-724A-48EA-8293-A5BA2E69C0F9}" destId="{4D16C147-92E6-4081-8AC9-EEBDD9E36F2C}" srcOrd="2" destOrd="0" parTransId="{D591CFC1-2D67-4457-BC4D-DCC5F8598A0F}" sibTransId="{FFC3843B-5B4A-4DB4-BF76-304C6F0BB773}"/>
    <dgm:cxn modelId="{EB82EC3C-EEFF-4766-A995-381685A513A9}" type="presOf" srcId="{DE6CB727-0F5D-46B1-AF58-D992EF63201B}" destId="{B56AED5F-61A0-435A-B158-06ABEAE6FF3A}" srcOrd="0" destOrd="0" presId="urn:microsoft.com/office/officeart/2016/7/layout/RepeatingBendingProcessNew"/>
    <dgm:cxn modelId="{C351CE6C-0C3B-4DE8-B5A1-4D9C252D8E5C}" type="presOf" srcId="{56739AD4-724A-48EA-8293-A5BA2E69C0F9}" destId="{9705AB57-65FB-46A8-9CEE-82145EE710D0}" srcOrd="0" destOrd="0" presId="urn:microsoft.com/office/officeart/2016/7/layout/RepeatingBendingProcessNew"/>
    <dgm:cxn modelId="{3169F14D-952B-4855-A1D8-5B527891B99A}" type="presOf" srcId="{31BF166C-3EDC-486C-9C5F-D701DFD50D5D}" destId="{765C29AB-1C3A-4C57-9DC3-55BC3B4B4FE2}" srcOrd="0" destOrd="0" presId="urn:microsoft.com/office/officeart/2016/7/layout/RepeatingBendingProcessNew"/>
    <dgm:cxn modelId="{7E653896-5D43-4BA4-A08F-25280719D8C5}" type="presOf" srcId="{758FF31D-607B-4CED-A73C-83B51D957DA1}" destId="{D1BCFCA7-306A-4B7F-9775-9012E92C8D52}" srcOrd="0" destOrd="0" presId="urn:microsoft.com/office/officeart/2016/7/layout/RepeatingBendingProcessNew"/>
    <dgm:cxn modelId="{5E3E54B3-22D4-4381-AC3E-6B55BB89C168}" type="presOf" srcId="{4D16C147-92E6-4081-8AC9-EEBDD9E36F2C}" destId="{3BB81C76-499F-48A1-993F-DAE1DB14D912}" srcOrd="0" destOrd="0" presId="urn:microsoft.com/office/officeart/2016/7/layout/RepeatingBendingProcessNew"/>
    <dgm:cxn modelId="{3BB5FBB4-F63E-4DB6-BAAF-0A81340AC8EB}" type="presOf" srcId="{A58198DD-2B04-42F0-A318-09B0CABE500B}" destId="{66A5EA52-CD75-4C48-95D9-27E8B49921B8}" srcOrd="0" destOrd="0" presId="urn:microsoft.com/office/officeart/2016/7/layout/RepeatingBendingProcessNew"/>
    <dgm:cxn modelId="{4B6679C2-2202-4917-A6B6-100AA19BEBB9}" type="presOf" srcId="{CD826543-A972-4209-B6C4-5E885A25810C}" destId="{DFED4C89-80A3-4E48-B685-286F5BF18E20}" srcOrd="0" destOrd="0" presId="urn:microsoft.com/office/officeart/2016/7/layout/RepeatingBendingProcessNew"/>
    <dgm:cxn modelId="{78EFADCE-F8C9-4060-ACAA-9A3F95D38D73}" type="presOf" srcId="{FFC3843B-5B4A-4DB4-BF76-304C6F0BB773}" destId="{FA0EF8DD-B0C5-41B2-86AE-4C32628D2EF4}" srcOrd="0" destOrd="0" presId="urn:microsoft.com/office/officeart/2016/7/layout/RepeatingBendingProcessNew"/>
    <dgm:cxn modelId="{6F996FD5-CB9E-4DA8-AF78-2F15A6AB1DE2}" type="presOf" srcId="{758FF31D-607B-4CED-A73C-83B51D957DA1}" destId="{D471598E-A81B-4FE8-B669-C6C43D7649D3}" srcOrd="1" destOrd="0" presId="urn:microsoft.com/office/officeart/2016/7/layout/RepeatingBendingProcessNew"/>
    <dgm:cxn modelId="{A153E6D6-71B1-4AB3-B5E6-6E5AED029131}" type="presOf" srcId="{2B3C636D-BA39-4218-91F6-517A8046707E}" destId="{4950C047-CD2C-4C75-AF12-B01F5E2CBCF8}" srcOrd="1" destOrd="0" presId="urn:microsoft.com/office/officeart/2016/7/layout/RepeatingBendingProcessNew"/>
    <dgm:cxn modelId="{B7BFD2DA-1172-4CBB-871D-5865AAD30B65}" type="presOf" srcId="{DE6CB727-0F5D-46B1-AF58-D992EF63201B}" destId="{A8F5C3BB-7485-4BB7-BF3E-2ECD1EE985AE}" srcOrd="1" destOrd="0" presId="urn:microsoft.com/office/officeart/2016/7/layout/RepeatingBendingProcessNew"/>
    <dgm:cxn modelId="{E823B5E9-FCD0-433A-AE72-682D52FB8C90}" type="presOf" srcId="{6FF9A7E5-956A-42AF-BCD6-CFB88CAA7648}" destId="{CF8D1F6D-AC1C-4C5B-87C9-721E0B1482ED}" srcOrd="0" destOrd="0" presId="urn:microsoft.com/office/officeart/2016/7/layout/RepeatingBendingProcessNew"/>
    <dgm:cxn modelId="{2634D0F9-C89E-4B4C-B821-B95E4E0F3F6B}" type="presOf" srcId="{2B3C636D-BA39-4218-91F6-517A8046707E}" destId="{9CB43A03-C5D9-444F-9389-A19FD1CD24AE}" srcOrd="0" destOrd="0" presId="urn:microsoft.com/office/officeart/2016/7/layout/RepeatingBendingProcessNew"/>
    <dgm:cxn modelId="{3D2DDF32-D464-4D73-8A07-203FF399B1B6}" type="presParOf" srcId="{9705AB57-65FB-46A8-9CEE-82145EE710D0}" destId="{CF8D1F6D-AC1C-4C5B-87C9-721E0B1482ED}" srcOrd="0" destOrd="0" presId="urn:microsoft.com/office/officeart/2016/7/layout/RepeatingBendingProcessNew"/>
    <dgm:cxn modelId="{FAA6D6AB-4CC5-4E5C-80E2-00CF8DA5C45E}" type="presParOf" srcId="{9705AB57-65FB-46A8-9CEE-82145EE710D0}" destId="{B56AED5F-61A0-435A-B158-06ABEAE6FF3A}" srcOrd="1" destOrd="0" presId="urn:microsoft.com/office/officeart/2016/7/layout/RepeatingBendingProcessNew"/>
    <dgm:cxn modelId="{9CCC3E04-0EC2-49F0-B7F6-C1162B7AD742}" type="presParOf" srcId="{B56AED5F-61A0-435A-B158-06ABEAE6FF3A}" destId="{A8F5C3BB-7485-4BB7-BF3E-2ECD1EE985AE}" srcOrd="0" destOrd="0" presId="urn:microsoft.com/office/officeart/2016/7/layout/RepeatingBendingProcessNew"/>
    <dgm:cxn modelId="{619C93EB-6B93-4451-8839-5B67F73D7048}" type="presParOf" srcId="{9705AB57-65FB-46A8-9CEE-82145EE710D0}" destId="{66A5EA52-CD75-4C48-95D9-27E8B49921B8}" srcOrd="2" destOrd="0" presId="urn:microsoft.com/office/officeart/2016/7/layout/RepeatingBendingProcessNew"/>
    <dgm:cxn modelId="{BC11B3D5-422A-49CA-8130-B697D526A3C2}" type="presParOf" srcId="{9705AB57-65FB-46A8-9CEE-82145EE710D0}" destId="{D1BCFCA7-306A-4B7F-9775-9012E92C8D52}" srcOrd="3" destOrd="0" presId="urn:microsoft.com/office/officeart/2016/7/layout/RepeatingBendingProcessNew"/>
    <dgm:cxn modelId="{F18B2568-EA4D-42B3-BA86-4F80B03DC024}" type="presParOf" srcId="{D1BCFCA7-306A-4B7F-9775-9012E92C8D52}" destId="{D471598E-A81B-4FE8-B669-C6C43D7649D3}" srcOrd="0" destOrd="0" presId="urn:microsoft.com/office/officeart/2016/7/layout/RepeatingBendingProcessNew"/>
    <dgm:cxn modelId="{6078CF73-E0DA-4CAE-B473-58DF10A150AF}" type="presParOf" srcId="{9705AB57-65FB-46A8-9CEE-82145EE710D0}" destId="{3BB81C76-499F-48A1-993F-DAE1DB14D912}" srcOrd="4" destOrd="0" presId="urn:microsoft.com/office/officeart/2016/7/layout/RepeatingBendingProcessNew"/>
    <dgm:cxn modelId="{8EF92121-9A24-459D-B211-EC50A09B963F}" type="presParOf" srcId="{9705AB57-65FB-46A8-9CEE-82145EE710D0}" destId="{FA0EF8DD-B0C5-41B2-86AE-4C32628D2EF4}" srcOrd="5" destOrd="0" presId="urn:microsoft.com/office/officeart/2016/7/layout/RepeatingBendingProcessNew"/>
    <dgm:cxn modelId="{84BB30B3-11C2-4076-B6C5-156CF1F94790}" type="presParOf" srcId="{FA0EF8DD-B0C5-41B2-86AE-4C32628D2EF4}" destId="{0DDC0F06-BE89-4F46-8DD3-6099D12AC58C}" srcOrd="0" destOrd="0" presId="urn:microsoft.com/office/officeart/2016/7/layout/RepeatingBendingProcessNew"/>
    <dgm:cxn modelId="{A5E477DE-3658-4839-B809-FCC24465470C}" type="presParOf" srcId="{9705AB57-65FB-46A8-9CEE-82145EE710D0}" destId="{DFED4C89-80A3-4E48-B685-286F5BF18E20}" srcOrd="6" destOrd="0" presId="urn:microsoft.com/office/officeart/2016/7/layout/RepeatingBendingProcessNew"/>
    <dgm:cxn modelId="{9BE7EC61-F306-4E0E-9675-2C88BA504317}" type="presParOf" srcId="{9705AB57-65FB-46A8-9CEE-82145EE710D0}" destId="{9CB43A03-C5D9-444F-9389-A19FD1CD24AE}" srcOrd="7" destOrd="0" presId="urn:microsoft.com/office/officeart/2016/7/layout/RepeatingBendingProcessNew"/>
    <dgm:cxn modelId="{EEDBB087-B2EE-449C-B8F5-840475C0426C}" type="presParOf" srcId="{9CB43A03-C5D9-444F-9389-A19FD1CD24AE}" destId="{4950C047-CD2C-4C75-AF12-B01F5E2CBCF8}" srcOrd="0" destOrd="0" presId="urn:microsoft.com/office/officeart/2016/7/layout/RepeatingBendingProcessNew"/>
    <dgm:cxn modelId="{CCF4AF59-BD87-4A0C-BE30-9CAE22BD6C8D}" type="presParOf" srcId="{9705AB57-65FB-46A8-9CEE-82145EE710D0}" destId="{765C29AB-1C3A-4C57-9DC3-55BC3B4B4FE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98C9-9938-4134-962D-A4F4FF20C33C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DDE1B-A1B6-4034-A7C3-2A3E06F0D8D8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17735-BC1E-49E9-91C9-0E97BA3A3F75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App can give you the updates regarding specific topics of university.</a:t>
          </a:r>
          <a:endParaRPr lang="en-US" sz="1600" kern="1200"/>
        </a:p>
      </dsp:txBody>
      <dsp:txXfrm>
        <a:off x="3910" y="2834241"/>
        <a:ext cx="2868750" cy="720000"/>
      </dsp:txXfrm>
    </dsp:sp>
    <dsp:sp modelId="{EF652B01-E357-4A57-92A5-477A0C7CEB84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92F0-6EB4-4F5B-AD5D-9067776AD06E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9B38-B2C3-44A8-8FFD-269FE55B82D8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Login page with authentication </a:t>
          </a:r>
        </a:p>
      </dsp:txBody>
      <dsp:txXfrm>
        <a:off x="3374691" y="2834241"/>
        <a:ext cx="2868750" cy="720000"/>
      </dsp:txXfrm>
    </dsp:sp>
    <dsp:sp modelId="{1D98D835-F4A2-4479-9D1A-483472C03169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0C5E7-6740-4535-AE58-9B65A1DBD0FB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46162-6859-4DFB-9BA1-18ACBFC0CD97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When we click on one topic it redirects to the description of it.</a:t>
          </a:r>
        </a:p>
      </dsp:txBody>
      <dsp:txXfrm>
        <a:off x="6745472" y="2834241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DDC4C-2201-409F-B390-9A1F8E86842B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Learn and understand structure </a:t>
          </a:r>
        </a:p>
      </dsp:txBody>
      <dsp:txXfrm>
        <a:off x="0" y="93057"/>
        <a:ext cx="3005666" cy="1803399"/>
      </dsp:txXfrm>
    </dsp:sp>
    <dsp:sp modelId="{433CE6BC-A758-4EDE-AAC0-99ADE3136BF5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Download visual studio </a:t>
          </a:r>
        </a:p>
      </dsp:txBody>
      <dsp:txXfrm>
        <a:off x="3306233" y="93057"/>
        <a:ext cx="3005666" cy="1803399"/>
      </dsp:txXfrm>
    </dsp:sp>
    <dsp:sp modelId="{96C4BD6A-7609-4150-9552-7FDA04C39DB6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HTML &amp; CSS structures </a:t>
          </a:r>
        </a:p>
      </dsp:txBody>
      <dsp:txXfrm>
        <a:off x="6612466" y="93057"/>
        <a:ext cx="3005666" cy="1803399"/>
      </dsp:txXfrm>
    </dsp:sp>
    <dsp:sp modelId="{D4A9D195-1834-46E9-9C3C-D0EE06A6A941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Add bootstrap references </a:t>
          </a:r>
        </a:p>
      </dsp:txBody>
      <dsp:txXfrm>
        <a:off x="0" y="2197024"/>
        <a:ext cx="3005666" cy="1803399"/>
      </dsp:txXfrm>
    </dsp:sp>
    <dsp:sp modelId="{E5F9B42D-6716-4A65-8E6F-814A7F9CDACC}">
      <dsp:nvSpPr>
        <dsp:cNvPr id="0" name=""/>
        <dsp:cNvSpPr/>
      </dsp:nvSpPr>
      <dsp:spPr>
        <a:xfrm>
          <a:off x="3306233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Select design and add styles</a:t>
          </a:r>
        </a:p>
      </dsp:txBody>
      <dsp:txXfrm>
        <a:off x="3306233" y="2197024"/>
        <a:ext cx="3005666" cy="1803399"/>
      </dsp:txXfrm>
    </dsp:sp>
    <dsp:sp modelId="{66B6D87C-A026-4692-BE68-BE7CFB5FEC9E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View in browser and edit the styles if needed</a:t>
          </a:r>
        </a:p>
      </dsp:txBody>
      <dsp:txXfrm>
        <a:off x="6612466" y="2197024"/>
        <a:ext cx="3005666" cy="1803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9C24A-628D-4EA0-9468-9B24BA980F63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34029-94E3-436C-BD0C-663E2B0F018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A3359-C7F9-443A-B53A-9660D88DB74E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the postgresql  from below link </a:t>
          </a:r>
          <a:r>
            <a:rPr lang="en-US" sz="2000" kern="1200">
              <a:hlinkClick xmlns:r="http://schemas.openxmlformats.org/officeDocument/2006/relationships" r:id="rId3"/>
            </a:rPr>
            <a:t>https://www.postgresql.org/download/</a:t>
          </a:r>
          <a:endParaRPr lang="en-US" sz="2000" kern="1200"/>
        </a:p>
      </dsp:txBody>
      <dsp:txXfrm>
        <a:off x="1209819" y="2066"/>
        <a:ext cx="5418984" cy="1047462"/>
      </dsp:txXfrm>
    </dsp:sp>
    <dsp:sp modelId="{24125857-9A46-4946-81B1-4F10F5FFC935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39C34-0CF5-4C14-B0C0-5CCEDD2C50BF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97D13-03F2-4E72-A9AE-492FDA97A5E5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Install it and open </a:t>
          </a:r>
        </a:p>
      </dsp:txBody>
      <dsp:txXfrm>
        <a:off x="1209819" y="1311395"/>
        <a:ext cx="5418984" cy="1047462"/>
      </dsp:txXfrm>
    </dsp:sp>
    <dsp:sp modelId="{7F46143E-5E92-4C02-A3AF-BFB2CFFEF68A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B34D1-9D32-41C8-B50F-1D5A9BB470A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529B9-5FA3-4D23-9AC0-CCC7549BE08B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database and tables as required </a:t>
          </a:r>
        </a:p>
      </dsp:txBody>
      <dsp:txXfrm>
        <a:off x="1209819" y="2620723"/>
        <a:ext cx="5418984" cy="1047462"/>
      </dsp:txXfrm>
    </dsp:sp>
    <dsp:sp modelId="{25324FD1-3310-462F-A168-D372E20B00B5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14A08-581E-4EB2-8393-8DC333E1FC5A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74311-D690-403A-A5D9-4D7A26503408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Fetch the elements and add some elements in the DB</a:t>
          </a:r>
        </a:p>
      </dsp:txBody>
      <dsp:txXfrm>
        <a:off x="1209819" y="3930051"/>
        <a:ext cx="5418984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ED5F-61A0-435A-B158-06ABEAE6FF3A}">
      <dsp:nvSpPr>
        <dsp:cNvPr id="0" name=""/>
        <dsp:cNvSpPr/>
      </dsp:nvSpPr>
      <dsp:spPr>
        <a:xfrm>
          <a:off x="3059490" y="617265"/>
          <a:ext cx="475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2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4646" y="660454"/>
        <a:ext cx="25311" cy="5062"/>
      </dsp:txXfrm>
    </dsp:sp>
    <dsp:sp modelId="{CF8D1F6D-AC1C-4C5B-87C9-721E0B1482ED}">
      <dsp:nvSpPr>
        <dsp:cNvPr id="0" name=""/>
        <dsp:cNvSpPr/>
      </dsp:nvSpPr>
      <dsp:spPr>
        <a:xfrm>
          <a:off x="860320" y="2694"/>
          <a:ext cx="2200970" cy="13205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Install NpgSQL packages</a:t>
          </a:r>
        </a:p>
      </dsp:txBody>
      <dsp:txXfrm>
        <a:off x="860320" y="2694"/>
        <a:ext cx="2200970" cy="1320582"/>
      </dsp:txXfrm>
    </dsp:sp>
    <dsp:sp modelId="{D1BCFCA7-306A-4B7F-9775-9012E92C8D52}">
      <dsp:nvSpPr>
        <dsp:cNvPr id="0" name=""/>
        <dsp:cNvSpPr/>
      </dsp:nvSpPr>
      <dsp:spPr>
        <a:xfrm>
          <a:off x="1960805" y="1321476"/>
          <a:ext cx="2707193" cy="475623"/>
        </a:xfrm>
        <a:custGeom>
          <a:avLst/>
          <a:gdLst/>
          <a:ahLst/>
          <a:cxnLst/>
          <a:rect l="0" t="0" r="0" b="0"/>
          <a:pathLst>
            <a:path>
              <a:moveTo>
                <a:pt x="2707193" y="0"/>
              </a:moveTo>
              <a:lnTo>
                <a:pt x="2707193" y="254911"/>
              </a:lnTo>
              <a:lnTo>
                <a:pt x="0" y="254911"/>
              </a:lnTo>
              <a:lnTo>
                <a:pt x="0" y="475623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549" y="1556756"/>
        <a:ext cx="137705" cy="5062"/>
      </dsp:txXfrm>
    </dsp:sp>
    <dsp:sp modelId="{66A5EA52-CD75-4C48-95D9-27E8B49921B8}">
      <dsp:nvSpPr>
        <dsp:cNvPr id="0" name=""/>
        <dsp:cNvSpPr/>
      </dsp:nvSpPr>
      <dsp:spPr>
        <a:xfrm>
          <a:off x="3567513" y="2694"/>
          <a:ext cx="2200970" cy="13205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the connections string in configurations services (config file)</a:t>
          </a:r>
        </a:p>
      </dsp:txBody>
      <dsp:txXfrm>
        <a:off x="3567513" y="2694"/>
        <a:ext cx="2200970" cy="1320582"/>
      </dsp:txXfrm>
    </dsp:sp>
    <dsp:sp modelId="{FA0EF8DD-B0C5-41B2-86AE-4C32628D2EF4}">
      <dsp:nvSpPr>
        <dsp:cNvPr id="0" name=""/>
        <dsp:cNvSpPr/>
      </dsp:nvSpPr>
      <dsp:spPr>
        <a:xfrm>
          <a:off x="3059490" y="2444070"/>
          <a:ext cx="475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23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4646" y="2487259"/>
        <a:ext cx="25311" cy="5062"/>
      </dsp:txXfrm>
    </dsp:sp>
    <dsp:sp modelId="{3BB81C76-499F-48A1-993F-DAE1DB14D912}">
      <dsp:nvSpPr>
        <dsp:cNvPr id="0" name=""/>
        <dsp:cNvSpPr/>
      </dsp:nvSpPr>
      <dsp:spPr>
        <a:xfrm>
          <a:off x="860320" y="1829499"/>
          <a:ext cx="2200970" cy="13205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the database context</a:t>
          </a:r>
        </a:p>
      </dsp:txBody>
      <dsp:txXfrm>
        <a:off x="860320" y="1829499"/>
        <a:ext cx="2200970" cy="1320582"/>
      </dsp:txXfrm>
    </dsp:sp>
    <dsp:sp modelId="{9CB43A03-C5D9-444F-9389-A19FD1CD24AE}">
      <dsp:nvSpPr>
        <dsp:cNvPr id="0" name=""/>
        <dsp:cNvSpPr/>
      </dsp:nvSpPr>
      <dsp:spPr>
        <a:xfrm>
          <a:off x="1960805" y="3148281"/>
          <a:ext cx="2707193" cy="475623"/>
        </a:xfrm>
        <a:custGeom>
          <a:avLst/>
          <a:gdLst/>
          <a:ahLst/>
          <a:cxnLst/>
          <a:rect l="0" t="0" r="0" b="0"/>
          <a:pathLst>
            <a:path>
              <a:moveTo>
                <a:pt x="2707193" y="0"/>
              </a:moveTo>
              <a:lnTo>
                <a:pt x="2707193" y="254911"/>
              </a:lnTo>
              <a:lnTo>
                <a:pt x="0" y="254911"/>
              </a:lnTo>
              <a:lnTo>
                <a:pt x="0" y="475623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549" y="3383561"/>
        <a:ext cx="137705" cy="5062"/>
      </dsp:txXfrm>
    </dsp:sp>
    <dsp:sp modelId="{DFED4C89-80A3-4E48-B685-286F5BF18E20}">
      <dsp:nvSpPr>
        <dsp:cNvPr id="0" name=""/>
        <dsp:cNvSpPr/>
      </dsp:nvSpPr>
      <dsp:spPr>
        <a:xfrm>
          <a:off x="3567513" y="1829499"/>
          <a:ext cx="2200970" cy="13205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the data entities in the database</a:t>
          </a:r>
        </a:p>
      </dsp:txBody>
      <dsp:txXfrm>
        <a:off x="3567513" y="1829499"/>
        <a:ext cx="2200970" cy="1320582"/>
      </dsp:txXfrm>
    </dsp:sp>
    <dsp:sp modelId="{765C29AB-1C3A-4C57-9DC3-55BC3B4B4FE2}">
      <dsp:nvSpPr>
        <dsp:cNvPr id="0" name=""/>
        <dsp:cNvSpPr/>
      </dsp:nvSpPr>
      <dsp:spPr>
        <a:xfrm>
          <a:off x="860320" y="3656304"/>
          <a:ext cx="2200970" cy="13205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849" tIns="113207" rIns="107849" bIns="1132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the data.</a:t>
          </a:r>
        </a:p>
      </dsp:txBody>
      <dsp:txXfrm>
        <a:off x="860320" y="3656304"/>
        <a:ext cx="2200970" cy="1320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0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7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6516-5738-444A-8753-2E4ADF8C4F91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0472C4-6D2E-46D9-9D0F-E4F66AFB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FF6D-7177-45ED-A175-37E2ABBF7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704975"/>
            <a:ext cx="5782716" cy="1438275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GDP - TOD - 2B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Arnav &amp; Naveen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F930E-ED08-42CA-AB8D-3FFD87BA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429001"/>
            <a:ext cx="6320357" cy="223177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80808"/>
                </a:solidFill>
              </a:rPr>
              <a:t>HTML &amp; 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80808"/>
                </a:solidFill>
              </a:rPr>
              <a:t>POSTGRESQL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80808"/>
                </a:solidFill>
              </a:rPr>
              <a:t>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80808"/>
                </a:solidFill>
              </a:rPr>
              <a:t>Heroku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0808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0808"/>
              </a:solidFill>
            </a:endParaRPr>
          </a:p>
          <a:p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6588A-26AA-49B7-B498-5C259B63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Topic Of The Day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CEB76-708F-4272-A51F-09B65D995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10277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44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8A43-86EA-4EC1-96EE-E2A66AC2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HTML &amp; CSS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E8366-BFDC-4AC6-9C10-15B869BAF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56625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96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64D30DE-1466-4B7B-93F1-F33558ABE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FAEC1-C9C9-4CC7-99BB-72FD77C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41267D-7B9C-4FC5-AF73-1297562F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dirty="0" err="1"/>
              <a:t>.Net</a:t>
            </a:r>
            <a:r>
              <a:rPr lang="en-US" dirty="0"/>
              <a:t> web core Project with Authentication </a:t>
            </a:r>
          </a:p>
          <a:p>
            <a:r>
              <a:rPr lang="en-US" dirty="0"/>
              <a:t>Edited and changed some contents on web pages as required.</a:t>
            </a:r>
          </a:p>
          <a:p>
            <a:r>
              <a:rPr lang="en-US"/>
              <a:t>pushed </a:t>
            </a:r>
            <a:r>
              <a:rPr lang="en-US" dirty="0"/>
              <a:t>the code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Login to the Heroku and tried to deploy.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82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6FEA8-7FBB-4DEB-BE8D-F9B3F2D0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Database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28FAD-DFD3-4109-B8CD-7D4B0231D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98963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89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41BB5-6627-459E-AB70-BD387D98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C# - DataBase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C90BE0-23C0-43A3-8CF0-6128B551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82749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14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4D125A-B48F-4EB2-920A-F3FEA3A13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C511B-B865-4497-8434-28CEC85F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Heroku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AEC0BF-06BC-4EF6-AB74-093C38BB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/>
              <a:t>Login to the Heroku </a:t>
            </a:r>
          </a:p>
          <a:p>
            <a:r>
              <a:rPr lang="en-US"/>
              <a:t>Create a new app</a:t>
            </a:r>
          </a:p>
          <a:p>
            <a:r>
              <a:rPr lang="en-US"/>
              <a:t>Click on deploy and connect to </a:t>
            </a:r>
            <a:r>
              <a:rPr lang="en-US" err="1"/>
              <a:t>github</a:t>
            </a:r>
            <a:endParaRPr lang="en-US"/>
          </a:p>
          <a:p>
            <a:r>
              <a:rPr lang="en-US"/>
              <a:t>Select your repo and deploy</a:t>
            </a: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D918A-4D61-4C1E-9796-7650CE35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</a:t>
            </a:r>
            <a:br>
              <a:rPr lang="en-US" sz="6000"/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4153841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211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GDP - TOD - 2B Arnav &amp; Naveen</vt:lpstr>
      <vt:lpstr>Topic Of The Day</vt:lpstr>
      <vt:lpstr>HTML &amp; CSS </vt:lpstr>
      <vt:lpstr>Recap</vt:lpstr>
      <vt:lpstr>Database </vt:lpstr>
      <vt:lpstr>C# - DataBase</vt:lpstr>
      <vt:lpstr>Heroku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- 2B Arnav &amp; Naveen</dc:title>
  <dc:creator>Tanuku,Venkata N</dc:creator>
  <cp:lastModifiedBy>Tanuku,Venkata N</cp:lastModifiedBy>
  <cp:revision>8</cp:revision>
  <dcterms:created xsi:type="dcterms:W3CDTF">2021-10-01T03:45:45Z</dcterms:created>
  <dcterms:modified xsi:type="dcterms:W3CDTF">2021-10-01T12:51:56Z</dcterms:modified>
</cp:coreProperties>
</file>