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60" r:id="rId5"/>
    <p:sldId id="262" r:id="rId6"/>
    <p:sldId id="261" r:id="rId7"/>
    <p:sldId id="263" r:id="rId8"/>
    <p:sldId id="266" r:id="rId9"/>
    <p:sldId id="267" r:id="rId10"/>
    <p:sldId id="268" r:id="rId11"/>
    <p:sldId id="269" r:id="rId12"/>
    <p:sldId id="270" r:id="rId13"/>
    <p:sldId id="271" r:id="rId14"/>
    <p:sldId id="272" r:id="rId15"/>
    <p:sldId id="265"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1F7D46-F660-42B3-93EF-026743133E9F}" type="doc">
      <dgm:prSet loTypeId="urn:microsoft.com/office/officeart/2005/8/layout/lProcess2" loCatId="relationship" qsTypeId="urn:microsoft.com/office/officeart/2005/8/quickstyle/simple5" qsCatId="simple" csTypeId="urn:microsoft.com/office/officeart/2005/8/colors/accent1_2" csCatId="accent1" phldr="1"/>
      <dgm:spPr/>
      <dgm:t>
        <a:bodyPr/>
        <a:lstStyle/>
        <a:p>
          <a:endParaRPr lang="en-US"/>
        </a:p>
      </dgm:t>
    </dgm:pt>
    <dgm:pt modelId="{88E11BEF-4723-444C-AB2E-F3F5469C7BF2}">
      <dgm:prSet phldrT="[Text]"/>
      <dgm:spPr/>
      <dgm:t>
        <a:bodyPr/>
        <a:lstStyle/>
        <a:p>
          <a:r>
            <a:rPr lang="en-US" dirty="0"/>
            <a:t>view</a:t>
          </a:r>
        </a:p>
      </dgm:t>
    </dgm:pt>
    <dgm:pt modelId="{E3977EBC-40A8-4DA0-BBD6-214344DA4361}" type="parTrans" cxnId="{71DBAE9F-D1D0-4CBD-9DC6-13B293CDEE8A}">
      <dgm:prSet/>
      <dgm:spPr/>
      <dgm:t>
        <a:bodyPr/>
        <a:lstStyle/>
        <a:p>
          <a:endParaRPr lang="en-US"/>
        </a:p>
      </dgm:t>
    </dgm:pt>
    <dgm:pt modelId="{FC0DD2B9-4647-4126-8D92-C648D8F7F429}" type="sibTrans" cxnId="{71DBAE9F-D1D0-4CBD-9DC6-13B293CDEE8A}">
      <dgm:prSet/>
      <dgm:spPr/>
      <dgm:t>
        <a:bodyPr/>
        <a:lstStyle/>
        <a:p>
          <a:endParaRPr lang="en-US"/>
        </a:p>
      </dgm:t>
    </dgm:pt>
    <dgm:pt modelId="{6B6696E7-CB0E-49B0-A850-9DE4C5E3F2D3}">
      <dgm:prSet phldrT="[Text]"/>
      <dgm:spPr/>
      <dgm:t>
        <a:bodyPr/>
        <a:lstStyle/>
        <a:p>
          <a:r>
            <a:rPr lang="en-US" dirty="0"/>
            <a:t>Account</a:t>
          </a:r>
        </a:p>
      </dgm:t>
    </dgm:pt>
    <dgm:pt modelId="{F026D818-15D9-4AAD-BC88-EF273875A5B3}" type="parTrans" cxnId="{B24CB817-E991-448E-9F08-09CD2229CEE1}">
      <dgm:prSet/>
      <dgm:spPr/>
      <dgm:t>
        <a:bodyPr/>
        <a:lstStyle/>
        <a:p>
          <a:endParaRPr lang="en-US"/>
        </a:p>
      </dgm:t>
    </dgm:pt>
    <dgm:pt modelId="{A3C4DC33-4846-4E40-8A6E-02F51B0A5087}" type="sibTrans" cxnId="{B24CB817-E991-448E-9F08-09CD2229CEE1}">
      <dgm:prSet/>
      <dgm:spPr/>
      <dgm:t>
        <a:bodyPr/>
        <a:lstStyle/>
        <a:p>
          <a:endParaRPr lang="en-US"/>
        </a:p>
      </dgm:t>
    </dgm:pt>
    <dgm:pt modelId="{E0BBC934-9DEE-49EC-B361-060F28F242AB}">
      <dgm:prSet phldrT="[Text]"/>
      <dgm:spPr/>
      <dgm:t>
        <a:bodyPr/>
        <a:lstStyle/>
        <a:p>
          <a:r>
            <a:rPr lang="en-US" dirty="0"/>
            <a:t>Balances</a:t>
          </a:r>
        </a:p>
      </dgm:t>
    </dgm:pt>
    <dgm:pt modelId="{43716445-CD62-4BF0-80E3-4F387397DEFF}" type="parTrans" cxnId="{39E9B251-7F95-4799-AD5D-0D7C12027B6D}">
      <dgm:prSet/>
      <dgm:spPr/>
      <dgm:t>
        <a:bodyPr/>
        <a:lstStyle/>
        <a:p>
          <a:endParaRPr lang="en-US"/>
        </a:p>
      </dgm:t>
    </dgm:pt>
    <dgm:pt modelId="{8AFB2B48-C68E-48D1-910C-A620039CB06F}" type="sibTrans" cxnId="{39E9B251-7F95-4799-AD5D-0D7C12027B6D}">
      <dgm:prSet/>
      <dgm:spPr/>
      <dgm:t>
        <a:bodyPr/>
        <a:lstStyle/>
        <a:p>
          <a:endParaRPr lang="en-US"/>
        </a:p>
      </dgm:t>
    </dgm:pt>
    <dgm:pt modelId="{8A87B6FC-65A3-4571-BDC3-490669E94486}">
      <dgm:prSet phldrT="[Text]"/>
      <dgm:spPr/>
      <dgm:t>
        <a:bodyPr/>
        <a:lstStyle/>
        <a:p>
          <a:r>
            <a:rPr lang="en-US" dirty="0"/>
            <a:t>Transfer</a:t>
          </a:r>
        </a:p>
      </dgm:t>
    </dgm:pt>
    <dgm:pt modelId="{71A59278-009B-4009-8A02-27B1044F672D}" type="parTrans" cxnId="{626E1640-9FB0-4FE7-9E94-F2D7CF4598E9}">
      <dgm:prSet/>
      <dgm:spPr/>
      <dgm:t>
        <a:bodyPr/>
        <a:lstStyle/>
        <a:p>
          <a:endParaRPr lang="en-US"/>
        </a:p>
      </dgm:t>
    </dgm:pt>
    <dgm:pt modelId="{B279AC12-9660-42C9-A590-8778B1BDEF7C}" type="sibTrans" cxnId="{626E1640-9FB0-4FE7-9E94-F2D7CF4598E9}">
      <dgm:prSet/>
      <dgm:spPr/>
      <dgm:t>
        <a:bodyPr/>
        <a:lstStyle/>
        <a:p>
          <a:endParaRPr lang="en-US"/>
        </a:p>
      </dgm:t>
    </dgm:pt>
    <dgm:pt modelId="{BD76937F-FDDB-4D3B-BF76-7851B6148CC3}">
      <dgm:prSet phldrT="[Text]"/>
      <dgm:spPr/>
      <dgm:t>
        <a:bodyPr/>
        <a:lstStyle/>
        <a:p>
          <a:r>
            <a:rPr lang="en-US" dirty="0"/>
            <a:t>Amount from accounts</a:t>
          </a:r>
        </a:p>
      </dgm:t>
    </dgm:pt>
    <dgm:pt modelId="{BF3CD9CF-D036-48E4-873E-29AD68A0AD6E}" type="parTrans" cxnId="{AFF1969D-519B-42E0-A56C-0AC2FA3ECAF1}">
      <dgm:prSet/>
      <dgm:spPr/>
      <dgm:t>
        <a:bodyPr/>
        <a:lstStyle/>
        <a:p>
          <a:endParaRPr lang="en-US"/>
        </a:p>
      </dgm:t>
    </dgm:pt>
    <dgm:pt modelId="{66149179-5445-4FD7-9602-DF060B0D87AB}" type="sibTrans" cxnId="{AFF1969D-519B-42E0-A56C-0AC2FA3ECAF1}">
      <dgm:prSet/>
      <dgm:spPr/>
      <dgm:t>
        <a:bodyPr/>
        <a:lstStyle/>
        <a:p>
          <a:endParaRPr lang="en-US"/>
        </a:p>
      </dgm:t>
    </dgm:pt>
    <dgm:pt modelId="{10C03E02-FE5A-4529-BB1E-C21EB37AA795}">
      <dgm:prSet phldrT="[Text]"/>
      <dgm:spPr/>
      <dgm:t>
        <a:bodyPr/>
        <a:lstStyle/>
        <a:p>
          <a:r>
            <a:rPr lang="en-US" dirty="0"/>
            <a:t>Update</a:t>
          </a:r>
        </a:p>
      </dgm:t>
    </dgm:pt>
    <dgm:pt modelId="{23D6AC3F-8015-432E-BA5B-6D7D02BD90D6}" type="parTrans" cxnId="{25FBA733-5413-4EE8-BC5A-3C7C7AD7F649}">
      <dgm:prSet/>
      <dgm:spPr/>
      <dgm:t>
        <a:bodyPr/>
        <a:lstStyle/>
        <a:p>
          <a:endParaRPr lang="en-US"/>
        </a:p>
      </dgm:t>
    </dgm:pt>
    <dgm:pt modelId="{37252F51-7BB2-452D-A0E8-883FA5CFEB4F}" type="sibTrans" cxnId="{25FBA733-5413-4EE8-BC5A-3C7C7AD7F649}">
      <dgm:prSet/>
      <dgm:spPr/>
      <dgm:t>
        <a:bodyPr/>
        <a:lstStyle/>
        <a:p>
          <a:endParaRPr lang="en-US"/>
        </a:p>
      </dgm:t>
    </dgm:pt>
    <dgm:pt modelId="{996A2279-E3D8-4461-9A34-B072E58241AB}">
      <dgm:prSet phldrT="[Text]"/>
      <dgm:spPr/>
      <dgm:t>
        <a:bodyPr/>
        <a:lstStyle/>
        <a:p>
          <a:r>
            <a:rPr lang="en-US" dirty="0"/>
            <a:t>Relationships</a:t>
          </a:r>
        </a:p>
      </dgm:t>
    </dgm:pt>
    <dgm:pt modelId="{CE16BAF0-A777-4E02-A7E9-5C28B4F380BB}" type="parTrans" cxnId="{FDC8F2F9-10CA-4B8D-AB46-07C012AFC3E6}">
      <dgm:prSet/>
      <dgm:spPr/>
      <dgm:t>
        <a:bodyPr/>
        <a:lstStyle/>
        <a:p>
          <a:endParaRPr lang="en-US"/>
        </a:p>
      </dgm:t>
    </dgm:pt>
    <dgm:pt modelId="{400F629C-2B63-4A07-96A8-6F0BBA846F98}" type="sibTrans" cxnId="{FDC8F2F9-10CA-4B8D-AB46-07C012AFC3E6}">
      <dgm:prSet/>
      <dgm:spPr/>
      <dgm:t>
        <a:bodyPr/>
        <a:lstStyle/>
        <a:p>
          <a:endParaRPr lang="en-US"/>
        </a:p>
      </dgm:t>
    </dgm:pt>
    <dgm:pt modelId="{F513581D-D2CE-4D2B-8471-E1BCF1F2D2C2}">
      <dgm:prSet phldrT="[Text]"/>
      <dgm:spPr/>
      <dgm:t>
        <a:bodyPr/>
        <a:lstStyle/>
        <a:p>
          <a:r>
            <a:rPr lang="en-US" dirty="0"/>
            <a:t>Loans</a:t>
          </a:r>
        </a:p>
      </dgm:t>
    </dgm:pt>
    <dgm:pt modelId="{93297F8A-5200-4BBF-9B0D-CC9BADD68551}" type="parTrans" cxnId="{10C55764-8C62-4BCC-A1CA-A14EDF878EAC}">
      <dgm:prSet/>
      <dgm:spPr/>
      <dgm:t>
        <a:bodyPr/>
        <a:lstStyle/>
        <a:p>
          <a:endParaRPr lang="en-US"/>
        </a:p>
      </dgm:t>
    </dgm:pt>
    <dgm:pt modelId="{C114D089-BA6F-45CB-A68B-0B9AD6669D11}" type="sibTrans" cxnId="{10C55764-8C62-4BCC-A1CA-A14EDF878EAC}">
      <dgm:prSet/>
      <dgm:spPr/>
      <dgm:t>
        <a:bodyPr/>
        <a:lstStyle/>
        <a:p>
          <a:endParaRPr lang="en-US"/>
        </a:p>
      </dgm:t>
    </dgm:pt>
    <dgm:pt modelId="{39501CFD-4340-4CFF-88DC-E9EBE1CD33C1}">
      <dgm:prSet phldrT="[Text]"/>
      <dgm:spPr/>
      <dgm:t>
        <a:bodyPr/>
        <a:lstStyle/>
        <a:p>
          <a:r>
            <a:rPr lang="en-US" dirty="0"/>
            <a:t>Transactions</a:t>
          </a:r>
        </a:p>
      </dgm:t>
    </dgm:pt>
    <dgm:pt modelId="{197A1105-E22C-4BC2-9E55-8FD234C1E968}" type="parTrans" cxnId="{6DB019EB-EAF1-40BF-9F81-3D0F15E1BA7D}">
      <dgm:prSet/>
      <dgm:spPr/>
      <dgm:t>
        <a:bodyPr/>
        <a:lstStyle/>
        <a:p>
          <a:endParaRPr lang="en-US"/>
        </a:p>
      </dgm:t>
    </dgm:pt>
    <dgm:pt modelId="{BEA3D400-84E3-4B7E-B8DA-297F487FD8B7}" type="sibTrans" cxnId="{6DB019EB-EAF1-40BF-9F81-3D0F15E1BA7D}">
      <dgm:prSet/>
      <dgm:spPr/>
      <dgm:t>
        <a:bodyPr/>
        <a:lstStyle/>
        <a:p>
          <a:endParaRPr lang="en-US"/>
        </a:p>
      </dgm:t>
    </dgm:pt>
    <dgm:pt modelId="{C13FC3C4-472E-4242-A5A2-97367E1BADE6}">
      <dgm:prSet phldrT="[Text]"/>
      <dgm:spPr/>
      <dgm:t>
        <a:bodyPr/>
        <a:lstStyle/>
        <a:p>
          <a:r>
            <a:rPr lang="en-US" dirty="0"/>
            <a:t>Shows</a:t>
          </a:r>
        </a:p>
      </dgm:t>
    </dgm:pt>
    <dgm:pt modelId="{D76C3E17-A701-4AD0-8CB5-135A46023562}" type="parTrans" cxnId="{57B9FD57-A38A-48D9-B8B5-9AAD3340FB76}">
      <dgm:prSet/>
      <dgm:spPr/>
      <dgm:t>
        <a:bodyPr/>
        <a:lstStyle/>
        <a:p>
          <a:endParaRPr lang="en-US"/>
        </a:p>
      </dgm:t>
    </dgm:pt>
    <dgm:pt modelId="{DA71AD37-6A7D-43AB-A408-9474EDA8EDC8}" type="sibTrans" cxnId="{57B9FD57-A38A-48D9-B8B5-9AAD3340FB76}">
      <dgm:prSet/>
      <dgm:spPr/>
      <dgm:t>
        <a:bodyPr/>
        <a:lstStyle/>
        <a:p>
          <a:endParaRPr lang="en-US"/>
        </a:p>
      </dgm:t>
    </dgm:pt>
    <dgm:pt modelId="{D4E5C08C-00BA-4D28-9BE9-4BDC5BC38ABC}">
      <dgm:prSet phldrT="[Text]"/>
      <dgm:spPr/>
      <dgm:t>
        <a:bodyPr/>
        <a:lstStyle/>
        <a:p>
          <a:r>
            <a:rPr lang="en-US" dirty="0"/>
            <a:t>Balances in account</a:t>
          </a:r>
        </a:p>
      </dgm:t>
    </dgm:pt>
    <dgm:pt modelId="{23DD9AD9-8B91-46CF-AA4D-C00C7087FB39}" type="parTrans" cxnId="{1779CE5E-8182-43CB-B379-6C3E0F1BF4D6}">
      <dgm:prSet/>
      <dgm:spPr/>
      <dgm:t>
        <a:bodyPr/>
        <a:lstStyle/>
        <a:p>
          <a:endParaRPr lang="en-US"/>
        </a:p>
      </dgm:t>
    </dgm:pt>
    <dgm:pt modelId="{1BB1FF17-6B28-4838-8F0E-5EAC7EF77867}" type="sibTrans" cxnId="{1779CE5E-8182-43CB-B379-6C3E0F1BF4D6}">
      <dgm:prSet/>
      <dgm:spPr/>
      <dgm:t>
        <a:bodyPr/>
        <a:lstStyle/>
        <a:p>
          <a:endParaRPr lang="en-US"/>
        </a:p>
      </dgm:t>
    </dgm:pt>
    <dgm:pt modelId="{8094ACFE-C088-46C6-B173-3AD2E62A810B}">
      <dgm:prSet phldrT="[Text]"/>
      <dgm:spPr/>
      <dgm:t>
        <a:bodyPr/>
        <a:lstStyle/>
        <a:p>
          <a:r>
            <a:rPr lang="en-US" dirty="0"/>
            <a:t>Cards</a:t>
          </a:r>
        </a:p>
      </dgm:t>
    </dgm:pt>
    <dgm:pt modelId="{EEE3EE48-4475-4396-961A-D128964543C1}" type="parTrans" cxnId="{DCABD433-1398-4541-8ADC-08C3EFF4EB5F}">
      <dgm:prSet/>
      <dgm:spPr/>
      <dgm:t>
        <a:bodyPr/>
        <a:lstStyle/>
        <a:p>
          <a:endParaRPr lang="en-US"/>
        </a:p>
      </dgm:t>
    </dgm:pt>
    <dgm:pt modelId="{52B2FFF5-1942-4593-AB94-341E7E0284F8}" type="sibTrans" cxnId="{DCABD433-1398-4541-8ADC-08C3EFF4EB5F}">
      <dgm:prSet/>
      <dgm:spPr/>
      <dgm:t>
        <a:bodyPr/>
        <a:lstStyle/>
        <a:p>
          <a:endParaRPr lang="en-US"/>
        </a:p>
      </dgm:t>
    </dgm:pt>
    <dgm:pt modelId="{FA82ECFF-53B9-47D5-BAE8-DFBBE2F32164}">
      <dgm:prSet phldrT="[Text]"/>
      <dgm:spPr/>
      <dgm:t>
        <a:bodyPr/>
        <a:lstStyle/>
        <a:p>
          <a:r>
            <a:rPr lang="en-US" dirty="0"/>
            <a:t>Manage</a:t>
          </a:r>
        </a:p>
      </dgm:t>
    </dgm:pt>
    <dgm:pt modelId="{3872C73E-5EA1-4C64-8EE2-0979003EDF50}" type="parTrans" cxnId="{5D3534F8-9CE9-44A6-9E03-8FBF3CBE60D7}">
      <dgm:prSet/>
      <dgm:spPr/>
      <dgm:t>
        <a:bodyPr/>
        <a:lstStyle/>
        <a:p>
          <a:endParaRPr lang="en-US"/>
        </a:p>
      </dgm:t>
    </dgm:pt>
    <dgm:pt modelId="{F5419A69-AB15-4DF7-A83F-BC5076D3BD90}" type="sibTrans" cxnId="{5D3534F8-9CE9-44A6-9E03-8FBF3CBE60D7}">
      <dgm:prSet/>
      <dgm:spPr/>
      <dgm:t>
        <a:bodyPr/>
        <a:lstStyle/>
        <a:p>
          <a:endParaRPr lang="en-US"/>
        </a:p>
      </dgm:t>
    </dgm:pt>
    <dgm:pt modelId="{C6C790FB-9832-4493-9800-A20654989D10}">
      <dgm:prSet phldrT="[Text]"/>
      <dgm:spPr/>
      <dgm:t>
        <a:bodyPr/>
        <a:lstStyle/>
        <a:p>
          <a:r>
            <a:rPr lang="en-US" dirty="0"/>
            <a:t>Personal Account and Benefits</a:t>
          </a:r>
        </a:p>
      </dgm:t>
    </dgm:pt>
    <dgm:pt modelId="{BB344240-2567-4845-AB91-F411F61C3975}" type="parTrans" cxnId="{7D7AA55B-7D46-4C27-B189-CEF3051BF83A}">
      <dgm:prSet/>
      <dgm:spPr/>
      <dgm:t>
        <a:bodyPr/>
        <a:lstStyle/>
        <a:p>
          <a:endParaRPr lang="en-US"/>
        </a:p>
      </dgm:t>
    </dgm:pt>
    <dgm:pt modelId="{BF1993E0-B818-4E5E-9DE0-9686811DE689}" type="sibTrans" cxnId="{7D7AA55B-7D46-4C27-B189-CEF3051BF83A}">
      <dgm:prSet/>
      <dgm:spPr/>
      <dgm:t>
        <a:bodyPr/>
        <a:lstStyle/>
        <a:p>
          <a:endParaRPr lang="en-US"/>
        </a:p>
      </dgm:t>
    </dgm:pt>
    <dgm:pt modelId="{0B63860F-76D3-4A8D-8433-5A0B3B167295}" type="pres">
      <dgm:prSet presAssocID="{6C1F7D46-F660-42B3-93EF-026743133E9F}" presName="theList" presStyleCnt="0">
        <dgm:presLayoutVars>
          <dgm:dir/>
          <dgm:animLvl val="lvl"/>
          <dgm:resizeHandles val="exact"/>
        </dgm:presLayoutVars>
      </dgm:prSet>
      <dgm:spPr/>
    </dgm:pt>
    <dgm:pt modelId="{E5B3A214-DF19-4EBF-8C4E-100446BB5B99}" type="pres">
      <dgm:prSet presAssocID="{88E11BEF-4723-444C-AB2E-F3F5469C7BF2}" presName="compNode" presStyleCnt="0"/>
      <dgm:spPr/>
    </dgm:pt>
    <dgm:pt modelId="{BF85FD54-69E8-48ED-B7F0-05EDF3D11E3C}" type="pres">
      <dgm:prSet presAssocID="{88E11BEF-4723-444C-AB2E-F3F5469C7BF2}" presName="aNode" presStyleLbl="bgShp" presStyleIdx="0" presStyleCnt="5"/>
      <dgm:spPr/>
    </dgm:pt>
    <dgm:pt modelId="{5D4F8F18-8BA8-408E-9EA7-E47A432FC39F}" type="pres">
      <dgm:prSet presAssocID="{88E11BEF-4723-444C-AB2E-F3F5469C7BF2}" presName="textNode" presStyleLbl="bgShp" presStyleIdx="0" presStyleCnt="5"/>
      <dgm:spPr/>
    </dgm:pt>
    <dgm:pt modelId="{5390E736-05B8-40BE-9BC7-8D92DC8E277F}" type="pres">
      <dgm:prSet presAssocID="{88E11BEF-4723-444C-AB2E-F3F5469C7BF2}" presName="compChildNode" presStyleCnt="0"/>
      <dgm:spPr/>
    </dgm:pt>
    <dgm:pt modelId="{3A954D65-BA96-48DC-99AA-95B7C6142AEF}" type="pres">
      <dgm:prSet presAssocID="{88E11BEF-4723-444C-AB2E-F3F5469C7BF2}" presName="theInnerList" presStyleCnt="0"/>
      <dgm:spPr/>
    </dgm:pt>
    <dgm:pt modelId="{0888C69B-B873-4DB9-B150-D0ED2006E02A}" type="pres">
      <dgm:prSet presAssocID="{6B6696E7-CB0E-49B0-A850-9DE4C5E3F2D3}" presName="childNode" presStyleLbl="node1" presStyleIdx="0" presStyleCnt="9">
        <dgm:presLayoutVars>
          <dgm:bulletEnabled val="1"/>
        </dgm:presLayoutVars>
      </dgm:prSet>
      <dgm:spPr/>
    </dgm:pt>
    <dgm:pt modelId="{30374EE2-A37C-4B47-AF0D-C1FB583A0537}" type="pres">
      <dgm:prSet presAssocID="{6B6696E7-CB0E-49B0-A850-9DE4C5E3F2D3}" presName="aSpace2" presStyleCnt="0"/>
      <dgm:spPr/>
    </dgm:pt>
    <dgm:pt modelId="{97B83FCC-2386-451B-8FE4-0FCF148DDF1B}" type="pres">
      <dgm:prSet presAssocID="{E0BBC934-9DEE-49EC-B361-060F28F242AB}" presName="childNode" presStyleLbl="node1" presStyleIdx="1" presStyleCnt="9">
        <dgm:presLayoutVars>
          <dgm:bulletEnabled val="1"/>
        </dgm:presLayoutVars>
      </dgm:prSet>
      <dgm:spPr/>
    </dgm:pt>
    <dgm:pt modelId="{08C11130-7CD9-4271-8B24-34D9C1F78493}" type="pres">
      <dgm:prSet presAssocID="{E0BBC934-9DEE-49EC-B361-060F28F242AB}" presName="aSpace2" presStyleCnt="0"/>
      <dgm:spPr/>
    </dgm:pt>
    <dgm:pt modelId="{3B9AD07F-C9A5-4E6B-9E7E-99D39DDADAA6}" type="pres">
      <dgm:prSet presAssocID="{39501CFD-4340-4CFF-88DC-E9EBE1CD33C1}" presName="childNode" presStyleLbl="node1" presStyleIdx="2" presStyleCnt="9">
        <dgm:presLayoutVars>
          <dgm:bulletEnabled val="1"/>
        </dgm:presLayoutVars>
      </dgm:prSet>
      <dgm:spPr/>
    </dgm:pt>
    <dgm:pt modelId="{3F585181-C6C5-4062-A3AF-FBD41CBD3B9C}" type="pres">
      <dgm:prSet presAssocID="{88E11BEF-4723-444C-AB2E-F3F5469C7BF2}" presName="aSpace" presStyleCnt="0"/>
      <dgm:spPr/>
    </dgm:pt>
    <dgm:pt modelId="{7D059BD7-4FDD-46CE-8D1B-3E5ABB83AE65}" type="pres">
      <dgm:prSet presAssocID="{8A87B6FC-65A3-4571-BDC3-490669E94486}" presName="compNode" presStyleCnt="0"/>
      <dgm:spPr/>
    </dgm:pt>
    <dgm:pt modelId="{A392D62A-30B9-4DDD-976F-85BF0FE2C97A}" type="pres">
      <dgm:prSet presAssocID="{8A87B6FC-65A3-4571-BDC3-490669E94486}" presName="aNode" presStyleLbl="bgShp" presStyleIdx="1" presStyleCnt="5"/>
      <dgm:spPr/>
    </dgm:pt>
    <dgm:pt modelId="{A604E613-8AB6-4E0B-A137-36EFC046181F}" type="pres">
      <dgm:prSet presAssocID="{8A87B6FC-65A3-4571-BDC3-490669E94486}" presName="textNode" presStyleLbl="bgShp" presStyleIdx="1" presStyleCnt="5"/>
      <dgm:spPr/>
    </dgm:pt>
    <dgm:pt modelId="{3351F33B-CDBA-40DA-A09B-2813C678AC1E}" type="pres">
      <dgm:prSet presAssocID="{8A87B6FC-65A3-4571-BDC3-490669E94486}" presName="compChildNode" presStyleCnt="0"/>
      <dgm:spPr/>
    </dgm:pt>
    <dgm:pt modelId="{FDA4B7EE-410D-4EBA-8987-F41E4938476F}" type="pres">
      <dgm:prSet presAssocID="{8A87B6FC-65A3-4571-BDC3-490669E94486}" presName="theInnerList" presStyleCnt="0"/>
      <dgm:spPr/>
    </dgm:pt>
    <dgm:pt modelId="{CCD9E4DE-F76F-44E9-B21F-5F58A4D13548}" type="pres">
      <dgm:prSet presAssocID="{BD76937F-FDDB-4D3B-BF76-7851B6148CC3}" presName="childNode" presStyleLbl="node1" presStyleIdx="3" presStyleCnt="9">
        <dgm:presLayoutVars>
          <dgm:bulletEnabled val="1"/>
        </dgm:presLayoutVars>
      </dgm:prSet>
      <dgm:spPr/>
    </dgm:pt>
    <dgm:pt modelId="{D4944EEA-030D-42E1-80AE-3D76395014A3}" type="pres">
      <dgm:prSet presAssocID="{8A87B6FC-65A3-4571-BDC3-490669E94486}" presName="aSpace" presStyleCnt="0"/>
      <dgm:spPr/>
    </dgm:pt>
    <dgm:pt modelId="{C40D883E-6F98-448A-9C8B-D22B5F2BD000}" type="pres">
      <dgm:prSet presAssocID="{10C03E02-FE5A-4529-BB1E-C21EB37AA795}" presName="compNode" presStyleCnt="0"/>
      <dgm:spPr/>
    </dgm:pt>
    <dgm:pt modelId="{9CFF441C-5B18-428A-BD18-EB0BD51152DD}" type="pres">
      <dgm:prSet presAssocID="{10C03E02-FE5A-4529-BB1E-C21EB37AA795}" presName="aNode" presStyleLbl="bgShp" presStyleIdx="2" presStyleCnt="5"/>
      <dgm:spPr/>
    </dgm:pt>
    <dgm:pt modelId="{913CE9BA-36B9-4B52-9E51-AE84ADA250F7}" type="pres">
      <dgm:prSet presAssocID="{10C03E02-FE5A-4529-BB1E-C21EB37AA795}" presName="textNode" presStyleLbl="bgShp" presStyleIdx="2" presStyleCnt="5"/>
      <dgm:spPr/>
    </dgm:pt>
    <dgm:pt modelId="{AF67877A-8434-482B-8983-FD332CDDDDB3}" type="pres">
      <dgm:prSet presAssocID="{10C03E02-FE5A-4529-BB1E-C21EB37AA795}" presName="compChildNode" presStyleCnt="0"/>
      <dgm:spPr/>
    </dgm:pt>
    <dgm:pt modelId="{FFDFB5C0-FE72-4654-924C-47E0C2789011}" type="pres">
      <dgm:prSet presAssocID="{10C03E02-FE5A-4529-BB1E-C21EB37AA795}" presName="theInnerList" presStyleCnt="0"/>
      <dgm:spPr/>
    </dgm:pt>
    <dgm:pt modelId="{EAD74108-B4C1-4952-B48F-14AA53D76BAF}" type="pres">
      <dgm:prSet presAssocID="{D4E5C08C-00BA-4D28-9BE9-4BDC5BC38ABC}" presName="childNode" presStyleLbl="node1" presStyleIdx="4" presStyleCnt="9">
        <dgm:presLayoutVars>
          <dgm:bulletEnabled val="1"/>
        </dgm:presLayoutVars>
      </dgm:prSet>
      <dgm:spPr/>
    </dgm:pt>
    <dgm:pt modelId="{0BB36793-0F64-4BA1-9E85-28A3E07B279F}" type="pres">
      <dgm:prSet presAssocID="{10C03E02-FE5A-4529-BB1E-C21EB37AA795}" presName="aSpace" presStyleCnt="0"/>
      <dgm:spPr/>
    </dgm:pt>
    <dgm:pt modelId="{577DD9F9-6D68-483D-A742-3ED52E535329}" type="pres">
      <dgm:prSet presAssocID="{FA82ECFF-53B9-47D5-BAE8-DFBBE2F32164}" presName="compNode" presStyleCnt="0"/>
      <dgm:spPr/>
    </dgm:pt>
    <dgm:pt modelId="{01BB1856-2216-47A6-82B2-CFEFD8955AC6}" type="pres">
      <dgm:prSet presAssocID="{FA82ECFF-53B9-47D5-BAE8-DFBBE2F32164}" presName="aNode" presStyleLbl="bgShp" presStyleIdx="3" presStyleCnt="5"/>
      <dgm:spPr/>
    </dgm:pt>
    <dgm:pt modelId="{E964D86A-59CE-4CBF-B235-15C8C61C55C1}" type="pres">
      <dgm:prSet presAssocID="{FA82ECFF-53B9-47D5-BAE8-DFBBE2F32164}" presName="textNode" presStyleLbl="bgShp" presStyleIdx="3" presStyleCnt="5"/>
      <dgm:spPr/>
    </dgm:pt>
    <dgm:pt modelId="{CC6DA254-9313-4912-B7BF-BAF139AA28F1}" type="pres">
      <dgm:prSet presAssocID="{FA82ECFF-53B9-47D5-BAE8-DFBBE2F32164}" presName="compChildNode" presStyleCnt="0"/>
      <dgm:spPr/>
    </dgm:pt>
    <dgm:pt modelId="{9EB97D70-64F1-4259-8EA8-34FE9C72EFCD}" type="pres">
      <dgm:prSet presAssocID="{FA82ECFF-53B9-47D5-BAE8-DFBBE2F32164}" presName="theInnerList" presStyleCnt="0"/>
      <dgm:spPr/>
    </dgm:pt>
    <dgm:pt modelId="{47C5A3DD-516C-441A-A267-D78806011E55}" type="pres">
      <dgm:prSet presAssocID="{C6C790FB-9832-4493-9800-A20654989D10}" presName="childNode" presStyleLbl="node1" presStyleIdx="5" presStyleCnt="9">
        <dgm:presLayoutVars>
          <dgm:bulletEnabled val="1"/>
        </dgm:presLayoutVars>
      </dgm:prSet>
      <dgm:spPr/>
    </dgm:pt>
    <dgm:pt modelId="{300A6BAE-2A36-4D57-864C-016E92879F10}" type="pres">
      <dgm:prSet presAssocID="{FA82ECFF-53B9-47D5-BAE8-DFBBE2F32164}" presName="aSpace" presStyleCnt="0"/>
      <dgm:spPr/>
    </dgm:pt>
    <dgm:pt modelId="{EA4A23AF-AE58-44E0-8FB9-F3E81F8BD515}" type="pres">
      <dgm:prSet presAssocID="{C13FC3C4-472E-4242-A5A2-97367E1BADE6}" presName="compNode" presStyleCnt="0"/>
      <dgm:spPr/>
    </dgm:pt>
    <dgm:pt modelId="{550BBE28-8E56-4092-A4F9-BAD61A2EF512}" type="pres">
      <dgm:prSet presAssocID="{C13FC3C4-472E-4242-A5A2-97367E1BADE6}" presName="aNode" presStyleLbl="bgShp" presStyleIdx="4" presStyleCnt="5"/>
      <dgm:spPr/>
    </dgm:pt>
    <dgm:pt modelId="{59A65462-A0AF-4E9A-B22A-CBB83EFCDA48}" type="pres">
      <dgm:prSet presAssocID="{C13FC3C4-472E-4242-A5A2-97367E1BADE6}" presName="textNode" presStyleLbl="bgShp" presStyleIdx="4" presStyleCnt="5"/>
      <dgm:spPr/>
    </dgm:pt>
    <dgm:pt modelId="{BFF9E1A1-729C-4564-A47D-82201773D927}" type="pres">
      <dgm:prSet presAssocID="{C13FC3C4-472E-4242-A5A2-97367E1BADE6}" presName="compChildNode" presStyleCnt="0"/>
      <dgm:spPr/>
    </dgm:pt>
    <dgm:pt modelId="{34C6E337-7210-443E-8BF8-89CB1A684888}" type="pres">
      <dgm:prSet presAssocID="{C13FC3C4-472E-4242-A5A2-97367E1BADE6}" presName="theInnerList" presStyleCnt="0"/>
      <dgm:spPr/>
    </dgm:pt>
    <dgm:pt modelId="{41241F16-9908-4A17-B267-BA9B4BAD7EB2}" type="pres">
      <dgm:prSet presAssocID="{996A2279-E3D8-4461-9A34-B072E58241AB}" presName="childNode" presStyleLbl="node1" presStyleIdx="6" presStyleCnt="9">
        <dgm:presLayoutVars>
          <dgm:bulletEnabled val="1"/>
        </dgm:presLayoutVars>
      </dgm:prSet>
      <dgm:spPr/>
    </dgm:pt>
    <dgm:pt modelId="{8C901E56-DB67-44E8-BA00-C3BE39757FE1}" type="pres">
      <dgm:prSet presAssocID="{996A2279-E3D8-4461-9A34-B072E58241AB}" presName="aSpace2" presStyleCnt="0"/>
      <dgm:spPr/>
    </dgm:pt>
    <dgm:pt modelId="{F71A320F-5D9E-43AC-924F-10E39F13F1F7}" type="pres">
      <dgm:prSet presAssocID="{F513581D-D2CE-4D2B-8471-E1BCF1F2D2C2}" presName="childNode" presStyleLbl="node1" presStyleIdx="7" presStyleCnt="9">
        <dgm:presLayoutVars>
          <dgm:bulletEnabled val="1"/>
        </dgm:presLayoutVars>
      </dgm:prSet>
      <dgm:spPr/>
    </dgm:pt>
    <dgm:pt modelId="{FAC6036A-9A1E-4486-88C8-AC0A96D539A8}" type="pres">
      <dgm:prSet presAssocID="{F513581D-D2CE-4D2B-8471-E1BCF1F2D2C2}" presName="aSpace2" presStyleCnt="0"/>
      <dgm:spPr/>
    </dgm:pt>
    <dgm:pt modelId="{4257AA39-A5FB-4877-9010-C67FE5ADB276}" type="pres">
      <dgm:prSet presAssocID="{8094ACFE-C088-46C6-B173-3AD2E62A810B}" presName="childNode" presStyleLbl="node1" presStyleIdx="8" presStyleCnt="9">
        <dgm:presLayoutVars>
          <dgm:bulletEnabled val="1"/>
        </dgm:presLayoutVars>
      </dgm:prSet>
      <dgm:spPr/>
    </dgm:pt>
  </dgm:ptLst>
  <dgm:cxnLst>
    <dgm:cxn modelId="{37016C0E-6904-4046-9F42-EB550DA868E3}" type="presOf" srcId="{8A87B6FC-65A3-4571-BDC3-490669E94486}" destId="{A392D62A-30B9-4DDD-976F-85BF0FE2C97A}" srcOrd="0" destOrd="0" presId="urn:microsoft.com/office/officeart/2005/8/layout/lProcess2"/>
    <dgm:cxn modelId="{B24CB817-E991-448E-9F08-09CD2229CEE1}" srcId="{88E11BEF-4723-444C-AB2E-F3F5469C7BF2}" destId="{6B6696E7-CB0E-49B0-A850-9DE4C5E3F2D3}" srcOrd="0" destOrd="0" parTransId="{F026D818-15D9-4AAD-BC88-EF273875A5B3}" sibTransId="{A3C4DC33-4846-4E40-8A6E-02F51B0A5087}"/>
    <dgm:cxn modelId="{D54E1E28-BDD2-48B7-8DA7-917C1232A388}" type="presOf" srcId="{39501CFD-4340-4CFF-88DC-E9EBE1CD33C1}" destId="{3B9AD07F-C9A5-4E6B-9E7E-99D39DDADAA6}" srcOrd="0" destOrd="0" presId="urn:microsoft.com/office/officeart/2005/8/layout/lProcess2"/>
    <dgm:cxn modelId="{C5CB462A-DEBE-4A62-937F-C988F5E0ED02}" type="presOf" srcId="{F513581D-D2CE-4D2B-8471-E1BCF1F2D2C2}" destId="{F71A320F-5D9E-43AC-924F-10E39F13F1F7}" srcOrd="0" destOrd="0" presId="urn:microsoft.com/office/officeart/2005/8/layout/lProcess2"/>
    <dgm:cxn modelId="{9E032C2B-726F-4C0E-8422-8D502B5E4FBE}" type="presOf" srcId="{8094ACFE-C088-46C6-B173-3AD2E62A810B}" destId="{4257AA39-A5FB-4877-9010-C67FE5ADB276}" srcOrd="0" destOrd="0" presId="urn:microsoft.com/office/officeart/2005/8/layout/lProcess2"/>
    <dgm:cxn modelId="{B2987532-45B6-43B0-80E0-48EBBDAA1781}" type="presOf" srcId="{6C1F7D46-F660-42B3-93EF-026743133E9F}" destId="{0B63860F-76D3-4A8D-8433-5A0B3B167295}" srcOrd="0" destOrd="0" presId="urn:microsoft.com/office/officeart/2005/8/layout/lProcess2"/>
    <dgm:cxn modelId="{25FBA733-5413-4EE8-BC5A-3C7C7AD7F649}" srcId="{6C1F7D46-F660-42B3-93EF-026743133E9F}" destId="{10C03E02-FE5A-4529-BB1E-C21EB37AA795}" srcOrd="2" destOrd="0" parTransId="{23D6AC3F-8015-432E-BA5B-6D7D02BD90D6}" sibTransId="{37252F51-7BB2-452D-A0E8-883FA5CFEB4F}"/>
    <dgm:cxn modelId="{DCABD433-1398-4541-8ADC-08C3EFF4EB5F}" srcId="{C13FC3C4-472E-4242-A5A2-97367E1BADE6}" destId="{8094ACFE-C088-46C6-B173-3AD2E62A810B}" srcOrd="2" destOrd="0" parTransId="{EEE3EE48-4475-4396-961A-D128964543C1}" sibTransId="{52B2FFF5-1942-4593-AB94-341E7E0284F8}"/>
    <dgm:cxn modelId="{626E1640-9FB0-4FE7-9E94-F2D7CF4598E9}" srcId="{6C1F7D46-F660-42B3-93EF-026743133E9F}" destId="{8A87B6FC-65A3-4571-BDC3-490669E94486}" srcOrd="1" destOrd="0" parTransId="{71A59278-009B-4009-8A02-27B1044F672D}" sibTransId="{B279AC12-9660-42C9-A590-8778B1BDEF7C}"/>
    <dgm:cxn modelId="{07424140-9B7E-47D6-B75A-1033088519E8}" type="presOf" srcId="{C6C790FB-9832-4493-9800-A20654989D10}" destId="{47C5A3DD-516C-441A-A267-D78806011E55}" srcOrd="0" destOrd="0" presId="urn:microsoft.com/office/officeart/2005/8/layout/lProcess2"/>
    <dgm:cxn modelId="{FE264D5B-6981-4175-A686-59FB3704EEA3}" type="presOf" srcId="{10C03E02-FE5A-4529-BB1E-C21EB37AA795}" destId="{913CE9BA-36B9-4B52-9E51-AE84ADA250F7}" srcOrd="1" destOrd="0" presId="urn:microsoft.com/office/officeart/2005/8/layout/lProcess2"/>
    <dgm:cxn modelId="{7D7AA55B-7D46-4C27-B189-CEF3051BF83A}" srcId="{FA82ECFF-53B9-47D5-BAE8-DFBBE2F32164}" destId="{C6C790FB-9832-4493-9800-A20654989D10}" srcOrd="0" destOrd="0" parTransId="{BB344240-2567-4845-AB91-F411F61C3975}" sibTransId="{BF1993E0-B818-4E5E-9DE0-9686811DE689}"/>
    <dgm:cxn modelId="{1779CE5E-8182-43CB-B379-6C3E0F1BF4D6}" srcId="{10C03E02-FE5A-4529-BB1E-C21EB37AA795}" destId="{D4E5C08C-00BA-4D28-9BE9-4BDC5BC38ABC}" srcOrd="0" destOrd="0" parTransId="{23DD9AD9-8B91-46CF-AA4D-C00C7087FB39}" sibTransId="{1BB1FF17-6B28-4838-8F0E-5EAC7EF77867}"/>
    <dgm:cxn modelId="{10C55764-8C62-4BCC-A1CA-A14EDF878EAC}" srcId="{C13FC3C4-472E-4242-A5A2-97367E1BADE6}" destId="{F513581D-D2CE-4D2B-8471-E1BCF1F2D2C2}" srcOrd="1" destOrd="0" parTransId="{93297F8A-5200-4BBF-9B0D-CC9BADD68551}" sibTransId="{C114D089-BA6F-45CB-A68B-0B9AD6669D11}"/>
    <dgm:cxn modelId="{E723A74F-248B-4BF1-A7E2-DFA3DFF86A0D}" type="presOf" srcId="{8A87B6FC-65A3-4571-BDC3-490669E94486}" destId="{A604E613-8AB6-4E0B-A137-36EFC046181F}" srcOrd="1" destOrd="0" presId="urn:microsoft.com/office/officeart/2005/8/layout/lProcess2"/>
    <dgm:cxn modelId="{9C42A571-3DF4-4508-A4E5-294D4D954713}" type="presOf" srcId="{C13FC3C4-472E-4242-A5A2-97367E1BADE6}" destId="{550BBE28-8E56-4092-A4F9-BAD61A2EF512}" srcOrd="0" destOrd="0" presId="urn:microsoft.com/office/officeart/2005/8/layout/lProcess2"/>
    <dgm:cxn modelId="{39E9B251-7F95-4799-AD5D-0D7C12027B6D}" srcId="{88E11BEF-4723-444C-AB2E-F3F5469C7BF2}" destId="{E0BBC934-9DEE-49EC-B361-060F28F242AB}" srcOrd="1" destOrd="0" parTransId="{43716445-CD62-4BF0-80E3-4F387397DEFF}" sibTransId="{8AFB2B48-C68E-48D1-910C-A620039CB06F}"/>
    <dgm:cxn modelId="{D8264672-5FE7-4028-8A32-29ACE89AAB9A}" type="presOf" srcId="{88E11BEF-4723-444C-AB2E-F3F5469C7BF2}" destId="{5D4F8F18-8BA8-408E-9EA7-E47A432FC39F}" srcOrd="1" destOrd="0" presId="urn:microsoft.com/office/officeart/2005/8/layout/lProcess2"/>
    <dgm:cxn modelId="{2B2C8E74-5C44-49E7-A154-8B8DA7ED6BC1}" type="presOf" srcId="{C13FC3C4-472E-4242-A5A2-97367E1BADE6}" destId="{59A65462-A0AF-4E9A-B22A-CBB83EFCDA48}" srcOrd="1" destOrd="0" presId="urn:microsoft.com/office/officeart/2005/8/layout/lProcess2"/>
    <dgm:cxn modelId="{57B9FD57-A38A-48D9-B8B5-9AAD3340FB76}" srcId="{6C1F7D46-F660-42B3-93EF-026743133E9F}" destId="{C13FC3C4-472E-4242-A5A2-97367E1BADE6}" srcOrd="4" destOrd="0" parTransId="{D76C3E17-A701-4AD0-8CB5-135A46023562}" sibTransId="{DA71AD37-6A7D-43AB-A408-9474EDA8EDC8}"/>
    <dgm:cxn modelId="{AFF1969D-519B-42E0-A56C-0AC2FA3ECAF1}" srcId="{8A87B6FC-65A3-4571-BDC3-490669E94486}" destId="{BD76937F-FDDB-4D3B-BF76-7851B6148CC3}" srcOrd="0" destOrd="0" parTransId="{BF3CD9CF-D036-48E4-873E-29AD68A0AD6E}" sibTransId="{66149179-5445-4FD7-9602-DF060B0D87AB}"/>
    <dgm:cxn modelId="{71DBAE9F-D1D0-4CBD-9DC6-13B293CDEE8A}" srcId="{6C1F7D46-F660-42B3-93EF-026743133E9F}" destId="{88E11BEF-4723-444C-AB2E-F3F5469C7BF2}" srcOrd="0" destOrd="0" parTransId="{E3977EBC-40A8-4DA0-BBD6-214344DA4361}" sibTransId="{FC0DD2B9-4647-4126-8D92-C648D8F7F429}"/>
    <dgm:cxn modelId="{5A3D18A0-B47C-4CC0-97DB-1A0C6FBE6C29}" type="presOf" srcId="{6B6696E7-CB0E-49B0-A850-9DE4C5E3F2D3}" destId="{0888C69B-B873-4DB9-B150-D0ED2006E02A}" srcOrd="0" destOrd="0" presId="urn:microsoft.com/office/officeart/2005/8/layout/lProcess2"/>
    <dgm:cxn modelId="{EF75ACA4-021C-4842-839B-BAAAE3610AB0}" type="presOf" srcId="{10C03E02-FE5A-4529-BB1E-C21EB37AA795}" destId="{9CFF441C-5B18-428A-BD18-EB0BD51152DD}" srcOrd="0" destOrd="0" presId="urn:microsoft.com/office/officeart/2005/8/layout/lProcess2"/>
    <dgm:cxn modelId="{87635FA6-B328-439A-B9F5-647171AEF0D3}" type="presOf" srcId="{E0BBC934-9DEE-49EC-B361-060F28F242AB}" destId="{97B83FCC-2386-451B-8FE4-0FCF148DDF1B}" srcOrd="0" destOrd="0" presId="urn:microsoft.com/office/officeart/2005/8/layout/lProcess2"/>
    <dgm:cxn modelId="{04F4E3AB-D5E5-4D5B-8D49-C9A1359F7770}" type="presOf" srcId="{FA82ECFF-53B9-47D5-BAE8-DFBBE2F32164}" destId="{E964D86A-59CE-4CBF-B235-15C8C61C55C1}" srcOrd="1" destOrd="0" presId="urn:microsoft.com/office/officeart/2005/8/layout/lProcess2"/>
    <dgm:cxn modelId="{6276ADC9-73D9-4FA1-A4E6-6253AA536D61}" type="presOf" srcId="{D4E5C08C-00BA-4D28-9BE9-4BDC5BC38ABC}" destId="{EAD74108-B4C1-4952-B48F-14AA53D76BAF}" srcOrd="0" destOrd="0" presId="urn:microsoft.com/office/officeart/2005/8/layout/lProcess2"/>
    <dgm:cxn modelId="{D9836DD2-617F-4F98-BD00-8A4ACDAC9D60}" type="presOf" srcId="{BD76937F-FDDB-4D3B-BF76-7851B6148CC3}" destId="{CCD9E4DE-F76F-44E9-B21F-5F58A4D13548}" srcOrd="0" destOrd="0" presId="urn:microsoft.com/office/officeart/2005/8/layout/lProcess2"/>
    <dgm:cxn modelId="{48AFA4E0-BEAB-4B06-A61B-AA46B9EAB38A}" type="presOf" srcId="{88E11BEF-4723-444C-AB2E-F3F5469C7BF2}" destId="{BF85FD54-69E8-48ED-B7F0-05EDF3D11E3C}" srcOrd="0" destOrd="0" presId="urn:microsoft.com/office/officeart/2005/8/layout/lProcess2"/>
    <dgm:cxn modelId="{80B0E6E6-BB84-4993-84A8-6254BB7F0586}" type="presOf" srcId="{996A2279-E3D8-4461-9A34-B072E58241AB}" destId="{41241F16-9908-4A17-B267-BA9B4BAD7EB2}" srcOrd="0" destOrd="0" presId="urn:microsoft.com/office/officeart/2005/8/layout/lProcess2"/>
    <dgm:cxn modelId="{6DB019EB-EAF1-40BF-9F81-3D0F15E1BA7D}" srcId="{88E11BEF-4723-444C-AB2E-F3F5469C7BF2}" destId="{39501CFD-4340-4CFF-88DC-E9EBE1CD33C1}" srcOrd="2" destOrd="0" parTransId="{197A1105-E22C-4BC2-9E55-8FD234C1E968}" sibTransId="{BEA3D400-84E3-4B7E-B8DA-297F487FD8B7}"/>
    <dgm:cxn modelId="{5D3534F8-9CE9-44A6-9E03-8FBF3CBE60D7}" srcId="{6C1F7D46-F660-42B3-93EF-026743133E9F}" destId="{FA82ECFF-53B9-47D5-BAE8-DFBBE2F32164}" srcOrd="3" destOrd="0" parTransId="{3872C73E-5EA1-4C64-8EE2-0979003EDF50}" sibTransId="{F5419A69-AB15-4DF7-A83F-BC5076D3BD90}"/>
    <dgm:cxn modelId="{FDC8F2F9-10CA-4B8D-AB46-07C012AFC3E6}" srcId="{C13FC3C4-472E-4242-A5A2-97367E1BADE6}" destId="{996A2279-E3D8-4461-9A34-B072E58241AB}" srcOrd="0" destOrd="0" parTransId="{CE16BAF0-A777-4E02-A7E9-5C28B4F380BB}" sibTransId="{400F629C-2B63-4A07-96A8-6F0BBA846F98}"/>
    <dgm:cxn modelId="{E44521FC-41A4-4698-B5C0-1A296E75E90D}" type="presOf" srcId="{FA82ECFF-53B9-47D5-BAE8-DFBBE2F32164}" destId="{01BB1856-2216-47A6-82B2-CFEFD8955AC6}" srcOrd="0" destOrd="0" presId="urn:microsoft.com/office/officeart/2005/8/layout/lProcess2"/>
    <dgm:cxn modelId="{B693FBC6-87CF-47D5-99C3-D381733E742F}" type="presParOf" srcId="{0B63860F-76D3-4A8D-8433-5A0B3B167295}" destId="{E5B3A214-DF19-4EBF-8C4E-100446BB5B99}" srcOrd="0" destOrd="0" presId="urn:microsoft.com/office/officeart/2005/8/layout/lProcess2"/>
    <dgm:cxn modelId="{D155A8E0-7CE0-45EF-AD8D-9CC374FE718C}" type="presParOf" srcId="{E5B3A214-DF19-4EBF-8C4E-100446BB5B99}" destId="{BF85FD54-69E8-48ED-B7F0-05EDF3D11E3C}" srcOrd="0" destOrd="0" presId="urn:microsoft.com/office/officeart/2005/8/layout/lProcess2"/>
    <dgm:cxn modelId="{F45D8AF8-882F-4383-B0E6-4F6FDECF5443}" type="presParOf" srcId="{E5B3A214-DF19-4EBF-8C4E-100446BB5B99}" destId="{5D4F8F18-8BA8-408E-9EA7-E47A432FC39F}" srcOrd="1" destOrd="0" presId="urn:microsoft.com/office/officeart/2005/8/layout/lProcess2"/>
    <dgm:cxn modelId="{084DD51B-1137-44EF-9D21-ACCB92A560ED}" type="presParOf" srcId="{E5B3A214-DF19-4EBF-8C4E-100446BB5B99}" destId="{5390E736-05B8-40BE-9BC7-8D92DC8E277F}" srcOrd="2" destOrd="0" presId="urn:microsoft.com/office/officeart/2005/8/layout/lProcess2"/>
    <dgm:cxn modelId="{79378641-D81E-479B-B66A-0F958C7C4DB9}" type="presParOf" srcId="{5390E736-05B8-40BE-9BC7-8D92DC8E277F}" destId="{3A954D65-BA96-48DC-99AA-95B7C6142AEF}" srcOrd="0" destOrd="0" presId="urn:microsoft.com/office/officeart/2005/8/layout/lProcess2"/>
    <dgm:cxn modelId="{6317EB2F-3000-4603-B46E-B6556CE2C8CE}" type="presParOf" srcId="{3A954D65-BA96-48DC-99AA-95B7C6142AEF}" destId="{0888C69B-B873-4DB9-B150-D0ED2006E02A}" srcOrd="0" destOrd="0" presId="urn:microsoft.com/office/officeart/2005/8/layout/lProcess2"/>
    <dgm:cxn modelId="{12988D4D-0AFE-464D-A0D9-4B980A0DB1A8}" type="presParOf" srcId="{3A954D65-BA96-48DC-99AA-95B7C6142AEF}" destId="{30374EE2-A37C-4B47-AF0D-C1FB583A0537}" srcOrd="1" destOrd="0" presId="urn:microsoft.com/office/officeart/2005/8/layout/lProcess2"/>
    <dgm:cxn modelId="{E0D276AF-2FF8-4BC8-B8DA-D4C40135A26F}" type="presParOf" srcId="{3A954D65-BA96-48DC-99AA-95B7C6142AEF}" destId="{97B83FCC-2386-451B-8FE4-0FCF148DDF1B}" srcOrd="2" destOrd="0" presId="urn:microsoft.com/office/officeart/2005/8/layout/lProcess2"/>
    <dgm:cxn modelId="{A9389FE1-F2AE-4818-8529-BE80BAAF565B}" type="presParOf" srcId="{3A954D65-BA96-48DC-99AA-95B7C6142AEF}" destId="{08C11130-7CD9-4271-8B24-34D9C1F78493}" srcOrd="3" destOrd="0" presId="urn:microsoft.com/office/officeart/2005/8/layout/lProcess2"/>
    <dgm:cxn modelId="{1F53F133-6637-4AC8-936F-AD9E1BBDDD67}" type="presParOf" srcId="{3A954D65-BA96-48DC-99AA-95B7C6142AEF}" destId="{3B9AD07F-C9A5-4E6B-9E7E-99D39DDADAA6}" srcOrd="4" destOrd="0" presId="urn:microsoft.com/office/officeart/2005/8/layout/lProcess2"/>
    <dgm:cxn modelId="{665DB148-73C2-420C-A0E1-DEF6D035AF62}" type="presParOf" srcId="{0B63860F-76D3-4A8D-8433-5A0B3B167295}" destId="{3F585181-C6C5-4062-A3AF-FBD41CBD3B9C}" srcOrd="1" destOrd="0" presId="urn:microsoft.com/office/officeart/2005/8/layout/lProcess2"/>
    <dgm:cxn modelId="{CE6C028F-685C-4943-A60C-7D919C1736FF}" type="presParOf" srcId="{0B63860F-76D3-4A8D-8433-5A0B3B167295}" destId="{7D059BD7-4FDD-46CE-8D1B-3E5ABB83AE65}" srcOrd="2" destOrd="0" presId="urn:microsoft.com/office/officeart/2005/8/layout/lProcess2"/>
    <dgm:cxn modelId="{A78CE4D8-9235-4CCD-8474-EC63BFF01F2A}" type="presParOf" srcId="{7D059BD7-4FDD-46CE-8D1B-3E5ABB83AE65}" destId="{A392D62A-30B9-4DDD-976F-85BF0FE2C97A}" srcOrd="0" destOrd="0" presId="urn:microsoft.com/office/officeart/2005/8/layout/lProcess2"/>
    <dgm:cxn modelId="{B980C6FF-CA7C-416F-A9C8-F87F0FC8B0E0}" type="presParOf" srcId="{7D059BD7-4FDD-46CE-8D1B-3E5ABB83AE65}" destId="{A604E613-8AB6-4E0B-A137-36EFC046181F}" srcOrd="1" destOrd="0" presId="urn:microsoft.com/office/officeart/2005/8/layout/lProcess2"/>
    <dgm:cxn modelId="{E5B28C12-0326-4DAA-B849-B4887343B52F}" type="presParOf" srcId="{7D059BD7-4FDD-46CE-8D1B-3E5ABB83AE65}" destId="{3351F33B-CDBA-40DA-A09B-2813C678AC1E}" srcOrd="2" destOrd="0" presId="urn:microsoft.com/office/officeart/2005/8/layout/lProcess2"/>
    <dgm:cxn modelId="{0A02C028-A7B2-4154-8BD8-1474A68B7ED0}" type="presParOf" srcId="{3351F33B-CDBA-40DA-A09B-2813C678AC1E}" destId="{FDA4B7EE-410D-4EBA-8987-F41E4938476F}" srcOrd="0" destOrd="0" presId="urn:microsoft.com/office/officeart/2005/8/layout/lProcess2"/>
    <dgm:cxn modelId="{31680BA6-981F-4F00-B223-7E9B7E2D2D4E}" type="presParOf" srcId="{FDA4B7EE-410D-4EBA-8987-F41E4938476F}" destId="{CCD9E4DE-F76F-44E9-B21F-5F58A4D13548}" srcOrd="0" destOrd="0" presId="urn:microsoft.com/office/officeart/2005/8/layout/lProcess2"/>
    <dgm:cxn modelId="{DF4AF20C-E203-40EB-BDA4-5E5F316BA490}" type="presParOf" srcId="{0B63860F-76D3-4A8D-8433-5A0B3B167295}" destId="{D4944EEA-030D-42E1-80AE-3D76395014A3}" srcOrd="3" destOrd="0" presId="urn:microsoft.com/office/officeart/2005/8/layout/lProcess2"/>
    <dgm:cxn modelId="{D3498747-67F6-4A40-B187-BB41E3650124}" type="presParOf" srcId="{0B63860F-76D3-4A8D-8433-5A0B3B167295}" destId="{C40D883E-6F98-448A-9C8B-D22B5F2BD000}" srcOrd="4" destOrd="0" presId="urn:microsoft.com/office/officeart/2005/8/layout/lProcess2"/>
    <dgm:cxn modelId="{84909824-E5BC-45FA-8028-54C6369E27DD}" type="presParOf" srcId="{C40D883E-6F98-448A-9C8B-D22B5F2BD000}" destId="{9CFF441C-5B18-428A-BD18-EB0BD51152DD}" srcOrd="0" destOrd="0" presId="urn:microsoft.com/office/officeart/2005/8/layout/lProcess2"/>
    <dgm:cxn modelId="{672866C1-ED9A-431B-9993-14609337232A}" type="presParOf" srcId="{C40D883E-6F98-448A-9C8B-D22B5F2BD000}" destId="{913CE9BA-36B9-4B52-9E51-AE84ADA250F7}" srcOrd="1" destOrd="0" presId="urn:microsoft.com/office/officeart/2005/8/layout/lProcess2"/>
    <dgm:cxn modelId="{7E7FC3F4-86CB-4EEC-939E-E698E3079498}" type="presParOf" srcId="{C40D883E-6F98-448A-9C8B-D22B5F2BD000}" destId="{AF67877A-8434-482B-8983-FD332CDDDDB3}" srcOrd="2" destOrd="0" presId="urn:microsoft.com/office/officeart/2005/8/layout/lProcess2"/>
    <dgm:cxn modelId="{DA485309-B988-4051-BA82-A58ABD8E72F4}" type="presParOf" srcId="{AF67877A-8434-482B-8983-FD332CDDDDB3}" destId="{FFDFB5C0-FE72-4654-924C-47E0C2789011}" srcOrd="0" destOrd="0" presId="urn:microsoft.com/office/officeart/2005/8/layout/lProcess2"/>
    <dgm:cxn modelId="{DC50437D-848E-4A71-B517-5519A65A13ED}" type="presParOf" srcId="{FFDFB5C0-FE72-4654-924C-47E0C2789011}" destId="{EAD74108-B4C1-4952-B48F-14AA53D76BAF}" srcOrd="0" destOrd="0" presId="urn:microsoft.com/office/officeart/2005/8/layout/lProcess2"/>
    <dgm:cxn modelId="{524D3E33-37A6-49E9-9AEC-8E00A1F91AF2}" type="presParOf" srcId="{0B63860F-76D3-4A8D-8433-5A0B3B167295}" destId="{0BB36793-0F64-4BA1-9E85-28A3E07B279F}" srcOrd="5" destOrd="0" presId="urn:microsoft.com/office/officeart/2005/8/layout/lProcess2"/>
    <dgm:cxn modelId="{F471C3E6-E934-45CB-B9CC-31A1623A6EB6}" type="presParOf" srcId="{0B63860F-76D3-4A8D-8433-5A0B3B167295}" destId="{577DD9F9-6D68-483D-A742-3ED52E535329}" srcOrd="6" destOrd="0" presId="urn:microsoft.com/office/officeart/2005/8/layout/lProcess2"/>
    <dgm:cxn modelId="{C0C0B7F0-AAC5-49ED-956D-5AF87AEEDD33}" type="presParOf" srcId="{577DD9F9-6D68-483D-A742-3ED52E535329}" destId="{01BB1856-2216-47A6-82B2-CFEFD8955AC6}" srcOrd="0" destOrd="0" presId="urn:microsoft.com/office/officeart/2005/8/layout/lProcess2"/>
    <dgm:cxn modelId="{5B4D792A-D143-46DB-B935-C6FCA190B32B}" type="presParOf" srcId="{577DD9F9-6D68-483D-A742-3ED52E535329}" destId="{E964D86A-59CE-4CBF-B235-15C8C61C55C1}" srcOrd="1" destOrd="0" presId="urn:microsoft.com/office/officeart/2005/8/layout/lProcess2"/>
    <dgm:cxn modelId="{372101A2-D2DE-4219-B76F-D31DF7782DAF}" type="presParOf" srcId="{577DD9F9-6D68-483D-A742-3ED52E535329}" destId="{CC6DA254-9313-4912-B7BF-BAF139AA28F1}" srcOrd="2" destOrd="0" presId="urn:microsoft.com/office/officeart/2005/8/layout/lProcess2"/>
    <dgm:cxn modelId="{12AC0E9D-7579-4A36-B425-98D2625BA3BD}" type="presParOf" srcId="{CC6DA254-9313-4912-B7BF-BAF139AA28F1}" destId="{9EB97D70-64F1-4259-8EA8-34FE9C72EFCD}" srcOrd="0" destOrd="0" presId="urn:microsoft.com/office/officeart/2005/8/layout/lProcess2"/>
    <dgm:cxn modelId="{CE576752-D94E-418A-836B-73D62DAF3A56}" type="presParOf" srcId="{9EB97D70-64F1-4259-8EA8-34FE9C72EFCD}" destId="{47C5A3DD-516C-441A-A267-D78806011E55}" srcOrd="0" destOrd="0" presId="urn:microsoft.com/office/officeart/2005/8/layout/lProcess2"/>
    <dgm:cxn modelId="{47B264EA-E11D-45ED-8F83-5A007346F450}" type="presParOf" srcId="{0B63860F-76D3-4A8D-8433-5A0B3B167295}" destId="{300A6BAE-2A36-4D57-864C-016E92879F10}" srcOrd="7" destOrd="0" presId="urn:microsoft.com/office/officeart/2005/8/layout/lProcess2"/>
    <dgm:cxn modelId="{E4B65BE2-D1E7-4CA4-9BCD-BB6997863869}" type="presParOf" srcId="{0B63860F-76D3-4A8D-8433-5A0B3B167295}" destId="{EA4A23AF-AE58-44E0-8FB9-F3E81F8BD515}" srcOrd="8" destOrd="0" presId="urn:microsoft.com/office/officeart/2005/8/layout/lProcess2"/>
    <dgm:cxn modelId="{209E49CA-CC30-4656-8673-1FFDB5C54C9F}" type="presParOf" srcId="{EA4A23AF-AE58-44E0-8FB9-F3E81F8BD515}" destId="{550BBE28-8E56-4092-A4F9-BAD61A2EF512}" srcOrd="0" destOrd="0" presId="urn:microsoft.com/office/officeart/2005/8/layout/lProcess2"/>
    <dgm:cxn modelId="{98432680-56B4-45DE-AA8D-985CD663F651}" type="presParOf" srcId="{EA4A23AF-AE58-44E0-8FB9-F3E81F8BD515}" destId="{59A65462-A0AF-4E9A-B22A-CBB83EFCDA48}" srcOrd="1" destOrd="0" presId="urn:microsoft.com/office/officeart/2005/8/layout/lProcess2"/>
    <dgm:cxn modelId="{6F2CF384-6A7F-46B6-81BF-DF2DD303CA1C}" type="presParOf" srcId="{EA4A23AF-AE58-44E0-8FB9-F3E81F8BD515}" destId="{BFF9E1A1-729C-4564-A47D-82201773D927}" srcOrd="2" destOrd="0" presId="urn:microsoft.com/office/officeart/2005/8/layout/lProcess2"/>
    <dgm:cxn modelId="{879E0CE0-8B45-48BC-8673-F47E20AAF2BF}" type="presParOf" srcId="{BFF9E1A1-729C-4564-A47D-82201773D927}" destId="{34C6E337-7210-443E-8BF8-89CB1A684888}" srcOrd="0" destOrd="0" presId="urn:microsoft.com/office/officeart/2005/8/layout/lProcess2"/>
    <dgm:cxn modelId="{DCBE0EA3-DB16-443A-8978-3DCD3B686DB2}" type="presParOf" srcId="{34C6E337-7210-443E-8BF8-89CB1A684888}" destId="{41241F16-9908-4A17-B267-BA9B4BAD7EB2}" srcOrd="0" destOrd="0" presId="urn:microsoft.com/office/officeart/2005/8/layout/lProcess2"/>
    <dgm:cxn modelId="{69D58A62-E109-4B78-BD4C-CEAE7BF7D019}" type="presParOf" srcId="{34C6E337-7210-443E-8BF8-89CB1A684888}" destId="{8C901E56-DB67-44E8-BA00-C3BE39757FE1}" srcOrd="1" destOrd="0" presId="urn:microsoft.com/office/officeart/2005/8/layout/lProcess2"/>
    <dgm:cxn modelId="{AFE90D25-A1EF-4D72-A4D1-731780C9E979}" type="presParOf" srcId="{34C6E337-7210-443E-8BF8-89CB1A684888}" destId="{F71A320F-5D9E-43AC-924F-10E39F13F1F7}" srcOrd="2" destOrd="0" presId="urn:microsoft.com/office/officeart/2005/8/layout/lProcess2"/>
    <dgm:cxn modelId="{9D2EB2F3-1E04-4A55-BD61-4B354C1085A6}" type="presParOf" srcId="{34C6E337-7210-443E-8BF8-89CB1A684888}" destId="{FAC6036A-9A1E-4486-88C8-AC0A96D539A8}" srcOrd="3" destOrd="0" presId="urn:microsoft.com/office/officeart/2005/8/layout/lProcess2"/>
    <dgm:cxn modelId="{24FB25CA-45B3-4A63-A9EB-3E9D9283E273}" type="presParOf" srcId="{34C6E337-7210-443E-8BF8-89CB1A684888}" destId="{4257AA39-A5FB-4877-9010-C67FE5ADB276}"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85FD54-69E8-48ED-B7F0-05EDF3D11E3C}">
      <dsp:nvSpPr>
        <dsp:cNvPr id="0" name=""/>
        <dsp:cNvSpPr/>
      </dsp:nvSpPr>
      <dsp:spPr>
        <a:xfrm>
          <a:off x="5051" y="0"/>
          <a:ext cx="1772551" cy="4306956"/>
        </a:xfrm>
        <a:prstGeom prst="roundRect">
          <a:avLst>
            <a:gd name="adj" fmla="val 10000"/>
          </a:avLst>
        </a:prstGeom>
        <a:solidFill>
          <a:schemeClr val="accent1">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view</a:t>
          </a:r>
        </a:p>
      </dsp:txBody>
      <dsp:txXfrm>
        <a:off x="5051" y="0"/>
        <a:ext cx="1772551" cy="1292086"/>
      </dsp:txXfrm>
    </dsp:sp>
    <dsp:sp modelId="{0888C69B-B873-4DB9-B150-D0ED2006E02A}">
      <dsp:nvSpPr>
        <dsp:cNvPr id="0" name=""/>
        <dsp:cNvSpPr/>
      </dsp:nvSpPr>
      <dsp:spPr>
        <a:xfrm>
          <a:off x="182306" y="1292454"/>
          <a:ext cx="1418041" cy="846144"/>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Account</a:t>
          </a:r>
        </a:p>
      </dsp:txBody>
      <dsp:txXfrm>
        <a:off x="207089" y="1317237"/>
        <a:ext cx="1368475" cy="796578"/>
      </dsp:txXfrm>
    </dsp:sp>
    <dsp:sp modelId="{97B83FCC-2386-451B-8FE4-0FCF148DDF1B}">
      <dsp:nvSpPr>
        <dsp:cNvPr id="0" name=""/>
        <dsp:cNvSpPr/>
      </dsp:nvSpPr>
      <dsp:spPr>
        <a:xfrm>
          <a:off x="182306" y="2268775"/>
          <a:ext cx="1418041" cy="846144"/>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Balances</a:t>
          </a:r>
        </a:p>
      </dsp:txBody>
      <dsp:txXfrm>
        <a:off x="207089" y="2293558"/>
        <a:ext cx="1368475" cy="796578"/>
      </dsp:txXfrm>
    </dsp:sp>
    <dsp:sp modelId="{3B9AD07F-C9A5-4E6B-9E7E-99D39DDADAA6}">
      <dsp:nvSpPr>
        <dsp:cNvPr id="0" name=""/>
        <dsp:cNvSpPr/>
      </dsp:nvSpPr>
      <dsp:spPr>
        <a:xfrm>
          <a:off x="182306" y="3245095"/>
          <a:ext cx="1418041" cy="846144"/>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Transactions</a:t>
          </a:r>
        </a:p>
      </dsp:txBody>
      <dsp:txXfrm>
        <a:off x="207089" y="3269878"/>
        <a:ext cx="1368475" cy="796578"/>
      </dsp:txXfrm>
    </dsp:sp>
    <dsp:sp modelId="{A392D62A-30B9-4DDD-976F-85BF0FE2C97A}">
      <dsp:nvSpPr>
        <dsp:cNvPr id="0" name=""/>
        <dsp:cNvSpPr/>
      </dsp:nvSpPr>
      <dsp:spPr>
        <a:xfrm>
          <a:off x="1910544" y="0"/>
          <a:ext cx="1772551" cy="4306956"/>
        </a:xfrm>
        <a:prstGeom prst="roundRect">
          <a:avLst>
            <a:gd name="adj" fmla="val 10000"/>
          </a:avLst>
        </a:prstGeom>
        <a:solidFill>
          <a:schemeClr val="accent1">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Transfer</a:t>
          </a:r>
        </a:p>
      </dsp:txBody>
      <dsp:txXfrm>
        <a:off x="1910544" y="0"/>
        <a:ext cx="1772551" cy="1292086"/>
      </dsp:txXfrm>
    </dsp:sp>
    <dsp:sp modelId="{CCD9E4DE-F76F-44E9-B21F-5F58A4D13548}">
      <dsp:nvSpPr>
        <dsp:cNvPr id="0" name=""/>
        <dsp:cNvSpPr/>
      </dsp:nvSpPr>
      <dsp:spPr>
        <a:xfrm>
          <a:off x="2087799" y="1292086"/>
          <a:ext cx="1418041" cy="2799521"/>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Amount from accounts</a:t>
          </a:r>
        </a:p>
      </dsp:txBody>
      <dsp:txXfrm>
        <a:off x="2129332" y="1333619"/>
        <a:ext cx="1334975" cy="2716455"/>
      </dsp:txXfrm>
    </dsp:sp>
    <dsp:sp modelId="{9CFF441C-5B18-428A-BD18-EB0BD51152DD}">
      <dsp:nvSpPr>
        <dsp:cNvPr id="0" name=""/>
        <dsp:cNvSpPr/>
      </dsp:nvSpPr>
      <dsp:spPr>
        <a:xfrm>
          <a:off x="3816037" y="0"/>
          <a:ext cx="1772551" cy="4306956"/>
        </a:xfrm>
        <a:prstGeom prst="roundRect">
          <a:avLst>
            <a:gd name="adj" fmla="val 10000"/>
          </a:avLst>
        </a:prstGeom>
        <a:solidFill>
          <a:schemeClr val="accent1">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Update</a:t>
          </a:r>
        </a:p>
      </dsp:txBody>
      <dsp:txXfrm>
        <a:off x="3816037" y="0"/>
        <a:ext cx="1772551" cy="1292086"/>
      </dsp:txXfrm>
    </dsp:sp>
    <dsp:sp modelId="{EAD74108-B4C1-4952-B48F-14AA53D76BAF}">
      <dsp:nvSpPr>
        <dsp:cNvPr id="0" name=""/>
        <dsp:cNvSpPr/>
      </dsp:nvSpPr>
      <dsp:spPr>
        <a:xfrm>
          <a:off x="3993292" y="1292086"/>
          <a:ext cx="1418041" cy="2799521"/>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Balances in account</a:t>
          </a:r>
        </a:p>
      </dsp:txBody>
      <dsp:txXfrm>
        <a:off x="4034825" y="1333619"/>
        <a:ext cx="1334975" cy="2716455"/>
      </dsp:txXfrm>
    </dsp:sp>
    <dsp:sp modelId="{01BB1856-2216-47A6-82B2-CFEFD8955AC6}">
      <dsp:nvSpPr>
        <dsp:cNvPr id="0" name=""/>
        <dsp:cNvSpPr/>
      </dsp:nvSpPr>
      <dsp:spPr>
        <a:xfrm>
          <a:off x="5721530" y="0"/>
          <a:ext cx="1772551" cy="4306956"/>
        </a:xfrm>
        <a:prstGeom prst="roundRect">
          <a:avLst>
            <a:gd name="adj" fmla="val 10000"/>
          </a:avLst>
        </a:prstGeom>
        <a:solidFill>
          <a:schemeClr val="accent1">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Manage</a:t>
          </a:r>
        </a:p>
      </dsp:txBody>
      <dsp:txXfrm>
        <a:off x="5721530" y="0"/>
        <a:ext cx="1772551" cy="1292086"/>
      </dsp:txXfrm>
    </dsp:sp>
    <dsp:sp modelId="{47C5A3DD-516C-441A-A267-D78806011E55}">
      <dsp:nvSpPr>
        <dsp:cNvPr id="0" name=""/>
        <dsp:cNvSpPr/>
      </dsp:nvSpPr>
      <dsp:spPr>
        <a:xfrm>
          <a:off x="5898785" y="1292086"/>
          <a:ext cx="1418041" cy="2799521"/>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Personal Account and Benefits</a:t>
          </a:r>
        </a:p>
      </dsp:txBody>
      <dsp:txXfrm>
        <a:off x="5940318" y="1333619"/>
        <a:ext cx="1334975" cy="2716455"/>
      </dsp:txXfrm>
    </dsp:sp>
    <dsp:sp modelId="{550BBE28-8E56-4092-A4F9-BAD61A2EF512}">
      <dsp:nvSpPr>
        <dsp:cNvPr id="0" name=""/>
        <dsp:cNvSpPr/>
      </dsp:nvSpPr>
      <dsp:spPr>
        <a:xfrm>
          <a:off x="7627023" y="0"/>
          <a:ext cx="1772551" cy="4306956"/>
        </a:xfrm>
        <a:prstGeom prst="roundRect">
          <a:avLst>
            <a:gd name="adj" fmla="val 10000"/>
          </a:avLst>
        </a:prstGeom>
        <a:solidFill>
          <a:schemeClr val="accent1">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Shows</a:t>
          </a:r>
        </a:p>
      </dsp:txBody>
      <dsp:txXfrm>
        <a:off x="7627023" y="0"/>
        <a:ext cx="1772551" cy="1292086"/>
      </dsp:txXfrm>
    </dsp:sp>
    <dsp:sp modelId="{41241F16-9908-4A17-B267-BA9B4BAD7EB2}">
      <dsp:nvSpPr>
        <dsp:cNvPr id="0" name=""/>
        <dsp:cNvSpPr/>
      </dsp:nvSpPr>
      <dsp:spPr>
        <a:xfrm>
          <a:off x="7804278" y="1292454"/>
          <a:ext cx="1418041" cy="846144"/>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Relationships</a:t>
          </a:r>
        </a:p>
      </dsp:txBody>
      <dsp:txXfrm>
        <a:off x="7829061" y="1317237"/>
        <a:ext cx="1368475" cy="796578"/>
      </dsp:txXfrm>
    </dsp:sp>
    <dsp:sp modelId="{F71A320F-5D9E-43AC-924F-10E39F13F1F7}">
      <dsp:nvSpPr>
        <dsp:cNvPr id="0" name=""/>
        <dsp:cNvSpPr/>
      </dsp:nvSpPr>
      <dsp:spPr>
        <a:xfrm>
          <a:off x="7804278" y="2268775"/>
          <a:ext cx="1418041" cy="846144"/>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Loans</a:t>
          </a:r>
        </a:p>
      </dsp:txBody>
      <dsp:txXfrm>
        <a:off x="7829061" y="2293558"/>
        <a:ext cx="1368475" cy="796578"/>
      </dsp:txXfrm>
    </dsp:sp>
    <dsp:sp modelId="{4257AA39-A5FB-4877-9010-C67FE5ADB276}">
      <dsp:nvSpPr>
        <dsp:cNvPr id="0" name=""/>
        <dsp:cNvSpPr/>
      </dsp:nvSpPr>
      <dsp:spPr>
        <a:xfrm>
          <a:off x="7804278" y="3245095"/>
          <a:ext cx="1418041" cy="846144"/>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Cards</a:t>
          </a:r>
        </a:p>
      </dsp:txBody>
      <dsp:txXfrm>
        <a:off x="7829061" y="3269878"/>
        <a:ext cx="1368475" cy="79657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9D30DA5E-FCBD-4465-A280-3E19ADDBE8A1}" type="datetimeFigureOut">
              <a:rPr lang="en-US" smtClean="0"/>
              <a:t>12/1/2019</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CBA6D562-B0B7-4A95-9A13-433DBB9DAFB4}" type="slidenum">
              <a:rPr lang="en-US" smtClean="0"/>
              <a:t>‹#›</a:t>
            </a:fld>
            <a:endParaRPr lang="en-US"/>
          </a:p>
        </p:txBody>
      </p:sp>
    </p:spTree>
    <p:extLst>
      <p:ext uri="{BB962C8B-B14F-4D97-AF65-F5344CB8AC3E}">
        <p14:creationId xmlns:p14="http://schemas.microsoft.com/office/powerpoint/2010/main" val="3403016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30DA5E-FCBD-4465-A280-3E19ADDBE8A1}"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BA6D562-B0B7-4A95-9A13-433DBB9DAFB4}" type="slidenum">
              <a:rPr lang="en-US" smtClean="0"/>
              <a:t>‹#›</a:t>
            </a:fld>
            <a:endParaRPr lang="en-US"/>
          </a:p>
        </p:txBody>
      </p:sp>
    </p:spTree>
    <p:extLst>
      <p:ext uri="{BB962C8B-B14F-4D97-AF65-F5344CB8AC3E}">
        <p14:creationId xmlns:p14="http://schemas.microsoft.com/office/powerpoint/2010/main" val="1510798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30DA5E-FCBD-4465-A280-3E19ADDBE8A1}"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BA6D562-B0B7-4A95-9A13-433DBB9DAFB4}" type="slidenum">
              <a:rPr lang="en-US" smtClean="0"/>
              <a:t>‹#›</a:t>
            </a:fld>
            <a:endParaRPr lang="en-US"/>
          </a:p>
        </p:txBody>
      </p:sp>
    </p:spTree>
    <p:extLst>
      <p:ext uri="{BB962C8B-B14F-4D97-AF65-F5344CB8AC3E}">
        <p14:creationId xmlns:p14="http://schemas.microsoft.com/office/powerpoint/2010/main" val="4058861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30DA5E-FCBD-4465-A280-3E19ADDBE8A1}"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BA6D562-B0B7-4A95-9A13-433DBB9DAFB4}" type="slidenum">
              <a:rPr lang="en-US" smtClean="0"/>
              <a:t>‹#›</a:t>
            </a:fld>
            <a:endParaRPr lang="en-US"/>
          </a:p>
        </p:txBody>
      </p:sp>
    </p:spTree>
    <p:extLst>
      <p:ext uri="{BB962C8B-B14F-4D97-AF65-F5344CB8AC3E}">
        <p14:creationId xmlns:p14="http://schemas.microsoft.com/office/powerpoint/2010/main" val="869099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30DA5E-FCBD-4465-A280-3E19ADDBE8A1}"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BA6D562-B0B7-4A95-9A13-433DBB9DAFB4}" type="slidenum">
              <a:rPr lang="en-US" smtClean="0"/>
              <a:t>‹#›</a:t>
            </a:fld>
            <a:endParaRPr lang="en-US"/>
          </a:p>
        </p:txBody>
      </p:sp>
    </p:spTree>
    <p:extLst>
      <p:ext uri="{BB962C8B-B14F-4D97-AF65-F5344CB8AC3E}">
        <p14:creationId xmlns:p14="http://schemas.microsoft.com/office/powerpoint/2010/main" val="60000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30DA5E-FCBD-4465-A280-3E19ADDBE8A1}" type="datetimeFigureOut">
              <a:rPr lang="en-US" smtClean="0"/>
              <a:t>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A6D562-B0B7-4A95-9A13-433DBB9DAFB4}" type="slidenum">
              <a:rPr lang="en-US" smtClean="0"/>
              <a:t>‹#›</a:t>
            </a:fld>
            <a:endParaRPr lang="en-US"/>
          </a:p>
        </p:txBody>
      </p:sp>
    </p:spTree>
    <p:extLst>
      <p:ext uri="{BB962C8B-B14F-4D97-AF65-F5344CB8AC3E}">
        <p14:creationId xmlns:p14="http://schemas.microsoft.com/office/powerpoint/2010/main" val="1933398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30DA5E-FCBD-4465-A280-3E19ADDBE8A1}" type="datetimeFigureOut">
              <a:rPr lang="en-US" smtClean="0"/>
              <a:t>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A6D562-B0B7-4A95-9A13-433DBB9DAFB4}" type="slidenum">
              <a:rPr lang="en-US" smtClean="0"/>
              <a:t>‹#›</a:t>
            </a:fld>
            <a:endParaRPr lang="en-US"/>
          </a:p>
        </p:txBody>
      </p:sp>
    </p:spTree>
    <p:extLst>
      <p:ext uri="{BB962C8B-B14F-4D97-AF65-F5344CB8AC3E}">
        <p14:creationId xmlns:p14="http://schemas.microsoft.com/office/powerpoint/2010/main" val="3670391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30DA5E-FCBD-4465-A280-3E19ADDBE8A1}"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A6D562-B0B7-4A95-9A13-433DBB9DAFB4}" type="slidenum">
              <a:rPr lang="en-US" smtClean="0"/>
              <a:t>‹#›</a:t>
            </a:fld>
            <a:endParaRPr lang="en-US"/>
          </a:p>
        </p:txBody>
      </p:sp>
    </p:spTree>
    <p:extLst>
      <p:ext uri="{BB962C8B-B14F-4D97-AF65-F5344CB8AC3E}">
        <p14:creationId xmlns:p14="http://schemas.microsoft.com/office/powerpoint/2010/main" val="1568371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30DA5E-FCBD-4465-A280-3E19ADDBE8A1}"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BA6D562-B0B7-4A95-9A13-433DBB9DAFB4}" type="slidenum">
              <a:rPr lang="en-US" smtClean="0"/>
              <a:t>‹#›</a:t>
            </a:fld>
            <a:endParaRPr lang="en-US"/>
          </a:p>
        </p:txBody>
      </p:sp>
    </p:spTree>
    <p:extLst>
      <p:ext uri="{BB962C8B-B14F-4D97-AF65-F5344CB8AC3E}">
        <p14:creationId xmlns:p14="http://schemas.microsoft.com/office/powerpoint/2010/main" val="587477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30DA5E-FCBD-4465-A280-3E19ADDBE8A1}"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A6D562-B0B7-4A95-9A13-433DBB9DAFB4}" type="slidenum">
              <a:rPr lang="en-US" smtClean="0"/>
              <a:t>‹#›</a:t>
            </a:fld>
            <a:endParaRPr lang="en-US"/>
          </a:p>
        </p:txBody>
      </p:sp>
    </p:spTree>
    <p:extLst>
      <p:ext uri="{BB962C8B-B14F-4D97-AF65-F5344CB8AC3E}">
        <p14:creationId xmlns:p14="http://schemas.microsoft.com/office/powerpoint/2010/main" val="3451765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30DA5E-FCBD-4465-A280-3E19ADDBE8A1}"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BA6D562-B0B7-4A95-9A13-433DBB9DAFB4}" type="slidenum">
              <a:rPr lang="en-US" smtClean="0"/>
              <a:t>‹#›</a:t>
            </a:fld>
            <a:endParaRPr lang="en-US"/>
          </a:p>
        </p:txBody>
      </p:sp>
    </p:spTree>
    <p:extLst>
      <p:ext uri="{BB962C8B-B14F-4D97-AF65-F5344CB8AC3E}">
        <p14:creationId xmlns:p14="http://schemas.microsoft.com/office/powerpoint/2010/main" val="2374447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30DA5E-FCBD-4465-A280-3E19ADDBE8A1}"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A6D562-B0B7-4A95-9A13-433DBB9DAFB4}" type="slidenum">
              <a:rPr lang="en-US" smtClean="0"/>
              <a:t>‹#›</a:t>
            </a:fld>
            <a:endParaRPr lang="en-US"/>
          </a:p>
        </p:txBody>
      </p:sp>
    </p:spTree>
    <p:extLst>
      <p:ext uri="{BB962C8B-B14F-4D97-AF65-F5344CB8AC3E}">
        <p14:creationId xmlns:p14="http://schemas.microsoft.com/office/powerpoint/2010/main" val="3646349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30DA5E-FCBD-4465-A280-3E19ADDBE8A1}" type="datetimeFigureOut">
              <a:rPr lang="en-US" smtClean="0"/>
              <a:t>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A6D562-B0B7-4A95-9A13-433DBB9DAFB4}" type="slidenum">
              <a:rPr lang="en-US" smtClean="0"/>
              <a:t>‹#›</a:t>
            </a:fld>
            <a:endParaRPr lang="en-US"/>
          </a:p>
        </p:txBody>
      </p:sp>
    </p:spTree>
    <p:extLst>
      <p:ext uri="{BB962C8B-B14F-4D97-AF65-F5344CB8AC3E}">
        <p14:creationId xmlns:p14="http://schemas.microsoft.com/office/powerpoint/2010/main" val="2642831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30DA5E-FCBD-4465-A280-3E19ADDBE8A1}" type="datetimeFigureOut">
              <a:rPr lang="en-US" smtClean="0"/>
              <a:t>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A6D562-B0B7-4A95-9A13-433DBB9DAFB4}" type="slidenum">
              <a:rPr lang="en-US" smtClean="0"/>
              <a:t>‹#›</a:t>
            </a:fld>
            <a:endParaRPr lang="en-US"/>
          </a:p>
        </p:txBody>
      </p:sp>
    </p:spTree>
    <p:extLst>
      <p:ext uri="{BB962C8B-B14F-4D97-AF65-F5344CB8AC3E}">
        <p14:creationId xmlns:p14="http://schemas.microsoft.com/office/powerpoint/2010/main" val="2559005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30DA5E-FCBD-4465-A280-3E19ADDBE8A1}" type="datetimeFigureOut">
              <a:rPr lang="en-US" smtClean="0"/>
              <a:t>12/1/2019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BA6D562-B0B7-4A95-9A13-433DBB9DAFB4}" type="slidenum">
              <a:rPr lang="en-US" smtClean="0"/>
              <a:t>‹#›</a:t>
            </a:fld>
            <a:endParaRPr lang="en-US"/>
          </a:p>
        </p:txBody>
      </p:sp>
    </p:spTree>
    <p:extLst>
      <p:ext uri="{BB962C8B-B14F-4D97-AF65-F5344CB8AC3E}">
        <p14:creationId xmlns:p14="http://schemas.microsoft.com/office/powerpoint/2010/main" val="2714493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30DA5E-FCBD-4465-A280-3E19ADDBE8A1}"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BA6D562-B0B7-4A95-9A13-433DBB9DAFB4}" type="slidenum">
              <a:rPr lang="en-US" smtClean="0"/>
              <a:t>‹#›</a:t>
            </a:fld>
            <a:endParaRPr lang="en-US"/>
          </a:p>
        </p:txBody>
      </p:sp>
    </p:spTree>
    <p:extLst>
      <p:ext uri="{BB962C8B-B14F-4D97-AF65-F5344CB8AC3E}">
        <p14:creationId xmlns:p14="http://schemas.microsoft.com/office/powerpoint/2010/main" val="3533710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30DA5E-FCBD-4465-A280-3E19ADDBE8A1}"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BA6D562-B0B7-4A95-9A13-433DBB9DAFB4}" type="slidenum">
              <a:rPr lang="en-US" smtClean="0"/>
              <a:t>‹#›</a:t>
            </a:fld>
            <a:endParaRPr lang="en-US"/>
          </a:p>
        </p:txBody>
      </p:sp>
    </p:spTree>
    <p:extLst>
      <p:ext uri="{BB962C8B-B14F-4D97-AF65-F5344CB8AC3E}">
        <p14:creationId xmlns:p14="http://schemas.microsoft.com/office/powerpoint/2010/main" val="1165453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9D30DA5E-FCBD-4465-A280-3E19ADDBE8A1}" type="datetimeFigureOut">
              <a:rPr lang="en-US" smtClean="0"/>
              <a:t>12/1/2019</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CBA6D562-B0B7-4A95-9A13-433DBB9DAFB4}" type="slidenum">
              <a:rPr lang="en-US" smtClean="0"/>
              <a:t>‹#›</a:t>
            </a:fld>
            <a:endParaRPr lang="en-US"/>
          </a:p>
        </p:txBody>
      </p:sp>
    </p:spTree>
    <p:extLst>
      <p:ext uri="{BB962C8B-B14F-4D97-AF65-F5344CB8AC3E}">
        <p14:creationId xmlns:p14="http://schemas.microsoft.com/office/powerpoint/2010/main" val="203836700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76E9-E0B0-497C-8F94-589DE940E0C1}"/>
              </a:ext>
            </a:extLst>
          </p:cNvPr>
          <p:cNvSpPr>
            <a:spLocks noGrp="1"/>
          </p:cNvSpPr>
          <p:nvPr>
            <p:ph type="ctrTitle"/>
          </p:nvPr>
        </p:nvSpPr>
        <p:spPr>
          <a:xfrm>
            <a:off x="1154955" y="1079315"/>
            <a:ext cx="8825658" cy="2677648"/>
          </a:xfrm>
        </p:spPr>
        <p:txBody>
          <a:bodyPr/>
          <a:lstStyle/>
          <a:p>
            <a:r>
              <a:rPr lang="en-US" dirty="0"/>
              <a:t>DATABASE DESIGN AND UI IMPLEMENTATION </a:t>
            </a:r>
          </a:p>
        </p:txBody>
      </p:sp>
      <p:sp>
        <p:nvSpPr>
          <p:cNvPr id="3" name="Subtitle 2">
            <a:extLst>
              <a:ext uri="{FF2B5EF4-FFF2-40B4-BE49-F238E27FC236}">
                <a16:creationId xmlns:a16="http://schemas.microsoft.com/office/drawing/2014/main" id="{8587337D-99BB-47B4-9404-51ACF5833D59}"/>
              </a:ext>
            </a:extLst>
          </p:cNvPr>
          <p:cNvSpPr>
            <a:spLocks noGrp="1"/>
          </p:cNvSpPr>
          <p:nvPr>
            <p:ph type="subTitle" idx="1"/>
          </p:nvPr>
        </p:nvSpPr>
        <p:spPr>
          <a:xfrm>
            <a:off x="1154955" y="3869635"/>
            <a:ext cx="8825658" cy="1769165"/>
          </a:xfrm>
        </p:spPr>
        <p:txBody>
          <a:bodyPr>
            <a:normAutofit fontScale="92500" lnSpcReduction="10000"/>
          </a:bodyPr>
          <a:lstStyle/>
          <a:p>
            <a:pPr algn="r"/>
            <a:r>
              <a:rPr lang="en-US" dirty="0"/>
              <a:t>MOHAMMED SHOEBUDDIN HABEEB</a:t>
            </a:r>
          </a:p>
          <a:p>
            <a:pPr algn="r"/>
            <a:r>
              <a:rPr lang="en-US" dirty="0"/>
              <a:t>ANUSHA PALISETTY</a:t>
            </a:r>
          </a:p>
          <a:p>
            <a:pPr algn="r"/>
            <a:r>
              <a:rPr lang="en-US" dirty="0"/>
              <a:t>NAVEEN KUMAR VADLAKONDA</a:t>
            </a:r>
          </a:p>
          <a:p>
            <a:pPr algn="r"/>
            <a:r>
              <a:rPr lang="en-US" dirty="0"/>
              <a:t>CHAITANYA SAI KUMAR T</a:t>
            </a:r>
          </a:p>
          <a:p>
            <a:pPr algn="r"/>
            <a:r>
              <a:rPr lang="en-US" dirty="0"/>
              <a:t>PRAGNA Reddy </a:t>
            </a:r>
            <a:r>
              <a:rPr lang="en-US" dirty="0" err="1"/>
              <a:t>kancharla</a:t>
            </a:r>
            <a:endParaRPr lang="en-US" dirty="0"/>
          </a:p>
        </p:txBody>
      </p:sp>
    </p:spTree>
    <p:extLst>
      <p:ext uri="{BB962C8B-B14F-4D97-AF65-F5344CB8AC3E}">
        <p14:creationId xmlns:p14="http://schemas.microsoft.com/office/powerpoint/2010/main" val="1192683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8DD18-CB09-4322-90C9-CF870CF20C69}"/>
              </a:ext>
            </a:extLst>
          </p:cNvPr>
          <p:cNvSpPr>
            <a:spLocks noGrp="1"/>
          </p:cNvSpPr>
          <p:nvPr>
            <p:ph type="title"/>
          </p:nvPr>
        </p:nvSpPr>
        <p:spPr/>
        <p:txBody>
          <a:bodyPr/>
          <a:lstStyle/>
          <a:p>
            <a:r>
              <a:rPr lang="en-US" dirty="0"/>
              <a:t>LOAN STATUS</a:t>
            </a:r>
          </a:p>
        </p:txBody>
      </p:sp>
      <p:pic>
        <p:nvPicPr>
          <p:cNvPr id="3" name="Picture 2">
            <a:extLst>
              <a:ext uri="{FF2B5EF4-FFF2-40B4-BE49-F238E27FC236}">
                <a16:creationId xmlns:a16="http://schemas.microsoft.com/office/drawing/2014/main" id="{9510AE5B-1994-46C1-96F6-283F84FB64A7}"/>
              </a:ext>
            </a:extLst>
          </p:cNvPr>
          <p:cNvPicPr/>
          <p:nvPr/>
        </p:nvPicPr>
        <p:blipFill>
          <a:blip r:embed="rId2"/>
          <a:stretch>
            <a:fillRect/>
          </a:stretch>
        </p:blipFill>
        <p:spPr>
          <a:xfrm>
            <a:off x="632819" y="2833839"/>
            <a:ext cx="5731510" cy="3072130"/>
          </a:xfrm>
          <a:prstGeom prst="rect">
            <a:avLst/>
          </a:prstGeom>
        </p:spPr>
      </p:pic>
      <p:pic>
        <p:nvPicPr>
          <p:cNvPr id="4" name="Picture 3">
            <a:extLst>
              <a:ext uri="{FF2B5EF4-FFF2-40B4-BE49-F238E27FC236}">
                <a16:creationId xmlns:a16="http://schemas.microsoft.com/office/drawing/2014/main" id="{5B90043A-2B10-4531-9164-C07ECDEDAB1F}"/>
              </a:ext>
            </a:extLst>
          </p:cNvPr>
          <p:cNvPicPr/>
          <p:nvPr/>
        </p:nvPicPr>
        <p:blipFill>
          <a:blip r:embed="rId3"/>
          <a:stretch>
            <a:fillRect/>
          </a:stretch>
        </p:blipFill>
        <p:spPr>
          <a:xfrm>
            <a:off x="5827671" y="2964332"/>
            <a:ext cx="5731510" cy="2811145"/>
          </a:xfrm>
          <a:prstGeom prst="rect">
            <a:avLst/>
          </a:prstGeom>
        </p:spPr>
      </p:pic>
    </p:spTree>
    <p:extLst>
      <p:ext uri="{BB962C8B-B14F-4D97-AF65-F5344CB8AC3E}">
        <p14:creationId xmlns:p14="http://schemas.microsoft.com/office/powerpoint/2010/main" val="3708102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970A2-EBCF-4F32-8030-D5ABE4FF69E6}"/>
              </a:ext>
            </a:extLst>
          </p:cNvPr>
          <p:cNvSpPr>
            <a:spLocks noGrp="1"/>
          </p:cNvSpPr>
          <p:nvPr>
            <p:ph type="title"/>
          </p:nvPr>
        </p:nvSpPr>
        <p:spPr/>
        <p:txBody>
          <a:bodyPr/>
          <a:lstStyle/>
          <a:p>
            <a:r>
              <a:rPr lang="en-US" dirty="0"/>
              <a:t>CARD REQUEST</a:t>
            </a:r>
          </a:p>
        </p:txBody>
      </p:sp>
      <p:pic>
        <p:nvPicPr>
          <p:cNvPr id="3" name="Picture 2">
            <a:extLst>
              <a:ext uri="{FF2B5EF4-FFF2-40B4-BE49-F238E27FC236}">
                <a16:creationId xmlns:a16="http://schemas.microsoft.com/office/drawing/2014/main" id="{52A2E581-389A-4C8D-8056-3FAAC5F8F356}"/>
              </a:ext>
            </a:extLst>
          </p:cNvPr>
          <p:cNvPicPr/>
          <p:nvPr/>
        </p:nvPicPr>
        <p:blipFill>
          <a:blip r:embed="rId2"/>
          <a:stretch>
            <a:fillRect/>
          </a:stretch>
        </p:blipFill>
        <p:spPr>
          <a:xfrm>
            <a:off x="364490" y="3047544"/>
            <a:ext cx="5731510" cy="3042285"/>
          </a:xfrm>
          <a:prstGeom prst="rect">
            <a:avLst/>
          </a:prstGeom>
        </p:spPr>
      </p:pic>
      <p:pic>
        <p:nvPicPr>
          <p:cNvPr id="4" name="Picture 3">
            <a:extLst>
              <a:ext uri="{FF2B5EF4-FFF2-40B4-BE49-F238E27FC236}">
                <a16:creationId xmlns:a16="http://schemas.microsoft.com/office/drawing/2014/main" id="{A8E94C14-0574-477E-8EC8-53C85D7FA706}"/>
              </a:ext>
            </a:extLst>
          </p:cNvPr>
          <p:cNvPicPr/>
          <p:nvPr/>
        </p:nvPicPr>
        <p:blipFill>
          <a:blip r:embed="rId3"/>
          <a:stretch>
            <a:fillRect/>
          </a:stretch>
        </p:blipFill>
        <p:spPr>
          <a:xfrm>
            <a:off x="6238488" y="2977969"/>
            <a:ext cx="5731510" cy="3067050"/>
          </a:xfrm>
          <a:prstGeom prst="rect">
            <a:avLst/>
          </a:prstGeom>
        </p:spPr>
      </p:pic>
    </p:spTree>
    <p:extLst>
      <p:ext uri="{BB962C8B-B14F-4D97-AF65-F5344CB8AC3E}">
        <p14:creationId xmlns:p14="http://schemas.microsoft.com/office/powerpoint/2010/main" val="3831883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C71E5-6980-4D57-BFC2-DC846EFBD90A}"/>
              </a:ext>
            </a:extLst>
          </p:cNvPr>
          <p:cNvSpPr>
            <a:spLocks noGrp="1"/>
          </p:cNvSpPr>
          <p:nvPr>
            <p:ph type="title"/>
          </p:nvPr>
        </p:nvSpPr>
        <p:spPr/>
        <p:txBody>
          <a:bodyPr/>
          <a:lstStyle/>
          <a:p>
            <a:r>
              <a:rPr lang="en-US" dirty="0"/>
              <a:t>COMPLAINTS</a:t>
            </a:r>
          </a:p>
        </p:txBody>
      </p:sp>
      <p:pic>
        <p:nvPicPr>
          <p:cNvPr id="3" name="Picture 2">
            <a:extLst>
              <a:ext uri="{FF2B5EF4-FFF2-40B4-BE49-F238E27FC236}">
                <a16:creationId xmlns:a16="http://schemas.microsoft.com/office/drawing/2014/main" id="{6CB53ED8-BE86-4C0C-AFE8-79ADA9A18B53}"/>
              </a:ext>
            </a:extLst>
          </p:cNvPr>
          <p:cNvPicPr/>
          <p:nvPr/>
        </p:nvPicPr>
        <p:blipFill>
          <a:blip r:embed="rId2"/>
          <a:stretch>
            <a:fillRect/>
          </a:stretch>
        </p:blipFill>
        <p:spPr>
          <a:xfrm>
            <a:off x="364490" y="2417790"/>
            <a:ext cx="5731510" cy="3029585"/>
          </a:xfrm>
          <a:prstGeom prst="rect">
            <a:avLst/>
          </a:prstGeom>
        </p:spPr>
      </p:pic>
      <p:pic>
        <p:nvPicPr>
          <p:cNvPr id="4" name="Picture 3">
            <a:extLst>
              <a:ext uri="{FF2B5EF4-FFF2-40B4-BE49-F238E27FC236}">
                <a16:creationId xmlns:a16="http://schemas.microsoft.com/office/drawing/2014/main" id="{40B7980A-8985-4FF7-B893-E57C249A5217}"/>
              </a:ext>
            </a:extLst>
          </p:cNvPr>
          <p:cNvPicPr/>
          <p:nvPr/>
        </p:nvPicPr>
        <p:blipFill>
          <a:blip r:embed="rId3"/>
          <a:stretch>
            <a:fillRect/>
          </a:stretch>
        </p:blipFill>
        <p:spPr>
          <a:xfrm>
            <a:off x="6235203" y="2316769"/>
            <a:ext cx="5731510" cy="3037840"/>
          </a:xfrm>
          <a:prstGeom prst="rect">
            <a:avLst/>
          </a:prstGeom>
        </p:spPr>
      </p:pic>
      <p:pic>
        <p:nvPicPr>
          <p:cNvPr id="5" name="Picture 4">
            <a:extLst>
              <a:ext uri="{FF2B5EF4-FFF2-40B4-BE49-F238E27FC236}">
                <a16:creationId xmlns:a16="http://schemas.microsoft.com/office/drawing/2014/main" id="{6E436E2A-448C-4997-88D2-9E03DC0D12E6}"/>
              </a:ext>
            </a:extLst>
          </p:cNvPr>
          <p:cNvPicPr/>
          <p:nvPr/>
        </p:nvPicPr>
        <p:blipFill>
          <a:blip r:embed="rId4"/>
          <a:stretch>
            <a:fillRect/>
          </a:stretch>
        </p:blipFill>
        <p:spPr>
          <a:xfrm>
            <a:off x="3091043" y="5219805"/>
            <a:ext cx="5731510" cy="1541882"/>
          </a:xfrm>
          <a:prstGeom prst="rect">
            <a:avLst/>
          </a:prstGeom>
        </p:spPr>
      </p:pic>
    </p:spTree>
    <p:extLst>
      <p:ext uri="{BB962C8B-B14F-4D97-AF65-F5344CB8AC3E}">
        <p14:creationId xmlns:p14="http://schemas.microsoft.com/office/powerpoint/2010/main" val="2986168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D113B-F496-4B06-8987-F2E250B5439D}"/>
              </a:ext>
            </a:extLst>
          </p:cNvPr>
          <p:cNvSpPr>
            <a:spLocks noGrp="1"/>
          </p:cNvSpPr>
          <p:nvPr>
            <p:ph type="title"/>
          </p:nvPr>
        </p:nvSpPr>
        <p:spPr/>
        <p:txBody>
          <a:bodyPr/>
          <a:lstStyle/>
          <a:p>
            <a:r>
              <a:rPr lang="en-US" dirty="0"/>
              <a:t>PERSONAL DETAILS</a:t>
            </a:r>
          </a:p>
        </p:txBody>
      </p:sp>
      <p:pic>
        <p:nvPicPr>
          <p:cNvPr id="3" name="Picture 2">
            <a:extLst>
              <a:ext uri="{FF2B5EF4-FFF2-40B4-BE49-F238E27FC236}">
                <a16:creationId xmlns:a16="http://schemas.microsoft.com/office/drawing/2014/main" id="{E2E0D9A8-CC44-4C61-A1CF-C35204EC9760}"/>
              </a:ext>
            </a:extLst>
          </p:cNvPr>
          <p:cNvPicPr/>
          <p:nvPr/>
        </p:nvPicPr>
        <p:blipFill>
          <a:blip r:embed="rId2"/>
          <a:stretch>
            <a:fillRect/>
          </a:stretch>
        </p:blipFill>
        <p:spPr>
          <a:xfrm>
            <a:off x="248505" y="2405145"/>
            <a:ext cx="5731510" cy="2933700"/>
          </a:xfrm>
          <a:prstGeom prst="rect">
            <a:avLst/>
          </a:prstGeom>
        </p:spPr>
      </p:pic>
      <p:pic>
        <p:nvPicPr>
          <p:cNvPr id="4" name="Picture 3">
            <a:extLst>
              <a:ext uri="{FF2B5EF4-FFF2-40B4-BE49-F238E27FC236}">
                <a16:creationId xmlns:a16="http://schemas.microsoft.com/office/drawing/2014/main" id="{2BA83A79-E88A-42EC-A619-FF1198069AB2}"/>
              </a:ext>
            </a:extLst>
          </p:cNvPr>
          <p:cNvPicPr/>
          <p:nvPr/>
        </p:nvPicPr>
        <p:blipFill>
          <a:blip r:embed="rId3"/>
          <a:stretch>
            <a:fillRect/>
          </a:stretch>
        </p:blipFill>
        <p:spPr>
          <a:xfrm>
            <a:off x="6096000" y="2405145"/>
            <a:ext cx="5731510" cy="2630805"/>
          </a:xfrm>
          <a:prstGeom prst="rect">
            <a:avLst/>
          </a:prstGeom>
        </p:spPr>
      </p:pic>
    </p:spTree>
    <p:extLst>
      <p:ext uri="{BB962C8B-B14F-4D97-AF65-F5344CB8AC3E}">
        <p14:creationId xmlns:p14="http://schemas.microsoft.com/office/powerpoint/2010/main" val="318638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17D1-D475-499B-9FD8-CC280E081A16}"/>
              </a:ext>
            </a:extLst>
          </p:cNvPr>
          <p:cNvSpPr>
            <a:spLocks noGrp="1"/>
          </p:cNvSpPr>
          <p:nvPr>
            <p:ph type="title"/>
          </p:nvPr>
        </p:nvSpPr>
        <p:spPr/>
        <p:txBody>
          <a:bodyPr/>
          <a:lstStyle/>
          <a:p>
            <a:r>
              <a:rPr lang="en-US" dirty="0"/>
              <a:t>USERNAME AND TRANSACTIONS:</a:t>
            </a:r>
          </a:p>
        </p:txBody>
      </p:sp>
      <p:pic>
        <p:nvPicPr>
          <p:cNvPr id="3" name="Picture 2">
            <a:extLst>
              <a:ext uri="{FF2B5EF4-FFF2-40B4-BE49-F238E27FC236}">
                <a16:creationId xmlns:a16="http://schemas.microsoft.com/office/drawing/2014/main" id="{4A88EF9F-964C-4563-AC29-4C085F2CD1BD}"/>
              </a:ext>
            </a:extLst>
          </p:cNvPr>
          <p:cNvPicPr/>
          <p:nvPr/>
        </p:nvPicPr>
        <p:blipFill>
          <a:blip r:embed="rId2"/>
          <a:stretch>
            <a:fillRect/>
          </a:stretch>
        </p:blipFill>
        <p:spPr>
          <a:xfrm>
            <a:off x="364490" y="2739845"/>
            <a:ext cx="5731510" cy="2756535"/>
          </a:xfrm>
          <a:prstGeom prst="rect">
            <a:avLst/>
          </a:prstGeom>
        </p:spPr>
      </p:pic>
      <p:pic>
        <p:nvPicPr>
          <p:cNvPr id="4" name="Picture 3">
            <a:extLst>
              <a:ext uri="{FF2B5EF4-FFF2-40B4-BE49-F238E27FC236}">
                <a16:creationId xmlns:a16="http://schemas.microsoft.com/office/drawing/2014/main" id="{77AA976B-F78F-466C-A600-89F15B3458DE}"/>
              </a:ext>
            </a:extLst>
          </p:cNvPr>
          <p:cNvPicPr/>
          <p:nvPr/>
        </p:nvPicPr>
        <p:blipFill>
          <a:blip r:embed="rId3"/>
          <a:stretch>
            <a:fillRect/>
          </a:stretch>
        </p:blipFill>
        <p:spPr>
          <a:xfrm>
            <a:off x="6264993" y="2469582"/>
            <a:ext cx="5731510" cy="3063240"/>
          </a:xfrm>
          <a:prstGeom prst="rect">
            <a:avLst/>
          </a:prstGeom>
        </p:spPr>
      </p:pic>
    </p:spTree>
    <p:extLst>
      <p:ext uri="{BB962C8B-B14F-4D97-AF65-F5344CB8AC3E}">
        <p14:creationId xmlns:p14="http://schemas.microsoft.com/office/powerpoint/2010/main" val="4077634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10D06B-BC85-4E1C-ACAA-9618724ED552}"/>
              </a:ext>
            </a:extLst>
          </p:cNvPr>
          <p:cNvSpPr>
            <a:spLocks noGrp="1"/>
          </p:cNvSpPr>
          <p:nvPr>
            <p:ph type="title"/>
          </p:nvPr>
        </p:nvSpPr>
        <p:spPr/>
        <p:txBody>
          <a:bodyPr/>
          <a:lstStyle/>
          <a:p>
            <a:r>
              <a:rPr lang="en-US" dirty="0"/>
              <a:t>Key Findings and Conclusion</a:t>
            </a:r>
          </a:p>
        </p:txBody>
      </p:sp>
      <p:sp>
        <p:nvSpPr>
          <p:cNvPr id="4" name="Text Placeholder 3">
            <a:extLst>
              <a:ext uri="{FF2B5EF4-FFF2-40B4-BE49-F238E27FC236}">
                <a16:creationId xmlns:a16="http://schemas.microsoft.com/office/drawing/2014/main" id="{EDC7F5F2-CEE4-4824-8411-A68F35D03CDE}"/>
              </a:ext>
            </a:extLst>
          </p:cNvPr>
          <p:cNvSpPr>
            <a:spLocks noGrp="1"/>
          </p:cNvSpPr>
          <p:nvPr>
            <p:ph type="body" idx="1"/>
          </p:nvPr>
        </p:nvSpPr>
        <p:spPr/>
        <p:txBody>
          <a:bodyPr/>
          <a:lstStyle/>
          <a:p>
            <a:r>
              <a:rPr lang="en-US" dirty="0"/>
              <a:t>Learnings:</a:t>
            </a:r>
          </a:p>
        </p:txBody>
      </p:sp>
      <p:sp>
        <p:nvSpPr>
          <p:cNvPr id="7" name="Text Placeholder 6">
            <a:extLst>
              <a:ext uri="{FF2B5EF4-FFF2-40B4-BE49-F238E27FC236}">
                <a16:creationId xmlns:a16="http://schemas.microsoft.com/office/drawing/2014/main" id="{08DCC529-3625-4E16-B122-21C3A0729629}"/>
              </a:ext>
            </a:extLst>
          </p:cNvPr>
          <p:cNvSpPr>
            <a:spLocks noGrp="1"/>
          </p:cNvSpPr>
          <p:nvPr>
            <p:ph type="body" sz="half" idx="15"/>
          </p:nvPr>
        </p:nvSpPr>
        <p:spPr/>
        <p:txBody>
          <a:bodyPr>
            <a:normAutofit fontScale="92500" lnSpcReduction="10000"/>
          </a:bodyPr>
          <a:lstStyle/>
          <a:p>
            <a:pPr marL="285750" indent="-285750" algn="just">
              <a:buFont typeface="Arial" panose="020B0604020202020204" pitchFamily="34" charset="0"/>
              <a:buChar char="•"/>
            </a:pPr>
            <a:r>
              <a:rPr lang="en-US" dirty="0"/>
              <a:t>Handling and avoiding redundancy in a huge Database of almost 30 entities</a:t>
            </a:r>
          </a:p>
          <a:p>
            <a:pPr marL="285750" indent="-285750" algn="just">
              <a:buFont typeface="Arial" panose="020B0604020202020204" pitchFamily="34" charset="0"/>
              <a:buChar char="•"/>
            </a:pPr>
            <a:r>
              <a:rPr lang="en-US" dirty="0"/>
              <a:t>Building a working UI right from a scratch</a:t>
            </a:r>
          </a:p>
          <a:p>
            <a:pPr marL="285750" indent="-285750" algn="just">
              <a:buFont typeface="Arial" panose="020B0604020202020204" pitchFamily="34" charset="0"/>
              <a:buChar char="•"/>
            </a:pPr>
            <a:r>
              <a:rPr lang="en-US" dirty="0"/>
              <a:t>Understanding how each customer and account are mapped and linked</a:t>
            </a:r>
          </a:p>
          <a:p>
            <a:pPr marL="285750" indent="-285750" algn="just">
              <a:buFont typeface="Arial" panose="020B0604020202020204" pitchFamily="34" charset="0"/>
              <a:buChar char="•"/>
            </a:pPr>
            <a:r>
              <a:rPr lang="en-US" dirty="0"/>
              <a:t>We decided to forego implementing BCNF as it could lead to complicated tables and decreases the understandability</a:t>
            </a:r>
          </a:p>
          <a:p>
            <a:endParaRPr lang="en-US" dirty="0"/>
          </a:p>
        </p:txBody>
      </p:sp>
      <p:sp>
        <p:nvSpPr>
          <p:cNvPr id="5" name="Text Placeholder 4">
            <a:extLst>
              <a:ext uri="{FF2B5EF4-FFF2-40B4-BE49-F238E27FC236}">
                <a16:creationId xmlns:a16="http://schemas.microsoft.com/office/drawing/2014/main" id="{292A2112-5598-4DF7-A3F3-81A4870A850E}"/>
              </a:ext>
            </a:extLst>
          </p:cNvPr>
          <p:cNvSpPr>
            <a:spLocks noGrp="1"/>
          </p:cNvSpPr>
          <p:nvPr>
            <p:ph type="body" sz="quarter" idx="3"/>
          </p:nvPr>
        </p:nvSpPr>
        <p:spPr/>
        <p:txBody>
          <a:bodyPr/>
          <a:lstStyle/>
          <a:p>
            <a:r>
              <a:rPr lang="en-US" dirty="0"/>
              <a:t>Difficulties</a:t>
            </a:r>
          </a:p>
        </p:txBody>
      </p:sp>
      <p:sp>
        <p:nvSpPr>
          <p:cNvPr id="8" name="Text Placeholder 7">
            <a:extLst>
              <a:ext uri="{FF2B5EF4-FFF2-40B4-BE49-F238E27FC236}">
                <a16:creationId xmlns:a16="http://schemas.microsoft.com/office/drawing/2014/main" id="{06F6A260-36F4-4859-AAFD-95605D6A0046}"/>
              </a:ext>
            </a:extLst>
          </p:cNvPr>
          <p:cNvSpPr>
            <a:spLocks noGrp="1"/>
          </p:cNvSpPr>
          <p:nvPr>
            <p:ph type="body" sz="half" idx="16"/>
          </p:nvPr>
        </p:nvSpPr>
        <p:spPr/>
        <p:txBody>
          <a:bodyPr/>
          <a:lstStyle/>
          <a:p>
            <a:pPr marL="285750" indent="-285750" algn="just">
              <a:buFont typeface="Arial" panose="020B0604020202020204" pitchFamily="34" charset="0"/>
              <a:buChar char="•"/>
            </a:pPr>
            <a:r>
              <a:rPr lang="en-US" dirty="0"/>
              <a:t>Maintaining running suitable relationships often leads redundancy which could be a big problem when Database is huge</a:t>
            </a:r>
          </a:p>
          <a:p>
            <a:pPr marL="285750" indent="-285750" algn="just">
              <a:buFont typeface="Arial" panose="020B0604020202020204" pitchFamily="34" charset="0"/>
              <a:buChar char="•"/>
            </a:pPr>
            <a:r>
              <a:rPr lang="en-US" dirty="0"/>
              <a:t>Keeping abstraction and encapsulation all the while maintaining an optimized </a:t>
            </a:r>
            <a:r>
              <a:rPr lang="en-US" dirty="0" err="1"/>
              <a:t>DataBase</a:t>
            </a:r>
            <a:r>
              <a:rPr lang="en-US" dirty="0"/>
              <a:t> requires extensive work and domain knowledge</a:t>
            </a:r>
          </a:p>
          <a:p>
            <a:pPr marL="285750" indent="-285750">
              <a:buFont typeface="Arial" panose="020B0604020202020204" pitchFamily="34" charset="0"/>
              <a:buChar char="•"/>
            </a:pPr>
            <a:endParaRPr lang="en-US" dirty="0"/>
          </a:p>
        </p:txBody>
      </p:sp>
      <p:sp>
        <p:nvSpPr>
          <p:cNvPr id="6" name="Text Placeholder 5">
            <a:extLst>
              <a:ext uri="{FF2B5EF4-FFF2-40B4-BE49-F238E27FC236}">
                <a16:creationId xmlns:a16="http://schemas.microsoft.com/office/drawing/2014/main" id="{63A2B6C0-A3FB-4429-8132-AA3BDDE68389}"/>
              </a:ext>
            </a:extLst>
          </p:cNvPr>
          <p:cNvSpPr>
            <a:spLocks noGrp="1"/>
          </p:cNvSpPr>
          <p:nvPr>
            <p:ph type="body" sz="quarter" idx="13"/>
          </p:nvPr>
        </p:nvSpPr>
        <p:spPr/>
        <p:txBody>
          <a:bodyPr/>
          <a:lstStyle/>
          <a:p>
            <a:r>
              <a:rPr lang="en-US" dirty="0"/>
              <a:t>Conclusion</a:t>
            </a:r>
          </a:p>
        </p:txBody>
      </p:sp>
      <p:sp>
        <p:nvSpPr>
          <p:cNvPr id="9" name="Text Placeholder 8">
            <a:extLst>
              <a:ext uri="{FF2B5EF4-FFF2-40B4-BE49-F238E27FC236}">
                <a16:creationId xmlns:a16="http://schemas.microsoft.com/office/drawing/2014/main" id="{AA8AA811-3CC1-4D31-AE3A-6EEAE2CFFD3E}"/>
              </a:ext>
            </a:extLst>
          </p:cNvPr>
          <p:cNvSpPr>
            <a:spLocks noGrp="1"/>
          </p:cNvSpPr>
          <p:nvPr>
            <p:ph type="body" sz="half" idx="17"/>
          </p:nvPr>
        </p:nvSpPr>
        <p:spPr/>
        <p:txBody>
          <a:bodyPr/>
          <a:lstStyle/>
          <a:p>
            <a:pPr algn="just"/>
            <a:r>
              <a:rPr lang="en-US" dirty="0"/>
              <a:t>Major Learning was when deciding attributes we wanted to cover all the major functionalities and this lead to a better understanding of types of categorical feature selection entries which go in building a DBMS model. </a:t>
            </a:r>
          </a:p>
          <a:p>
            <a:endParaRPr lang="en-US" dirty="0"/>
          </a:p>
        </p:txBody>
      </p:sp>
    </p:spTree>
    <p:extLst>
      <p:ext uri="{BB962C8B-B14F-4D97-AF65-F5344CB8AC3E}">
        <p14:creationId xmlns:p14="http://schemas.microsoft.com/office/powerpoint/2010/main" val="1885295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7CDB5F-E645-4393-9B33-483D024BB4A7}"/>
              </a:ext>
            </a:extLst>
          </p:cNvPr>
          <p:cNvSpPr>
            <a:spLocks noGrp="1"/>
          </p:cNvSpPr>
          <p:nvPr>
            <p:ph type="title"/>
          </p:nvPr>
        </p:nvSpPr>
        <p:spPr/>
        <p:txBody>
          <a:bodyPr/>
          <a:lstStyle/>
          <a:p>
            <a:pPr algn="ctr"/>
            <a:r>
              <a:rPr lang="en-US" dirty="0">
                <a:latin typeface="Algerian" panose="04020705040A02060702" pitchFamily="82" charset="0"/>
              </a:rPr>
              <a:t>THANK YOU</a:t>
            </a:r>
          </a:p>
        </p:txBody>
      </p:sp>
    </p:spTree>
    <p:extLst>
      <p:ext uri="{BB962C8B-B14F-4D97-AF65-F5344CB8AC3E}">
        <p14:creationId xmlns:p14="http://schemas.microsoft.com/office/powerpoint/2010/main" val="1629030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B3108-5CA2-4E34-91C8-EFE6B5BF4F54}"/>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83D6C288-79A3-4B08-A494-C76777155712}"/>
              </a:ext>
            </a:extLst>
          </p:cNvPr>
          <p:cNvSpPr>
            <a:spLocks noGrp="1"/>
          </p:cNvSpPr>
          <p:nvPr>
            <p:ph idx="1"/>
          </p:nvPr>
        </p:nvSpPr>
        <p:spPr>
          <a:xfrm>
            <a:off x="1154955" y="2603500"/>
            <a:ext cx="10228662" cy="3416300"/>
          </a:xfrm>
        </p:spPr>
        <p:txBody>
          <a:bodyPr/>
          <a:lstStyle/>
          <a:p>
            <a:pPr algn="just"/>
            <a:r>
              <a:rPr lang="en-US" dirty="0"/>
              <a:t>One of the major industries which uses extensive Database management and application is Financial Sector.</a:t>
            </a:r>
          </a:p>
          <a:p>
            <a:pPr algn="just"/>
            <a:r>
              <a:rPr lang="en-US" dirty="0"/>
              <a:t>As part of this project we would be introducing how customer account information maintenance and management is achieved through database in Banking applications. </a:t>
            </a:r>
          </a:p>
          <a:p>
            <a:pPr algn="just"/>
            <a:r>
              <a:rPr lang="en-US" dirty="0"/>
              <a:t>This application will provide a platform to view and manage the financial transactions of the user related to bank</a:t>
            </a:r>
          </a:p>
          <a:p>
            <a:pPr algn="just"/>
            <a:r>
              <a:rPr lang="en-US" dirty="0"/>
              <a:t>This database bridges the gap between customers and banking sector, where we would be able to maintain the bank and customer related data which can further be used in banking or web applications </a:t>
            </a:r>
          </a:p>
        </p:txBody>
      </p:sp>
    </p:spTree>
    <p:extLst>
      <p:ext uri="{BB962C8B-B14F-4D97-AF65-F5344CB8AC3E}">
        <p14:creationId xmlns:p14="http://schemas.microsoft.com/office/powerpoint/2010/main" val="1913730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B3894-EEFC-49DD-8743-D6AA468A9188}"/>
              </a:ext>
            </a:extLst>
          </p:cNvPr>
          <p:cNvSpPr>
            <a:spLocks noGrp="1"/>
          </p:cNvSpPr>
          <p:nvPr>
            <p:ph type="title"/>
          </p:nvPr>
        </p:nvSpPr>
        <p:spPr/>
        <p:txBody>
          <a:bodyPr/>
          <a:lstStyle/>
          <a:p>
            <a:r>
              <a:rPr lang="en-US" dirty="0"/>
              <a:t>DATA REQUIREMENTS:</a:t>
            </a:r>
          </a:p>
        </p:txBody>
      </p:sp>
      <p:sp>
        <p:nvSpPr>
          <p:cNvPr id="3" name="Content Placeholder 2">
            <a:extLst>
              <a:ext uri="{FF2B5EF4-FFF2-40B4-BE49-F238E27FC236}">
                <a16:creationId xmlns:a16="http://schemas.microsoft.com/office/drawing/2014/main" id="{BEAD1E1C-7B45-4191-B86A-834A8F644D07}"/>
              </a:ext>
            </a:extLst>
          </p:cNvPr>
          <p:cNvSpPr>
            <a:spLocks noGrp="1"/>
          </p:cNvSpPr>
          <p:nvPr>
            <p:ph idx="1"/>
          </p:nvPr>
        </p:nvSpPr>
        <p:spPr>
          <a:xfrm>
            <a:off x="1154953" y="2584175"/>
            <a:ext cx="9552803" cy="3674165"/>
          </a:xfrm>
        </p:spPr>
        <p:txBody>
          <a:bodyPr>
            <a:normAutofit/>
          </a:bodyPr>
          <a:lstStyle/>
          <a:p>
            <a:pPr algn="just"/>
            <a:r>
              <a:rPr lang="en-US" dirty="0"/>
              <a:t>Our database consists of total 27 tables and each table is identified with their respective primary key. </a:t>
            </a:r>
          </a:p>
          <a:p>
            <a:pPr algn="just"/>
            <a:r>
              <a:rPr lang="en-US" dirty="0"/>
              <a:t>Major idea in data design is that a customer has an account in a branch of bank. This account should be able to do transactions, get a suitable loan when applied for and should be eligible for several perks(Benefit and Alerts) and can also be penalized.</a:t>
            </a:r>
          </a:p>
          <a:p>
            <a:pPr algn="just"/>
            <a:r>
              <a:rPr lang="en-US" dirty="0"/>
              <a:t> We define Foreign keys based on the relationship between the all the major entities and their corresponding correlated entities</a:t>
            </a:r>
          </a:p>
          <a:p>
            <a:pPr algn="just"/>
            <a:r>
              <a:rPr lang="en-US" dirty="0"/>
              <a:t>As this design is a customized and extensive Database we had to create our own Data which we made sure had proper relevance and followed all the intricate attribute requirements. </a:t>
            </a:r>
          </a:p>
          <a:p>
            <a:pPr marL="0" indent="0" algn="just">
              <a:buNone/>
            </a:pPr>
            <a:endParaRPr lang="en-US" dirty="0"/>
          </a:p>
          <a:p>
            <a:pPr marL="0" indent="0" algn="just">
              <a:buNone/>
            </a:pPr>
            <a:endParaRPr lang="en-US" dirty="0"/>
          </a:p>
        </p:txBody>
      </p:sp>
    </p:spTree>
    <p:extLst>
      <p:ext uri="{BB962C8B-B14F-4D97-AF65-F5344CB8AC3E}">
        <p14:creationId xmlns:p14="http://schemas.microsoft.com/office/powerpoint/2010/main" val="3086142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88FD3-CC65-4404-9061-109B48229CFF}"/>
              </a:ext>
            </a:extLst>
          </p:cNvPr>
          <p:cNvSpPr>
            <a:spLocks noGrp="1"/>
          </p:cNvSpPr>
          <p:nvPr>
            <p:ph type="title"/>
          </p:nvPr>
        </p:nvSpPr>
        <p:spPr/>
        <p:txBody>
          <a:bodyPr/>
          <a:lstStyle/>
          <a:p>
            <a:r>
              <a:rPr lang="en-US" dirty="0"/>
              <a:t>ER DESIGN</a:t>
            </a:r>
          </a:p>
        </p:txBody>
      </p:sp>
      <p:sp>
        <p:nvSpPr>
          <p:cNvPr id="3" name="Content Placeholder 2">
            <a:extLst>
              <a:ext uri="{FF2B5EF4-FFF2-40B4-BE49-F238E27FC236}">
                <a16:creationId xmlns:a16="http://schemas.microsoft.com/office/drawing/2014/main" id="{4CE269B8-F529-485B-9D38-EFBFD72BB5D1}"/>
              </a:ext>
            </a:extLst>
          </p:cNvPr>
          <p:cNvSpPr>
            <a:spLocks noGrp="1"/>
          </p:cNvSpPr>
          <p:nvPr>
            <p:ph idx="1"/>
          </p:nvPr>
        </p:nvSpPr>
        <p:spPr>
          <a:xfrm>
            <a:off x="1154954" y="2603499"/>
            <a:ext cx="9393775" cy="3757543"/>
          </a:xfrm>
        </p:spPr>
        <p:txBody>
          <a:bodyPr>
            <a:normAutofit fontScale="92500" lnSpcReduction="10000"/>
          </a:bodyPr>
          <a:lstStyle/>
          <a:p>
            <a:pPr algn="just"/>
            <a:r>
              <a:rPr lang="en-US" dirty="0"/>
              <a:t>A branch is owned by bank. Branch manages account and employees bankers(employees)</a:t>
            </a:r>
          </a:p>
          <a:p>
            <a:pPr algn="just"/>
            <a:r>
              <a:rPr lang="en-US" dirty="0"/>
              <a:t>Customer entity has relationships with Banker , Account, Loans and Cards</a:t>
            </a:r>
          </a:p>
          <a:p>
            <a:pPr algn="just"/>
            <a:r>
              <a:rPr lang="en-US" dirty="0"/>
              <a:t>. Customer can apply for a max of 4 loans. Also a customer can have at most 20 accounts</a:t>
            </a:r>
          </a:p>
          <a:p>
            <a:pPr algn="just"/>
            <a:r>
              <a:rPr lang="en-US" dirty="0"/>
              <a:t>An account table has relationship with Transactions, Penalty, Branch, customer and types of overlapping accounts.</a:t>
            </a:r>
          </a:p>
          <a:p>
            <a:pPr algn="just"/>
            <a:r>
              <a:rPr lang="en-US" dirty="0"/>
              <a:t>Loans have an distinct specialization with Vehicle loan, home loan, personal loan and student loan</a:t>
            </a:r>
          </a:p>
          <a:p>
            <a:pPr algn="just"/>
            <a:r>
              <a:rPr lang="en-US" dirty="0"/>
              <a:t>Similarly Cards have an overlapping specialization EMI, travel, corporate, Debit, credit and Loyalty card. This idea is also replicated for account</a:t>
            </a:r>
          </a:p>
          <a:p>
            <a:pPr algn="just"/>
            <a:r>
              <a:rPr lang="en-US" dirty="0"/>
              <a:t>Customer gets benefits and alerts whereas account is penalized.</a:t>
            </a:r>
          </a:p>
        </p:txBody>
      </p:sp>
    </p:spTree>
    <p:extLst>
      <p:ext uri="{BB962C8B-B14F-4D97-AF65-F5344CB8AC3E}">
        <p14:creationId xmlns:p14="http://schemas.microsoft.com/office/powerpoint/2010/main" val="2007361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56E1A-B695-457A-B2F5-521C77D6FA0B}"/>
              </a:ext>
            </a:extLst>
          </p:cNvPr>
          <p:cNvSpPr>
            <a:spLocks noGrp="1"/>
          </p:cNvSpPr>
          <p:nvPr>
            <p:ph type="title"/>
          </p:nvPr>
        </p:nvSpPr>
        <p:spPr>
          <a:xfrm>
            <a:off x="1154954" y="1295400"/>
            <a:ext cx="2793159" cy="334617"/>
          </a:xfrm>
        </p:spPr>
        <p:txBody>
          <a:bodyPr/>
          <a:lstStyle/>
          <a:p>
            <a:r>
              <a:rPr lang="en-US" dirty="0"/>
              <a:t>Relational Model:</a:t>
            </a:r>
          </a:p>
        </p:txBody>
      </p:sp>
      <p:pic>
        <p:nvPicPr>
          <p:cNvPr id="6" name="Content Placeholder 5">
            <a:extLst>
              <a:ext uri="{FF2B5EF4-FFF2-40B4-BE49-F238E27FC236}">
                <a16:creationId xmlns:a16="http://schemas.microsoft.com/office/drawing/2014/main" id="{57687BEC-3B79-4680-87B6-76E33FA257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5582" y="1842052"/>
            <a:ext cx="6930888" cy="3975652"/>
          </a:xfrm>
        </p:spPr>
      </p:pic>
      <p:sp>
        <p:nvSpPr>
          <p:cNvPr id="21" name="Text Placeholder 20">
            <a:extLst>
              <a:ext uri="{FF2B5EF4-FFF2-40B4-BE49-F238E27FC236}">
                <a16:creationId xmlns:a16="http://schemas.microsoft.com/office/drawing/2014/main" id="{87EBA528-5F23-42E9-B375-5292CC258E10}"/>
              </a:ext>
            </a:extLst>
          </p:cNvPr>
          <p:cNvSpPr>
            <a:spLocks noGrp="1"/>
          </p:cNvSpPr>
          <p:nvPr>
            <p:ph type="body" sz="half" idx="2"/>
          </p:nvPr>
        </p:nvSpPr>
        <p:spPr>
          <a:xfrm>
            <a:off x="1154955" y="1630018"/>
            <a:ext cx="3059236" cy="4394862"/>
          </a:xfrm>
        </p:spPr>
        <p:txBody>
          <a:bodyPr>
            <a:normAutofit fontScale="92500"/>
          </a:bodyPr>
          <a:lstStyle/>
          <a:p>
            <a:pPr algn="just"/>
            <a:r>
              <a:rPr lang="en-US" dirty="0"/>
              <a:t>Customer has </a:t>
            </a:r>
            <a:r>
              <a:rPr lang="en-US" dirty="0" err="1"/>
              <a:t>Cust_ID</a:t>
            </a:r>
            <a:r>
              <a:rPr lang="en-US" dirty="0"/>
              <a:t> which is linked with majority of tables</a:t>
            </a:r>
          </a:p>
          <a:p>
            <a:pPr algn="just"/>
            <a:r>
              <a:rPr lang="en-US" dirty="0"/>
              <a:t>Employee, Branch and Transactions are some other significant attributes.</a:t>
            </a:r>
          </a:p>
          <a:p>
            <a:pPr algn="just"/>
            <a:r>
              <a:rPr lang="en-US" dirty="0"/>
              <a:t>Mapping specialization and other info was done according to the heuristics in the book.</a:t>
            </a:r>
          </a:p>
          <a:p>
            <a:pPr algn="just"/>
            <a:r>
              <a:rPr lang="en-US" dirty="0"/>
              <a:t>All the relations created already have 1NF. The 2NF and 3NF are implemented for based on this relational mapping. All the attributes are made sure they are dependent on the primary key and no non-prime attribute has transitive dependency on the primary key. </a:t>
            </a:r>
          </a:p>
          <a:p>
            <a:pPr algn="just"/>
            <a:r>
              <a:rPr lang="en-US" dirty="0"/>
              <a:t>We had to add 2 new entities by splitting Cards and Personal Loans</a:t>
            </a:r>
          </a:p>
        </p:txBody>
      </p:sp>
    </p:spTree>
    <p:extLst>
      <p:ext uri="{BB962C8B-B14F-4D97-AF65-F5344CB8AC3E}">
        <p14:creationId xmlns:p14="http://schemas.microsoft.com/office/powerpoint/2010/main" val="2073421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56E1A-B695-457A-B2F5-521C77D6FA0B}"/>
              </a:ext>
            </a:extLst>
          </p:cNvPr>
          <p:cNvSpPr>
            <a:spLocks noGrp="1"/>
          </p:cNvSpPr>
          <p:nvPr>
            <p:ph type="title"/>
          </p:nvPr>
        </p:nvSpPr>
        <p:spPr>
          <a:xfrm>
            <a:off x="1154954" y="1295400"/>
            <a:ext cx="2793159" cy="215348"/>
          </a:xfrm>
        </p:spPr>
        <p:txBody>
          <a:bodyPr/>
          <a:lstStyle/>
          <a:p>
            <a:r>
              <a:rPr lang="en-US" dirty="0"/>
              <a:t>3NF challenges:</a:t>
            </a:r>
          </a:p>
        </p:txBody>
      </p:sp>
      <p:pic>
        <p:nvPicPr>
          <p:cNvPr id="15" name="Content Placeholder 14">
            <a:extLst>
              <a:ext uri="{FF2B5EF4-FFF2-40B4-BE49-F238E27FC236}">
                <a16:creationId xmlns:a16="http://schemas.microsoft.com/office/drawing/2014/main" id="{C1949165-DDA0-4521-AC77-70EFAB200B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52805" y="341151"/>
            <a:ext cx="5189538" cy="2349040"/>
          </a:xfrm>
        </p:spPr>
      </p:pic>
      <p:sp>
        <p:nvSpPr>
          <p:cNvPr id="21" name="Text Placeholder 20">
            <a:extLst>
              <a:ext uri="{FF2B5EF4-FFF2-40B4-BE49-F238E27FC236}">
                <a16:creationId xmlns:a16="http://schemas.microsoft.com/office/drawing/2014/main" id="{87EBA528-5F23-42E9-B375-5292CC258E10}"/>
              </a:ext>
            </a:extLst>
          </p:cNvPr>
          <p:cNvSpPr>
            <a:spLocks noGrp="1"/>
          </p:cNvSpPr>
          <p:nvPr>
            <p:ph type="body" sz="half" idx="2"/>
          </p:nvPr>
        </p:nvSpPr>
        <p:spPr>
          <a:xfrm>
            <a:off x="742123" y="1510748"/>
            <a:ext cx="3816626" cy="4856923"/>
          </a:xfrm>
        </p:spPr>
        <p:txBody>
          <a:bodyPr>
            <a:normAutofit fontScale="92500" lnSpcReduction="20000"/>
          </a:bodyPr>
          <a:lstStyle/>
          <a:p>
            <a:pPr algn="just"/>
            <a:endParaRPr lang="en-US" sz="1800" dirty="0"/>
          </a:p>
          <a:p>
            <a:pPr algn="just"/>
            <a:r>
              <a:rPr lang="en-US" sz="1800" dirty="0"/>
              <a:t>For the CARDS relation(Fig A) all the attributes dependent on the CARD_NO are included and the remaining attributes we split into CARDS_CUSTOMER which contains the attributes dependent on both CUST_ID and CARD_NO. Similarly for the Personal Loan (Fig B) the relation is split based on the functional dependency and 2NF. All the attributes which are dependent on </a:t>
            </a:r>
            <a:r>
              <a:rPr lang="en-US" sz="1800" dirty="0" err="1"/>
              <a:t>Emplyer</a:t>
            </a:r>
            <a:r>
              <a:rPr lang="en-US" sz="1800" dirty="0"/>
              <a:t> Name and Employee ID are in one relation and remaining attributes which </a:t>
            </a:r>
            <a:r>
              <a:rPr lang="en-US" sz="1800" dirty="0" err="1"/>
              <a:t>dependends</a:t>
            </a:r>
            <a:r>
              <a:rPr lang="en-US" sz="1800" dirty="0"/>
              <a:t> on both </a:t>
            </a:r>
            <a:r>
              <a:rPr lang="en-US" sz="1800" dirty="0" err="1"/>
              <a:t>Personal_Loan_Id</a:t>
            </a:r>
            <a:r>
              <a:rPr lang="en-US" sz="1800" dirty="0"/>
              <a:t> and </a:t>
            </a:r>
            <a:r>
              <a:rPr lang="en-US" sz="1800" dirty="0" err="1"/>
              <a:t>Cust_Id</a:t>
            </a:r>
            <a:r>
              <a:rPr lang="en-US" sz="1800" dirty="0"/>
              <a:t> have another relation. There no much cases where 3NF can be implemented as all the non-prime attributes are </a:t>
            </a:r>
            <a:r>
              <a:rPr lang="en-US" sz="1800" dirty="0" err="1"/>
              <a:t>diretly</a:t>
            </a:r>
            <a:r>
              <a:rPr lang="en-US" sz="1800" dirty="0"/>
              <a:t> dependent on the primary key</a:t>
            </a:r>
          </a:p>
        </p:txBody>
      </p:sp>
      <p:pic>
        <p:nvPicPr>
          <p:cNvPr id="17" name="Picture 16">
            <a:extLst>
              <a:ext uri="{FF2B5EF4-FFF2-40B4-BE49-F238E27FC236}">
                <a16:creationId xmlns:a16="http://schemas.microsoft.com/office/drawing/2014/main" id="{C99B33E0-5942-46E0-835D-B1622C6C9E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5995" y="3219169"/>
            <a:ext cx="5881050" cy="3148502"/>
          </a:xfrm>
          <a:prstGeom prst="rect">
            <a:avLst/>
          </a:prstGeom>
        </p:spPr>
      </p:pic>
      <p:sp>
        <p:nvSpPr>
          <p:cNvPr id="18" name="TextBox 17">
            <a:extLst>
              <a:ext uri="{FF2B5EF4-FFF2-40B4-BE49-F238E27FC236}">
                <a16:creationId xmlns:a16="http://schemas.microsoft.com/office/drawing/2014/main" id="{4E5E59E3-AC28-4243-BCF9-76F7D545F523}"/>
              </a:ext>
            </a:extLst>
          </p:cNvPr>
          <p:cNvSpPr txBox="1"/>
          <p:nvPr/>
        </p:nvSpPr>
        <p:spPr>
          <a:xfrm>
            <a:off x="6219964" y="2572837"/>
            <a:ext cx="816249" cy="646331"/>
          </a:xfrm>
          <a:prstGeom prst="rect">
            <a:avLst/>
          </a:prstGeom>
          <a:noFill/>
        </p:spPr>
        <p:txBody>
          <a:bodyPr wrap="none" rtlCol="0">
            <a:spAutoFit/>
          </a:bodyPr>
          <a:lstStyle/>
          <a:p>
            <a:r>
              <a:rPr lang="en-US" b="1" dirty="0"/>
              <a:t>FIG A</a:t>
            </a:r>
          </a:p>
          <a:p>
            <a:r>
              <a:rPr lang="en-US" b="1" dirty="0"/>
              <a:t> FIG B</a:t>
            </a:r>
          </a:p>
        </p:txBody>
      </p:sp>
    </p:spTree>
    <p:extLst>
      <p:ext uri="{BB962C8B-B14F-4D97-AF65-F5344CB8AC3E}">
        <p14:creationId xmlns:p14="http://schemas.microsoft.com/office/powerpoint/2010/main" val="3266048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47B9680-1255-45E4-A774-1F18E34B1A74}"/>
              </a:ext>
            </a:extLst>
          </p:cNvPr>
          <p:cNvSpPr>
            <a:spLocks noGrp="1"/>
          </p:cNvSpPr>
          <p:nvPr>
            <p:ph type="title"/>
          </p:nvPr>
        </p:nvSpPr>
        <p:spPr/>
        <p:txBody>
          <a:bodyPr/>
          <a:lstStyle/>
          <a:p>
            <a:r>
              <a:rPr lang="en-US" dirty="0"/>
              <a:t>FUNCTIONAL REQUIREMENTS:</a:t>
            </a:r>
          </a:p>
        </p:txBody>
      </p:sp>
      <p:graphicFrame>
        <p:nvGraphicFramePr>
          <p:cNvPr id="12" name="Diagram 11">
            <a:extLst>
              <a:ext uri="{FF2B5EF4-FFF2-40B4-BE49-F238E27FC236}">
                <a16:creationId xmlns:a16="http://schemas.microsoft.com/office/drawing/2014/main" id="{E4B161A3-523B-45EE-9B91-844137145CE7}"/>
              </a:ext>
            </a:extLst>
          </p:cNvPr>
          <p:cNvGraphicFramePr/>
          <p:nvPr>
            <p:extLst>
              <p:ext uri="{D42A27DB-BD31-4B8C-83A1-F6EECF244321}">
                <p14:modId xmlns:p14="http://schemas.microsoft.com/office/powerpoint/2010/main" val="1929882403"/>
              </p:ext>
            </p:extLst>
          </p:nvPr>
        </p:nvGraphicFramePr>
        <p:xfrm>
          <a:off x="1342888" y="2358887"/>
          <a:ext cx="9404626" cy="43069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842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DAB2C-E153-428D-9F8B-2A7873A29E5D}"/>
              </a:ext>
            </a:extLst>
          </p:cNvPr>
          <p:cNvSpPr>
            <a:spLocks noGrp="1"/>
          </p:cNvSpPr>
          <p:nvPr>
            <p:ph type="title"/>
          </p:nvPr>
        </p:nvSpPr>
        <p:spPr/>
        <p:txBody>
          <a:bodyPr/>
          <a:lstStyle/>
          <a:p>
            <a:r>
              <a:rPr lang="en-US" dirty="0"/>
              <a:t>UI SCREENSHOTS : USER LOGIN</a:t>
            </a:r>
          </a:p>
        </p:txBody>
      </p:sp>
      <p:pic>
        <p:nvPicPr>
          <p:cNvPr id="3" name="Picture 2">
            <a:extLst>
              <a:ext uri="{FF2B5EF4-FFF2-40B4-BE49-F238E27FC236}">
                <a16:creationId xmlns:a16="http://schemas.microsoft.com/office/drawing/2014/main" id="{9C47C2CB-7004-4E0D-A3BE-424349592B9A}"/>
              </a:ext>
            </a:extLst>
          </p:cNvPr>
          <p:cNvPicPr/>
          <p:nvPr/>
        </p:nvPicPr>
        <p:blipFill>
          <a:blip r:embed="rId2"/>
          <a:stretch>
            <a:fillRect/>
          </a:stretch>
        </p:blipFill>
        <p:spPr>
          <a:xfrm>
            <a:off x="500298" y="2257411"/>
            <a:ext cx="5731510" cy="3058795"/>
          </a:xfrm>
          <a:prstGeom prst="rect">
            <a:avLst/>
          </a:prstGeom>
        </p:spPr>
      </p:pic>
      <p:pic>
        <p:nvPicPr>
          <p:cNvPr id="4" name="Picture 3">
            <a:extLst>
              <a:ext uri="{FF2B5EF4-FFF2-40B4-BE49-F238E27FC236}">
                <a16:creationId xmlns:a16="http://schemas.microsoft.com/office/drawing/2014/main" id="{4219724B-2CBC-44BB-853E-AF944061A225}"/>
              </a:ext>
            </a:extLst>
          </p:cNvPr>
          <p:cNvPicPr/>
          <p:nvPr/>
        </p:nvPicPr>
        <p:blipFill>
          <a:blip r:embed="rId3"/>
          <a:stretch>
            <a:fillRect/>
          </a:stretch>
        </p:blipFill>
        <p:spPr>
          <a:xfrm>
            <a:off x="6460490" y="2257410"/>
            <a:ext cx="5731510" cy="3058795"/>
          </a:xfrm>
          <a:prstGeom prst="rect">
            <a:avLst/>
          </a:prstGeom>
        </p:spPr>
      </p:pic>
    </p:spTree>
    <p:extLst>
      <p:ext uri="{BB962C8B-B14F-4D97-AF65-F5344CB8AC3E}">
        <p14:creationId xmlns:p14="http://schemas.microsoft.com/office/powerpoint/2010/main" val="203645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5BCF7-AFB5-4272-8F26-4CFD7E0D44A3}"/>
              </a:ext>
            </a:extLst>
          </p:cNvPr>
          <p:cNvSpPr>
            <a:spLocks noGrp="1"/>
          </p:cNvSpPr>
          <p:nvPr>
            <p:ph type="title"/>
          </p:nvPr>
        </p:nvSpPr>
        <p:spPr/>
        <p:txBody>
          <a:bodyPr/>
          <a:lstStyle/>
          <a:p>
            <a:r>
              <a:rPr lang="en-US" dirty="0"/>
              <a:t>LOAN REQUEST AND PAYMENT</a:t>
            </a:r>
          </a:p>
        </p:txBody>
      </p:sp>
      <p:pic>
        <p:nvPicPr>
          <p:cNvPr id="3" name="Picture 2">
            <a:extLst>
              <a:ext uri="{FF2B5EF4-FFF2-40B4-BE49-F238E27FC236}">
                <a16:creationId xmlns:a16="http://schemas.microsoft.com/office/drawing/2014/main" id="{28881597-11B3-44A8-A571-035E0C791316}"/>
              </a:ext>
            </a:extLst>
          </p:cNvPr>
          <p:cNvPicPr/>
          <p:nvPr/>
        </p:nvPicPr>
        <p:blipFill>
          <a:blip r:embed="rId2"/>
          <a:stretch>
            <a:fillRect/>
          </a:stretch>
        </p:blipFill>
        <p:spPr>
          <a:xfrm>
            <a:off x="619567" y="2825537"/>
            <a:ext cx="5731510" cy="3058795"/>
          </a:xfrm>
          <a:prstGeom prst="rect">
            <a:avLst/>
          </a:prstGeom>
        </p:spPr>
      </p:pic>
      <p:pic>
        <p:nvPicPr>
          <p:cNvPr id="4" name="Picture 3">
            <a:extLst>
              <a:ext uri="{FF2B5EF4-FFF2-40B4-BE49-F238E27FC236}">
                <a16:creationId xmlns:a16="http://schemas.microsoft.com/office/drawing/2014/main" id="{92E3AAE5-D9A8-4BB3-B743-3DABF9221D47}"/>
              </a:ext>
            </a:extLst>
          </p:cNvPr>
          <p:cNvPicPr/>
          <p:nvPr/>
        </p:nvPicPr>
        <p:blipFill>
          <a:blip r:embed="rId3"/>
          <a:stretch>
            <a:fillRect/>
          </a:stretch>
        </p:blipFill>
        <p:spPr>
          <a:xfrm>
            <a:off x="6460490" y="2771120"/>
            <a:ext cx="5731510" cy="3056890"/>
          </a:xfrm>
          <a:prstGeom prst="rect">
            <a:avLst/>
          </a:prstGeom>
        </p:spPr>
      </p:pic>
    </p:spTree>
    <p:extLst>
      <p:ext uri="{BB962C8B-B14F-4D97-AF65-F5344CB8AC3E}">
        <p14:creationId xmlns:p14="http://schemas.microsoft.com/office/powerpoint/2010/main" val="7047596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159</TotalTime>
  <Words>762</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Algerian</vt:lpstr>
      <vt:lpstr>Arial</vt:lpstr>
      <vt:lpstr>Century Gothic</vt:lpstr>
      <vt:lpstr>Wingdings 3</vt:lpstr>
      <vt:lpstr>Ion Boardroom</vt:lpstr>
      <vt:lpstr>DATABASE DESIGN AND UI IMPLEMENTATION </vt:lpstr>
      <vt:lpstr>INTRODUCTION :</vt:lpstr>
      <vt:lpstr>DATA REQUIREMENTS:</vt:lpstr>
      <vt:lpstr>ER DESIGN</vt:lpstr>
      <vt:lpstr>Relational Model:</vt:lpstr>
      <vt:lpstr>3NF challenges:</vt:lpstr>
      <vt:lpstr>FUNCTIONAL REQUIREMENTS:</vt:lpstr>
      <vt:lpstr>UI SCREENSHOTS : USER LOGIN</vt:lpstr>
      <vt:lpstr>LOAN REQUEST AND PAYMENT</vt:lpstr>
      <vt:lpstr>LOAN STATUS</vt:lpstr>
      <vt:lpstr>CARD REQUEST</vt:lpstr>
      <vt:lpstr>COMPLAINTS</vt:lpstr>
      <vt:lpstr>PERSONAL DETAILS</vt:lpstr>
      <vt:lpstr>USERNAME AND TRANSACTIONS:</vt:lpstr>
      <vt:lpstr>Key Findings and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dc:title>
  <dc:creator>SHOEB HABEEB</dc:creator>
  <cp:lastModifiedBy>SHOEB HABEEB</cp:lastModifiedBy>
  <cp:revision>26</cp:revision>
  <dcterms:created xsi:type="dcterms:W3CDTF">2019-12-01T18:33:55Z</dcterms:created>
  <dcterms:modified xsi:type="dcterms:W3CDTF">2019-12-01T21:31:29Z</dcterms:modified>
</cp:coreProperties>
</file>