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71" r:id="rId3"/>
    <p:sldId id="269" r:id="rId4"/>
    <p:sldId id="256" r:id="rId5"/>
    <p:sldId id="257" r:id="rId6"/>
    <p:sldId id="282" r:id="rId7"/>
    <p:sldId id="259" r:id="rId8"/>
    <p:sldId id="260" r:id="rId9"/>
    <p:sldId id="265" r:id="rId10"/>
    <p:sldId id="272" r:id="rId11"/>
    <p:sldId id="273" r:id="rId12"/>
    <p:sldId id="266" r:id="rId13"/>
    <p:sldId id="262" r:id="rId14"/>
    <p:sldId id="261" r:id="rId15"/>
    <p:sldId id="264" r:id="rId16"/>
    <p:sldId id="280" r:id="rId17"/>
    <p:sldId id="279" r:id="rId18"/>
    <p:sldId id="278" r:id="rId19"/>
    <p:sldId id="276" r:id="rId20"/>
    <p:sldId id="284" r:id="rId21"/>
    <p:sldId id="277"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60"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A95280-46D6-422C-BCE0-E81BBD8A19F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C96EEB-E41E-464F-88AA-86CA7D3F4BB0}">
      <dgm:prSet/>
      <dgm:spPr/>
      <dgm:t>
        <a:bodyPr/>
        <a:lstStyle/>
        <a:p>
          <a:pPr>
            <a:lnSpc>
              <a:spcPct val="100000"/>
            </a:lnSpc>
          </a:pPr>
          <a:r>
            <a:rPr lang="en-US" dirty="0"/>
            <a:t>Introduction</a:t>
          </a:r>
        </a:p>
      </dgm:t>
    </dgm:pt>
    <dgm:pt modelId="{C94364A0-F278-4AB6-8AF5-EAA8BE9132F9}" type="parTrans" cxnId="{DEAC832C-5FAB-4EFB-97EB-FB67219FC6F7}">
      <dgm:prSet/>
      <dgm:spPr/>
      <dgm:t>
        <a:bodyPr/>
        <a:lstStyle/>
        <a:p>
          <a:endParaRPr lang="en-US"/>
        </a:p>
      </dgm:t>
    </dgm:pt>
    <dgm:pt modelId="{73832BB2-A27F-4C18-972E-01C6014EE4EA}" type="sibTrans" cxnId="{DEAC832C-5FAB-4EFB-97EB-FB67219FC6F7}">
      <dgm:prSet/>
      <dgm:spPr/>
      <dgm:t>
        <a:bodyPr/>
        <a:lstStyle/>
        <a:p>
          <a:pPr>
            <a:lnSpc>
              <a:spcPct val="100000"/>
            </a:lnSpc>
          </a:pPr>
          <a:endParaRPr lang="en-US"/>
        </a:p>
      </dgm:t>
    </dgm:pt>
    <dgm:pt modelId="{07F9F56B-1A83-4669-AA4C-065CD7FB6D64}">
      <dgm:prSet/>
      <dgm:spPr/>
      <dgm:t>
        <a:bodyPr/>
        <a:lstStyle/>
        <a:p>
          <a:pPr>
            <a:lnSpc>
              <a:spcPct val="100000"/>
            </a:lnSpc>
          </a:pPr>
          <a:r>
            <a:rPr lang="en-US"/>
            <a:t>Naïve Bayes</a:t>
          </a:r>
        </a:p>
      </dgm:t>
    </dgm:pt>
    <dgm:pt modelId="{5EA41D2F-C7CB-48D5-93E7-C2422C949DC1}" type="parTrans" cxnId="{8CB2540F-F1D1-4D3E-A548-0206E67B6B53}">
      <dgm:prSet/>
      <dgm:spPr/>
      <dgm:t>
        <a:bodyPr/>
        <a:lstStyle/>
        <a:p>
          <a:endParaRPr lang="en-US"/>
        </a:p>
      </dgm:t>
    </dgm:pt>
    <dgm:pt modelId="{2F5495B2-AD11-41D3-839F-E95DA3E47B4C}" type="sibTrans" cxnId="{8CB2540F-F1D1-4D3E-A548-0206E67B6B53}">
      <dgm:prSet/>
      <dgm:spPr/>
      <dgm:t>
        <a:bodyPr/>
        <a:lstStyle/>
        <a:p>
          <a:pPr>
            <a:lnSpc>
              <a:spcPct val="100000"/>
            </a:lnSpc>
          </a:pPr>
          <a:endParaRPr lang="en-US"/>
        </a:p>
      </dgm:t>
    </dgm:pt>
    <dgm:pt modelId="{575A3317-B6A4-4FAD-8793-49E5F9C813B5}">
      <dgm:prSet/>
      <dgm:spPr/>
      <dgm:t>
        <a:bodyPr/>
        <a:lstStyle/>
        <a:p>
          <a:pPr>
            <a:lnSpc>
              <a:spcPct val="100000"/>
            </a:lnSpc>
          </a:pPr>
          <a:r>
            <a:rPr lang="en-US"/>
            <a:t>Decision Trees</a:t>
          </a:r>
        </a:p>
      </dgm:t>
    </dgm:pt>
    <dgm:pt modelId="{9D5FF808-0A39-456B-85F4-F11BC8C2AD84}" type="parTrans" cxnId="{C5328678-BF94-4A30-8F27-16C81274DBFC}">
      <dgm:prSet/>
      <dgm:spPr/>
      <dgm:t>
        <a:bodyPr/>
        <a:lstStyle/>
        <a:p>
          <a:endParaRPr lang="en-US"/>
        </a:p>
      </dgm:t>
    </dgm:pt>
    <dgm:pt modelId="{6B186745-1E6F-4022-82FF-BB2928F958CB}" type="sibTrans" cxnId="{C5328678-BF94-4A30-8F27-16C81274DBFC}">
      <dgm:prSet/>
      <dgm:spPr/>
      <dgm:t>
        <a:bodyPr/>
        <a:lstStyle/>
        <a:p>
          <a:pPr>
            <a:lnSpc>
              <a:spcPct val="100000"/>
            </a:lnSpc>
          </a:pPr>
          <a:endParaRPr lang="en-US"/>
        </a:p>
      </dgm:t>
    </dgm:pt>
    <dgm:pt modelId="{A1EAADAE-7C63-43D7-BDDB-56B4303C9C09}">
      <dgm:prSet/>
      <dgm:spPr/>
      <dgm:t>
        <a:bodyPr/>
        <a:lstStyle/>
        <a:p>
          <a:pPr>
            <a:lnSpc>
              <a:spcPct val="100000"/>
            </a:lnSpc>
          </a:pPr>
          <a:r>
            <a:rPr lang="en-US"/>
            <a:t>Perceptron</a:t>
          </a:r>
        </a:p>
      </dgm:t>
    </dgm:pt>
    <dgm:pt modelId="{E72B54C3-BA62-4909-8D3C-0551C09F13B7}" type="parTrans" cxnId="{CAEC9069-7E07-4A75-8201-04FF71716492}">
      <dgm:prSet/>
      <dgm:spPr/>
      <dgm:t>
        <a:bodyPr/>
        <a:lstStyle/>
        <a:p>
          <a:endParaRPr lang="en-US"/>
        </a:p>
      </dgm:t>
    </dgm:pt>
    <dgm:pt modelId="{600CBF39-6F8F-4E14-AF75-5F0A9BB642D7}" type="sibTrans" cxnId="{CAEC9069-7E07-4A75-8201-04FF71716492}">
      <dgm:prSet/>
      <dgm:spPr/>
      <dgm:t>
        <a:bodyPr/>
        <a:lstStyle/>
        <a:p>
          <a:pPr>
            <a:lnSpc>
              <a:spcPct val="100000"/>
            </a:lnSpc>
          </a:pPr>
          <a:endParaRPr lang="en-US"/>
        </a:p>
      </dgm:t>
    </dgm:pt>
    <dgm:pt modelId="{C604337D-09DA-4CBE-9FD4-F82A9226110D}">
      <dgm:prSet/>
      <dgm:spPr/>
      <dgm:t>
        <a:bodyPr/>
        <a:lstStyle/>
        <a:p>
          <a:pPr>
            <a:lnSpc>
              <a:spcPct val="100000"/>
            </a:lnSpc>
          </a:pPr>
          <a:r>
            <a:rPr lang="en-US" dirty="0"/>
            <a:t>Random Forests</a:t>
          </a:r>
        </a:p>
      </dgm:t>
    </dgm:pt>
    <dgm:pt modelId="{F6B92A7F-0C63-4B17-99BB-ED3E97CC920B}" type="parTrans" cxnId="{524056E5-D63E-4CD9-BC39-E96D552F432F}">
      <dgm:prSet/>
      <dgm:spPr/>
      <dgm:t>
        <a:bodyPr/>
        <a:lstStyle/>
        <a:p>
          <a:endParaRPr lang="en-US"/>
        </a:p>
      </dgm:t>
    </dgm:pt>
    <dgm:pt modelId="{B421C1BF-CF17-4C5F-9B57-4744E37B8896}" type="sibTrans" cxnId="{524056E5-D63E-4CD9-BC39-E96D552F432F}">
      <dgm:prSet/>
      <dgm:spPr/>
      <dgm:t>
        <a:bodyPr/>
        <a:lstStyle/>
        <a:p>
          <a:pPr>
            <a:lnSpc>
              <a:spcPct val="100000"/>
            </a:lnSpc>
          </a:pPr>
          <a:endParaRPr lang="en-US"/>
        </a:p>
      </dgm:t>
    </dgm:pt>
    <dgm:pt modelId="{F90C8A21-2F3F-4EB9-A8D6-7E2AEB885211}">
      <dgm:prSet phldrT="[Text]"/>
      <dgm:spPr/>
      <dgm:t>
        <a:bodyPr/>
        <a:lstStyle/>
        <a:p>
          <a:pPr>
            <a:lnSpc>
              <a:spcPct val="100000"/>
            </a:lnSpc>
          </a:pPr>
          <a:r>
            <a:rPr lang="en-US" dirty="0"/>
            <a:t>Comparisons</a:t>
          </a:r>
        </a:p>
      </dgm:t>
    </dgm:pt>
    <dgm:pt modelId="{5AD3E22D-3403-4A20-AB37-0E643348601B}" type="parTrans" cxnId="{DD0D9682-25B4-4FDD-AAAB-7BDFFD113B9F}">
      <dgm:prSet/>
      <dgm:spPr/>
      <dgm:t>
        <a:bodyPr/>
        <a:lstStyle/>
        <a:p>
          <a:endParaRPr lang="en-US"/>
        </a:p>
      </dgm:t>
    </dgm:pt>
    <dgm:pt modelId="{D8C10C75-912B-402F-B4AF-8767D98051A9}" type="sibTrans" cxnId="{DD0D9682-25B4-4FDD-AAAB-7BDFFD113B9F}">
      <dgm:prSet/>
      <dgm:spPr/>
      <dgm:t>
        <a:bodyPr/>
        <a:lstStyle/>
        <a:p>
          <a:endParaRPr lang="en-US"/>
        </a:p>
      </dgm:t>
    </dgm:pt>
    <dgm:pt modelId="{D5C529A9-7A79-4636-AAFE-B6F598F13353}" type="pres">
      <dgm:prSet presAssocID="{DFA95280-46D6-422C-BCE0-E81BBD8A19F8}" presName="root" presStyleCnt="0">
        <dgm:presLayoutVars>
          <dgm:dir/>
          <dgm:resizeHandles val="exact"/>
        </dgm:presLayoutVars>
      </dgm:prSet>
      <dgm:spPr/>
    </dgm:pt>
    <dgm:pt modelId="{B2E45BAE-514E-4B3C-AC8F-930C662AF57B}" type="pres">
      <dgm:prSet presAssocID="{DFA95280-46D6-422C-BCE0-E81BBD8A19F8}" presName="container" presStyleCnt="0">
        <dgm:presLayoutVars>
          <dgm:dir/>
          <dgm:resizeHandles val="exact"/>
        </dgm:presLayoutVars>
      </dgm:prSet>
      <dgm:spPr/>
    </dgm:pt>
    <dgm:pt modelId="{8DA7C116-40A5-495F-93F6-310761307BCB}" type="pres">
      <dgm:prSet presAssocID="{4BC96EEB-E41E-464F-88AA-86CA7D3F4BB0}" presName="compNode" presStyleCnt="0"/>
      <dgm:spPr/>
    </dgm:pt>
    <dgm:pt modelId="{5FC6A8D5-FAB8-4467-A1F7-8D98E1AA180E}" type="pres">
      <dgm:prSet presAssocID="{4BC96EEB-E41E-464F-88AA-86CA7D3F4BB0}" presName="iconBgRect" presStyleLbl="bgShp" presStyleIdx="0" presStyleCnt="6"/>
      <dgm:spPr/>
    </dgm:pt>
    <dgm:pt modelId="{B167FE54-4971-480E-BEB5-EECDCE529640}" type="pres">
      <dgm:prSet presAssocID="{4BC96EEB-E41E-464F-88AA-86CA7D3F4B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FDC22033-AB3A-40F1-AA71-3AA9298EE8BB}" type="pres">
      <dgm:prSet presAssocID="{4BC96EEB-E41E-464F-88AA-86CA7D3F4BB0}" presName="spaceRect" presStyleCnt="0"/>
      <dgm:spPr/>
    </dgm:pt>
    <dgm:pt modelId="{7F88A1B4-4BE9-4682-9C6C-971F4874E3E9}" type="pres">
      <dgm:prSet presAssocID="{4BC96EEB-E41E-464F-88AA-86CA7D3F4BB0}" presName="textRect" presStyleLbl="revTx" presStyleIdx="0" presStyleCnt="6">
        <dgm:presLayoutVars>
          <dgm:chMax val="1"/>
          <dgm:chPref val="1"/>
        </dgm:presLayoutVars>
      </dgm:prSet>
      <dgm:spPr/>
    </dgm:pt>
    <dgm:pt modelId="{952959D0-F117-421C-98DC-FE90425F3A4D}" type="pres">
      <dgm:prSet presAssocID="{73832BB2-A27F-4C18-972E-01C6014EE4EA}" presName="sibTrans" presStyleLbl="sibTrans2D1" presStyleIdx="0" presStyleCnt="0"/>
      <dgm:spPr/>
    </dgm:pt>
    <dgm:pt modelId="{34E58541-FC42-4ADA-B6F1-8C40B16FA7C1}" type="pres">
      <dgm:prSet presAssocID="{07F9F56B-1A83-4669-AA4C-065CD7FB6D64}" presName="compNode" presStyleCnt="0"/>
      <dgm:spPr/>
    </dgm:pt>
    <dgm:pt modelId="{2848D7E7-51BD-4CE5-8D28-C4C3D6780B4D}" type="pres">
      <dgm:prSet presAssocID="{07F9F56B-1A83-4669-AA4C-065CD7FB6D64}" presName="iconBgRect" presStyleLbl="bgShp" presStyleIdx="1" presStyleCnt="6"/>
      <dgm:spPr/>
    </dgm:pt>
    <dgm:pt modelId="{858DD3EB-935C-4345-B557-E8B6EBD52632}" type="pres">
      <dgm:prSet presAssocID="{07F9F56B-1A83-4669-AA4C-065CD7FB6D6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F22FC40-B2D8-4C42-A6AC-6AEC794B87DC}" type="pres">
      <dgm:prSet presAssocID="{07F9F56B-1A83-4669-AA4C-065CD7FB6D64}" presName="spaceRect" presStyleCnt="0"/>
      <dgm:spPr/>
    </dgm:pt>
    <dgm:pt modelId="{DB2310ED-36FD-4922-BBB9-7D5B007E20AA}" type="pres">
      <dgm:prSet presAssocID="{07F9F56B-1A83-4669-AA4C-065CD7FB6D64}" presName="textRect" presStyleLbl="revTx" presStyleIdx="1" presStyleCnt="6">
        <dgm:presLayoutVars>
          <dgm:chMax val="1"/>
          <dgm:chPref val="1"/>
        </dgm:presLayoutVars>
      </dgm:prSet>
      <dgm:spPr/>
    </dgm:pt>
    <dgm:pt modelId="{6F839876-F351-4E27-9698-5CF10C92E2E2}" type="pres">
      <dgm:prSet presAssocID="{2F5495B2-AD11-41D3-839F-E95DA3E47B4C}" presName="sibTrans" presStyleLbl="sibTrans2D1" presStyleIdx="0" presStyleCnt="0"/>
      <dgm:spPr/>
    </dgm:pt>
    <dgm:pt modelId="{5E2A24BB-5EC4-4892-BA5A-7B57B60F7256}" type="pres">
      <dgm:prSet presAssocID="{575A3317-B6A4-4FAD-8793-49E5F9C813B5}" presName="compNode" presStyleCnt="0"/>
      <dgm:spPr/>
    </dgm:pt>
    <dgm:pt modelId="{E5C14A90-40A7-4013-A617-F88147CCFB70}" type="pres">
      <dgm:prSet presAssocID="{575A3317-B6A4-4FAD-8793-49E5F9C813B5}" presName="iconBgRect" presStyleLbl="bgShp" presStyleIdx="2" presStyleCnt="6"/>
      <dgm:spPr/>
    </dgm:pt>
    <dgm:pt modelId="{CE03BE1E-A18C-45E0-B44F-2D1B4F36DC90}" type="pres">
      <dgm:prSet presAssocID="{575A3317-B6A4-4FAD-8793-49E5F9C813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6658C15C-110C-434D-AFDA-7F4589882C4A}" type="pres">
      <dgm:prSet presAssocID="{575A3317-B6A4-4FAD-8793-49E5F9C813B5}" presName="spaceRect" presStyleCnt="0"/>
      <dgm:spPr/>
    </dgm:pt>
    <dgm:pt modelId="{74298FC1-89E1-49BA-A8B2-71A28AFE7DEC}" type="pres">
      <dgm:prSet presAssocID="{575A3317-B6A4-4FAD-8793-49E5F9C813B5}" presName="textRect" presStyleLbl="revTx" presStyleIdx="2" presStyleCnt="6">
        <dgm:presLayoutVars>
          <dgm:chMax val="1"/>
          <dgm:chPref val="1"/>
        </dgm:presLayoutVars>
      </dgm:prSet>
      <dgm:spPr/>
    </dgm:pt>
    <dgm:pt modelId="{9FBDEA6E-B86A-497A-82F4-3FCAB1604A43}" type="pres">
      <dgm:prSet presAssocID="{6B186745-1E6F-4022-82FF-BB2928F958CB}" presName="sibTrans" presStyleLbl="sibTrans2D1" presStyleIdx="0" presStyleCnt="0"/>
      <dgm:spPr/>
    </dgm:pt>
    <dgm:pt modelId="{D6E1B413-0EF6-47A5-B645-FDAE5DD1D71A}" type="pres">
      <dgm:prSet presAssocID="{A1EAADAE-7C63-43D7-BDDB-56B4303C9C09}" presName="compNode" presStyleCnt="0"/>
      <dgm:spPr/>
    </dgm:pt>
    <dgm:pt modelId="{0C870180-D43A-471F-B83B-B461A8209998}" type="pres">
      <dgm:prSet presAssocID="{A1EAADAE-7C63-43D7-BDDB-56B4303C9C09}" presName="iconBgRect" presStyleLbl="bgShp" presStyleIdx="3" presStyleCnt="6"/>
      <dgm:spPr/>
    </dgm:pt>
    <dgm:pt modelId="{3382CA84-9A5F-4AE2-8C53-F0216D62C547}" type="pres">
      <dgm:prSet presAssocID="{A1EAADAE-7C63-43D7-BDDB-56B4303C9C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E45BEF72-9E68-4C09-B252-A3987BB2C53B}" type="pres">
      <dgm:prSet presAssocID="{A1EAADAE-7C63-43D7-BDDB-56B4303C9C09}" presName="spaceRect" presStyleCnt="0"/>
      <dgm:spPr/>
    </dgm:pt>
    <dgm:pt modelId="{4A9BA8F6-B6D2-4BC8-A455-FCCAE8CCFAE6}" type="pres">
      <dgm:prSet presAssocID="{A1EAADAE-7C63-43D7-BDDB-56B4303C9C09}" presName="textRect" presStyleLbl="revTx" presStyleIdx="3" presStyleCnt="6">
        <dgm:presLayoutVars>
          <dgm:chMax val="1"/>
          <dgm:chPref val="1"/>
        </dgm:presLayoutVars>
      </dgm:prSet>
      <dgm:spPr/>
    </dgm:pt>
    <dgm:pt modelId="{AFF41C3F-37E6-4C33-A48F-783AD1E875DA}" type="pres">
      <dgm:prSet presAssocID="{600CBF39-6F8F-4E14-AF75-5F0A9BB642D7}" presName="sibTrans" presStyleLbl="sibTrans2D1" presStyleIdx="0" presStyleCnt="0"/>
      <dgm:spPr/>
    </dgm:pt>
    <dgm:pt modelId="{0A1B22A1-AB20-4403-B9ED-740E7633EAC9}" type="pres">
      <dgm:prSet presAssocID="{C604337D-09DA-4CBE-9FD4-F82A9226110D}" presName="compNode" presStyleCnt="0"/>
      <dgm:spPr/>
    </dgm:pt>
    <dgm:pt modelId="{9BA7BF8D-3F2D-4581-9787-14045BEED0DD}" type="pres">
      <dgm:prSet presAssocID="{C604337D-09DA-4CBE-9FD4-F82A9226110D}" presName="iconBgRect" presStyleLbl="bgShp" presStyleIdx="4" presStyleCnt="6"/>
      <dgm:spPr/>
    </dgm:pt>
    <dgm:pt modelId="{4C66D479-E7F3-4C9A-BE3F-9A69B8B02ADB}" type="pres">
      <dgm:prSet presAssocID="{C604337D-09DA-4CBE-9FD4-F82A9226110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est scene"/>
        </a:ext>
      </dgm:extLst>
    </dgm:pt>
    <dgm:pt modelId="{679B1110-DC23-4B55-AEB8-046D17D185CC}" type="pres">
      <dgm:prSet presAssocID="{C604337D-09DA-4CBE-9FD4-F82A9226110D}" presName="spaceRect" presStyleCnt="0"/>
      <dgm:spPr/>
    </dgm:pt>
    <dgm:pt modelId="{A2D6F2EE-2F86-4F4C-B2B9-8AC14F9D8DCB}" type="pres">
      <dgm:prSet presAssocID="{C604337D-09DA-4CBE-9FD4-F82A9226110D}" presName="textRect" presStyleLbl="revTx" presStyleIdx="4" presStyleCnt="6">
        <dgm:presLayoutVars>
          <dgm:chMax val="1"/>
          <dgm:chPref val="1"/>
        </dgm:presLayoutVars>
      </dgm:prSet>
      <dgm:spPr/>
    </dgm:pt>
    <dgm:pt modelId="{D6F202F4-F0CC-41F2-BE8A-FA20FEB5D7DA}" type="pres">
      <dgm:prSet presAssocID="{B421C1BF-CF17-4C5F-9B57-4744E37B8896}" presName="sibTrans" presStyleLbl="sibTrans2D1" presStyleIdx="0" presStyleCnt="0"/>
      <dgm:spPr/>
    </dgm:pt>
    <dgm:pt modelId="{1A50EE6F-D801-4D9B-B004-34CAED04FD2B}" type="pres">
      <dgm:prSet presAssocID="{F90C8A21-2F3F-4EB9-A8D6-7E2AEB885211}" presName="compNode" presStyleCnt="0"/>
      <dgm:spPr/>
    </dgm:pt>
    <dgm:pt modelId="{23CDEDB0-EF6B-4450-BCE8-694812B20779}" type="pres">
      <dgm:prSet presAssocID="{F90C8A21-2F3F-4EB9-A8D6-7E2AEB885211}" presName="iconBgRect" presStyleLbl="bgShp" presStyleIdx="5" presStyleCnt="6"/>
      <dgm:spPr/>
    </dgm:pt>
    <dgm:pt modelId="{311B2F8C-D5AD-4957-B250-BF5CDD74D39D}" type="pres">
      <dgm:prSet presAssocID="{F90C8A21-2F3F-4EB9-A8D6-7E2AEB88521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Checklist"/>
        </a:ext>
      </dgm:extLst>
    </dgm:pt>
    <dgm:pt modelId="{6310BCA7-A1F1-431E-9147-9E48640BDE0A}" type="pres">
      <dgm:prSet presAssocID="{F90C8A21-2F3F-4EB9-A8D6-7E2AEB885211}" presName="spaceRect" presStyleCnt="0"/>
      <dgm:spPr/>
    </dgm:pt>
    <dgm:pt modelId="{0E9C6B73-DCEE-4676-B284-AA418EAC634D}" type="pres">
      <dgm:prSet presAssocID="{F90C8A21-2F3F-4EB9-A8D6-7E2AEB885211}" presName="textRect" presStyleLbl="revTx" presStyleIdx="5" presStyleCnt="6">
        <dgm:presLayoutVars>
          <dgm:chMax val="1"/>
          <dgm:chPref val="1"/>
        </dgm:presLayoutVars>
      </dgm:prSet>
      <dgm:spPr/>
    </dgm:pt>
  </dgm:ptLst>
  <dgm:cxnLst>
    <dgm:cxn modelId="{8CB2540F-F1D1-4D3E-A548-0206E67B6B53}" srcId="{DFA95280-46D6-422C-BCE0-E81BBD8A19F8}" destId="{07F9F56B-1A83-4669-AA4C-065CD7FB6D64}" srcOrd="1" destOrd="0" parTransId="{5EA41D2F-C7CB-48D5-93E7-C2422C949DC1}" sibTransId="{2F5495B2-AD11-41D3-839F-E95DA3E47B4C}"/>
    <dgm:cxn modelId="{D769501F-7347-403C-A9FE-5B45147D556B}" type="presOf" srcId="{2F5495B2-AD11-41D3-839F-E95DA3E47B4C}" destId="{6F839876-F351-4E27-9698-5CF10C92E2E2}" srcOrd="0" destOrd="0" presId="urn:microsoft.com/office/officeart/2018/2/layout/IconCircleList"/>
    <dgm:cxn modelId="{DEAC832C-5FAB-4EFB-97EB-FB67219FC6F7}" srcId="{DFA95280-46D6-422C-BCE0-E81BBD8A19F8}" destId="{4BC96EEB-E41E-464F-88AA-86CA7D3F4BB0}" srcOrd="0" destOrd="0" parTransId="{C94364A0-F278-4AB6-8AF5-EAA8BE9132F9}" sibTransId="{73832BB2-A27F-4C18-972E-01C6014EE4EA}"/>
    <dgm:cxn modelId="{A979E631-2754-45EB-9BBA-F9E7FAF89250}" type="presOf" srcId="{A1EAADAE-7C63-43D7-BDDB-56B4303C9C09}" destId="{4A9BA8F6-B6D2-4BC8-A455-FCCAE8CCFAE6}" srcOrd="0" destOrd="0" presId="urn:microsoft.com/office/officeart/2018/2/layout/IconCircleList"/>
    <dgm:cxn modelId="{254E8A5B-5465-412C-AF01-09E0476D0B7A}" type="presOf" srcId="{73832BB2-A27F-4C18-972E-01C6014EE4EA}" destId="{952959D0-F117-421C-98DC-FE90425F3A4D}" srcOrd="0" destOrd="0" presId="urn:microsoft.com/office/officeart/2018/2/layout/IconCircleList"/>
    <dgm:cxn modelId="{6EC00B42-1C07-470D-8DD1-AF91550B760D}" type="presOf" srcId="{600CBF39-6F8F-4E14-AF75-5F0A9BB642D7}" destId="{AFF41C3F-37E6-4C33-A48F-783AD1E875DA}" srcOrd="0" destOrd="0" presId="urn:microsoft.com/office/officeart/2018/2/layout/IconCircleList"/>
    <dgm:cxn modelId="{5E4FCD46-BB32-410E-9632-AA161535A825}" type="presOf" srcId="{B421C1BF-CF17-4C5F-9B57-4744E37B8896}" destId="{D6F202F4-F0CC-41F2-BE8A-FA20FEB5D7DA}" srcOrd="0" destOrd="0" presId="urn:microsoft.com/office/officeart/2018/2/layout/IconCircleList"/>
    <dgm:cxn modelId="{CAEC9069-7E07-4A75-8201-04FF71716492}" srcId="{DFA95280-46D6-422C-BCE0-E81BBD8A19F8}" destId="{A1EAADAE-7C63-43D7-BDDB-56B4303C9C09}" srcOrd="3" destOrd="0" parTransId="{E72B54C3-BA62-4909-8D3C-0551C09F13B7}" sibTransId="{600CBF39-6F8F-4E14-AF75-5F0A9BB642D7}"/>
    <dgm:cxn modelId="{C9B1144D-5B1D-4E8C-86BA-56B4E6D2E588}" type="presOf" srcId="{07F9F56B-1A83-4669-AA4C-065CD7FB6D64}" destId="{DB2310ED-36FD-4922-BBB9-7D5B007E20AA}" srcOrd="0" destOrd="0" presId="urn:microsoft.com/office/officeart/2018/2/layout/IconCircleList"/>
    <dgm:cxn modelId="{09AF1C55-D880-44BB-9576-18B2D029A501}" type="presOf" srcId="{575A3317-B6A4-4FAD-8793-49E5F9C813B5}" destId="{74298FC1-89E1-49BA-A8B2-71A28AFE7DEC}" srcOrd="0" destOrd="0" presId="urn:microsoft.com/office/officeart/2018/2/layout/IconCircleList"/>
    <dgm:cxn modelId="{C5328678-BF94-4A30-8F27-16C81274DBFC}" srcId="{DFA95280-46D6-422C-BCE0-E81BBD8A19F8}" destId="{575A3317-B6A4-4FAD-8793-49E5F9C813B5}" srcOrd="2" destOrd="0" parTransId="{9D5FF808-0A39-456B-85F4-F11BC8C2AD84}" sibTransId="{6B186745-1E6F-4022-82FF-BB2928F958CB}"/>
    <dgm:cxn modelId="{7B6FDF78-398D-4395-BC19-8BBA46A26978}" type="presOf" srcId="{DFA95280-46D6-422C-BCE0-E81BBD8A19F8}" destId="{D5C529A9-7A79-4636-AAFE-B6F598F13353}" srcOrd="0" destOrd="0" presId="urn:microsoft.com/office/officeart/2018/2/layout/IconCircleList"/>
    <dgm:cxn modelId="{DD0D9682-25B4-4FDD-AAAB-7BDFFD113B9F}" srcId="{DFA95280-46D6-422C-BCE0-E81BBD8A19F8}" destId="{F90C8A21-2F3F-4EB9-A8D6-7E2AEB885211}" srcOrd="5" destOrd="0" parTransId="{5AD3E22D-3403-4A20-AB37-0E643348601B}" sibTransId="{D8C10C75-912B-402F-B4AF-8767D98051A9}"/>
    <dgm:cxn modelId="{023FE9A1-8BD0-4E35-99EC-0BC135A095C6}" type="presOf" srcId="{F90C8A21-2F3F-4EB9-A8D6-7E2AEB885211}" destId="{0E9C6B73-DCEE-4676-B284-AA418EAC634D}" srcOrd="0" destOrd="0" presId="urn:microsoft.com/office/officeart/2018/2/layout/IconCircleList"/>
    <dgm:cxn modelId="{569966BA-3733-4695-9020-A80365AA18E2}" type="presOf" srcId="{C604337D-09DA-4CBE-9FD4-F82A9226110D}" destId="{A2D6F2EE-2F86-4F4C-B2B9-8AC14F9D8DCB}" srcOrd="0" destOrd="0" presId="urn:microsoft.com/office/officeart/2018/2/layout/IconCircleList"/>
    <dgm:cxn modelId="{3DF411DC-017E-413F-AD6A-8D83FEE1F10D}" type="presOf" srcId="{6B186745-1E6F-4022-82FF-BB2928F958CB}" destId="{9FBDEA6E-B86A-497A-82F4-3FCAB1604A43}" srcOrd="0" destOrd="0" presId="urn:microsoft.com/office/officeart/2018/2/layout/IconCircleList"/>
    <dgm:cxn modelId="{524056E5-D63E-4CD9-BC39-E96D552F432F}" srcId="{DFA95280-46D6-422C-BCE0-E81BBD8A19F8}" destId="{C604337D-09DA-4CBE-9FD4-F82A9226110D}" srcOrd="4" destOrd="0" parTransId="{F6B92A7F-0C63-4B17-99BB-ED3E97CC920B}" sibTransId="{B421C1BF-CF17-4C5F-9B57-4744E37B8896}"/>
    <dgm:cxn modelId="{C73084FB-F134-4E96-8100-3047D1DD473F}" type="presOf" srcId="{4BC96EEB-E41E-464F-88AA-86CA7D3F4BB0}" destId="{7F88A1B4-4BE9-4682-9C6C-971F4874E3E9}" srcOrd="0" destOrd="0" presId="urn:microsoft.com/office/officeart/2018/2/layout/IconCircleList"/>
    <dgm:cxn modelId="{FD0814B5-EE9B-47C7-97F8-F3D04F4C57DD}" type="presParOf" srcId="{D5C529A9-7A79-4636-AAFE-B6F598F13353}" destId="{B2E45BAE-514E-4B3C-AC8F-930C662AF57B}" srcOrd="0" destOrd="0" presId="urn:microsoft.com/office/officeart/2018/2/layout/IconCircleList"/>
    <dgm:cxn modelId="{93D5742E-B6FB-4122-8C5E-FFFC33E9B7D8}" type="presParOf" srcId="{B2E45BAE-514E-4B3C-AC8F-930C662AF57B}" destId="{8DA7C116-40A5-495F-93F6-310761307BCB}" srcOrd="0" destOrd="0" presId="urn:microsoft.com/office/officeart/2018/2/layout/IconCircleList"/>
    <dgm:cxn modelId="{ABB54559-85B1-4337-8E2C-DF420F5C3FDF}" type="presParOf" srcId="{8DA7C116-40A5-495F-93F6-310761307BCB}" destId="{5FC6A8D5-FAB8-4467-A1F7-8D98E1AA180E}" srcOrd="0" destOrd="0" presId="urn:microsoft.com/office/officeart/2018/2/layout/IconCircleList"/>
    <dgm:cxn modelId="{DE786722-5788-4EF4-B458-BC8FEC0F54D5}" type="presParOf" srcId="{8DA7C116-40A5-495F-93F6-310761307BCB}" destId="{B167FE54-4971-480E-BEB5-EECDCE529640}" srcOrd="1" destOrd="0" presId="urn:microsoft.com/office/officeart/2018/2/layout/IconCircleList"/>
    <dgm:cxn modelId="{FC80297C-BB05-45B6-BF8B-CDB81036107D}" type="presParOf" srcId="{8DA7C116-40A5-495F-93F6-310761307BCB}" destId="{FDC22033-AB3A-40F1-AA71-3AA9298EE8BB}" srcOrd="2" destOrd="0" presId="urn:microsoft.com/office/officeart/2018/2/layout/IconCircleList"/>
    <dgm:cxn modelId="{590F2151-1D71-48AE-922B-64AFB58DC477}" type="presParOf" srcId="{8DA7C116-40A5-495F-93F6-310761307BCB}" destId="{7F88A1B4-4BE9-4682-9C6C-971F4874E3E9}" srcOrd="3" destOrd="0" presId="urn:microsoft.com/office/officeart/2018/2/layout/IconCircleList"/>
    <dgm:cxn modelId="{724440A6-0ED4-48FC-ABA3-D0C149A45C8F}" type="presParOf" srcId="{B2E45BAE-514E-4B3C-AC8F-930C662AF57B}" destId="{952959D0-F117-421C-98DC-FE90425F3A4D}" srcOrd="1" destOrd="0" presId="urn:microsoft.com/office/officeart/2018/2/layout/IconCircleList"/>
    <dgm:cxn modelId="{1F59F8BF-184E-4D59-B5B8-ECF9E9EF0E8C}" type="presParOf" srcId="{B2E45BAE-514E-4B3C-AC8F-930C662AF57B}" destId="{34E58541-FC42-4ADA-B6F1-8C40B16FA7C1}" srcOrd="2" destOrd="0" presId="urn:microsoft.com/office/officeart/2018/2/layout/IconCircleList"/>
    <dgm:cxn modelId="{FBA20BEB-E9F9-4E21-95FB-40235A73890A}" type="presParOf" srcId="{34E58541-FC42-4ADA-B6F1-8C40B16FA7C1}" destId="{2848D7E7-51BD-4CE5-8D28-C4C3D6780B4D}" srcOrd="0" destOrd="0" presId="urn:microsoft.com/office/officeart/2018/2/layout/IconCircleList"/>
    <dgm:cxn modelId="{51471F85-B779-4A24-B840-D89FE28703B4}" type="presParOf" srcId="{34E58541-FC42-4ADA-B6F1-8C40B16FA7C1}" destId="{858DD3EB-935C-4345-B557-E8B6EBD52632}" srcOrd="1" destOrd="0" presId="urn:microsoft.com/office/officeart/2018/2/layout/IconCircleList"/>
    <dgm:cxn modelId="{68F48FDD-1097-45FF-9A85-5C18D3A36EE3}" type="presParOf" srcId="{34E58541-FC42-4ADA-B6F1-8C40B16FA7C1}" destId="{8F22FC40-B2D8-4C42-A6AC-6AEC794B87DC}" srcOrd="2" destOrd="0" presId="urn:microsoft.com/office/officeart/2018/2/layout/IconCircleList"/>
    <dgm:cxn modelId="{B2748EFC-7569-4124-9780-32F583601328}" type="presParOf" srcId="{34E58541-FC42-4ADA-B6F1-8C40B16FA7C1}" destId="{DB2310ED-36FD-4922-BBB9-7D5B007E20AA}" srcOrd="3" destOrd="0" presId="urn:microsoft.com/office/officeart/2018/2/layout/IconCircleList"/>
    <dgm:cxn modelId="{58812EF0-7C0F-4FCF-A2B4-ACC3695FF424}" type="presParOf" srcId="{B2E45BAE-514E-4B3C-AC8F-930C662AF57B}" destId="{6F839876-F351-4E27-9698-5CF10C92E2E2}" srcOrd="3" destOrd="0" presId="urn:microsoft.com/office/officeart/2018/2/layout/IconCircleList"/>
    <dgm:cxn modelId="{4206B4E6-31E6-474E-A47C-6D4F46E2060F}" type="presParOf" srcId="{B2E45BAE-514E-4B3C-AC8F-930C662AF57B}" destId="{5E2A24BB-5EC4-4892-BA5A-7B57B60F7256}" srcOrd="4" destOrd="0" presId="urn:microsoft.com/office/officeart/2018/2/layout/IconCircleList"/>
    <dgm:cxn modelId="{0DC1AC64-4E18-4081-A584-8BC75F51A496}" type="presParOf" srcId="{5E2A24BB-5EC4-4892-BA5A-7B57B60F7256}" destId="{E5C14A90-40A7-4013-A617-F88147CCFB70}" srcOrd="0" destOrd="0" presId="urn:microsoft.com/office/officeart/2018/2/layout/IconCircleList"/>
    <dgm:cxn modelId="{45463DB1-4932-40CE-8A37-B41FB23F2332}" type="presParOf" srcId="{5E2A24BB-5EC4-4892-BA5A-7B57B60F7256}" destId="{CE03BE1E-A18C-45E0-B44F-2D1B4F36DC90}" srcOrd="1" destOrd="0" presId="urn:microsoft.com/office/officeart/2018/2/layout/IconCircleList"/>
    <dgm:cxn modelId="{F2AD4DD7-A73A-4111-ABB8-CBDDFDB255C7}" type="presParOf" srcId="{5E2A24BB-5EC4-4892-BA5A-7B57B60F7256}" destId="{6658C15C-110C-434D-AFDA-7F4589882C4A}" srcOrd="2" destOrd="0" presId="urn:microsoft.com/office/officeart/2018/2/layout/IconCircleList"/>
    <dgm:cxn modelId="{D42A6137-34A7-4C8C-82A8-43C6BEC18D4B}" type="presParOf" srcId="{5E2A24BB-5EC4-4892-BA5A-7B57B60F7256}" destId="{74298FC1-89E1-49BA-A8B2-71A28AFE7DEC}" srcOrd="3" destOrd="0" presId="urn:microsoft.com/office/officeart/2018/2/layout/IconCircleList"/>
    <dgm:cxn modelId="{621C953D-7E1F-4957-ACA7-D8360BA742EC}" type="presParOf" srcId="{B2E45BAE-514E-4B3C-AC8F-930C662AF57B}" destId="{9FBDEA6E-B86A-497A-82F4-3FCAB1604A43}" srcOrd="5" destOrd="0" presId="urn:microsoft.com/office/officeart/2018/2/layout/IconCircleList"/>
    <dgm:cxn modelId="{D399CF0B-B8E3-4D65-854A-4E2DB520316A}" type="presParOf" srcId="{B2E45BAE-514E-4B3C-AC8F-930C662AF57B}" destId="{D6E1B413-0EF6-47A5-B645-FDAE5DD1D71A}" srcOrd="6" destOrd="0" presId="urn:microsoft.com/office/officeart/2018/2/layout/IconCircleList"/>
    <dgm:cxn modelId="{1729248E-79D5-4D38-8494-365F84FF2763}" type="presParOf" srcId="{D6E1B413-0EF6-47A5-B645-FDAE5DD1D71A}" destId="{0C870180-D43A-471F-B83B-B461A8209998}" srcOrd="0" destOrd="0" presId="urn:microsoft.com/office/officeart/2018/2/layout/IconCircleList"/>
    <dgm:cxn modelId="{965B3ECD-8536-4A97-8545-C2BE7605B6DC}" type="presParOf" srcId="{D6E1B413-0EF6-47A5-B645-FDAE5DD1D71A}" destId="{3382CA84-9A5F-4AE2-8C53-F0216D62C547}" srcOrd="1" destOrd="0" presId="urn:microsoft.com/office/officeart/2018/2/layout/IconCircleList"/>
    <dgm:cxn modelId="{50F5FF72-CF3E-4FF5-AB9D-AB7A0A30C06B}" type="presParOf" srcId="{D6E1B413-0EF6-47A5-B645-FDAE5DD1D71A}" destId="{E45BEF72-9E68-4C09-B252-A3987BB2C53B}" srcOrd="2" destOrd="0" presId="urn:microsoft.com/office/officeart/2018/2/layout/IconCircleList"/>
    <dgm:cxn modelId="{BE5D4816-5291-44FA-8F01-2669203301B1}" type="presParOf" srcId="{D6E1B413-0EF6-47A5-B645-FDAE5DD1D71A}" destId="{4A9BA8F6-B6D2-4BC8-A455-FCCAE8CCFAE6}" srcOrd="3" destOrd="0" presId="urn:microsoft.com/office/officeart/2018/2/layout/IconCircleList"/>
    <dgm:cxn modelId="{B6F0D144-E01E-4E0A-B3B3-CE27E3D63213}" type="presParOf" srcId="{B2E45BAE-514E-4B3C-AC8F-930C662AF57B}" destId="{AFF41C3F-37E6-4C33-A48F-783AD1E875DA}" srcOrd="7" destOrd="0" presId="urn:microsoft.com/office/officeart/2018/2/layout/IconCircleList"/>
    <dgm:cxn modelId="{49D1523A-41D9-4C4B-B43E-B3526750B86C}" type="presParOf" srcId="{B2E45BAE-514E-4B3C-AC8F-930C662AF57B}" destId="{0A1B22A1-AB20-4403-B9ED-740E7633EAC9}" srcOrd="8" destOrd="0" presId="urn:microsoft.com/office/officeart/2018/2/layout/IconCircleList"/>
    <dgm:cxn modelId="{2C8F5618-4C49-4C5C-AC10-9165E78019CC}" type="presParOf" srcId="{0A1B22A1-AB20-4403-B9ED-740E7633EAC9}" destId="{9BA7BF8D-3F2D-4581-9787-14045BEED0DD}" srcOrd="0" destOrd="0" presId="urn:microsoft.com/office/officeart/2018/2/layout/IconCircleList"/>
    <dgm:cxn modelId="{E08E049C-706C-456F-8BE3-8B8FD185461A}" type="presParOf" srcId="{0A1B22A1-AB20-4403-B9ED-740E7633EAC9}" destId="{4C66D479-E7F3-4C9A-BE3F-9A69B8B02ADB}" srcOrd="1" destOrd="0" presId="urn:microsoft.com/office/officeart/2018/2/layout/IconCircleList"/>
    <dgm:cxn modelId="{4C476F0A-78C9-47EB-95B9-46DCFC72279A}" type="presParOf" srcId="{0A1B22A1-AB20-4403-B9ED-740E7633EAC9}" destId="{679B1110-DC23-4B55-AEB8-046D17D185CC}" srcOrd="2" destOrd="0" presId="urn:microsoft.com/office/officeart/2018/2/layout/IconCircleList"/>
    <dgm:cxn modelId="{BD8E37A7-1571-447C-9C65-53613B798773}" type="presParOf" srcId="{0A1B22A1-AB20-4403-B9ED-740E7633EAC9}" destId="{A2D6F2EE-2F86-4F4C-B2B9-8AC14F9D8DCB}" srcOrd="3" destOrd="0" presId="urn:microsoft.com/office/officeart/2018/2/layout/IconCircleList"/>
    <dgm:cxn modelId="{8C8C8DF5-635E-42B2-8C97-417EBDCD4DB5}" type="presParOf" srcId="{B2E45BAE-514E-4B3C-AC8F-930C662AF57B}" destId="{D6F202F4-F0CC-41F2-BE8A-FA20FEB5D7DA}" srcOrd="9" destOrd="0" presId="urn:microsoft.com/office/officeart/2018/2/layout/IconCircleList"/>
    <dgm:cxn modelId="{A223BF73-1B9B-4E18-B405-325698B2B98C}" type="presParOf" srcId="{B2E45BAE-514E-4B3C-AC8F-930C662AF57B}" destId="{1A50EE6F-D801-4D9B-B004-34CAED04FD2B}" srcOrd="10" destOrd="0" presId="urn:microsoft.com/office/officeart/2018/2/layout/IconCircleList"/>
    <dgm:cxn modelId="{C3803C3E-9D30-44BE-A601-08941152F3B8}" type="presParOf" srcId="{1A50EE6F-D801-4D9B-B004-34CAED04FD2B}" destId="{23CDEDB0-EF6B-4450-BCE8-694812B20779}" srcOrd="0" destOrd="0" presId="urn:microsoft.com/office/officeart/2018/2/layout/IconCircleList"/>
    <dgm:cxn modelId="{90A68AAF-77CB-47B3-AD20-4B8895C6DBEC}" type="presParOf" srcId="{1A50EE6F-D801-4D9B-B004-34CAED04FD2B}" destId="{311B2F8C-D5AD-4957-B250-BF5CDD74D39D}" srcOrd="1" destOrd="0" presId="urn:microsoft.com/office/officeart/2018/2/layout/IconCircleList"/>
    <dgm:cxn modelId="{23544843-8C09-48F9-B14B-E30368A17DBF}" type="presParOf" srcId="{1A50EE6F-D801-4D9B-B004-34CAED04FD2B}" destId="{6310BCA7-A1F1-431E-9147-9E48640BDE0A}" srcOrd="2" destOrd="0" presId="urn:microsoft.com/office/officeart/2018/2/layout/IconCircleList"/>
    <dgm:cxn modelId="{8CCBDFB3-E380-4A02-B3D6-65DC637AC28C}" type="presParOf" srcId="{1A50EE6F-D801-4D9B-B004-34CAED04FD2B}" destId="{0E9C6B73-DCEE-4676-B284-AA418EAC634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071E8-62A7-48A9-B8B8-B5310C0AFDD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8A4800E-1727-4A83-A868-20FC69A5E15F}">
      <dgm:prSet/>
      <dgm:spPr/>
      <dgm:t>
        <a:bodyPr/>
        <a:lstStyle/>
        <a:p>
          <a:r>
            <a:rPr lang="en-US"/>
            <a:t>As the training data size decreases and testing data size increases the accuracy falls down.</a:t>
          </a:r>
        </a:p>
      </dgm:t>
    </dgm:pt>
    <dgm:pt modelId="{044690F4-1E15-481A-9AC1-0C7ADD097AEB}" type="parTrans" cxnId="{8D807A83-2619-4566-851A-AD7C0F420DEC}">
      <dgm:prSet/>
      <dgm:spPr/>
      <dgm:t>
        <a:bodyPr/>
        <a:lstStyle/>
        <a:p>
          <a:endParaRPr lang="en-US"/>
        </a:p>
      </dgm:t>
    </dgm:pt>
    <dgm:pt modelId="{F61B7455-E3EC-4EFE-AA3D-122C121C0CD6}" type="sibTrans" cxnId="{8D807A83-2619-4566-851A-AD7C0F420DEC}">
      <dgm:prSet/>
      <dgm:spPr/>
      <dgm:t>
        <a:bodyPr/>
        <a:lstStyle/>
        <a:p>
          <a:endParaRPr lang="en-US"/>
        </a:p>
      </dgm:t>
    </dgm:pt>
    <dgm:pt modelId="{6DD229D2-E335-4545-8FB3-B781E913430C}">
      <dgm:prSet/>
      <dgm:spPr/>
      <dgm:t>
        <a:bodyPr/>
        <a:lstStyle/>
        <a:p>
          <a:r>
            <a:rPr lang="en-US"/>
            <a:t>Accuracy values remain almost same when some of the features like age zipcode family are removed.</a:t>
          </a:r>
        </a:p>
      </dgm:t>
    </dgm:pt>
    <dgm:pt modelId="{1D0D828F-A83B-4ED0-920F-042D34195ACE}" type="parTrans" cxnId="{A6910A83-5843-4D6F-B67D-A5AB898BCE47}">
      <dgm:prSet/>
      <dgm:spPr/>
      <dgm:t>
        <a:bodyPr/>
        <a:lstStyle/>
        <a:p>
          <a:endParaRPr lang="en-US"/>
        </a:p>
      </dgm:t>
    </dgm:pt>
    <dgm:pt modelId="{7074506D-E561-459E-8C05-046F237B2108}" type="sibTrans" cxnId="{A6910A83-5843-4D6F-B67D-A5AB898BCE47}">
      <dgm:prSet/>
      <dgm:spPr/>
      <dgm:t>
        <a:bodyPr/>
        <a:lstStyle/>
        <a:p>
          <a:endParaRPr lang="en-US"/>
        </a:p>
      </dgm:t>
    </dgm:pt>
    <dgm:pt modelId="{29740554-BA8D-4053-A51E-8E392C71F69A}">
      <dgm:prSet/>
      <dgm:spPr/>
      <dgm:t>
        <a:bodyPr/>
        <a:lstStyle/>
        <a:p>
          <a:r>
            <a:rPr lang="en-US"/>
            <a:t>As the size of dataset decreases accuracy keeps reducing.</a:t>
          </a:r>
        </a:p>
      </dgm:t>
    </dgm:pt>
    <dgm:pt modelId="{8DD9FB70-9DF6-46C8-9283-B2A922D701CF}" type="parTrans" cxnId="{5E4E4EF2-BDB1-4B47-BF5C-1550C9354122}">
      <dgm:prSet/>
      <dgm:spPr/>
      <dgm:t>
        <a:bodyPr/>
        <a:lstStyle/>
        <a:p>
          <a:endParaRPr lang="en-US"/>
        </a:p>
      </dgm:t>
    </dgm:pt>
    <dgm:pt modelId="{DA94C0F0-AEF0-4FC7-9F40-134C7B1FFD7E}" type="sibTrans" cxnId="{5E4E4EF2-BDB1-4B47-BF5C-1550C9354122}">
      <dgm:prSet/>
      <dgm:spPr/>
      <dgm:t>
        <a:bodyPr/>
        <a:lstStyle/>
        <a:p>
          <a:endParaRPr lang="en-US"/>
        </a:p>
      </dgm:t>
    </dgm:pt>
    <dgm:pt modelId="{8A88F5C9-0237-4F9C-90AA-FCE2DDF4FB04}" type="pres">
      <dgm:prSet presAssocID="{A60071E8-62A7-48A9-B8B8-B5310C0AFDDD}" presName="hierChild1" presStyleCnt="0">
        <dgm:presLayoutVars>
          <dgm:chPref val="1"/>
          <dgm:dir/>
          <dgm:animOne val="branch"/>
          <dgm:animLvl val="lvl"/>
          <dgm:resizeHandles/>
        </dgm:presLayoutVars>
      </dgm:prSet>
      <dgm:spPr/>
    </dgm:pt>
    <dgm:pt modelId="{1C03790E-E738-4B33-B3A8-5C7AB98175BE}" type="pres">
      <dgm:prSet presAssocID="{F8A4800E-1727-4A83-A868-20FC69A5E15F}" presName="hierRoot1" presStyleCnt="0"/>
      <dgm:spPr/>
    </dgm:pt>
    <dgm:pt modelId="{8795599B-7E6F-4041-9CA6-634B0624EFEC}" type="pres">
      <dgm:prSet presAssocID="{F8A4800E-1727-4A83-A868-20FC69A5E15F}" presName="composite" presStyleCnt="0"/>
      <dgm:spPr/>
    </dgm:pt>
    <dgm:pt modelId="{3A0DA679-9E14-418D-849C-8F39E5C3BCAF}" type="pres">
      <dgm:prSet presAssocID="{F8A4800E-1727-4A83-A868-20FC69A5E15F}" presName="background" presStyleLbl="node0" presStyleIdx="0" presStyleCnt="3"/>
      <dgm:spPr/>
    </dgm:pt>
    <dgm:pt modelId="{1A437F6F-0F00-468B-8F8C-F41269B4D539}" type="pres">
      <dgm:prSet presAssocID="{F8A4800E-1727-4A83-A868-20FC69A5E15F}" presName="text" presStyleLbl="fgAcc0" presStyleIdx="0" presStyleCnt="3">
        <dgm:presLayoutVars>
          <dgm:chPref val="3"/>
        </dgm:presLayoutVars>
      </dgm:prSet>
      <dgm:spPr/>
    </dgm:pt>
    <dgm:pt modelId="{F9BD2B52-D162-4A24-8031-F80DF88856CE}" type="pres">
      <dgm:prSet presAssocID="{F8A4800E-1727-4A83-A868-20FC69A5E15F}" presName="hierChild2" presStyleCnt="0"/>
      <dgm:spPr/>
    </dgm:pt>
    <dgm:pt modelId="{9B99219D-0061-4DEA-987A-A3D67924756B}" type="pres">
      <dgm:prSet presAssocID="{6DD229D2-E335-4545-8FB3-B781E913430C}" presName="hierRoot1" presStyleCnt="0"/>
      <dgm:spPr/>
    </dgm:pt>
    <dgm:pt modelId="{C3B4FD04-BD40-431F-B8FE-F3AFC66ECAB1}" type="pres">
      <dgm:prSet presAssocID="{6DD229D2-E335-4545-8FB3-B781E913430C}" presName="composite" presStyleCnt="0"/>
      <dgm:spPr/>
    </dgm:pt>
    <dgm:pt modelId="{7BB28FA5-9855-403A-9738-F4DFB91850E8}" type="pres">
      <dgm:prSet presAssocID="{6DD229D2-E335-4545-8FB3-B781E913430C}" presName="background" presStyleLbl="node0" presStyleIdx="1" presStyleCnt="3"/>
      <dgm:spPr/>
    </dgm:pt>
    <dgm:pt modelId="{F0404E0D-9AAE-4F75-A557-B770A67AE414}" type="pres">
      <dgm:prSet presAssocID="{6DD229D2-E335-4545-8FB3-B781E913430C}" presName="text" presStyleLbl="fgAcc0" presStyleIdx="1" presStyleCnt="3">
        <dgm:presLayoutVars>
          <dgm:chPref val="3"/>
        </dgm:presLayoutVars>
      </dgm:prSet>
      <dgm:spPr/>
    </dgm:pt>
    <dgm:pt modelId="{9D1852BB-C720-4FD1-A4BF-F4B9BE7B8693}" type="pres">
      <dgm:prSet presAssocID="{6DD229D2-E335-4545-8FB3-B781E913430C}" presName="hierChild2" presStyleCnt="0"/>
      <dgm:spPr/>
    </dgm:pt>
    <dgm:pt modelId="{0C679A43-95A9-4DF7-A03B-EF3B38952799}" type="pres">
      <dgm:prSet presAssocID="{29740554-BA8D-4053-A51E-8E392C71F69A}" presName="hierRoot1" presStyleCnt="0"/>
      <dgm:spPr/>
    </dgm:pt>
    <dgm:pt modelId="{47DAA7B7-4BF9-49C1-B7D9-E81F0DE7032A}" type="pres">
      <dgm:prSet presAssocID="{29740554-BA8D-4053-A51E-8E392C71F69A}" presName="composite" presStyleCnt="0"/>
      <dgm:spPr/>
    </dgm:pt>
    <dgm:pt modelId="{22827C14-65DC-48B6-917C-57142E9D2C65}" type="pres">
      <dgm:prSet presAssocID="{29740554-BA8D-4053-A51E-8E392C71F69A}" presName="background" presStyleLbl="node0" presStyleIdx="2" presStyleCnt="3"/>
      <dgm:spPr/>
    </dgm:pt>
    <dgm:pt modelId="{371F708D-7B7A-40BE-8987-604818D5C806}" type="pres">
      <dgm:prSet presAssocID="{29740554-BA8D-4053-A51E-8E392C71F69A}" presName="text" presStyleLbl="fgAcc0" presStyleIdx="2" presStyleCnt="3">
        <dgm:presLayoutVars>
          <dgm:chPref val="3"/>
        </dgm:presLayoutVars>
      </dgm:prSet>
      <dgm:spPr/>
    </dgm:pt>
    <dgm:pt modelId="{44610929-2FE7-4A59-BAE6-8CD039291E77}" type="pres">
      <dgm:prSet presAssocID="{29740554-BA8D-4053-A51E-8E392C71F69A}" presName="hierChild2" presStyleCnt="0"/>
      <dgm:spPr/>
    </dgm:pt>
  </dgm:ptLst>
  <dgm:cxnLst>
    <dgm:cxn modelId="{5C87E85C-841E-4DA6-BA86-17DDA151C31F}" type="presOf" srcId="{6DD229D2-E335-4545-8FB3-B781E913430C}" destId="{F0404E0D-9AAE-4F75-A557-B770A67AE414}" srcOrd="0" destOrd="0" presId="urn:microsoft.com/office/officeart/2005/8/layout/hierarchy1"/>
    <dgm:cxn modelId="{BD2DD363-9840-4F16-A5AB-E50C20FA9DE9}" type="presOf" srcId="{F8A4800E-1727-4A83-A868-20FC69A5E15F}" destId="{1A437F6F-0F00-468B-8F8C-F41269B4D539}" srcOrd="0" destOrd="0" presId="urn:microsoft.com/office/officeart/2005/8/layout/hierarchy1"/>
    <dgm:cxn modelId="{AD248B4F-C551-4708-B267-E04D623DF339}" type="presOf" srcId="{29740554-BA8D-4053-A51E-8E392C71F69A}" destId="{371F708D-7B7A-40BE-8987-604818D5C806}" srcOrd="0" destOrd="0" presId="urn:microsoft.com/office/officeart/2005/8/layout/hierarchy1"/>
    <dgm:cxn modelId="{BDCE0055-3A3B-490C-8B61-90DA2D63C712}" type="presOf" srcId="{A60071E8-62A7-48A9-B8B8-B5310C0AFDDD}" destId="{8A88F5C9-0237-4F9C-90AA-FCE2DDF4FB04}" srcOrd="0" destOrd="0" presId="urn:microsoft.com/office/officeart/2005/8/layout/hierarchy1"/>
    <dgm:cxn modelId="{A6910A83-5843-4D6F-B67D-A5AB898BCE47}" srcId="{A60071E8-62A7-48A9-B8B8-B5310C0AFDDD}" destId="{6DD229D2-E335-4545-8FB3-B781E913430C}" srcOrd="1" destOrd="0" parTransId="{1D0D828F-A83B-4ED0-920F-042D34195ACE}" sibTransId="{7074506D-E561-459E-8C05-046F237B2108}"/>
    <dgm:cxn modelId="{8D807A83-2619-4566-851A-AD7C0F420DEC}" srcId="{A60071E8-62A7-48A9-B8B8-B5310C0AFDDD}" destId="{F8A4800E-1727-4A83-A868-20FC69A5E15F}" srcOrd="0" destOrd="0" parTransId="{044690F4-1E15-481A-9AC1-0C7ADD097AEB}" sibTransId="{F61B7455-E3EC-4EFE-AA3D-122C121C0CD6}"/>
    <dgm:cxn modelId="{5E4E4EF2-BDB1-4B47-BF5C-1550C9354122}" srcId="{A60071E8-62A7-48A9-B8B8-B5310C0AFDDD}" destId="{29740554-BA8D-4053-A51E-8E392C71F69A}" srcOrd="2" destOrd="0" parTransId="{8DD9FB70-9DF6-46C8-9283-B2A922D701CF}" sibTransId="{DA94C0F0-AEF0-4FC7-9F40-134C7B1FFD7E}"/>
    <dgm:cxn modelId="{29BEF92D-AB5C-4AED-AB04-E1B04B8BA2A5}" type="presParOf" srcId="{8A88F5C9-0237-4F9C-90AA-FCE2DDF4FB04}" destId="{1C03790E-E738-4B33-B3A8-5C7AB98175BE}" srcOrd="0" destOrd="0" presId="urn:microsoft.com/office/officeart/2005/8/layout/hierarchy1"/>
    <dgm:cxn modelId="{11276A3A-1022-47E4-A0F3-39F0869D13A9}" type="presParOf" srcId="{1C03790E-E738-4B33-B3A8-5C7AB98175BE}" destId="{8795599B-7E6F-4041-9CA6-634B0624EFEC}" srcOrd="0" destOrd="0" presId="urn:microsoft.com/office/officeart/2005/8/layout/hierarchy1"/>
    <dgm:cxn modelId="{47B187EC-8BA4-4EFD-87EF-DECE5BD73F3B}" type="presParOf" srcId="{8795599B-7E6F-4041-9CA6-634B0624EFEC}" destId="{3A0DA679-9E14-418D-849C-8F39E5C3BCAF}" srcOrd="0" destOrd="0" presId="urn:microsoft.com/office/officeart/2005/8/layout/hierarchy1"/>
    <dgm:cxn modelId="{D3687BC3-E590-4A76-BB68-4088B0393F3D}" type="presParOf" srcId="{8795599B-7E6F-4041-9CA6-634B0624EFEC}" destId="{1A437F6F-0F00-468B-8F8C-F41269B4D539}" srcOrd="1" destOrd="0" presId="urn:microsoft.com/office/officeart/2005/8/layout/hierarchy1"/>
    <dgm:cxn modelId="{B6BD1782-4F39-4D1F-B3B9-6C0BBFDC7711}" type="presParOf" srcId="{1C03790E-E738-4B33-B3A8-5C7AB98175BE}" destId="{F9BD2B52-D162-4A24-8031-F80DF88856CE}" srcOrd="1" destOrd="0" presId="urn:microsoft.com/office/officeart/2005/8/layout/hierarchy1"/>
    <dgm:cxn modelId="{CDF26EF9-831A-4282-B18E-ECC04AD10AFD}" type="presParOf" srcId="{8A88F5C9-0237-4F9C-90AA-FCE2DDF4FB04}" destId="{9B99219D-0061-4DEA-987A-A3D67924756B}" srcOrd="1" destOrd="0" presId="urn:microsoft.com/office/officeart/2005/8/layout/hierarchy1"/>
    <dgm:cxn modelId="{C78CC97F-EA4B-49BF-AC35-E52CDB6AE046}" type="presParOf" srcId="{9B99219D-0061-4DEA-987A-A3D67924756B}" destId="{C3B4FD04-BD40-431F-B8FE-F3AFC66ECAB1}" srcOrd="0" destOrd="0" presId="urn:microsoft.com/office/officeart/2005/8/layout/hierarchy1"/>
    <dgm:cxn modelId="{F1DF08D9-D362-4922-B091-F81A27930F90}" type="presParOf" srcId="{C3B4FD04-BD40-431F-B8FE-F3AFC66ECAB1}" destId="{7BB28FA5-9855-403A-9738-F4DFB91850E8}" srcOrd="0" destOrd="0" presId="urn:microsoft.com/office/officeart/2005/8/layout/hierarchy1"/>
    <dgm:cxn modelId="{5474DE2B-8E52-47BB-929D-78F5A9E94C25}" type="presParOf" srcId="{C3B4FD04-BD40-431F-B8FE-F3AFC66ECAB1}" destId="{F0404E0D-9AAE-4F75-A557-B770A67AE414}" srcOrd="1" destOrd="0" presId="urn:microsoft.com/office/officeart/2005/8/layout/hierarchy1"/>
    <dgm:cxn modelId="{3BD0C0CE-6390-46C7-A2AD-9316B9E457CF}" type="presParOf" srcId="{9B99219D-0061-4DEA-987A-A3D67924756B}" destId="{9D1852BB-C720-4FD1-A4BF-F4B9BE7B8693}" srcOrd="1" destOrd="0" presId="urn:microsoft.com/office/officeart/2005/8/layout/hierarchy1"/>
    <dgm:cxn modelId="{2A4D2261-FC19-4D14-A66B-915BA239B4DB}" type="presParOf" srcId="{8A88F5C9-0237-4F9C-90AA-FCE2DDF4FB04}" destId="{0C679A43-95A9-4DF7-A03B-EF3B38952799}" srcOrd="2" destOrd="0" presId="urn:microsoft.com/office/officeart/2005/8/layout/hierarchy1"/>
    <dgm:cxn modelId="{8A2ED13E-32E0-4581-A92A-4BE6DB063BC2}" type="presParOf" srcId="{0C679A43-95A9-4DF7-A03B-EF3B38952799}" destId="{47DAA7B7-4BF9-49C1-B7D9-E81F0DE7032A}" srcOrd="0" destOrd="0" presId="urn:microsoft.com/office/officeart/2005/8/layout/hierarchy1"/>
    <dgm:cxn modelId="{14E737F8-752C-4F19-B261-C41CB9428784}" type="presParOf" srcId="{47DAA7B7-4BF9-49C1-B7D9-E81F0DE7032A}" destId="{22827C14-65DC-48B6-917C-57142E9D2C65}" srcOrd="0" destOrd="0" presId="urn:microsoft.com/office/officeart/2005/8/layout/hierarchy1"/>
    <dgm:cxn modelId="{21302BB8-A391-4979-9C17-C283861D385D}" type="presParOf" srcId="{47DAA7B7-4BF9-49C1-B7D9-E81F0DE7032A}" destId="{371F708D-7B7A-40BE-8987-604818D5C806}" srcOrd="1" destOrd="0" presId="urn:microsoft.com/office/officeart/2005/8/layout/hierarchy1"/>
    <dgm:cxn modelId="{DF7E2730-373D-46BA-A795-CC8FAF1436AC}" type="presParOf" srcId="{0C679A43-95A9-4DF7-A03B-EF3B38952799}" destId="{44610929-2FE7-4A59-BAE6-8CD039291E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58E819-CDA4-4FE9-9092-E5B7845F5D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11CB37-58ED-437C-A579-213ED9D8AC34}">
      <dgm:prSet/>
      <dgm:spPr/>
      <dgm:t>
        <a:bodyPr/>
        <a:lstStyle/>
        <a:p>
          <a:r>
            <a:rPr lang="en-US" b="1"/>
            <a:t>Decision tree</a:t>
          </a:r>
          <a:r>
            <a:rPr lang="en-US"/>
            <a:t> is a decision support tool that uses a tree-like graph or model their possible consequences.</a:t>
          </a:r>
        </a:p>
      </dgm:t>
    </dgm:pt>
    <dgm:pt modelId="{F0F39FD8-F47B-4043-87DE-0C4F7411AB06}" type="parTrans" cxnId="{49D21708-8B36-4175-A7F5-5EE2BDAE27B9}">
      <dgm:prSet/>
      <dgm:spPr/>
      <dgm:t>
        <a:bodyPr/>
        <a:lstStyle/>
        <a:p>
          <a:endParaRPr lang="en-US"/>
        </a:p>
      </dgm:t>
    </dgm:pt>
    <dgm:pt modelId="{65B118DB-65F0-4B0E-A07F-30E4A935B7FA}" type="sibTrans" cxnId="{49D21708-8B36-4175-A7F5-5EE2BDAE27B9}">
      <dgm:prSet/>
      <dgm:spPr/>
      <dgm:t>
        <a:bodyPr/>
        <a:lstStyle/>
        <a:p>
          <a:endParaRPr lang="en-US"/>
        </a:p>
      </dgm:t>
    </dgm:pt>
    <dgm:pt modelId="{553DD5D5-3587-485D-857A-EB433E79E22F}">
      <dgm:prSet/>
      <dgm:spPr/>
      <dgm:t>
        <a:bodyPr/>
        <a:lstStyle/>
        <a:p>
          <a:r>
            <a:rPr lang="en-US"/>
            <a:t>A way to display an algorithm that only contains conditional control statements. </a:t>
          </a:r>
        </a:p>
      </dgm:t>
    </dgm:pt>
    <dgm:pt modelId="{5C700736-B7B7-453B-B115-E013B53D1130}" type="parTrans" cxnId="{AE24F064-BF47-472D-B901-EA7CF3111000}">
      <dgm:prSet/>
      <dgm:spPr/>
      <dgm:t>
        <a:bodyPr/>
        <a:lstStyle/>
        <a:p>
          <a:endParaRPr lang="en-US"/>
        </a:p>
      </dgm:t>
    </dgm:pt>
    <dgm:pt modelId="{124C8112-DC81-4B5D-A9DB-27CFFD8B2BA4}" type="sibTrans" cxnId="{AE24F064-BF47-472D-B901-EA7CF3111000}">
      <dgm:prSet/>
      <dgm:spPr/>
      <dgm:t>
        <a:bodyPr/>
        <a:lstStyle/>
        <a:p>
          <a:endParaRPr lang="en-US"/>
        </a:p>
      </dgm:t>
    </dgm:pt>
    <dgm:pt modelId="{8C34D7D0-ECA1-495B-A6CB-53D5511010A1}">
      <dgm:prSet/>
      <dgm:spPr/>
      <dgm:t>
        <a:bodyPr/>
        <a:lstStyle/>
        <a:p>
          <a:r>
            <a:rPr lang="en-US"/>
            <a:t>Paths from root to leaf represent classification rules. When using a decision tree model on a given training dataset the accuracy keeps improving with more and more splits. </a:t>
          </a:r>
        </a:p>
      </dgm:t>
    </dgm:pt>
    <dgm:pt modelId="{E38E6488-DBFB-4A20-9740-10AF7A2EF602}" type="parTrans" cxnId="{4097F8FB-A1A8-471F-B82C-2C976E1F989C}">
      <dgm:prSet/>
      <dgm:spPr/>
      <dgm:t>
        <a:bodyPr/>
        <a:lstStyle/>
        <a:p>
          <a:endParaRPr lang="en-US"/>
        </a:p>
      </dgm:t>
    </dgm:pt>
    <dgm:pt modelId="{4463A8D5-C2A1-4481-9AFC-32847C43191B}" type="sibTrans" cxnId="{4097F8FB-A1A8-471F-B82C-2C976E1F989C}">
      <dgm:prSet/>
      <dgm:spPr/>
      <dgm:t>
        <a:bodyPr/>
        <a:lstStyle/>
        <a:p>
          <a:endParaRPr lang="en-US"/>
        </a:p>
      </dgm:t>
    </dgm:pt>
    <dgm:pt modelId="{ACA297EF-A7A3-4E17-A9C0-6F5F743F4AF6}" type="pres">
      <dgm:prSet presAssocID="{5B58E819-CDA4-4FE9-9092-E5B7845F5D27}" presName="root" presStyleCnt="0">
        <dgm:presLayoutVars>
          <dgm:dir/>
          <dgm:resizeHandles val="exact"/>
        </dgm:presLayoutVars>
      </dgm:prSet>
      <dgm:spPr/>
    </dgm:pt>
    <dgm:pt modelId="{A51AE26A-CD3C-4691-BFBE-103F89D17D9B}" type="pres">
      <dgm:prSet presAssocID="{FE11CB37-58ED-437C-A579-213ED9D8AC34}" presName="compNode" presStyleCnt="0"/>
      <dgm:spPr/>
    </dgm:pt>
    <dgm:pt modelId="{AB55C26A-F2C2-4AEB-A8CF-9E52C9AB1969}" type="pres">
      <dgm:prSet presAssocID="{FE11CB37-58ED-437C-A579-213ED9D8AC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40C6ADB0-ACEF-4831-BFF0-36FDD207E62C}" type="pres">
      <dgm:prSet presAssocID="{FE11CB37-58ED-437C-A579-213ED9D8AC34}" presName="spaceRect" presStyleCnt="0"/>
      <dgm:spPr/>
    </dgm:pt>
    <dgm:pt modelId="{6C45B434-F3BB-432F-B67D-4F80B49DF311}" type="pres">
      <dgm:prSet presAssocID="{FE11CB37-58ED-437C-A579-213ED9D8AC34}" presName="textRect" presStyleLbl="revTx" presStyleIdx="0" presStyleCnt="3">
        <dgm:presLayoutVars>
          <dgm:chMax val="1"/>
          <dgm:chPref val="1"/>
        </dgm:presLayoutVars>
      </dgm:prSet>
      <dgm:spPr/>
    </dgm:pt>
    <dgm:pt modelId="{294C398C-3F25-4C2A-AFEE-3171B24D23D3}" type="pres">
      <dgm:prSet presAssocID="{65B118DB-65F0-4B0E-A07F-30E4A935B7FA}" presName="sibTrans" presStyleCnt="0"/>
      <dgm:spPr/>
    </dgm:pt>
    <dgm:pt modelId="{0C4D3FF1-77FA-4AFB-BF8D-43A42D31BD7E}" type="pres">
      <dgm:prSet presAssocID="{553DD5D5-3587-485D-857A-EB433E79E22F}" presName="compNode" presStyleCnt="0"/>
      <dgm:spPr/>
    </dgm:pt>
    <dgm:pt modelId="{8DA04883-227D-4EC7-9838-A295033BF857}" type="pres">
      <dgm:prSet presAssocID="{553DD5D5-3587-485D-857A-EB433E79E2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malDistribution"/>
        </a:ext>
      </dgm:extLst>
    </dgm:pt>
    <dgm:pt modelId="{8726DC70-D39B-4EFB-8C26-301B9E5CCDDD}" type="pres">
      <dgm:prSet presAssocID="{553DD5D5-3587-485D-857A-EB433E79E22F}" presName="spaceRect" presStyleCnt="0"/>
      <dgm:spPr/>
    </dgm:pt>
    <dgm:pt modelId="{81F41B0B-39EC-4AD1-92B1-CA5B92D95B7A}" type="pres">
      <dgm:prSet presAssocID="{553DD5D5-3587-485D-857A-EB433E79E22F}" presName="textRect" presStyleLbl="revTx" presStyleIdx="1" presStyleCnt="3">
        <dgm:presLayoutVars>
          <dgm:chMax val="1"/>
          <dgm:chPref val="1"/>
        </dgm:presLayoutVars>
      </dgm:prSet>
      <dgm:spPr/>
    </dgm:pt>
    <dgm:pt modelId="{62904549-A1AE-4518-97ED-9CF99CFA422C}" type="pres">
      <dgm:prSet presAssocID="{124C8112-DC81-4B5D-A9DB-27CFFD8B2BA4}" presName="sibTrans" presStyleCnt="0"/>
      <dgm:spPr/>
    </dgm:pt>
    <dgm:pt modelId="{5C76095C-BE01-491D-9AE9-5F665D8B9948}" type="pres">
      <dgm:prSet presAssocID="{8C34D7D0-ECA1-495B-A6CB-53D5511010A1}" presName="compNode" presStyleCnt="0"/>
      <dgm:spPr/>
    </dgm:pt>
    <dgm:pt modelId="{FA2A22CF-E6F0-4742-AD67-687CA8560456}" type="pres">
      <dgm:prSet presAssocID="{8C34D7D0-ECA1-495B-A6CB-53D5511010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077C6439-07B7-4AD7-99BB-06D2960B709A}" type="pres">
      <dgm:prSet presAssocID="{8C34D7D0-ECA1-495B-A6CB-53D5511010A1}" presName="spaceRect" presStyleCnt="0"/>
      <dgm:spPr/>
    </dgm:pt>
    <dgm:pt modelId="{0BDD1F55-3E02-4884-BBEA-1C96EEE956C8}" type="pres">
      <dgm:prSet presAssocID="{8C34D7D0-ECA1-495B-A6CB-53D5511010A1}" presName="textRect" presStyleLbl="revTx" presStyleIdx="2" presStyleCnt="3">
        <dgm:presLayoutVars>
          <dgm:chMax val="1"/>
          <dgm:chPref val="1"/>
        </dgm:presLayoutVars>
      </dgm:prSet>
      <dgm:spPr/>
    </dgm:pt>
  </dgm:ptLst>
  <dgm:cxnLst>
    <dgm:cxn modelId="{49D21708-8B36-4175-A7F5-5EE2BDAE27B9}" srcId="{5B58E819-CDA4-4FE9-9092-E5B7845F5D27}" destId="{FE11CB37-58ED-437C-A579-213ED9D8AC34}" srcOrd="0" destOrd="0" parTransId="{F0F39FD8-F47B-4043-87DE-0C4F7411AB06}" sibTransId="{65B118DB-65F0-4B0E-A07F-30E4A935B7FA}"/>
    <dgm:cxn modelId="{323D3B20-D386-427C-BBE7-70DCE7FE7322}" type="presOf" srcId="{FE11CB37-58ED-437C-A579-213ED9D8AC34}" destId="{6C45B434-F3BB-432F-B67D-4F80B49DF311}" srcOrd="0" destOrd="0" presId="urn:microsoft.com/office/officeart/2018/2/layout/IconLabelList"/>
    <dgm:cxn modelId="{7DD3572D-4FA5-45DF-B35F-2F825A64BE8A}" type="presOf" srcId="{8C34D7D0-ECA1-495B-A6CB-53D5511010A1}" destId="{0BDD1F55-3E02-4884-BBEA-1C96EEE956C8}" srcOrd="0" destOrd="0" presId="urn:microsoft.com/office/officeart/2018/2/layout/IconLabelList"/>
    <dgm:cxn modelId="{85FF2332-6043-42E9-8359-4CE44FD77763}" type="presOf" srcId="{553DD5D5-3587-485D-857A-EB433E79E22F}" destId="{81F41B0B-39EC-4AD1-92B1-CA5B92D95B7A}" srcOrd="0" destOrd="0" presId="urn:microsoft.com/office/officeart/2018/2/layout/IconLabelList"/>
    <dgm:cxn modelId="{AE24F064-BF47-472D-B901-EA7CF3111000}" srcId="{5B58E819-CDA4-4FE9-9092-E5B7845F5D27}" destId="{553DD5D5-3587-485D-857A-EB433E79E22F}" srcOrd="1" destOrd="0" parTransId="{5C700736-B7B7-453B-B115-E013B53D1130}" sibTransId="{124C8112-DC81-4B5D-A9DB-27CFFD8B2BA4}"/>
    <dgm:cxn modelId="{58AE3FDB-7607-4B45-8912-78C3A4969DC4}" type="presOf" srcId="{5B58E819-CDA4-4FE9-9092-E5B7845F5D27}" destId="{ACA297EF-A7A3-4E17-A9C0-6F5F743F4AF6}" srcOrd="0" destOrd="0" presId="urn:microsoft.com/office/officeart/2018/2/layout/IconLabelList"/>
    <dgm:cxn modelId="{4097F8FB-A1A8-471F-B82C-2C976E1F989C}" srcId="{5B58E819-CDA4-4FE9-9092-E5B7845F5D27}" destId="{8C34D7D0-ECA1-495B-A6CB-53D5511010A1}" srcOrd="2" destOrd="0" parTransId="{E38E6488-DBFB-4A20-9740-10AF7A2EF602}" sibTransId="{4463A8D5-C2A1-4481-9AFC-32847C43191B}"/>
    <dgm:cxn modelId="{708D5DE8-5B0D-4179-98B1-EA73DD85B327}" type="presParOf" srcId="{ACA297EF-A7A3-4E17-A9C0-6F5F743F4AF6}" destId="{A51AE26A-CD3C-4691-BFBE-103F89D17D9B}" srcOrd="0" destOrd="0" presId="urn:microsoft.com/office/officeart/2018/2/layout/IconLabelList"/>
    <dgm:cxn modelId="{C3E89EB4-32FB-4C7F-AC6B-9B8AC76C0765}" type="presParOf" srcId="{A51AE26A-CD3C-4691-BFBE-103F89D17D9B}" destId="{AB55C26A-F2C2-4AEB-A8CF-9E52C9AB1969}" srcOrd="0" destOrd="0" presId="urn:microsoft.com/office/officeart/2018/2/layout/IconLabelList"/>
    <dgm:cxn modelId="{5CA00AF4-AA6D-49F7-AB94-432AA7BE9513}" type="presParOf" srcId="{A51AE26A-CD3C-4691-BFBE-103F89D17D9B}" destId="{40C6ADB0-ACEF-4831-BFF0-36FDD207E62C}" srcOrd="1" destOrd="0" presId="urn:microsoft.com/office/officeart/2018/2/layout/IconLabelList"/>
    <dgm:cxn modelId="{349D01EE-EE28-4D83-B877-6C1EC3CFAEC2}" type="presParOf" srcId="{A51AE26A-CD3C-4691-BFBE-103F89D17D9B}" destId="{6C45B434-F3BB-432F-B67D-4F80B49DF311}" srcOrd="2" destOrd="0" presId="urn:microsoft.com/office/officeart/2018/2/layout/IconLabelList"/>
    <dgm:cxn modelId="{F64C032E-52C0-46ED-95C7-19B6017BEFE2}" type="presParOf" srcId="{ACA297EF-A7A3-4E17-A9C0-6F5F743F4AF6}" destId="{294C398C-3F25-4C2A-AFEE-3171B24D23D3}" srcOrd="1" destOrd="0" presId="urn:microsoft.com/office/officeart/2018/2/layout/IconLabelList"/>
    <dgm:cxn modelId="{C7CAB21D-4962-439C-AE3D-8894C97D54BE}" type="presParOf" srcId="{ACA297EF-A7A3-4E17-A9C0-6F5F743F4AF6}" destId="{0C4D3FF1-77FA-4AFB-BF8D-43A42D31BD7E}" srcOrd="2" destOrd="0" presId="urn:microsoft.com/office/officeart/2018/2/layout/IconLabelList"/>
    <dgm:cxn modelId="{1A01CAEA-A616-4A67-A498-865D19D1C006}" type="presParOf" srcId="{0C4D3FF1-77FA-4AFB-BF8D-43A42D31BD7E}" destId="{8DA04883-227D-4EC7-9838-A295033BF857}" srcOrd="0" destOrd="0" presId="urn:microsoft.com/office/officeart/2018/2/layout/IconLabelList"/>
    <dgm:cxn modelId="{7F28700F-9FD5-4103-B897-9E7F7EE23EFD}" type="presParOf" srcId="{0C4D3FF1-77FA-4AFB-BF8D-43A42D31BD7E}" destId="{8726DC70-D39B-4EFB-8C26-301B9E5CCDDD}" srcOrd="1" destOrd="0" presId="urn:microsoft.com/office/officeart/2018/2/layout/IconLabelList"/>
    <dgm:cxn modelId="{0D90DD23-4067-44EF-BD3D-4485F4A2F392}" type="presParOf" srcId="{0C4D3FF1-77FA-4AFB-BF8D-43A42D31BD7E}" destId="{81F41B0B-39EC-4AD1-92B1-CA5B92D95B7A}" srcOrd="2" destOrd="0" presId="urn:microsoft.com/office/officeart/2018/2/layout/IconLabelList"/>
    <dgm:cxn modelId="{17AF4A44-C9D3-4554-968C-8EC4F891F91F}" type="presParOf" srcId="{ACA297EF-A7A3-4E17-A9C0-6F5F743F4AF6}" destId="{62904549-A1AE-4518-97ED-9CF99CFA422C}" srcOrd="3" destOrd="0" presId="urn:microsoft.com/office/officeart/2018/2/layout/IconLabelList"/>
    <dgm:cxn modelId="{A851EF87-1721-4CB9-89AD-851C190C0AF6}" type="presParOf" srcId="{ACA297EF-A7A3-4E17-A9C0-6F5F743F4AF6}" destId="{5C76095C-BE01-491D-9AE9-5F665D8B9948}" srcOrd="4" destOrd="0" presId="urn:microsoft.com/office/officeart/2018/2/layout/IconLabelList"/>
    <dgm:cxn modelId="{43C982D0-B63E-4BA2-A559-F1AE5F20E027}" type="presParOf" srcId="{5C76095C-BE01-491D-9AE9-5F665D8B9948}" destId="{FA2A22CF-E6F0-4742-AD67-687CA8560456}" srcOrd="0" destOrd="0" presId="urn:microsoft.com/office/officeart/2018/2/layout/IconLabelList"/>
    <dgm:cxn modelId="{B36DA49F-B5C7-4422-89EA-3C712F96A635}" type="presParOf" srcId="{5C76095C-BE01-491D-9AE9-5F665D8B9948}" destId="{077C6439-07B7-4AD7-99BB-06D2960B709A}" srcOrd="1" destOrd="0" presId="urn:microsoft.com/office/officeart/2018/2/layout/IconLabelList"/>
    <dgm:cxn modelId="{50B9C16F-D974-412D-9BE2-D07A4C66798C}" type="presParOf" srcId="{5C76095C-BE01-491D-9AE9-5F665D8B9948}" destId="{0BDD1F55-3E02-4884-BBEA-1C96EEE956C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258EA-158A-4E35-B227-386766C57F2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12C3FF6-DDDD-4DC0-8156-CECD41554BFD}">
      <dgm:prSet/>
      <dgm:spPr/>
      <dgm:t>
        <a:bodyPr/>
        <a:lstStyle/>
        <a:p>
          <a:r>
            <a:rPr lang="en-US" dirty="0"/>
            <a:t>Applications:</a:t>
          </a:r>
        </a:p>
      </dgm:t>
    </dgm:pt>
    <dgm:pt modelId="{EC57C69A-9EBA-412F-997D-23C2625CFB56}" type="parTrans" cxnId="{7C3A44CD-BBDF-4B50-A473-99DD44EC4396}">
      <dgm:prSet/>
      <dgm:spPr/>
      <dgm:t>
        <a:bodyPr/>
        <a:lstStyle/>
        <a:p>
          <a:endParaRPr lang="en-US"/>
        </a:p>
      </dgm:t>
    </dgm:pt>
    <dgm:pt modelId="{F516B29B-D2E6-4C3F-83AA-111C2218D820}" type="sibTrans" cxnId="{7C3A44CD-BBDF-4B50-A473-99DD44EC4396}">
      <dgm:prSet/>
      <dgm:spPr/>
      <dgm:t>
        <a:bodyPr/>
        <a:lstStyle/>
        <a:p>
          <a:endParaRPr lang="en-US"/>
        </a:p>
      </dgm:t>
    </dgm:pt>
    <dgm:pt modelId="{2F89AE0C-E78F-4BFB-B774-102E9D4C9A55}">
      <dgm:prSet/>
      <dgm:spPr/>
      <dgm:t>
        <a:bodyPr/>
        <a:lstStyle/>
        <a:p>
          <a:r>
            <a:rPr lang="en-US" dirty="0"/>
            <a:t>Decision Trees will work with classification problems and regression problems. They can predict a categorical value like (red, green, up, down) or a continuous value like 2.9, 3.4 etc., </a:t>
          </a:r>
        </a:p>
      </dgm:t>
    </dgm:pt>
    <dgm:pt modelId="{6BF4E2DF-15D7-491A-A4C9-0ADF634385A5}" type="parTrans" cxnId="{E829B57D-CFCE-4165-BF16-14825E874440}">
      <dgm:prSet/>
      <dgm:spPr/>
      <dgm:t>
        <a:bodyPr/>
        <a:lstStyle/>
        <a:p>
          <a:endParaRPr lang="en-US"/>
        </a:p>
      </dgm:t>
    </dgm:pt>
    <dgm:pt modelId="{9D827655-94CB-46C6-A115-C847CFADDA3D}" type="sibTrans" cxnId="{E829B57D-CFCE-4165-BF16-14825E874440}">
      <dgm:prSet/>
      <dgm:spPr/>
      <dgm:t>
        <a:bodyPr/>
        <a:lstStyle/>
        <a:p>
          <a:endParaRPr lang="en-US"/>
        </a:p>
      </dgm:t>
    </dgm:pt>
    <dgm:pt modelId="{39DBCB03-72FB-4B02-8A64-DE60CEA1B644}">
      <dgm:prSet/>
      <dgm:spPr/>
      <dgm:t>
        <a:bodyPr/>
        <a:lstStyle/>
        <a:p>
          <a:r>
            <a:rPr lang="en-US"/>
            <a:t>Advantages:</a:t>
          </a:r>
        </a:p>
      </dgm:t>
    </dgm:pt>
    <dgm:pt modelId="{15BA4A0E-7DF9-4E62-B1C4-59B1371FBEAF}" type="parTrans" cxnId="{1E0E829A-267C-4169-874C-4E9907577509}">
      <dgm:prSet/>
      <dgm:spPr/>
      <dgm:t>
        <a:bodyPr/>
        <a:lstStyle/>
        <a:p>
          <a:endParaRPr lang="en-US"/>
        </a:p>
      </dgm:t>
    </dgm:pt>
    <dgm:pt modelId="{CFB2944B-15E0-49B0-BF06-488E8D22FEAD}" type="sibTrans" cxnId="{1E0E829A-267C-4169-874C-4E9907577509}">
      <dgm:prSet/>
      <dgm:spPr/>
      <dgm:t>
        <a:bodyPr/>
        <a:lstStyle/>
        <a:p>
          <a:endParaRPr lang="en-US"/>
        </a:p>
      </dgm:t>
    </dgm:pt>
    <dgm:pt modelId="{E29FDCC0-25DD-40B9-A6ED-D65B5643C4BD}">
      <dgm:prSet/>
      <dgm:spPr/>
      <dgm:t>
        <a:bodyPr/>
        <a:lstStyle/>
        <a:p>
          <a:r>
            <a:rPr lang="en-US" dirty="0"/>
            <a:t>Easy to understand</a:t>
          </a:r>
        </a:p>
      </dgm:t>
    </dgm:pt>
    <dgm:pt modelId="{94AF87F2-988E-4A21-B27A-1728B5ED5814}" type="parTrans" cxnId="{D2C64290-2F80-42B0-8B87-BBCD53597C2E}">
      <dgm:prSet/>
      <dgm:spPr/>
      <dgm:t>
        <a:bodyPr/>
        <a:lstStyle/>
        <a:p>
          <a:endParaRPr lang="en-US"/>
        </a:p>
      </dgm:t>
    </dgm:pt>
    <dgm:pt modelId="{F77474C4-0E0F-4FCD-A4EF-56610AE8E61D}" type="sibTrans" cxnId="{D2C64290-2F80-42B0-8B87-BBCD53597C2E}">
      <dgm:prSet/>
      <dgm:spPr/>
      <dgm:t>
        <a:bodyPr/>
        <a:lstStyle/>
        <a:p>
          <a:endParaRPr lang="en-US"/>
        </a:p>
      </dgm:t>
    </dgm:pt>
    <dgm:pt modelId="{84695C85-786F-4FB0-8782-5E723B9CB729}">
      <dgm:prSet/>
      <dgm:spPr/>
      <dgm:t>
        <a:bodyPr/>
        <a:lstStyle/>
        <a:p>
          <a:r>
            <a:rPr lang="en-US" dirty="0"/>
            <a:t>Easy to generate rules</a:t>
          </a:r>
        </a:p>
      </dgm:t>
    </dgm:pt>
    <dgm:pt modelId="{84F0D4A4-BC3C-41C6-83B0-ECDF9F35045B}" type="parTrans" cxnId="{BA2869A1-E1D7-4119-AE32-1AA1FCA1234B}">
      <dgm:prSet/>
      <dgm:spPr/>
      <dgm:t>
        <a:bodyPr/>
        <a:lstStyle/>
        <a:p>
          <a:endParaRPr lang="en-US"/>
        </a:p>
      </dgm:t>
    </dgm:pt>
    <dgm:pt modelId="{AE96F869-A2F8-4827-BE63-1E1EEA4A9BE7}" type="sibTrans" cxnId="{BA2869A1-E1D7-4119-AE32-1AA1FCA1234B}">
      <dgm:prSet/>
      <dgm:spPr/>
      <dgm:t>
        <a:bodyPr/>
        <a:lstStyle/>
        <a:p>
          <a:endParaRPr lang="en-US"/>
        </a:p>
      </dgm:t>
    </dgm:pt>
    <dgm:pt modelId="{C4C90F03-128C-4780-864D-8EBEE42D7123}">
      <dgm:prSet/>
      <dgm:spPr/>
      <dgm:t>
        <a:bodyPr/>
        <a:lstStyle/>
        <a:p>
          <a:r>
            <a:rPr lang="en-US"/>
            <a:t>Disadvantages:</a:t>
          </a:r>
        </a:p>
      </dgm:t>
    </dgm:pt>
    <dgm:pt modelId="{19111E4F-3C22-4EDF-B5EC-31C890C418DD}" type="parTrans" cxnId="{A018F903-3329-417A-BCE5-CAAD5BF90507}">
      <dgm:prSet/>
      <dgm:spPr/>
      <dgm:t>
        <a:bodyPr/>
        <a:lstStyle/>
        <a:p>
          <a:endParaRPr lang="en-US"/>
        </a:p>
      </dgm:t>
    </dgm:pt>
    <dgm:pt modelId="{DD9690F3-8784-4811-BCF8-7814368782C5}" type="sibTrans" cxnId="{A018F903-3329-417A-BCE5-CAAD5BF90507}">
      <dgm:prSet/>
      <dgm:spPr/>
      <dgm:t>
        <a:bodyPr/>
        <a:lstStyle/>
        <a:p>
          <a:endParaRPr lang="en-US"/>
        </a:p>
      </dgm:t>
    </dgm:pt>
    <dgm:pt modelId="{8CD7CCED-F0EF-4FFD-A224-AB298D1B9CD1}">
      <dgm:prSet/>
      <dgm:spPr/>
      <dgm:t>
        <a:bodyPr/>
        <a:lstStyle/>
        <a:p>
          <a:r>
            <a:rPr lang="en-US"/>
            <a:t>Overfitting</a:t>
          </a:r>
        </a:p>
      </dgm:t>
    </dgm:pt>
    <dgm:pt modelId="{03793085-6BEE-4A68-B6AF-0FC52A25702A}" type="parTrans" cxnId="{53BCE9A0-BAA1-4F6C-AA5C-55144B1E1395}">
      <dgm:prSet/>
      <dgm:spPr/>
      <dgm:t>
        <a:bodyPr/>
        <a:lstStyle/>
        <a:p>
          <a:endParaRPr lang="en-US"/>
        </a:p>
      </dgm:t>
    </dgm:pt>
    <dgm:pt modelId="{8C97D2AF-7DAB-465F-8551-D5ACC63B0050}" type="sibTrans" cxnId="{53BCE9A0-BAA1-4F6C-AA5C-55144B1E1395}">
      <dgm:prSet/>
      <dgm:spPr/>
      <dgm:t>
        <a:bodyPr/>
        <a:lstStyle/>
        <a:p>
          <a:endParaRPr lang="en-US"/>
        </a:p>
      </dgm:t>
    </dgm:pt>
    <dgm:pt modelId="{973D9AB6-EA36-4C82-B34F-1013FBA61377}">
      <dgm:prSet/>
      <dgm:spPr/>
      <dgm:t>
        <a:bodyPr/>
        <a:lstStyle/>
        <a:p>
          <a:r>
            <a:rPr lang="en-US"/>
            <a:t>Not fit for continuous variabes</a:t>
          </a:r>
        </a:p>
      </dgm:t>
    </dgm:pt>
    <dgm:pt modelId="{83713CE7-DC9A-4146-BD4E-0189841087C3}" type="parTrans" cxnId="{4281C221-076D-440F-9CC5-4B974F741AD4}">
      <dgm:prSet/>
      <dgm:spPr/>
      <dgm:t>
        <a:bodyPr/>
        <a:lstStyle/>
        <a:p>
          <a:endParaRPr lang="en-US"/>
        </a:p>
      </dgm:t>
    </dgm:pt>
    <dgm:pt modelId="{4A68897C-71D8-4430-891F-904A818E0EB0}" type="sibTrans" cxnId="{4281C221-076D-440F-9CC5-4B974F741AD4}">
      <dgm:prSet/>
      <dgm:spPr/>
      <dgm:t>
        <a:bodyPr/>
        <a:lstStyle/>
        <a:p>
          <a:endParaRPr lang="en-US"/>
        </a:p>
      </dgm:t>
    </dgm:pt>
    <dgm:pt modelId="{009CB0AE-6F04-49CA-A6D5-AB67214F2F13}">
      <dgm:prSet/>
      <dgm:spPr/>
      <dgm:t>
        <a:bodyPr/>
        <a:lstStyle/>
        <a:p>
          <a:r>
            <a:rPr lang="en-US"/>
            <a:t>Small changes in the training data can result in large changes to decision logic.</a:t>
          </a:r>
        </a:p>
      </dgm:t>
    </dgm:pt>
    <dgm:pt modelId="{898A886C-CCDE-4852-A470-5F512C2F7433}" type="parTrans" cxnId="{9AFB2C9E-1F86-43E8-A310-D08D204DD0C9}">
      <dgm:prSet/>
      <dgm:spPr/>
      <dgm:t>
        <a:bodyPr/>
        <a:lstStyle/>
        <a:p>
          <a:endParaRPr lang="en-US"/>
        </a:p>
      </dgm:t>
    </dgm:pt>
    <dgm:pt modelId="{2E992D22-8493-4112-9EFC-9DA09B03242B}" type="sibTrans" cxnId="{9AFB2C9E-1F86-43E8-A310-D08D204DD0C9}">
      <dgm:prSet/>
      <dgm:spPr/>
      <dgm:t>
        <a:bodyPr/>
        <a:lstStyle/>
        <a:p>
          <a:endParaRPr lang="en-US"/>
        </a:p>
      </dgm:t>
    </dgm:pt>
    <dgm:pt modelId="{227C8383-F2F7-4A3E-9A8C-93F931304FAB}">
      <dgm:prSet/>
      <dgm:spPr/>
      <dgm:t>
        <a:bodyPr/>
        <a:lstStyle/>
        <a:p>
          <a:r>
            <a:rPr lang="en-US" dirty="0"/>
            <a:t>When using a decision tree model on a given training dataset the accuracy keeps improving with more and more splits. </a:t>
          </a:r>
        </a:p>
      </dgm:t>
    </dgm:pt>
    <dgm:pt modelId="{B572959B-CED2-4CBE-9C65-E91D0C826EA7}" type="parTrans" cxnId="{673A2339-F17C-48EF-AA4D-5DF67B415046}">
      <dgm:prSet/>
      <dgm:spPr/>
      <dgm:t>
        <a:bodyPr/>
        <a:lstStyle/>
        <a:p>
          <a:endParaRPr lang="en-US"/>
        </a:p>
      </dgm:t>
    </dgm:pt>
    <dgm:pt modelId="{39C0EDE9-D17B-48E2-9BB9-36E9E1284B2D}" type="sibTrans" cxnId="{673A2339-F17C-48EF-AA4D-5DF67B415046}">
      <dgm:prSet/>
      <dgm:spPr/>
      <dgm:t>
        <a:bodyPr/>
        <a:lstStyle/>
        <a:p>
          <a:endParaRPr lang="en-US"/>
        </a:p>
      </dgm:t>
    </dgm:pt>
    <dgm:pt modelId="{63E038FB-EBE8-42B7-BAD8-FC7B596B6E6D}" type="pres">
      <dgm:prSet presAssocID="{9EF258EA-158A-4E35-B227-386766C57F25}" presName="Name0" presStyleCnt="0">
        <dgm:presLayoutVars>
          <dgm:dir/>
          <dgm:animLvl val="lvl"/>
          <dgm:resizeHandles val="exact"/>
        </dgm:presLayoutVars>
      </dgm:prSet>
      <dgm:spPr/>
    </dgm:pt>
    <dgm:pt modelId="{EF3DD313-E4EC-45F1-A909-EC201E533D80}" type="pres">
      <dgm:prSet presAssocID="{912C3FF6-DDDD-4DC0-8156-CECD41554BFD}" presName="composite" presStyleCnt="0"/>
      <dgm:spPr/>
    </dgm:pt>
    <dgm:pt modelId="{0870C1A2-6A78-4BF0-9946-75FCFCE3933E}" type="pres">
      <dgm:prSet presAssocID="{912C3FF6-DDDD-4DC0-8156-CECD41554BFD}" presName="parTx" presStyleLbl="alignNode1" presStyleIdx="0" presStyleCnt="3">
        <dgm:presLayoutVars>
          <dgm:chMax val="0"/>
          <dgm:chPref val="0"/>
          <dgm:bulletEnabled val="1"/>
        </dgm:presLayoutVars>
      </dgm:prSet>
      <dgm:spPr/>
    </dgm:pt>
    <dgm:pt modelId="{6D094E47-D36D-4C9F-BAD2-A60E0AF0421D}" type="pres">
      <dgm:prSet presAssocID="{912C3FF6-DDDD-4DC0-8156-CECD41554BFD}" presName="desTx" presStyleLbl="alignAccFollowNode1" presStyleIdx="0" presStyleCnt="3">
        <dgm:presLayoutVars>
          <dgm:bulletEnabled val="1"/>
        </dgm:presLayoutVars>
      </dgm:prSet>
      <dgm:spPr/>
    </dgm:pt>
    <dgm:pt modelId="{52E79455-7245-412D-A430-655369222D71}" type="pres">
      <dgm:prSet presAssocID="{F516B29B-D2E6-4C3F-83AA-111C2218D820}" presName="space" presStyleCnt="0"/>
      <dgm:spPr/>
    </dgm:pt>
    <dgm:pt modelId="{F9FF1229-5FBB-47BE-8859-F3FCE5DC8557}" type="pres">
      <dgm:prSet presAssocID="{39DBCB03-72FB-4B02-8A64-DE60CEA1B644}" presName="composite" presStyleCnt="0"/>
      <dgm:spPr/>
    </dgm:pt>
    <dgm:pt modelId="{11DF9457-8A91-4C39-86E9-17F961E5E0BE}" type="pres">
      <dgm:prSet presAssocID="{39DBCB03-72FB-4B02-8A64-DE60CEA1B644}" presName="parTx" presStyleLbl="alignNode1" presStyleIdx="1" presStyleCnt="3">
        <dgm:presLayoutVars>
          <dgm:chMax val="0"/>
          <dgm:chPref val="0"/>
          <dgm:bulletEnabled val="1"/>
        </dgm:presLayoutVars>
      </dgm:prSet>
      <dgm:spPr/>
    </dgm:pt>
    <dgm:pt modelId="{38110DC5-4856-41BF-BB64-4AAC2432E72A}" type="pres">
      <dgm:prSet presAssocID="{39DBCB03-72FB-4B02-8A64-DE60CEA1B644}" presName="desTx" presStyleLbl="alignAccFollowNode1" presStyleIdx="1" presStyleCnt="3">
        <dgm:presLayoutVars>
          <dgm:bulletEnabled val="1"/>
        </dgm:presLayoutVars>
      </dgm:prSet>
      <dgm:spPr/>
    </dgm:pt>
    <dgm:pt modelId="{2352B0BE-CB18-4313-A7BB-AB127B7849B0}" type="pres">
      <dgm:prSet presAssocID="{CFB2944B-15E0-49B0-BF06-488E8D22FEAD}" presName="space" presStyleCnt="0"/>
      <dgm:spPr/>
    </dgm:pt>
    <dgm:pt modelId="{8A0DAF38-F3DF-4ED3-8BCC-49EFA4112226}" type="pres">
      <dgm:prSet presAssocID="{C4C90F03-128C-4780-864D-8EBEE42D7123}" presName="composite" presStyleCnt="0"/>
      <dgm:spPr/>
    </dgm:pt>
    <dgm:pt modelId="{DAF72A6A-FA0F-4DFC-8AA5-2FE7EA41A0CD}" type="pres">
      <dgm:prSet presAssocID="{C4C90F03-128C-4780-864D-8EBEE42D7123}" presName="parTx" presStyleLbl="alignNode1" presStyleIdx="2" presStyleCnt="3">
        <dgm:presLayoutVars>
          <dgm:chMax val="0"/>
          <dgm:chPref val="0"/>
          <dgm:bulletEnabled val="1"/>
        </dgm:presLayoutVars>
      </dgm:prSet>
      <dgm:spPr/>
    </dgm:pt>
    <dgm:pt modelId="{C75BB773-6542-4F6B-9689-800861353A63}" type="pres">
      <dgm:prSet presAssocID="{C4C90F03-128C-4780-864D-8EBEE42D7123}" presName="desTx" presStyleLbl="alignAccFollowNode1" presStyleIdx="2" presStyleCnt="3">
        <dgm:presLayoutVars>
          <dgm:bulletEnabled val="1"/>
        </dgm:presLayoutVars>
      </dgm:prSet>
      <dgm:spPr/>
    </dgm:pt>
  </dgm:ptLst>
  <dgm:cxnLst>
    <dgm:cxn modelId="{2A356702-800A-446C-837C-B0A12A27A9FB}" type="presOf" srcId="{973D9AB6-EA36-4C82-B34F-1013FBA61377}" destId="{C75BB773-6542-4F6B-9689-800861353A63}" srcOrd="0" destOrd="1" presId="urn:microsoft.com/office/officeart/2005/8/layout/hList1"/>
    <dgm:cxn modelId="{A018F903-3329-417A-BCE5-CAAD5BF90507}" srcId="{9EF258EA-158A-4E35-B227-386766C57F25}" destId="{C4C90F03-128C-4780-864D-8EBEE42D7123}" srcOrd="2" destOrd="0" parTransId="{19111E4F-3C22-4EDF-B5EC-31C890C418DD}" sibTransId="{DD9690F3-8784-4811-BCF8-7814368782C5}"/>
    <dgm:cxn modelId="{4281C221-076D-440F-9CC5-4B974F741AD4}" srcId="{C4C90F03-128C-4780-864D-8EBEE42D7123}" destId="{973D9AB6-EA36-4C82-B34F-1013FBA61377}" srcOrd="1" destOrd="0" parTransId="{83713CE7-DC9A-4146-BD4E-0189841087C3}" sibTransId="{4A68897C-71D8-4430-891F-904A818E0EB0}"/>
    <dgm:cxn modelId="{544C6F38-2D63-4587-A73B-DCB5961B2449}" type="presOf" srcId="{912C3FF6-DDDD-4DC0-8156-CECD41554BFD}" destId="{0870C1A2-6A78-4BF0-9946-75FCFCE3933E}" srcOrd="0" destOrd="0" presId="urn:microsoft.com/office/officeart/2005/8/layout/hList1"/>
    <dgm:cxn modelId="{673A2339-F17C-48EF-AA4D-5DF67B415046}" srcId="{912C3FF6-DDDD-4DC0-8156-CECD41554BFD}" destId="{227C8383-F2F7-4A3E-9A8C-93F931304FAB}" srcOrd="1" destOrd="0" parTransId="{B572959B-CED2-4CBE-9C65-E91D0C826EA7}" sibTransId="{39C0EDE9-D17B-48E2-9BB9-36E9E1284B2D}"/>
    <dgm:cxn modelId="{DE291440-3ADF-47C3-9069-5CED9A4C9287}" type="presOf" srcId="{C4C90F03-128C-4780-864D-8EBEE42D7123}" destId="{DAF72A6A-FA0F-4DFC-8AA5-2FE7EA41A0CD}" srcOrd="0" destOrd="0" presId="urn:microsoft.com/office/officeart/2005/8/layout/hList1"/>
    <dgm:cxn modelId="{86E78F4B-B3D3-45EA-8F01-CBAD678C1AF3}" type="presOf" srcId="{009CB0AE-6F04-49CA-A6D5-AB67214F2F13}" destId="{C75BB773-6542-4F6B-9689-800861353A63}" srcOrd="0" destOrd="2" presId="urn:microsoft.com/office/officeart/2005/8/layout/hList1"/>
    <dgm:cxn modelId="{1F90D44D-1818-44DD-A346-ADE8CCF22313}" type="presOf" srcId="{39DBCB03-72FB-4B02-8A64-DE60CEA1B644}" destId="{11DF9457-8A91-4C39-86E9-17F961E5E0BE}" srcOrd="0" destOrd="0" presId="urn:microsoft.com/office/officeart/2005/8/layout/hList1"/>
    <dgm:cxn modelId="{AD05294E-FC9D-4642-91ED-F1B16D945F12}" type="presOf" srcId="{2F89AE0C-E78F-4BFB-B774-102E9D4C9A55}" destId="{6D094E47-D36D-4C9F-BAD2-A60E0AF0421D}" srcOrd="0" destOrd="0" presId="urn:microsoft.com/office/officeart/2005/8/layout/hList1"/>
    <dgm:cxn modelId="{E829B57D-CFCE-4165-BF16-14825E874440}" srcId="{912C3FF6-DDDD-4DC0-8156-CECD41554BFD}" destId="{2F89AE0C-E78F-4BFB-B774-102E9D4C9A55}" srcOrd="0" destOrd="0" parTransId="{6BF4E2DF-15D7-491A-A4C9-0ADF634385A5}" sibTransId="{9D827655-94CB-46C6-A115-C847CFADDA3D}"/>
    <dgm:cxn modelId="{D2C64290-2F80-42B0-8B87-BBCD53597C2E}" srcId="{39DBCB03-72FB-4B02-8A64-DE60CEA1B644}" destId="{E29FDCC0-25DD-40B9-A6ED-D65B5643C4BD}" srcOrd="0" destOrd="0" parTransId="{94AF87F2-988E-4A21-B27A-1728B5ED5814}" sibTransId="{F77474C4-0E0F-4FCD-A4EF-56610AE8E61D}"/>
    <dgm:cxn modelId="{42556794-AB15-4042-AC19-DDC88A14C3DD}" type="presOf" srcId="{84695C85-786F-4FB0-8782-5E723B9CB729}" destId="{38110DC5-4856-41BF-BB64-4AAC2432E72A}" srcOrd="0" destOrd="1" presId="urn:microsoft.com/office/officeart/2005/8/layout/hList1"/>
    <dgm:cxn modelId="{1E0E829A-267C-4169-874C-4E9907577509}" srcId="{9EF258EA-158A-4E35-B227-386766C57F25}" destId="{39DBCB03-72FB-4B02-8A64-DE60CEA1B644}" srcOrd="1" destOrd="0" parTransId="{15BA4A0E-7DF9-4E62-B1C4-59B1371FBEAF}" sibTransId="{CFB2944B-15E0-49B0-BF06-488E8D22FEAD}"/>
    <dgm:cxn modelId="{9AFB2C9E-1F86-43E8-A310-D08D204DD0C9}" srcId="{C4C90F03-128C-4780-864D-8EBEE42D7123}" destId="{009CB0AE-6F04-49CA-A6D5-AB67214F2F13}" srcOrd="2" destOrd="0" parTransId="{898A886C-CCDE-4852-A470-5F512C2F7433}" sibTransId="{2E992D22-8493-4112-9EFC-9DA09B03242B}"/>
    <dgm:cxn modelId="{53BCE9A0-BAA1-4F6C-AA5C-55144B1E1395}" srcId="{C4C90F03-128C-4780-864D-8EBEE42D7123}" destId="{8CD7CCED-F0EF-4FFD-A224-AB298D1B9CD1}" srcOrd="0" destOrd="0" parTransId="{03793085-6BEE-4A68-B6AF-0FC52A25702A}" sibTransId="{8C97D2AF-7DAB-465F-8551-D5ACC63B0050}"/>
    <dgm:cxn modelId="{BA2869A1-E1D7-4119-AE32-1AA1FCA1234B}" srcId="{39DBCB03-72FB-4B02-8A64-DE60CEA1B644}" destId="{84695C85-786F-4FB0-8782-5E723B9CB729}" srcOrd="1" destOrd="0" parTransId="{84F0D4A4-BC3C-41C6-83B0-ECDF9F35045B}" sibTransId="{AE96F869-A2F8-4827-BE63-1E1EEA4A9BE7}"/>
    <dgm:cxn modelId="{3CCFD2B1-121B-4381-BB2A-4E409358764E}" type="presOf" srcId="{9EF258EA-158A-4E35-B227-386766C57F25}" destId="{63E038FB-EBE8-42B7-BAD8-FC7B596B6E6D}" srcOrd="0" destOrd="0" presId="urn:microsoft.com/office/officeart/2005/8/layout/hList1"/>
    <dgm:cxn modelId="{6ACDE3C3-127E-4121-816F-C663E70B5482}" type="presOf" srcId="{227C8383-F2F7-4A3E-9A8C-93F931304FAB}" destId="{6D094E47-D36D-4C9F-BAD2-A60E0AF0421D}" srcOrd="0" destOrd="1" presId="urn:microsoft.com/office/officeart/2005/8/layout/hList1"/>
    <dgm:cxn modelId="{D73981C8-CEB6-4477-A615-D8B940BB4089}" type="presOf" srcId="{8CD7CCED-F0EF-4FFD-A224-AB298D1B9CD1}" destId="{C75BB773-6542-4F6B-9689-800861353A63}" srcOrd="0" destOrd="0" presId="urn:microsoft.com/office/officeart/2005/8/layout/hList1"/>
    <dgm:cxn modelId="{268EB4C9-C51A-4DD0-ABE1-C894B7DE9304}" type="presOf" srcId="{E29FDCC0-25DD-40B9-A6ED-D65B5643C4BD}" destId="{38110DC5-4856-41BF-BB64-4AAC2432E72A}" srcOrd="0" destOrd="0" presId="urn:microsoft.com/office/officeart/2005/8/layout/hList1"/>
    <dgm:cxn modelId="{7C3A44CD-BBDF-4B50-A473-99DD44EC4396}" srcId="{9EF258EA-158A-4E35-B227-386766C57F25}" destId="{912C3FF6-DDDD-4DC0-8156-CECD41554BFD}" srcOrd="0" destOrd="0" parTransId="{EC57C69A-9EBA-412F-997D-23C2625CFB56}" sibTransId="{F516B29B-D2E6-4C3F-83AA-111C2218D820}"/>
    <dgm:cxn modelId="{7E475D4C-2341-46CC-933E-E1756DA36A4E}" type="presParOf" srcId="{63E038FB-EBE8-42B7-BAD8-FC7B596B6E6D}" destId="{EF3DD313-E4EC-45F1-A909-EC201E533D80}" srcOrd="0" destOrd="0" presId="urn:microsoft.com/office/officeart/2005/8/layout/hList1"/>
    <dgm:cxn modelId="{04CA83AD-4122-48CA-A34E-8F4F7A3BBA2D}" type="presParOf" srcId="{EF3DD313-E4EC-45F1-A909-EC201E533D80}" destId="{0870C1A2-6A78-4BF0-9946-75FCFCE3933E}" srcOrd="0" destOrd="0" presId="urn:microsoft.com/office/officeart/2005/8/layout/hList1"/>
    <dgm:cxn modelId="{112219A2-545A-4E5D-A093-316C05FA2702}" type="presParOf" srcId="{EF3DD313-E4EC-45F1-A909-EC201E533D80}" destId="{6D094E47-D36D-4C9F-BAD2-A60E0AF0421D}" srcOrd="1" destOrd="0" presId="urn:microsoft.com/office/officeart/2005/8/layout/hList1"/>
    <dgm:cxn modelId="{5F5BF481-49BB-402B-ACFA-3D93D2D39B09}" type="presParOf" srcId="{63E038FB-EBE8-42B7-BAD8-FC7B596B6E6D}" destId="{52E79455-7245-412D-A430-655369222D71}" srcOrd="1" destOrd="0" presId="urn:microsoft.com/office/officeart/2005/8/layout/hList1"/>
    <dgm:cxn modelId="{CDB90D30-23B6-4A72-AC5A-15A6FCB6663E}" type="presParOf" srcId="{63E038FB-EBE8-42B7-BAD8-FC7B596B6E6D}" destId="{F9FF1229-5FBB-47BE-8859-F3FCE5DC8557}" srcOrd="2" destOrd="0" presId="urn:microsoft.com/office/officeart/2005/8/layout/hList1"/>
    <dgm:cxn modelId="{67CBEA8B-7970-450C-8163-1B6E2382232C}" type="presParOf" srcId="{F9FF1229-5FBB-47BE-8859-F3FCE5DC8557}" destId="{11DF9457-8A91-4C39-86E9-17F961E5E0BE}" srcOrd="0" destOrd="0" presId="urn:microsoft.com/office/officeart/2005/8/layout/hList1"/>
    <dgm:cxn modelId="{94280436-0425-4F14-9542-7272D073C2CE}" type="presParOf" srcId="{F9FF1229-5FBB-47BE-8859-F3FCE5DC8557}" destId="{38110DC5-4856-41BF-BB64-4AAC2432E72A}" srcOrd="1" destOrd="0" presId="urn:microsoft.com/office/officeart/2005/8/layout/hList1"/>
    <dgm:cxn modelId="{C4C711D7-C236-4E88-87EE-044A751EF670}" type="presParOf" srcId="{63E038FB-EBE8-42B7-BAD8-FC7B596B6E6D}" destId="{2352B0BE-CB18-4313-A7BB-AB127B7849B0}" srcOrd="3" destOrd="0" presId="urn:microsoft.com/office/officeart/2005/8/layout/hList1"/>
    <dgm:cxn modelId="{90AB1EEF-043B-46A3-B1BB-C0E4C4DC3ACB}" type="presParOf" srcId="{63E038FB-EBE8-42B7-BAD8-FC7B596B6E6D}" destId="{8A0DAF38-F3DF-4ED3-8BCC-49EFA4112226}" srcOrd="4" destOrd="0" presId="urn:microsoft.com/office/officeart/2005/8/layout/hList1"/>
    <dgm:cxn modelId="{95461779-D055-43E7-99C3-50AAD6C3873F}" type="presParOf" srcId="{8A0DAF38-F3DF-4ED3-8BCC-49EFA4112226}" destId="{DAF72A6A-FA0F-4DFC-8AA5-2FE7EA41A0CD}" srcOrd="0" destOrd="0" presId="urn:microsoft.com/office/officeart/2005/8/layout/hList1"/>
    <dgm:cxn modelId="{AF1CA3FF-6479-47C1-9DCF-DED9705E07BF}" type="presParOf" srcId="{8A0DAF38-F3DF-4ED3-8BCC-49EFA4112226}" destId="{C75BB773-6542-4F6B-9689-800861353A6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00B989-D120-4BF0-81E3-863D71B5F92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AAF66A60-C47B-446E-B988-B28E6FD944B3}">
      <dgm:prSet/>
      <dgm:spPr/>
      <dgm:t>
        <a:bodyPr/>
        <a:lstStyle/>
        <a:p>
          <a:r>
            <a:rPr lang="en-US" b="1"/>
            <a:t>Applications</a:t>
          </a:r>
          <a:endParaRPr lang="en-US"/>
        </a:p>
      </dgm:t>
    </dgm:pt>
    <dgm:pt modelId="{EF8885A5-BEE6-47CB-9155-49D1741D9EBE}" type="parTrans" cxnId="{98476191-165E-4E2D-853F-929B9AA12FA8}">
      <dgm:prSet/>
      <dgm:spPr/>
      <dgm:t>
        <a:bodyPr/>
        <a:lstStyle/>
        <a:p>
          <a:endParaRPr lang="en-US"/>
        </a:p>
      </dgm:t>
    </dgm:pt>
    <dgm:pt modelId="{5367CCD1-C7D9-4832-8917-732C6EE71071}" type="sibTrans" cxnId="{98476191-165E-4E2D-853F-929B9AA12FA8}">
      <dgm:prSet/>
      <dgm:spPr/>
      <dgm:t>
        <a:bodyPr/>
        <a:lstStyle/>
        <a:p>
          <a:endParaRPr lang="en-US"/>
        </a:p>
      </dgm:t>
    </dgm:pt>
    <dgm:pt modelId="{58C9EA1E-03E7-4487-9127-4A0A75609483}">
      <dgm:prSet/>
      <dgm:spPr/>
      <dgm:t>
        <a:bodyPr/>
        <a:lstStyle/>
        <a:p>
          <a:r>
            <a:rPr lang="en-US"/>
            <a:t>Random Forest is intrinsically suited for multiclass problems.</a:t>
          </a:r>
        </a:p>
      </dgm:t>
    </dgm:pt>
    <dgm:pt modelId="{01591D2A-DCA4-4D09-BB35-033A403530BF}" type="parTrans" cxnId="{B7ED0964-67C6-43CA-8269-7A770CD444E0}">
      <dgm:prSet/>
      <dgm:spPr/>
      <dgm:t>
        <a:bodyPr/>
        <a:lstStyle/>
        <a:p>
          <a:endParaRPr lang="en-US"/>
        </a:p>
      </dgm:t>
    </dgm:pt>
    <dgm:pt modelId="{D3188171-B758-406A-80DA-D0CE07F53C67}" type="sibTrans" cxnId="{B7ED0964-67C6-43CA-8269-7A770CD444E0}">
      <dgm:prSet/>
      <dgm:spPr/>
      <dgm:t>
        <a:bodyPr/>
        <a:lstStyle/>
        <a:p>
          <a:endParaRPr lang="en-US"/>
        </a:p>
      </dgm:t>
    </dgm:pt>
    <dgm:pt modelId="{C22A33D7-BED8-4150-823A-9EBFB926A7AA}">
      <dgm:prSet/>
      <dgm:spPr/>
      <dgm:t>
        <a:bodyPr/>
        <a:lstStyle/>
        <a:p>
          <a:r>
            <a:rPr lang="en-US"/>
            <a:t>Works well with a mixture of numerical and categorical features. When features are on the various scales, it is also fine. </a:t>
          </a:r>
        </a:p>
      </dgm:t>
    </dgm:pt>
    <dgm:pt modelId="{C0EAA4BA-3649-4314-8568-DB49164D74EB}" type="parTrans" cxnId="{0B3405BB-BB68-4176-B64B-F4B803FF2B4E}">
      <dgm:prSet/>
      <dgm:spPr/>
      <dgm:t>
        <a:bodyPr/>
        <a:lstStyle/>
        <a:p>
          <a:endParaRPr lang="en-US"/>
        </a:p>
      </dgm:t>
    </dgm:pt>
    <dgm:pt modelId="{D21F3E01-A62A-4BF8-AC08-8F27BA74F539}" type="sibTrans" cxnId="{0B3405BB-BB68-4176-B64B-F4B803FF2B4E}">
      <dgm:prSet/>
      <dgm:spPr/>
      <dgm:t>
        <a:bodyPr/>
        <a:lstStyle/>
        <a:p>
          <a:endParaRPr lang="en-US"/>
        </a:p>
      </dgm:t>
    </dgm:pt>
    <dgm:pt modelId="{BF53A016-C31C-42C7-81D3-C54FBA00D372}">
      <dgm:prSet/>
      <dgm:spPr/>
      <dgm:t>
        <a:bodyPr/>
        <a:lstStyle/>
        <a:p>
          <a:r>
            <a:rPr lang="en-US" b="1"/>
            <a:t>Pros</a:t>
          </a:r>
          <a:endParaRPr lang="en-US"/>
        </a:p>
      </dgm:t>
    </dgm:pt>
    <dgm:pt modelId="{F4C2E435-64F4-45CB-9F9B-1C592879344E}" type="parTrans" cxnId="{BC624DA2-06D5-4502-96DF-BA643FE91D69}">
      <dgm:prSet/>
      <dgm:spPr/>
      <dgm:t>
        <a:bodyPr/>
        <a:lstStyle/>
        <a:p>
          <a:endParaRPr lang="en-US"/>
        </a:p>
      </dgm:t>
    </dgm:pt>
    <dgm:pt modelId="{EC4D0639-303A-49EE-A337-993E8EC1BCAA}" type="sibTrans" cxnId="{BC624DA2-06D5-4502-96DF-BA643FE91D69}">
      <dgm:prSet/>
      <dgm:spPr/>
      <dgm:t>
        <a:bodyPr/>
        <a:lstStyle/>
        <a:p>
          <a:endParaRPr lang="en-US"/>
        </a:p>
      </dgm:t>
    </dgm:pt>
    <dgm:pt modelId="{4C1711D1-DCD9-4FBA-B28A-EFED39131898}">
      <dgm:prSet/>
      <dgm:spPr/>
      <dgm:t>
        <a:bodyPr/>
        <a:lstStyle/>
        <a:p>
          <a:r>
            <a:rPr lang="en-US"/>
            <a:t>No over fitting</a:t>
          </a:r>
        </a:p>
      </dgm:t>
    </dgm:pt>
    <dgm:pt modelId="{B71E50CF-46E1-4D35-AED2-94EDA6649D14}" type="parTrans" cxnId="{3AB1F12A-0162-495F-AF20-5B960178E00D}">
      <dgm:prSet/>
      <dgm:spPr/>
      <dgm:t>
        <a:bodyPr/>
        <a:lstStyle/>
        <a:p>
          <a:endParaRPr lang="en-US"/>
        </a:p>
      </dgm:t>
    </dgm:pt>
    <dgm:pt modelId="{DB3A45A6-C2EB-4915-999C-841A80CC50DA}" type="sibTrans" cxnId="{3AB1F12A-0162-495F-AF20-5B960178E00D}">
      <dgm:prSet/>
      <dgm:spPr/>
      <dgm:t>
        <a:bodyPr/>
        <a:lstStyle/>
        <a:p>
          <a:endParaRPr lang="en-US"/>
        </a:p>
      </dgm:t>
    </dgm:pt>
    <dgm:pt modelId="{93126C8D-8000-495D-99D4-93395E4B1F13}">
      <dgm:prSet/>
      <dgm:spPr/>
      <dgm:t>
        <a:bodyPr/>
        <a:lstStyle/>
        <a:p>
          <a:r>
            <a:rPr lang="en-US"/>
            <a:t>Best results</a:t>
          </a:r>
        </a:p>
      </dgm:t>
    </dgm:pt>
    <dgm:pt modelId="{66189881-CBF1-4D22-A807-377B9F289009}" type="parTrans" cxnId="{DBA8E03E-C1D7-4FCD-9F87-AD4CACDD20E4}">
      <dgm:prSet/>
      <dgm:spPr/>
      <dgm:t>
        <a:bodyPr/>
        <a:lstStyle/>
        <a:p>
          <a:endParaRPr lang="en-US"/>
        </a:p>
      </dgm:t>
    </dgm:pt>
    <dgm:pt modelId="{71C7F933-AC14-4F0E-82BC-42902B180FD3}" type="sibTrans" cxnId="{DBA8E03E-C1D7-4FCD-9F87-AD4CACDD20E4}">
      <dgm:prSet/>
      <dgm:spPr/>
      <dgm:t>
        <a:bodyPr/>
        <a:lstStyle/>
        <a:p>
          <a:endParaRPr lang="en-US"/>
        </a:p>
      </dgm:t>
    </dgm:pt>
    <dgm:pt modelId="{460219E8-0539-4AF0-9D38-CE6669312F43}">
      <dgm:prSet/>
      <dgm:spPr/>
      <dgm:t>
        <a:bodyPr/>
        <a:lstStyle/>
        <a:p>
          <a:r>
            <a:rPr lang="en-US" b="1"/>
            <a:t>Cons</a:t>
          </a:r>
          <a:endParaRPr lang="en-US"/>
        </a:p>
      </dgm:t>
    </dgm:pt>
    <dgm:pt modelId="{BF7D0868-833E-453D-AD58-37AC751F81F7}" type="parTrans" cxnId="{309F7F5B-AFCB-4013-BD10-3F178E70105E}">
      <dgm:prSet/>
      <dgm:spPr/>
      <dgm:t>
        <a:bodyPr/>
        <a:lstStyle/>
        <a:p>
          <a:endParaRPr lang="en-US"/>
        </a:p>
      </dgm:t>
    </dgm:pt>
    <dgm:pt modelId="{E0EBA013-A0A4-45DC-BC80-3F92FBA803CD}" type="sibTrans" cxnId="{309F7F5B-AFCB-4013-BD10-3F178E70105E}">
      <dgm:prSet/>
      <dgm:spPr/>
      <dgm:t>
        <a:bodyPr/>
        <a:lstStyle/>
        <a:p>
          <a:endParaRPr lang="en-US"/>
        </a:p>
      </dgm:t>
    </dgm:pt>
    <dgm:pt modelId="{FB5C53B6-520B-4C9A-9FF7-8F10036E7E2A}">
      <dgm:prSet/>
      <dgm:spPr/>
      <dgm:t>
        <a:bodyPr/>
        <a:lstStyle/>
        <a:p>
          <a:r>
            <a:rPr lang="en-US"/>
            <a:t>Training a large number of deep trees can have high computational cost and use a lot of memory</a:t>
          </a:r>
        </a:p>
      </dgm:t>
    </dgm:pt>
    <dgm:pt modelId="{D05CEABA-11FD-432D-B208-744E10484845}" type="parTrans" cxnId="{9DF90F4E-0CC3-4918-93DC-5E2866A5C220}">
      <dgm:prSet/>
      <dgm:spPr/>
      <dgm:t>
        <a:bodyPr/>
        <a:lstStyle/>
        <a:p>
          <a:endParaRPr lang="en-US"/>
        </a:p>
      </dgm:t>
    </dgm:pt>
    <dgm:pt modelId="{6A17D295-EB24-471A-AE8F-350CE13F9290}" type="sibTrans" cxnId="{9DF90F4E-0CC3-4918-93DC-5E2866A5C220}">
      <dgm:prSet/>
      <dgm:spPr/>
      <dgm:t>
        <a:bodyPr/>
        <a:lstStyle/>
        <a:p>
          <a:endParaRPr lang="en-US"/>
        </a:p>
      </dgm:t>
    </dgm:pt>
    <dgm:pt modelId="{BFD1059E-B755-453C-AEC3-266943FB15F9}">
      <dgm:prSet/>
      <dgm:spPr/>
      <dgm:t>
        <a:bodyPr/>
        <a:lstStyle/>
        <a:p>
          <a:r>
            <a:rPr lang="en-US"/>
            <a:t>Predictions are slower, which may create challenges for applications</a:t>
          </a:r>
        </a:p>
      </dgm:t>
    </dgm:pt>
    <dgm:pt modelId="{FEF43C2A-92F9-4F90-94DE-E8F273FB6091}" type="parTrans" cxnId="{67DD3360-289A-4DA3-9B11-CA3FCE1E0F8A}">
      <dgm:prSet/>
      <dgm:spPr/>
      <dgm:t>
        <a:bodyPr/>
        <a:lstStyle/>
        <a:p>
          <a:endParaRPr lang="en-US"/>
        </a:p>
      </dgm:t>
    </dgm:pt>
    <dgm:pt modelId="{48A19875-9653-4FE5-A5DF-1E014297045F}" type="sibTrans" cxnId="{67DD3360-289A-4DA3-9B11-CA3FCE1E0F8A}">
      <dgm:prSet/>
      <dgm:spPr/>
      <dgm:t>
        <a:bodyPr/>
        <a:lstStyle/>
        <a:p>
          <a:endParaRPr lang="en-US"/>
        </a:p>
      </dgm:t>
    </dgm:pt>
    <dgm:pt modelId="{11119747-0DDB-4DE3-8520-B7AC9F4D81F6}" type="pres">
      <dgm:prSet presAssocID="{8F00B989-D120-4BF0-81E3-863D71B5F921}" presName="Name0" presStyleCnt="0">
        <dgm:presLayoutVars>
          <dgm:dir/>
          <dgm:animLvl val="lvl"/>
          <dgm:resizeHandles val="exact"/>
        </dgm:presLayoutVars>
      </dgm:prSet>
      <dgm:spPr/>
    </dgm:pt>
    <dgm:pt modelId="{ADA38E8A-51D8-43C8-853B-799AA6F737F5}" type="pres">
      <dgm:prSet presAssocID="{AAF66A60-C47B-446E-B988-B28E6FD944B3}" presName="composite" presStyleCnt="0"/>
      <dgm:spPr/>
    </dgm:pt>
    <dgm:pt modelId="{6B020DC7-099F-43DB-8388-3A01AB34A343}" type="pres">
      <dgm:prSet presAssocID="{AAF66A60-C47B-446E-B988-B28E6FD944B3}" presName="parTx" presStyleLbl="alignNode1" presStyleIdx="0" presStyleCnt="3">
        <dgm:presLayoutVars>
          <dgm:chMax val="0"/>
          <dgm:chPref val="0"/>
          <dgm:bulletEnabled val="1"/>
        </dgm:presLayoutVars>
      </dgm:prSet>
      <dgm:spPr/>
    </dgm:pt>
    <dgm:pt modelId="{920DDBA7-2140-4C18-BF58-6798DB73BDE6}" type="pres">
      <dgm:prSet presAssocID="{AAF66A60-C47B-446E-B988-B28E6FD944B3}" presName="desTx" presStyleLbl="alignAccFollowNode1" presStyleIdx="0" presStyleCnt="3">
        <dgm:presLayoutVars>
          <dgm:bulletEnabled val="1"/>
        </dgm:presLayoutVars>
      </dgm:prSet>
      <dgm:spPr/>
    </dgm:pt>
    <dgm:pt modelId="{0745B93D-2737-47D6-B320-5908C881AAF7}" type="pres">
      <dgm:prSet presAssocID="{5367CCD1-C7D9-4832-8917-732C6EE71071}" presName="space" presStyleCnt="0"/>
      <dgm:spPr/>
    </dgm:pt>
    <dgm:pt modelId="{EB2E60A0-6FE1-43B4-9D09-1912E7780561}" type="pres">
      <dgm:prSet presAssocID="{BF53A016-C31C-42C7-81D3-C54FBA00D372}" presName="composite" presStyleCnt="0"/>
      <dgm:spPr/>
    </dgm:pt>
    <dgm:pt modelId="{DE24D770-5659-4171-8A05-6F07753E5549}" type="pres">
      <dgm:prSet presAssocID="{BF53A016-C31C-42C7-81D3-C54FBA00D372}" presName="parTx" presStyleLbl="alignNode1" presStyleIdx="1" presStyleCnt="3">
        <dgm:presLayoutVars>
          <dgm:chMax val="0"/>
          <dgm:chPref val="0"/>
          <dgm:bulletEnabled val="1"/>
        </dgm:presLayoutVars>
      </dgm:prSet>
      <dgm:spPr/>
    </dgm:pt>
    <dgm:pt modelId="{5DDB6B48-A647-409D-94EB-92DF9181ED8B}" type="pres">
      <dgm:prSet presAssocID="{BF53A016-C31C-42C7-81D3-C54FBA00D372}" presName="desTx" presStyleLbl="alignAccFollowNode1" presStyleIdx="1" presStyleCnt="3">
        <dgm:presLayoutVars>
          <dgm:bulletEnabled val="1"/>
        </dgm:presLayoutVars>
      </dgm:prSet>
      <dgm:spPr/>
    </dgm:pt>
    <dgm:pt modelId="{00A4A925-946B-4B43-A36E-6F8DC0EFCE6A}" type="pres">
      <dgm:prSet presAssocID="{EC4D0639-303A-49EE-A337-993E8EC1BCAA}" presName="space" presStyleCnt="0"/>
      <dgm:spPr/>
    </dgm:pt>
    <dgm:pt modelId="{24353E98-7FC5-485E-AA7B-EC5A4FDBD7AC}" type="pres">
      <dgm:prSet presAssocID="{460219E8-0539-4AF0-9D38-CE6669312F43}" presName="composite" presStyleCnt="0"/>
      <dgm:spPr/>
    </dgm:pt>
    <dgm:pt modelId="{70F8C9D4-9141-44A8-983B-B5509D2FC50A}" type="pres">
      <dgm:prSet presAssocID="{460219E8-0539-4AF0-9D38-CE6669312F43}" presName="parTx" presStyleLbl="alignNode1" presStyleIdx="2" presStyleCnt="3">
        <dgm:presLayoutVars>
          <dgm:chMax val="0"/>
          <dgm:chPref val="0"/>
          <dgm:bulletEnabled val="1"/>
        </dgm:presLayoutVars>
      </dgm:prSet>
      <dgm:spPr/>
    </dgm:pt>
    <dgm:pt modelId="{F2407CF0-CFF6-4187-BF59-52795A9A4DCE}" type="pres">
      <dgm:prSet presAssocID="{460219E8-0539-4AF0-9D38-CE6669312F43}" presName="desTx" presStyleLbl="alignAccFollowNode1" presStyleIdx="2" presStyleCnt="3">
        <dgm:presLayoutVars>
          <dgm:bulletEnabled val="1"/>
        </dgm:presLayoutVars>
      </dgm:prSet>
      <dgm:spPr/>
    </dgm:pt>
  </dgm:ptLst>
  <dgm:cxnLst>
    <dgm:cxn modelId="{6102E412-9FB8-46B3-A136-FB63E86E9697}" type="presOf" srcId="{8F00B989-D120-4BF0-81E3-863D71B5F921}" destId="{11119747-0DDB-4DE3-8520-B7AC9F4D81F6}" srcOrd="0" destOrd="0" presId="urn:microsoft.com/office/officeart/2005/8/layout/hList1"/>
    <dgm:cxn modelId="{3AB1F12A-0162-495F-AF20-5B960178E00D}" srcId="{BF53A016-C31C-42C7-81D3-C54FBA00D372}" destId="{4C1711D1-DCD9-4FBA-B28A-EFED39131898}" srcOrd="0" destOrd="0" parTransId="{B71E50CF-46E1-4D35-AED2-94EDA6649D14}" sibTransId="{DB3A45A6-C2EB-4915-999C-841A80CC50DA}"/>
    <dgm:cxn modelId="{FB3DFF37-98F5-4F1E-B987-D7A326F5E99D}" type="presOf" srcId="{FB5C53B6-520B-4C9A-9FF7-8F10036E7E2A}" destId="{F2407CF0-CFF6-4187-BF59-52795A9A4DCE}" srcOrd="0" destOrd="0" presId="urn:microsoft.com/office/officeart/2005/8/layout/hList1"/>
    <dgm:cxn modelId="{DBA8E03E-C1D7-4FCD-9F87-AD4CACDD20E4}" srcId="{BF53A016-C31C-42C7-81D3-C54FBA00D372}" destId="{93126C8D-8000-495D-99D4-93395E4B1F13}" srcOrd="1" destOrd="0" parTransId="{66189881-CBF1-4D22-A807-377B9F289009}" sibTransId="{71C7F933-AC14-4F0E-82BC-42902B180FD3}"/>
    <dgm:cxn modelId="{309F7F5B-AFCB-4013-BD10-3F178E70105E}" srcId="{8F00B989-D120-4BF0-81E3-863D71B5F921}" destId="{460219E8-0539-4AF0-9D38-CE6669312F43}" srcOrd="2" destOrd="0" parTransId="{BF7D0868-833E-453D-AD58-37AC751F81F7}" sibTransId="{E0EBA013-A0A4-45DC-BC80-3F92FBA803CD}"/>
    <dgm:cxn modelId="{67DD3360-289A-4DA3-9B11-CA3FCE1E0F8A}" srcId="{460219E8-0539-4AF0-9D38-CE6669312F43}" destId="{BFD1059E-B755-453C-AEC3-266943FB15F9}" srcOrd="1" destOrd="0" parTransId="{FEF43C2A-92F9-4F90-94DE-E8F273FB6091}" sibTransId="{48A19875-9653-4FE5-A5DF-1E014297045F}"/>
    <dgm:cxn modelId="{B7ED0964-67C6-43CA-8269-7A770CD444E0}" srcId="{AAF66A60-C47B-446E-B988-B28E6FD944B3}" destId="{58C9EA1E-03E7-4487-9127-4A0A75609483}" srcOrd="0" destOrd="0" parTransId="{01591D2A-DCA4-4D09-BB35-033A403530BF}" sibTransId="{D3188171-B758-406A-80DA-D0CE07F53C67}"/>
    <dgm:cxn modelId="{45F1A64A-32DC-4AA4-BDC7-796ABB71DD5F}" type="presOf" srcId="{C22A33D7-BED8-4150-823A-9EBFB926A7AA}" destId="{920DDBA7-2140-4C18-BF58-6798DB73BDE6}" srcOrd="0" destOrd="1" presId="urn:microsoft.com/office/officeart/2005/8/layout/hList1"/>
    <dgm:cxn modelId="{DD05AF6C-BC20-41D4-A58D-6D4DC6E5D1FA}" type="presOf" srcId="{AAF66A60-C47B-446E-B988-B28E6FD944B3}" destId="{6B020DC7-099F-43DB-8388-3A01AB34A343}" srcOrd="0" destOrd="0" presId="urn:microsoft.com/office/officeart/2005/8/layout/hList1"/>
    <dgm:cxn modelId="{9DF90F4E-0CC3-4918-93DC-5E2866A5C220}" srcId="{460219E8-0539-4AF0-9D38-CE6669312F43}" destId="{FB5C53B6-520B-4C9A-9FF7-8F10036E7E2A}" srcOrd="0" destOrd="0" parTransId="{D05CEABA-11FD-432D-B208-744E10484845}" sibTransId="{6A17D295-EB24-471A-AE8F-350CE13F9290}"/>
    <dgm:cxn modelId="{72D9CF59-8F2B-4EAC-AC94-FA9D3E4008F3}" type="presOf" srcId="{BFD1059E-B755-453C-AEC3-266943FB15F9}" destId="{F2407CF0-CFF6-4187-BF59-52795A9A4DCE}" srcOrd="0" destOrd="1" presId="urn:microsoft.com/office/officeart/2005/8/layout/hList1"/>
    <dgm:cxn modelId="{69FF337E-493C-4116-87A9-A626CB569EE2}" type="presOf" srcId="{4C1711D1-DCD9-4FBA-B28A-EFED39131898}" destId="{5DDB6B48-A647-409D-94EB-92DF9181ED8B}" srcOrd="0" destOrd="0" presId="urn:microsoft.com/office/officeart/2005/8/layout/hList1"/>
    <dgm:cxn modelId="{F6A6BC8E-C5AE-470B-8D06-E04903FAEA64}" type="presOf" srcId="{93126C8D-8000-495D-99D4-93395E4B1F13}" destId="{5DDB6B48-A647-409D-94EB-92DF9181ED8B}" srcOrd="0" destOrd="1" presId="urn:microsoft.com/office/officeart/2005/8/layout/hList1"/>
    <dgm:cxn modelId="{98476191-165E-4E2D-853F-929B9AA12FA8}" srcId="{8F00B989-D120-4BF0-81E3-863D71B5F921}" destId="{AAF66A60-C47B-446E-B988-B28E6FD944B3}" srcOrd="0" destOrd="0" parTransId="{EF8885A5-BEE6-47CB-9155-49D1741D9EBE}" sibTransId="{5367CCD1-C7D9-4832-8917-732C6EE71071}"/>
    <dgm:cxn modelId="{BC624DA2-06D5-4502-96DF-BA643FE91D69}" srcId="{8F00B989-D120-4BF0-81E3-863D71B5F921}" destId="{BF53A016-C31C-42C7-81D3-C54FBA00D372}" srcOrd="1" destOrd="0" parTransId="{F4C2E435-64F4-45CB-9F9B-1C592879344E}" sibTransId="{EC4D0639-303A-49EE-A337-993E8EC1BCAA}"/>
    <dgm:cxn modelId="{B7FE70AF-26FB-4F84-B3CD-A0FA46F860F7}" type="presOf" srcId="{460219E8-0539-4AF0-9D38-CE6669312F43}" destId="{70F8C9D4-9141-44A8-983B-B5509D2FC50A}" srcOrd="0" destOrd="0" presId="urn:microsoft.com/office/officeart/2005/8/layout/hList1"/>
    <dgm:cxn modelId="{0B3405BB-BB68-4176-B64B-F4B803FF2B4E}" srcId="{AAF66A60-C47B-446E-B988-B28E6FD944B3}" destId="{C22A33D7-BED8-4150-823A-9EBFB926A7AA}" srcOrd="1" destOrd="0" parTransId="{C0EAA4BA-3649-4314-8568-DB49164D74EB}" sibTransId="{D21F3E01-A62A-4BF8-AC08-8F27BA74F539}"/>
    <dgm:cxn modelId="{D6DB80CE-7AF9-4816-BA6E-77BD8E83FF83}" type="presOf" srcId="{58C9EA1E-03E7-4487-9127-4A0A75609483}" destId="{920DDBA7-2140-4C18-BF58-6798DB73BDE6}" srcOrd="0" destOrd="0" presId="urn:microsoft.com/office/officeart/2005/8/layout/hList1"/>
    <dgm:cxn modelId="{C3AD7EE7-9094-4076-B314-935128AA4049}" type="presOf" srcId="{BF53A016-C31C-42C7-81D3-C54FBA00D372}" destId="{DE24D770-5659-4171-8A05-6F07753E5549}" srcOrd="0" destOrd="0" presId="urn:microsoft.com/office/officeart/2005/8/layout/hList1"/>
    <dgm:cxn modelId="{CC0CEF0D-F6E2-43CB-A9CE-9B8FC57A9C2E}" type="presParOf" srcId="{11119747-0DDB-4DE3-8520-B7AC9F4D81F6}" destId="{ADA38E8A-51D8-43C8-853B-799AA6F737F5}" srcOrd="0" destOrd="0" presId="urn:microsoft.com/office/officeart/2005/8/layout/hList1"/>
    <dgm:cxn modelId="{10779A12-3747-436B-966D-9275BB8394FE}" type="presParOf" srcId="{ADA38E8A-51D8-43C8-853B-799AA6F737F5}" destId="{6B020DC7-099F-43DB-8388-3A01AB34A343}" srcOrd="0" destOrd="0" presId="urn:microsoft.com/office/officeart/2005/8/layout/hList1"/>
    <dgm:cxn modelId="{2888085F-D24A-498D-86F4-9AB6CC0F2F6D}" type="presParOf" srcId="{ADA38E8A-51D8-43C8-853B-799AA6F737F5}" destId="{920DDBA7-2140-4C18-BF58-6798DB73BDE6}" srcOrd="1" destOrd="0" presId="urn:microsoft.com/office/officeart/2005/8/layout/hList1"/>
    <dgm:cxn modelId="{CD4431B4-D8AE-4104-967D-4089325EEDA2}" type="presParOf" srcId="{11119747-0DDB-4DE3-8520-B7AC9F4D81F6}" destId="{0745B93D-2737-47D6-B320-5908C881AAF7}" srcOrd="1" destOrd="0" presId="urn:microsoft.com/office/officeart/2005/8/layout/hList1"/>
    <dgm:cxn modelId="{EDF65375-89E5-4E5F-B5D5-621A29A18EBB}" type="presParOf" srcId="{11119747-0DDB-4DE3-8520-B7AC9F4D81F6}" destId="{EB2E60A0-6FE1-43B4-9D09-1912E7780561}" srcOrd="2" destOrd="0" presId="urn:microsoft.com/office/officeart/2005/8/layout/hList1"/>
    <dgm:cxn modelId="{08D8E16A-90A6-4ECB-9011-2279B96C38A5}" type="presParOf" srcId="{EB2E60A0-6FE1-43B4-9D09-1912E7780561}" destId="{DE24D770-5659-4171-8A05-6F07753E5549}" srcOrd="0" destOrd="0" presId="urn:microsoft.com/office/officeart/2005/8/layout/hList1"/>
    <dgm:cxn modelId="{00432C05-F1A6-4AB7-8E29-5FEF0AE44DF5}" type="presParOf" srcId="{EB2E60A0-6FE1-43B4-9D09-1912E7780561}" destId="{5DDB6B48-A647-409D-94EB-92DF9181ED8B}" srcOrd="1" destOrd="0" presId="urn:microsoft.com/office/officeart/2005/8/layout/hList1"/>
    <dgm:cxn modelId="{0AA920BB-D6E1-45E1-88CE-30FC5BD07CFC}" type="presParOf" srcId="{11119747-0DDB-4DE3-8520-B7AC9F4D81F6}" destId="{00A4A925-946B-4B43-A36E-6F8DC0EFCE6A}" srcOrd="3" destOrd="0" presId="urn:microsoft.com/office/officeart/2005/8/layout/hList1"/>
    <dgm:cxn modelId="{C9F7C6E1-659F-4316-AC0A-2C2F831AE6B8}" type="presParOf" srcId="{11119747-0DDB-4DE3-8520-B7AC9F4D81F6}" destId="{24353E98-7FC5-485E-AA7B-EC5A4FDBD7AC}" srcOrd="4" destOrd="0" presId="urn:microsoft.com/office/officeart/2005/8/layout/hList1"/>
    <dgm:cxn modelId="{EC0A9DAE-3A22-4578-8237-2EBAE94581E7}" type="presParOf" srcId="{24353E98-7FC5-485E-AA7B-EC5A4FDBD7AC}" destId="{70F8C9D4-9141-44A8-983B-B5509D2FC50A}" srcOrd="0" destOrd="0" presId="urn:microsoft.com/office/officeart/2005/8/layout/hList1"/>
    <dgm:cxn modelId="{14069D78-6215-4720-9572-29926AA0D41E}" type="presParOf" srcId="{24353E98-7FC5-485E-AA7B-EC5A4FDBD7AC}" destId="{F2407CF0-CFF6-4187-BF59-52795A9A4DC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45482C-654D-4435-946D-92236D90AFE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138821F-F150-4317-AAD3-59C15142D211}">
      <dgm:prSet/>
      <dgm:spPr/>
      <dgm:t>
        <a:bodyPr/>
        <a:lstStyle/>
        <a:p>
          <a:r>
            <a:rPr lang="en-US"/>
            <a:t>Perceptron is a linear classifier (binary). Also, it is used in supervised learning. It helps to classify the given input data.</a:t>
          </a:r>
        </a:p>
      </dgm:t>
    </dgm:pt>
    <dgm:pt modelId="{B22558F2-CE6F-49AB-A723-8BA14DC90416}" type="parTrans" cxnId="{4914B6C2-FB1A-4DBB-9977-91302C365F56}">
      <dgm:prSet/>
      <dgm:spPr/>
      <dgm:t>
        <a:bodyPr/>
        <a:lstStyle/>
        <a:p>
          <a:endParaRPr lang="en-US"/>
        </a:p>
      </dgm:t>
    </dgm:pt>
    <dgm:pt modelId="{C89F636C-A428-4706-8FD3-03EDA4C9AC35}" type="sibTrans" cxnId="{4914B6C2-FB1A-4DBB-9977-91302C365F56}">
      <dgm:prSet/>
      <dgm:spPr/>
      <dgm:t>
        <a:bodyPr/>
        <a:lstStyle/>
        <a:p>
          <a:endParaRPr lang="en-US"/>
        </a:p>
      </dgm:t>
    </dgm:pt>
    <dgm:pt modelId="{C3BA94C1-675A-4DEC-9110-BDA9B4418A97}">
      <dgm:prSet/>
      <dgm:spPr/>
      <dgm:t>
        <a:bodyPr/>
        <a:lstStyle/>
        <a:p>
          <a:r>
            <a:rPr lang="en-US"/>
            <a:t>Perceptron Learning Rule states that the algorithm would automatically learn the optimal weight coefficients. The input features are then multiplied with these weights to determine if a neuron fires or not.</a:t>
          </a:r>
        </a:p>
      </dgm:t>
    </dgm:pt>
    <dgm:pt modelId="{D3E1F22D-3676-4FF2-B2F3-472AC0F4FA27}" type="parTrans" cxnId="{94D3DE88-DEF7-4CEB-8FD4-84B6955F9471}">
      <dgm:prSet/>
      <dgm:spPr/>
      <dgm:t>
        <a:bodyPr/>
        <a:lstStyle/>
        <a:p>
          <a:endParaRPr lang="en-US"/>
        </a:p>
      </dgm:t>
    </dgm:pt>
    <dgm:pt modelId="{85DA7CF3-2486-4879-B366-B599B58EED3B}" type="sibTrans" cxnId="{94D3DE88-DEF7-4CEB-8FD4-84B6955F9471}">
      <dgm:prSet/>
      <dgm:spPr/>
      <dgm:t>
        <a:bodyPr/>
        <a:lstStyle/>
        <a:p>
          <a:endParaRPr lang="en-US"/>
        </a:p>
      </dgm:t>
    </dgm:pt>
    <dgm:pt modelId="{F44CA765-40C3-4FC3-8247-3F6A87A0B5B2}" type="pres">
      <dgm:prSet presAssocID="{1245482C-654D-4435-946D-92236D90AFEC}" presName="hierChild1" presStyleCnt="0">
        <dgm:presLayoutVars>
          <dgm:chPref val="1"/>
          <dgm:dir/>
          <dgm:animOne val="branch"/>
          <dgm:animLvl val="lvl"/>
          <dgm:resizeHandles/>
        </dgm:presLayoutVars>
      </dgm:prSet>
      <dgm:spPr/>
    </dgm:pt>
    <dgm:pt modelId="{C359C9EE-0A0D-4174-91CA-83EA73FD4601}" type="pres">
      <dgm:prSet presAssocID="{0138821F-F150-4317-AAD3-59C15142D211}" presName="hierRoot1" presStyleCnt="0"/>
      <dgm:spPr/>
    </dgm:pt>
    <dgm:pt modelId="{ECC45DDB-D094-4ED3-A0D8-2F9AAEBDB888}" type="pres">
      <dgm:prSet presAssocID="{0138821F-F150-4317-AAD3-59C15142D211}" presName="composite" presStyleCnt="0"/>
      <dgm:spPr/>
    </dgm:pt>
    <dgm:pt modelId="{7C8C6D4D-6FC1-4F10-91FE-506E9399AC4E}" type="pres">
      <dgm:prSet presAssocID="{0138821F-F150-4317-AAD3-59C15142D211}" presName="background" presStyleLbl="node0" presStyleIdx="0" presStyleCnt="2"/>
      <dgm:spPr/>
    </dgm:pt>
    <dgm:pt modelId="{1FFA2027-BADF-4BFA-A407-A8ACCB8E3B02}" type="pres">
      <dgm:prSet presAssocID="{0138821F-F150-4317-AAD3-59C15142D211}" presName="text" presStyleLbl="fgAcc0" presStyleIdx="0" presStyleCnt="2">
        <dgm:presLayoutVars>
          <dgm:chPref val="3"/>
        </dgm:presLayoutVars>
      </dgm:prSet>
      <dgm:spPr/>
    </dgm:pt>
    <dgm:pt modelId="{49190D0C-9E35-4F8A-8B3C-54C3E429E0F8}" type="pres">
      <dgm:prSet presAssocID="{0138821F-F150-4317-AAD3-59C15142D211}" presName="hierChild2" presStyleCnt="0"/>
      <dgm:spPr/>
    </dgm:pt>
    <dgm:pt modelId="{57080B1D-75C6-487A-9C1A-1F18C408FA79}" type="pres">
      <dgm:prSet presAssocID="{C3BA94C1-675A-4DEC-9110-BDA9B4418A97}" presName="hierRoot1" presStyleCnt="0"/>
      <dgm:spPr/>
    </dgm:pt>
    <dgm:pt modelId="{71326C43-BA40-4346-A5B4-4736B4BA7FAE}" type="pres">
      <dgm:prSet presAssocID="{C3BA94C1-675A-4DEC-9110-BDA9B4418A97}" presName="composite" presStyleCnt="0"/>
      <dgm:spPr/>
    </dgm:pt>
    <dgm:pt modelId="{763C1087-04D9-4906-9A21-B4D31A41038E}" type="pres">
      <dgm:prSet presAssocID="{C3BA94C1-675A-4DEC-9110-BDA9B4418A97}" presName="background" presStyleLbl="node0" presStyleIdx="1" presStyleCnt="2"/>
      <dgm:spPr/>
    </dgm:pt>
    <dgm:pt modelId="{AE6EB6F8-9C58-4FC8-8290-7515D7EE207C}" type="pres">
      <dgm:prSet presAssocID="{C3BA94C1-675A-4DEC-9110-BDA9B4418A97}" presName="text" presStyleLbl="fgAcc0" presStyleIdx="1" presStyleCnt="2">
        <dgm:presLayoutVars>
          <dgm:chPref val="3"/>
        </dgm:presLayoutVars>
      </dgm:prSet>
      <dgm:spPr/>
    </dgm:pt>
    <dgm:pt modelId="{E2B21D5F-F8C1-48ED-8D10-D48E51FA07F9}" type="pres">
      <dgm:prSet presAssocID="{C3BA94C1-675A-4DEC-9110-BDA9B4418A97}" presName="hierChild2" presStyleCnt="0"/>
      <dgm:spPr/>
    </dgm:pt>
  </dgm:ptLst>
  <dgm:cxnLst>
    <dgm:cxn modelId="{ECB62D36-A16B-409B-944E-494D5D5FB103}" type="presOf" srcId="{C3BA94C1-675A-4DEC-9110-BDA9B4418A97}" destId="{AE6EB6F8-9C58-4FC8-8290-7515D7EE207C}" srcOrd="0" destOrd="0" presId="urn:microsoft.com/office/officeart/2005/8/layout/hierarchy1"/>
    <dgm:cxn modelId="{94D3DE88-DEF7-4CEB-8FD4-84B6955F9471}" srcId="{1245482C-654D-4435-946D-92236D90AFEC}" destId="{C3BA94C1-675A-4DEC-9110-BDA9B4418A97}" srcOrd="1" destOrd="0" parTransId="{D3E1F22D-3676-4FF2-B2F3-472AC0F4FA27}" sibTransId="{85DA7CF3-2486-4879-B366-B599B58EED3B}"/>
    <dgm:cxn modelId="{4914B6C2-FB1A-4DBB-9977-91302C365F56}" srcId="{1245482C-654D-4435-946D-92236D90AFEC}" destId="{0138821F-F150-4317-AAD3-59C15142D211}" srcOrd="0" destOrd="0" parTransId="{B22558F2-CE6F-49AB-A723-8BA14DC90416}" sibTransId="{C89F636C-A428-4706-8FD3-03EDA4C9AC35}"/>
    <dgm:cxn modelId="{0B8FB9DF-DA91-49CF-B975-AE884B54B129}" type="presOf" srcId="{1245482C-654D-4435-946D-92236D90AFEC}" destId="{F44CA765-40C3-4FC3-8247-3F6A87A0B5B2}" srcOrd="0" destOrd="0" presId="urn:microsoft.com/office/officeart/2005/8/layout/hierarchy1"/>
    <dgm:cxn modelId="{8BF2D2FC-3569-47A8-930C-541CC016F2A8}" type="presOf" srcId="{0138821F-F150-4317-AAD3-59C15142D211}" destId="{1FFA2027-BADF-4BFA-A407-A8ACCB8E3B02}" srcOrd="0" destOrd="0" presId="urn:microsoft.com/office/officeart/2005/8/layout/hierarchy1"/>
    <dgm:cxn modelId="{A114637B-DFDC-46C2-BCB2-C3966AC66D41}" type="presParOf" srcId="{F44CA765-40C3-4FC3-8247-3F6A87A0B5B2}" destId="{C359C9EE-0A0D-4174-91CA-83EA73FD4601}" srcOrd="0" destOrd="0" presId="urn:microsoft.com/office/officeart/2005/8/layout/hierarchy1"/>
    <dgm:cxn modelId="{250ED43C-C5C7-4A52-83CA-FE9B66B2027F}" type="presParOf" srcId="{C359C9EE-0A0D-4174-91CA-83EA73FD4601}" destId="{ECC45DDB-D094-4ED3-A0D8-2F9AAEBDB888}" srcOrd="0" destOrd="0" presId="urn:microsoft.com/office/officeart/2005/8/layout/hierarchy1"/>
    <dgm:cxn modelId="{6563E4C6-EE89-479C-8AB5-BDC89410071F}" type="presParOf" srcId="{ECC45DDB-D094-4ED3-A0D8-2F9AAEBDB888}" destId="{7C8C6D4D-6FC1-4F10-91FE-506E9399AC4E}" srcOrd="0" destOrd="0" presId="urn:microsoft.com/office/officeart/2005/8/layout/hierarchy1"/>
    <dgm:cxn modelId="{71B9AEAE-72CB-4D27-B589-AEF20CC5E93C}" type="presParOf" srcId="{ECC45DDB-D094-4ED3-A0D8-2F9AAEBDB888}" destId="{1FFA2027-BADF-4BFA-A407-A8ACCB8E3B02}" srcOrd="1" destOrd="0" presId="urn:microsoft.com/office/officeart/2005/8/layout/hierarchy1"/>
    <dgm:cxn modelId="{6DA072B5-69B5-48E7-8997-D32C8C26314E}" type="presParOf" srcId="{C359C9EE-0A0D-4174-91CA-83EA73FD4601}" destId="{49190D0C-9E35-4F8A-8B3C-54C3E429E0F8}" srcOrd="1" destOrd="0" presId="urn:microsoft.com/office/officeart/2005/8/layout/hierarchy1"/>
    <dgm:cxn modelId="{D15B3716-6714-41F6-A9C6-FA5E21C9E1AE}" type="presParOf" srcId="{F44CA765-40C3-4FC3-8247-3F6A87A0B5B2}" destId="{57080B1D-75C6-487A-9C1A-1F18C408FA79}" srcOrd="1" destOrd="0" presId="urn:microsoft.com/office/officeart/2005/8/layout/hierarchy1"/>
    <dgm:cxn modelId="{088FA1EE-9F7F-42E3-8A2D-17036F7C04F9}" type="presParOf" srcId="{57080B1D-75C6-487A-9C1A-1F18C408FA79}" destId="{71326C43-BA40-4346-A5B4-4736B4BA7FAE}" srcOrd="0" destOrd="0" presId="urn:microsoft.com/office/officeart/2005/8/layout/hierarchy1"/>
    <dgm:cxn modelId="{22950F46-A25A-4DD7-B9E9-4D2D93BBBFCD}" type="presParOf" srcId="{71326C43-BA40-4346-A5B4-4736B4BA7FAE}" destId="{763C1087-04D9-4906-9A21-B4D31A41038E}" srcOrd="0" destOrd="0" presId="urn:microsoft.com/office/officeart/2005/8/layout/hierarchy1"/>
    <dgm:cxn modelId="{D7D52195-BBDF-48EB-87BF-2A2407F51F19}" type="presParOf" srcId="{71326C43-BA40-4346-A5B4-4736B4BA7FAE}" destId="{AE6EB6F8-9C58-4FC8-8290-7515D7EE207C}" srcOrd="1" destOrd="0" presId="urn:microsoft.com/office/officeart/2005/8/layout/hierarchy1"/>
    <dgm:cxn modelId="{90B3F518-692A-4770-B598-CEF05CD719FF}" type="presParOf" srcId="{57080B1D-75C6-487A-9C1A-1F18C408FA79}" destId="{E2B21D5F-F8C1-48ED-8D10-D48E51FA07F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334E66-F0DD-4D0E-BE97-E40E02E746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7F0E896-9573-41A5-8057-B94CDF36989F}">
      <dgm:prSet/>
      <dgm:spPr/>
      <dgm:t>
        <a:bodyPr/>
        <a:lstStyle/>
        <a:p>
          <a:r>
            <a:rPr lang="en-US"/>
            <a:t>Based on size of dataset</a:t>
          </a:r>
        </a:p>
      </dgm:t>
    </dgm:pt>
    <dgm:pt modelId="{D65976D2-03A0-4CF2-937F-66B5F252BE30}" type="parTrans" cxnId="{7E0E59CB-316C-497A-AAAB-9AACA9B2C0E9}">
      <dgm:prSet/>
      <dgm:spPr/>
      <dgm:t>
        <a:bodyPr/>
        <a:lstStyle/>
        <a:p>
          <a:endParaRPr lang="en-US"/>
        </a:p>
      </dgm:t>
    </dgm:pt>
    <dgm:pt modelId="{A74E6DB3-7086-4421-9B8D-6880CBB8FEC1}" type="sibTrans" cxnId="{7E0E59CB-316C-497A-AAAB-9AACA9B2C0E9}">
      <dgm:prSet/>
      <dgm:spPr/>
      <dgm:t>
        <a:bodyPr/>
        <a:lstStyle/>
        <a:p>
          <a:endParaRPr lang="en-US"/>
        </a:p>
      </dgm:t>
    </dgm:pt>
    <dgm:pt modelId="{29804B50-832C-4296-B615-C0E678957F69}">
      <dgm:prSet/>
      <dgm:spPr/>
      <dgm:t>
        <a:bodyPr/>
        <a:lstStyle/>
        <a:p>
          <a:r>
            <a:rPr lang="en-US"/>
            <a:t>Number of features</a:t>
          </a:r>
        </a:p>
      </dgm:t>
    </dgm:pt>
    <dgm:pt modelId="{A23290EF-A8E0-4CD5-AFC9-144C9CF67487}" type="parTrans" cxnId="{6FBC0B90-224D-42C2-82C0-A94C65645AF0}">
      <dgm:prSet/>
      <dgm:spPr/>
      <dgm:t>
        <a:bodyPr/>
        <a:lstStyle/>
        <a:p>
          <a:endParaRPr lang="en-US"/>
        </a:p>
      </dgm:t>
    </dgm:pt>
    <dgm:pt modelId="{E52EAD3D-348E-4336-A698-380C4B488A00}" type="sibTrans" cxnId="{6FBC0B90-224D-42C2-82C0-A94C65645AF0}">
      <dgm:prSet/>
      <dgm:spPr/>
      <dgm:t>
        <a:bodyPr/>
        <a:lstStyle/>
        <a:p>
          <a:endParaRPr lang="en-US"/>
        </a:p>
      </dgm:t>
    </dgm:pt>
    <dgm:pt modelId="{68F8E633-B8C7-4AB5-AC77-F0A2D73CC003}">
      <dgm:prSet/>
      <dgm:spPr/>
      <dgm:t>
        <a:bodyPr/>
        <a:lstStyle/>
        <a:p>
          <a:r>
            <a:rPr lang="en-US"/>
            <a:t>Train - Test Split</a:t>
          </a:r>
        </a:p>
      </dgm:t>
    </dgm:pt>
    <dgm:pt modelId="{1180BD13-5EB8-45C0-A2C3-B1B2619FAEAC}" type="parTrans" cxnId="{9D0352ED-98C8-4657-9DB2-CBFD30EEB72C}">
      <dgm:prSet/>
      <dgm:spPr/>
      <dgm:t>
        <a:bodyPr/>
        <a:lstStyle/>
        <a:p>
          <a:endParaRPr lang="en-US"/>
        </a:p>
      </dgm:t>
    </dgm:pt>
    <dgm:pt modelId="{B9BC4145-CE1E-458C-9975-051AAF5E946A}" type="sibTrans" cxnId="{9D0352ED-98C8-4657-9DB2-CBFD30EEB72C}">
      <dgm:prSet/>
      <dgm:spPr/>
      <dgm:t>
        <a:bodyPr/>
        <a:lstStyle/>
        <a:p>
          <a:endParaRPr lang="en-US"/>
        </a:p>
      </dgm:t>
    </dgm:pt>
    <dgm:pt modelId="{20598265-5EAB-4BCB-99B8-E0F6A52E1E07}" type="pres">
      <dgm:prSet presAssocID="{DC334E66-F0DD-4D0E-BE97-E40E02E7467D}" presName="hierChild1" presStyleCnt="0">
        <dgm:presLayoutVars>
          <dgm:chPref val="1"/>
          <dgm:dir/>
          <dgm:animOne val="branch"/>
          <dgm:animLvl val="lvl"/>
          <dgm:resizeHandles/>
        </dgm:presLayoutVars>
      </dgm:prSet>
      <dgm:spPr/>
    </dgm:pt>
    <dgm:pt modelId="{91D1DD8B-2063-41E2-A395-CC1F7D374DB9}" type="pres">
      <dgm:prSet presAssocID="{17F0E896-9573-41A5-8057-B94CDF36989F}" presName="hierRoot1" presStyleCnt="0"/>
      <dgm:spPr/>
    </dgm:pt>
    <dgm:pt modelId="{688FAA3A-6E47-425A-9EA4-18CF45DE9806}" type="pres">
      <dgm:prSet presAssocID="{17F0E896-9573-41A5-8057-B94CDF36989F}" presName="composite" presStyleCnt="0"/>
      <dgm:spPr/>
    </dgm:pt>
    <dgm:pt modelId="{BBCA7042-1A3A-42B8-8DF8-57554E97329F}" type="pres">
      <dgm:prSet presAssocID="{17F0E896-9573-41A5-8057-B94CDF36989F}" presName="background" presStyleLbl="node0" presStyleIdx="0" presStyleCnt="3"/>
      <dgm:spPr/>
    </dgm:pt>
    <dgm:pt modelId="{B8222E99-94DD-4059-934E-23D17B3F83A8}" type="pres">
      <dgm:prSet presAssocID="{17F0E896-9573-41A5-8057-B94CDF36989F}" presName="text" presStyleLbl="fgAcc0" presStyleIdx="0" presStyleCnt="3">
        <dgm:presLayoutVars>
          <dgm:chPref val="3"/>
        </dgm:presLayoutVars>
      </dgm:prSet>
      <dgm:spPr/>
    </dgm:pt>
    <dgm:pt modelId="{8E56C06F-DB40-4624-81AF-ABF439356E4A}" type="pres">
      <dgm:prSet presAssocID="{17F0E896-9573-41A5-8057-B94CDF36989F}" presName="hierChild2" presStyleCnt="0"/>
      <dgm:spPr/>
    </dgm:pt>
    <dgm:pt modelId="{577117D5-287A-4CF5-82F8-C969361851F9}" type="pres">
      <dgm:prSet presAssocID="{29804B50-832C-4296-B615-C0E678957F69}" presName="hierRoot1" presStyleCnt="0"/>
      <dgm:spPr/>
    </dgm:pt>
    <dgm:pt modelId="{3062FDCF-1CD6-46DA-9FE5-5545F9CCEE74}" type="pres">
      <dgm:prSet presAssocID="{29804B50-832C-4296-B615-C0E678957F69}" presName="composite" presStyleCnt="0"/>
      <dgm:spPr/>
    </dgm:pt>
    <dgm:pt modelId="{7D9903CA-BD54-400A-89BD-47FDCBEB2638}" type="pres">
      <dgm:prSet presAssocID="{29804B50-832C-4296-B615-C0E678957F69}" presName="background" presStyleLbl="node0" presStyleIdx="1" presStyleCnt="3"/>
      <dgm:spPr/>
    </dgm:pt>
    <dgm:pt modelId="{0161B13A-3CD2-4E5B-878F-A23FFFCD83A8}" type="pres">
      <dgm:prSet presAssocID="{29804B50-832C-4296-B615-C0E678957F69}" presName="text" presStyleLbl="fgAcc0" presStyleIdx="1" presStyleCnt="3">
        <dgm:presLayoutVars>
          <dgm:chPref val="3"/>
        </dgm:presLayoutVars>
      </dgm:prSet>
      <dgm:spPr/>
    </dgm:pt>
    <dgm:pt modelId="{69D9C8B6-7478-4E8F-82A7-B63B60666EF2}" type="pres">
      <dgm:prSet presAssocID="{29804B50-832C-4296-B615-C0E678957F69}" presName="hierChild2" presStyleCnt="0"/>
      <dgm:spPr/>
    </dgm:pt>
    <dgm:pt modelId="{4ECC7FDB-09E5-43F3-93AC-06DABAADB6A2}" type="pres">
      <dgm:prSet presAssocID="{68F8E633-B8C7-4AB5-AC77-F0A2D73CC003}" presName="hierRoot1" presStyleCnt="0"/>
      <dgm:spPr/>
    </dgm:pt>
    <dgm:pt modelId="{12472722-4FD4-42D7-92E3-CB706CD011CD}" type="pres">
      <dgm:prSet presAssocID="{68F8E633-B8C7-4AB5-AC77-F0A2D73CC003}" presName="composite" presStyleCnt="0"/>
      <dgm:spPr/>
    </dgm:pt>
    <dgm:pt modelId="{7DF6D497-2216-466C-87CD-793B7721C027}" type="pres">
      <dgm:prSet presAssocID="{68F8E633-B8C7-4AB5-AC77-F0A2D73CC003}" presName="background" presStyleLbl="node0" presStyleIdx="2" presStyleCnt="3"/>
      <dgm:spPr/>
    </dgm:pt>
    <dgm:pt modelId="{59C18AAD-634F-4253-9D34-78E29205F53D}" type="pres">
      <dgm:prSet presAssocID="{68F8E633-B8C7-4AB5-AC77-F0A2D73CC003}" presName="text" presStyleLbl="fgAcc0" presStyleIdx="2" presStyleCnt="3">
        <dgm:presLayoutVars>
          <dgm:chPref val="3"/>
        </dgm:presLayoutVars>
      </dgm:prSet>
      <dgm:spPr/>
    </dgm:pt>
    <dgm:pt modelId="{F9EEB9CD-B8EC-42CB-AF3B-642BEDB711A6}" type="pres">
      <dgm:prSet presAssocID="{68F8E633-B8C7-4AB5-AC77-F0A2D73CC003}" presName="hierChild2" presStyleCnt="0"/>
      <dgm:spPr/>
    </dgm:pt>
  </dgm:ptLst>
  <dgm:cxnLst>
    <dgm:cxn modelId="{A08D8723-5396-4813-9223-DE64F98174CF}" type="presOf" srcId="{68F8E633-B8C7-4AB5-AC77-F0A2D73CC003}" destId="{59C18AAD-634F-4253-9D34-78E29205F53D}" srcOrd="0" destOrd="0" presId="urn:microsoft.com/office/officeart/2005/8/layout/hierarchy1"/>
    <dgm:cxn modelId="{6FBC0B90-224D-42C2-82C0-A94C65645AF0}" srcId="{DC334E66-F0DD-4D0E-BE97-E40E02E7467D}" destId="{29804B50-832C-4296-B615-C0E678957F69}" srcOrd="1" destOrd="0" parTransId="{A23290EF-A8E0-4CD5-AFC9-144C9CF67487}" sibTransId="{E52EAD3D-348E-4336-A698-380C4B488A00}"/>
    <dgm:cxn modelId="{A526E6B3-27D8-4B33-B0D1-3E37BB0F3D15}" type="presOf" srcId="{17F0E896-9573-41A5-8057-B94CDF36989F}" destId="{B8222E99-94DD-4059-934E-23D17B3F83A8}" srcOrd="0" destOrd="0" presId="urn:microsoft.com/office/officeart/2005/8/layout/hierarchy1"/>
    <dgm:cxn modelId="{AA93D1B5-8921-44B2-BD48-5B9984930764}" type="presOf" srcId="{29804B50-832C-4296-B615-C0E678957F69}" destId="{0161B13A-3CD2-4E5B-878F-A23FFFCD83A8}" srcOrd="0" destOrd="0" presId="urn:microsoft.com/office/officeart/2005/8/layout/hierarchy1"/>
    <dgm:cxn modelId="{7E0E59CB-316C-497A-AAAB-9AACA9B2C0E9}" srcId="{DC334E66-F0DD-4D0E-BE97-E40E02E7467D}" destId="{17F0E896-9573-41A5-8057-B94CDF36989F}" srcOrd="0" destOrd="0" parTransId="{D65976D2-03A0-4CF2-937F-66B5F252BE30}" sibTransId="{A74E6DB3-7086-4421-9B8D-6880CBB8FEC1}"/>
    <dgm:cxn modelId="{DA52AACC-5ADB-4887-9686-8C48E83F96BE}" type="presOf" srcId="{DC334E66-F0DD-4D0E-BE97-E40E02E7467D}" destId="{20598265-5EAB-4BCB-99B8-E0F6A52E1E07}" srcOrd="0" destOrd="0" presId="urn:microsoft.com/office/officeart/2005/8/layout/hierarchy1"/>
    <dgm:cxn modelId="{9D0352ED-98C8-4657-9DB2-CBFD30EEB72C}" srcId="{DC334E66-F0DD-4D0E-BE97-E40E02E7467D}" destId="{68F8E633-B8C7-4AB5-AC77-F0A2D73CC003}" srcOrd="2" destOrd="0" parTransId="{1180BD13-5EB8-45C0-A2C3-B1B2619FAEAC}" sibTransId="{B9BC4145-CE1E-458C-9975-051AAF5E946A}"/>
    <dgm:cxn modelId="{7EAB1D4B-CC51-49C4-9A09-2640EE52C668}" type="presParOf" srcId="{20598265-5EAB-4BCB-99B8-E0F6A52E1E07}" destId="{91D1DD8B-2063-41E2-A395-CC1F7D374DB9}" srcOrd="0" destOrd="0" presId="urn:microsoft.com/office/officeart/2005/8/layout/hierarchy1"/>
    <dgm:cxn modelId="{BFBF0555-7E9C-45C9-ABFD-BFE27FE2352F}" type="presParOf" srcId="{91D1DD8B-2063-41E2-A395-CC1F7D374DB9}" destId="{688FAA3A-6E47-425A-9EA4-18CF45DE9806}" srcOrd="0" destOrd="0" presId="urn:microsoft.com/office/officeart/2005/8/layout/hierarchy1"/>
    <dgm:cxn modelId="{E7738495-D261-4DCA-8D5E-FB49E57F0F67}" type="presParOf" srcId="{688FAA3A-6E47-425A-9EA4-18CF45DE9806}" destId="{BBCA7042-1A3A-42B8-8DF8-57554E97329F}" srcOrd="0" destOrd="0" presId="urn:microsoft.com/office/officeart/2005/8/layout/hierarchy1"/>
    <dgm:cxn modelId="{FA14ACEE-A858-4640-B936-ADBB838F0F5F}" type="presParOf" srcId="{688FAA3A-6E47-425A-9EA4-18CF45DE9806}" destId="{B8222E99-94DD-4059-934E-23D17B3F83A8}" srcOrd="1" destOrd="0" presId="urn:microsoft.com/office/officeart/2005/8/layout/hierarchy1"/>
    <dgm:cxn modelId="{65383A6C-967C-47C2-9746-09F431F70458}" type="presParOf" srcId="{91D1DD8B-2063-41E2-A395-CC1F7D374DB9}" destId="{8E56C06F-DB40-4624-81AF-ABF439356E4A}" srcOrd="1" destOrd="0" presId="urn:microsoft.com/office/officeart/2005/8/layout/hierarchy1"/>
    <dgm:cxn modelId="{EEE0315E-1DA3-41C4-909C-DD8FEDFEDA7F}" type="presParOf" srcId="{20598265-5EAB-4BCB-99B8-E0F6A52E1E07}" destId="{577117D5-287A-4CF5-82F8-C969361851F9}" srcOrd="1" destOrd="0" presId="urn:microsoft.com/office/officeart/2005/8/layout/hierarchy1"/>
    <dgm:cxn modelId="{50995985-C1F2-4281-A59B-D804E3BC2EBD}" type="presParOf" srcId="{577117D5-287A-4CF5-82F8-C969361851F9}" destId="{3062FDCF-1CD6-46DA-9FE5-5545F9CCEE74}" srcOrd="0" destOrd="0" presId="urn:microsoft.com/office/officeart/2005/8/layout/hierarchy1"/>
    <dgm:cxn modelId="{30EA9A78-7507-4BC7-83D8-075D2A41B0B7}" type="presParOf" srcId="{3062FDCF-1CD6-46DA-9FE5-5545F9CCEE74}" destId="{7D9903CA-BD54-400A-89BD-47FDCBEB2638}" srcOrd="0" destOrd="0" presId="urn:microsoft.com/office/officeart/2005/8/layout/hierarchy1"/>
    <dgm:cxn modelId="{926377A0-32CE-4365-A231-E718E74581E5}" type="presParOf" srcId="{3062FDCF-1CD6-46DA-9FE5-5545F9CCEE74}" destId="{0161B13A-3CD2-4E5B-878F-A23FFFCD83A8}" srcOrd="1" destOrd="0" presId="urn:microsoft.com/office/officeart/2005/8/layout/hierarchy1"/>
    <dgm:cxn modelId="{C7C036D8-F282-4826-807E-A85BF9DA0EEA}" type="presParOf" srcId="{577117D5-287A-4CF5-82F8-C969361851F9}" destId="{69D9C8B6-7478-4E8F-82A7-B63B60666EF2}" srcOrd="1" destOrd="0" presId="urn:microsoft.com/office/officeart/2005/8/layout/hierarchy1"/>
    <dgm:cxn modelId="{952DAC06-9AB4-4548-8F2E-BB8B5E5A346B}" type="presParOf" srcId="{20598265-5EAB-4BCB-99B8-E0F6A52E1E07}" destId="{4ECC7FDB-09E5-43F3-93AC-06DABAADB6A2}" srcOrd="2" destOrd="0" presId="urn:microsoft.com/office/officeart/2005/8/layout/hierarchy1"/>
    <dgm:cxn modelId="{350D7767-8416-4846-AA41-801720694BF7}" type="presParOf" srcId="{4ECC7FDB-09E5-43F3-93AC-06DABAADB6A2}" destId="{12472722-4FD4-42D7-92E3-CB706CD011CD}" srcOrd="0" destOrd="0" presId="urn:microsoft.com/office/officeart/2005/8/layout/hierarchy1"/>
    <dgm:cxn modelId="{0EB07BC9-2F08-4C78-BE82-04CC89FED35D}" type="presParOf" srcId="{12472722-4FD4-42D7-92E3-CB706CD011CD}" destId="{7DF6D497-2216-466C-87CD-793B7721C027}" srcOrd="0" destOrd="0" presId="urn:microsoft.com/office/officeart/2005/8/layout/hierarchy1"/>
    <dgm:cxn modelId="{21A01785-8FA2-465F-A7F1-5A02863C70B1}" type="presParOf" srcId="{12472722-4FD4-42D7-92E3-CB706CD011CD}" destId="{59C18AAD-634F-4253-9D34-78E29205F53D}" srcOrd="1" destOrd="0" presId="urn:microsoft.com/office/officeart/2005/8/layout/hierarchy1"/>
    <dgm:cxn modelId="{FA4CC5B9-DD1F-4A50-A5D0-1B30DD88016A}" type="presParOf" srcId="{4ECC7FDB-09E5-43F3-93AC-06DABAADB6A2}" destId="{F9EEB9CD-B8EC-42CB-AF3B-642BEDB711A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6A8D5-FAB8-4467-A1F7-8D98E1AA180E}">
      <dsp:nvSpPr>
        <dsp:cNvPr id="0" name=""/>
        <dsp:cNvSpPr/>
      </dsp:nvSpPr>
      <dsp:spPr>
        <a:xfrm>
          <a:off x="148890" y="558364"/>
          <a:ext cx="905026" cy="90502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7FE54-4971-480E-BEB5-EECDCE529640}">
      <dsp:nvSpPr>
        <dsp:cNvPr id="0" name=""/>
        <dsp:cNvSpPr/>
      </dsp:nvSpPr>
      <dsp:spPr>
        <a:xfrm>
          <a:off x="338945" y="748420"/>
          <a:ext cx="524915" cy="524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8A1B4-4BE9-4682-9C6C-971F4874E3E9}">
      <dsp:nvSpPr>
        <dsp:cNvPr id="0" name=""/>
        <dsp:cNvSpPr/>
      </dsp:nvSpPr>
      <dsp:spPr>
        <a:xfrm>
          <a:off x="1247851" y="558364"/>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Introduction</a:t>
          </a:r>
        </a:p>
      </dsp:txBody>
      <dsp:txXfrm>
        <a:off x="1247851" y="558364"/>
        <a:ext cx="2133277" cy="905026"/>
      </dsp:txXfrm>
    </dsp:sp>
    <dsp:sp modelId="{2848D7E7-51BD-4CE5-8D28-C4C3D6780B4D}">
      <dsp:nvSpPr>
        <dsp:cNvPr id="0" name=""/>
        <dsp:cNvSpPr/>
      </dsp:nvSpPr>
      <dsp:spPr>
        <a:xfrm>
          <a:off x="3752836" y="558364"/>
          <a:ext cx="905026" cy="90502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DD3EB-935C-4345-B557-E8B6EBD52632}">
      <dsp:nvSpPr>
        <dsp:cNvPr id="0" name=""/>
        <dsp:cNvSpPr/>
      </dsp:nvSpPr>
      <dsp:spPr>
        <a:xfrm>
          <a:off x="3942892" y="748420"/>
          <a:ext cx="524915" cy="524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2310ED-36FD-4922-BBB9-7D5B007E20AA}">
      <dsp:nvSpPr>
        <dsp:cNvPr id="0" name=""/>
        <dsp:cNvSpPr/>
      </dsp:nvSpPr>
      <dsp:spPr>
        <a:xfrm>
          <a:off x="4851797" y="558364"/>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Naïve Bayes</a:t>
          </a:r>
        </a:p>
      </dsp:txBody>
      <dsp:txXfrm>
        <a:off x="4851797" y="558364"/>
        <a:ext cx="2133277" cy="905026"/>
      </dsp:txXfrm>
    </dsp:sp>
    <dsp:sp modelId="{E5C14A90-40A7-4013-A617-F88147CCFB70}">
      <dsp:nvSpPr>
        <dsp:cNvPr id="0" name=""/>
        <dsp:cNvSpPr/>
      </dsp:nvSpPr>
      <dsp:spPr>
        <a:xfrm>
          <a:off x="7356782" y="558364"/>
          <a:ext cx="905026" cy="90502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3BE1E-A18C-45E0-B44F-2D1B4F36DC90}">
      <dsp:nvSpPr>
        <dsp:cNvPr id="0" name=""/>
        <dsp:cNvSpPr/>
      </dsp:nvSpPr>
      <dsp:spPr>
        <a:xfrm>
          <a:off x="7546838" y="748420"/>
          <a:ext cx="524915" cy="524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98FC1-89E1-49BA-A8B2-71A28AFE7DEC}">
      <dsp:nvSpPr>
        <dsp:cNvPr id="0" name=""/>
        <dsp:cNvSpPr/>
      </dsp:nvSpPr>
      <dsp:spPr>
        <a:xfrm>
          <a:off x="8455744" y="558364"/>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Decision Trees</a:t>
          </a:r>
        </a:p>
      </dsp:txBody>
      <dsp:txXfrm>
        <a:off x="8455744" y="558364"/>
        <a:ext cx="2133277" cy="905026"/>
      </dsp:txXfrm>
    </dsp:sp>
    <dsp:sp modelId="{0C870180-D43A-471F-B83B-B461A8209998}">
      <dsp:nvSpPr>
        <dsp:cNvPr id="0" name=""/>
        <dsp:cNvSpPr/>
      </dsp:nvSpPr>
      <dsp:spPr>
        <a:xfrm>
          <a:off x="148890" y="2062853"/>
          <a:ext cx="905026" cy="90502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2CA84-9A5F-4AE2-8C53-F0216D62C547}">
      <dsp:nvSpPr>
        <dsp:cNvPr id="0" name=""/>
        <dsp:cNvSpPr/>
      </dsp:nvSpPr>
      <dsp:spPr>
        <a:xfrm>
          <a:off x="338945" y="2252908"/>
          <a:ext cx="524915" cy="524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BA8F6-B6D2-4BC8-A455-FCCAE8CCFAE6}">
      <dsp:nvSpPr>
        <dsp:cNvPr id="0" name=""/>
        <dsp:cNvSpPr/>
      </dsp:nvSpPr>
      <dsp:spPr>
        <a:xfrm>
          <a:off x="1247851" y="2062853"/>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Perceptron</a:t>
          </a:r>
        </a:p>
      </dsp:txBody>
      <dsp:txXfrm>
        <a:off x="1247851" y="2062853"/>
        <a:ext cx="2133277" cy="905026"/>
      </dsp:txXfrm>
    </dsp:sp>
    <dsp:sp modelId="{9BA7BF8D-3F2D-4581-9787-14045BEED0DD}">
      <dsp:nvSpPr>
        <dsp:cNvPr id="0" name=""/>
        <dsp:cNvSpPr/>
      </dsp:nvSpPr>
      <dsp:spPr>
        <a:xfrm>
          <a:off x="3752836" y="2062853"/>
          <a:ext cx="905026" cy="90502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6D479-E7F3-4C9A-BE3F-9A69B8B02ADB}">
      <dsp:nvSpPr>
        <dsp:cNvPr id="0" name=""/>
        <dsp:cNvSpPr/>
      </dsp:nvSpPr>
      <dsp:spPr>
        <a:xfrm>
          <a:off x="3942892" y="2252908"/>
          <a:ext cx="524915" cy="524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6F2EE-2F86-4F4C-B2B9-8AC14F9D8DCB}">
      <dsp:nvSpPr>
        <dsp:cNvPr id="0" name=""/>
        <dsp:cNvSpPr/>
      </dsp:nvSpPr>
      <dsp:spPr>
        <a:xfrm>
          <a:off x="4851797" y="2062853"/>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Random Forests</a:t>
          </a:r>
        </a:p>
      </dsp:txBody>
      <dsp:txXfrm>
        <a:off x="4851797" y="2062853"/>
        <a:ext cx="2133277" cy="905026"/>
      </dsp:txXfrm>
    </dsp:sp>
    <dsp:sp modelId="{23CDEDB0-EF6B-4450-BCE8-694812B20779}">
      <dsp:nvSpPr>
        <dsp:cNvPr id="0" name=""/>
        <dsp:cNvSpPr/>
      </dsp:nvSpPr>
      <dsp:spPr>
        <a:xfrm>
          <a:off x="7356782" y="2062853"/>
          <a:ext cx="905026" cy="90502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B2F8C-D5AD-4957-B250-BF5CDD74D39D}">
      <dsp:nvSpPr>
        <dsp:cNvPr id="0" name=""/>
        <dsp:cNvSpPr/>
      </dsp:nvSpPr>
      <dsp:spPr>
        <a:xfrm>
          <a:off x="7546838" y="2252908"/>
          <a:ext cx="524915" cy="5249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6B73-DCEE-4676-B284-AA418EAC634D}">
      <dsp:nvSpPr>
        <dsp:cNvPr id="0" name=""/>
        <dsp:cNvSpPr/>
      </dsp:nvSpPr>
      <dsp:spPr>
        <a:xfrm>
          <a:off x="8455744" y="2062853"/>
          <a:ext cx="2133277" cy="90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Comparisons</a:t>
          </a:r>
        </a:p>
      </dsp:txBody>
      <dsp:txXfrm>
        <a:off x="8455744" y="2062853"/>
        <a:ext cx="2133277" cy="905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DA679-9E14-418D-849C-8F39E5C3BCAF}">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37F6F-0F00-468B-8F8C-F41269B4D539}">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As the training data size decreases and testing data size increases the accuracy falls down.</a:t>
          </a:r>
        </a:p>
      </dsp:txBody>
      <dsp:txXfrm>
        <a:off x="369163" y="865197"/>
        <a:ext cx="2740203" cy="1701388"/>
      </dsp:txXfrm>
    </dsp:sp>
    <dsp:sp modelId="{7BB28FA5-9855-403A-9738-F4DFB91850E8}">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404E0D-9AAE-4F75-A557-B770A67AE414}">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Accuracy values remain almost same when some of the features like age zipcode family are removed.</a:t>
          </a:r>
        </a:p>
      </dsp:txBody>
      <dsp:txXfrm>
        <a:off x="3847692" y="865197"/>
        <a:ext cx="2740203" cy="1701388"/>
      </dsp:txXfrm>
    </dsp:sp>
    <dsp:sp modelId="{22827C14-65DC-48B6-917C-57142E9D2C65}">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F708D-7B7A-40BE-8987-604818D5C806}">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As the size of dataset decreases accuracy keeps reducing.</a:t>
          </a:r>
        </a:p>
      </dsp:txBody>
      <dsp:txXfrm>
        <a:off x="7326222" y="865197"/>
        <a:ext cx="2740203" cy="1701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5C26A-F2C2-4AEB-A8CF-9E52C9AB1969}">
      <dsp:nvSpPr>
        <dsp:cNvPr id="0" name=""/>
        <dsp:cNvSpPr/>
      </dsp:nvSpPr>
      <dsp:spPr>
        <a:xfrm>
          <a:off x="1083792" y="390377"/>
          <a:ext cx="1277963" cy="1277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45B434-F3BB-432F-B67D-4F80B49DF311}">
      <dsp:nvSpPr>
        <dsp:cNvPr id="0" name=""/>
        <dsp:cNvSpPr/>
      </dsp:nvSpPr>
      <dsp:spPr>
        <a:xfrm>
          <a:off x="302814"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Decision tree</a:t>
          </a:r>
          <a:r>
            <a:rPr lang="en-US" sz="1100" kern="1200"/>
            <a:t> is a decision support tool that uses a tree-like graph or model their possible consequences.</a:t>
          </a:r>
        </a:p>
      </dsp:txBody>
      <dsp:txXfrm>
        <a:off x="302814" y="2020986"/>
        <a:ext cx="2839919" cy="720000"/>
      </dsp:txXfrm>
    </dsp:sp>
    <dsp:sp modelId="{8DA04883-227D-4EC7-9838-A295033BF857}">
      <dsp:nvSpPr>
        <dsp:cNvPr id="0" name=""/>
        <dsp:cNvSpPr/>
      </dsp:nvSpPr>
      <dsp:spPr>
        <a:xfrm>
          <a:off x="4420698" y="390377"/>
          <a:ext cx="1277963" cy="1277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41B0B-39EC-4AD1-92B1-CA5B92D95B7A}">
      <dsp:nvSpPr>
        <dsp:cNvPr id="0" name=""/>
        <dsp:cNvSpPr/>
      </dsp:nvSpPr>
      <dsp:spPr>
        <a:xfrm>
          <a:off x="3639720"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 way to display an algorithm that only contains conditional control statements. </a:t>
          </a:r>
        </a:p>
      </dsp:txBody>
      <dsp:txXfrm>
        <a:off x="3639720" y="2020986"/>
        <a:ext cx="2839919" cy="720000"/>
      </dsp:txXfrm>
    </dsp:sp>
    <dsp:sp modelId="{FA2A22CF-E6F0-4742-AD67-687CA8560456}">
      <dsp:nvSpPr>
        <dsp:cNvPr id="0" name=""/>
        <dsp:cNvSpPr/>
      </dsp:nvSpPr>
      <dsp:spPr>
        <a:xfrm>
          <a:off x="7757604" y="390377"/>
          <a:ext cx="1277963" cy="1277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DD1F55-3E02-4884-BBEA-1C96EEE956C8}">
      <dsp:nvSpPr>
        <dsp:cNvPr id="0" name=""/>
        <dsp:cNvSpPr/>
      </dsp:nvSpPr>
      <dsp:spPr>
        <a:xfrm>
          <a:off x="6976626"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Paths from root to leaf represent classification rules. When using a decision tree model on a given training dataset the accuracy keeps improving with more and more splits. </a:t>
          </a:r>
        </a:p>
      </dsp:txBody>
      <dsp:txXfrm>
        <a:off x="6976626" y="2020986"/>
        <a:ext cx="283991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0C1A2-6A78-4BF0-9946-75FCFCE3933E}">
      <dsp:nvSpPr>
        <dsp:cNvPr id="0" name=""/>
        <dsp:cNvSpPr/>
      </dsp:nvSpPr>
      <dsp:spPr>
        <a:xfrm>
          <a:off x="3145" y="201495"/>
          <a:ext cx="3067087" cy="547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Applications:</a:t>
          </a:r>
        </a:p>
      </dsp:txBody>
      <dsp:txXfrm>
        <a:off x="3145" y="201495"/>
        <a:ext cx="3067087" cy="547200"/>
      </dsp:txXfrm>
    </dsp:sp>
    <dsp:sp modelId="{6D094E47-D36D-4C9F-BAD2-A60E0AF0421D}">
      <dsp:nvSpPr>
        <dsp:cNvPr id="0" name=""/>
        <dsp:cNvSpPr/>
      </dsp:nvSpPr>
      <dsp:spPr>
        <a:xfrm>
          <a:off x="3145" y="748695"/>
          <a:ext cx="3067087" cy="375515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Decision Trees will work with classification problems and regression problems. They can predict a categorical value like (red, green, up, down) or a continuous value like 2.9, 3.4 etc., </a:t>
          </a:r>
        </a:p>
        <a:p>
          <a:pPr marL="171450" lvl="1" indent="-171450" algn="l" defTabSz="844550">
            <a:lnSpc>
              <a:spcPct val="90000"/>
            </a:lnSpc>
            <a:spcBef>
              <a:spcPct val="0"/>
            </a:spcBef>
            <a:spcAft>
              <a:spcPct val="15000"/>
            </a:spcAft>
            <a:buChar char="•"/>
          </a:pPr>
          <a:r>
            <a:rPr lang="en-US" sz="1900" kern="1200" dirty="0"/>
            <a:t>When using a decision tree model on a given training dataset the accuracy keeps improving with more and more splits. </a:t>
          </a:r>
        </a:p>
      </dsp:txBody>
      <dsp:txXfrm>
        <a:off x="3145" y="748695"/>
        <a:ext cx="3067087" cy="3755159"/>
      </dsp:txXfrm>
    </dsp:sp>
    <dsp:sp modelId="{11DF9457-8A91-4C39-86E9-17F961E5E0BE}">
      <dsp:nvSpPr>
        <dsp:cNvPr id="0" name=""/>
        <dsp:cNvSpPr/>
      </dsp:nvSpPr>
      <dsp:spPr>
        <a:xfrm>
          <a:off x="3499624" y="201495"/>
          <a:ext cx="3067087" cy="5472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Advantages:</a:t>
          </a:r>
        </a:p>
      </dsp:txBody>
      <dsp:txXfrm>
        <a:off x="3499624" y="201495"/>
        <a:ext cx="3067087" cy="547200"/>
      </dsp:txXfrm>
    </dsp:sp>
    <dsp:sp modelId="{38110DC5-4856-41BF-BB64-4AAC2432E72A}">
      <dsp:nvSpPr>
        <dsp:cNvPr id="0" name=""/>
        <dsp:cNvSpPr/>
      </dsp:nvSpPr>
      <dsp:spPr>
        <a:xfrm>
          <a:off x="3499624" y="748695"/>
          <a:ext cx="3067087" cy="375515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Easy to understand</a:t>
          </a:r>
        </a:p>
        <a:p>
          <a:pPr marL="171450" lvl="1" indent="-171450" algn="l" defTabSz="844550">
            <a:lnSpc>
              <a:spcPct val="90000"/>
            </a:lnSpc>
            <a:spcBef>
              <a:spcPct val="0"/>
            </a:spcBef>
            <a:spcAft>
              <a:spcPct val="15000"/>
            </a:spcAft>
            <a:buChar char="•"/>
          </a:pPr>
          <a:r>
            <a:rPr lang="en-US" sz="1900" kern="1200" dirty="0"/>
            <a:t>Easy to generate rules</a:t>
          </a:r>
        </a:p>
      </dsp:txBody>
      <dsp:txXfrm>
        <a:off x="3499624" y="748695"/>
        <a:ext cx="3067087" cy="3755159"/>
      </dsp:txXfrm>
    </dsp:sp>
    <dsp:sp modelId="{DAF72A6A-FA0F-4DFC-8AA5-2FE7EA41A0CD}">
      <dsp:nvSpPr>
        <dsp:cNvPr id="0" name=""/>
        <dsp:cNvSpPr/>
      </dsp:nvSpPr>
      <dsp:spPr>
        <a:xfrm>
          <a:off x="6996104" y="201495"/>
          <a:ext cx="3067087" cy="5472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Disadvantages:</a:t>
          </a:r>
        </a:p>
      </dsp:txBody>
      <dsp:txXfrm>
        <a:off x="6996104" y="201495"/>
        <a:ext cx="3067087" cy="547200"/>
      </dsp:txXfrm>
    </dsp:sp>
    <dsp:sp modelId="{C75BB773-6542-4F6B-9689-800861353A63}">
      <dsp:nvSpPr>
        <dsp:cNvPr id="0" name=""/>
        <dsp:cNvSpPr/>
      </dsp:nvSpPr>
      <dsp:spPr>
        <a:xfrm>
          <a:off x="6996104" y="748695"/>
          <a:ext cx="3067087" cy="375515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Overfitting</a:t>
          </a:r>
        </a:p>
        <a:p>
          <a:pPr marL="171450" lvl="1" indent="-171450" algn="l" defTabSz="844550">
            <a:lnSpc>
              <a:spcPct val="90000"/>
            </a:lnSpc>
            <a:spcBef>
              <a:spcPct val="0"/>
            </a:spcBef>
            <a:spcAft>
              <a:spcPct val="15000"/>
            </a:spcAft>
            <a:buChar char="•"/>
          </a:pPr>
          <a:r>
            <a:rPr lang="en-US" sz="1900" kern="1200"/>
            <a:t>Not fit for continuous variabes</a:t>
          </a:r>
        </a:p>
        <a:p>
          <a:pPr marL="171450" lvl="1" indent="-171450" algn="l" defTabSz="844550">
            <a:lnSpc>
              <a:spcPct val="90000"/>
            </a:lnSpc>
            <a:spcBef>
              <a:spcPct val="0"/>
            </a:spcBef>
            <a:spcAft>
              <a:spcPct val="15000"/>
            </a:spcAft>
            <a:buChar char="•"/>
          </a:pPr>
          <a:r>
            <a:rPr lang="en-US" sz="1900" kern="1200"/>
            <a:t>Small changes in the training data can result in large changes to decision logic.</a:t>
          </a:r>
        </a:p>
      </dsp:txBody>
      <dsp:txXfrm>
        <a:off x="6996104" y="748695"/>
        <a:ext cx="3067087" cy="3755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20DC7-099F-43DB-8388-3A01AB34A343}">
      <dsp:nvSpPr>
        <dsp:cNvPr id="0" name=""/>
        <dsp:cNvSpPr/>
      </dsp:nvSpPr>
      <dsp:spPr>
        <a:xfrm>
          <a:off x="3162" y="66439"/>
          <a:ext cx="3083242" cy="547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Applications</a:t>
          </a:r>
          <a:endParaRPr lang="en-US" sz="1900" kern="1200"/>
        </a:p>
      </dsp:txBody>
      <dsp:txXfrm>
        <a:off x="3162" y="66439"/>
        <a:ext cx="3083242" cy="547200"/>
      </dsp:txXfrm>
    </dsp:sp>
    <dsp:sp modelId="{920DDBA7-2140-4C18-BF58-6798DB73BDE6}">
      <dsp:nvSpPr>
        <dsp:cNvPr id="0" name=""/>
        <dsp:cNvSpPr/>
      </dsp:nvSpPr>
      <dsp:spPr>
        <a:xfrm>
          <a:off x="3162" y="613639"/>
          <a:ext cx="3083242" cy="245128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Random Forest is intrinsically suited for multiclass problems.</a:t>
          </a:r>
        </a:p>
        <a:p>
          <a:pPr marL="171450" lvl="1" indent="-171450" algn="l" defTabSz="844550">
            <a:lnSpc>
              <a:spcPct val="90000"/>
            </a:lnSpc>
            <a:spcBef>
              <a:spcPct val="0"/>
            </a:spcBef>
            <a:spcAft>
              <a:spcPct val="15000"/>
            </a:spcAft>
            <a:buChar char="•"/>
          </a:pPr>
          <a:r>
            <a:rPr lang="en-US" sz="1900" kern="1200"/>
            <a:t>Works well with a mixture of numerical and categorical features. When features are on the various scales, it is also fine. </a:t>
          </a:r>
        </a:p>
      </dsp:txBody>
      <dsp:txXfrm>
        <a:off x="3162" y="613639"/>
        <a:ext cx="3083242" cy="2451284"/>
      </dsp:txXfrm>
    </dsp:sp>
    <dsp:sp modelId="{DE24D770-5659-4171-8A05-6F07753E5549}">
      <dsp:nvSpPr>
        <dsp:cNvPr id="0" name=""/>
        <dsp:cNvSpPr/>
      </dsp:nvSpPr>
      <dsp:spPr>
        <a:xfrm>
          <a:off x="3518058" y="66439"/>
          <a:ext cx="3083242" cy="5472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Pros</a:t>
          </a:r>
          <a:endParaRPr lang="en-US" sz="1900" kern="1200"/>
        </a:p>
      </dsp:txBody>
      <dsp:txXfrm>
        <a:off x="3518058" y="66439"/>
        <a:ext cx="3083242" cy="547200"/>
      </dsp:txXfrm>
    </dsp:sp>
    <dsp:sp modelId="{5DDB6B48-A647-409D-94EB-92DF9181ED8B}">
      <dsp:nvSpPr>
        <dsp:cNvPr id="0" name=""/>
        <dsp:cNvSpPr/>
      </dsp:nvSpPr>
      <dsp:spPr>
        <a:xfrm>
          <a:off x="3518058" y="613639"/>
          <a:ext cx="3083242" cy="245128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No over fitting</a:t>
          </a:r>
        </a:p>
        <a:p>
          <a:pPr marL="171450" lvl="1" indent="-171450" algn="l" defTabSz="844550">
            <a:lnSpc>
              <a:spcPct val="90000"/>
            </a:lnSpc>
            <a:spcBef>
              <a:spcPct val="0"/>
            </a:spcBef>
            <a:spcAft>
              <a:spcPct val="15000"/>
            </a:spcAft>
            <a:buChar char="•"/>
          </a:pPr>
          <a:r>
            <a:rPr lang="en-US" sz="1900" kern="1200"/>
            <a:t>Best results</a:t>
          </a:r>
        </a:p>
      </dsp:txBody>
      <dsp:txXfrm>
        <a:off x="3518058" y="613639"/>
        <a:ext cx="3083242" cy="2451284"/>
      </dsp:txXfrm>
    </dsp:sp>
    <dsp:sp modelId="{70F8C9D4-9141-44A8-983B-B5509D2FC50A}">
      <dsp:nvSpPr>
        <dsp:cNvPr id="0" name=""/>
        <dsp:cNvSpPr/>
      </dsp:nvSpPr>
      <dsp:spPr>
        <a:xfrm>
          <a:off x="7032955" y="66439"/>
          <a:ext cx="3083242" cy="5472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Cons</a:t>
          </a:r>
          <a:endParaRPr lang="en-US" sz="1900" kern="1200"/>
        </a:p>
      </dsp:txBody>
      <dsp:txXfrm>
        <a:off x="7032955" y="66439"/>
        <a:ext cx="3083242" cy="547200"/>
      </dsp:txXfrm>
    </dsp:sp>
    <dsp:sp modelId="{F2407CF0-CFF6-4187-BF59-52795A9A4DCE}">
      <dsp:nvSpPr>
        <dsp:cNvPr id="0" name=""/>
        <dsp:cNvSpPr/>
      </dsp:nvSpPr>
      <dsp:spPr>
        <a:xfrm>
          <a:off x="7032955" y="613639"/>
          <a:ext cx="3083242" cy="245128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Training a large number of deep trees can have high computational cost and use a lot of memory</a:t>
          </a:r>
        </a:p>
        <a:p>
          <a:pPr marL="171450" lvl="1" indent="-171450" algn="l" defTabSz="844550">
            <a:lnSpc>
              <a:spcPct val="90000"/>
            </a:lnSpc>
            <a:spcBef>
              <a:spcPct val="0"/>
            </a:spcBef>
            <a:spcAft>
              <a:spcPct val="15000"/>
            </a:spcAft>
            <a:buChar char="•"/>
          </a:pPr>
          <a:r>
            <a:rPr lang="en-US" sz="1900" kern="1200"/>
            <a:t>Predictions are slower, which may create challenges for applications</a:t>
          </a:r>
        </a:p>
      </dsp:txBody>
      <dsp:txXfrm>
        <a:off x="7032955" y="613639"/>
        <a:ext cx="3083242" cy="24512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C6D4D-6FC1-4F10-91FE-506E9399AC4E}">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A2027-BADF-4BFA-A407-A8ACCB8E3B02}">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Perceptron is a linear classifier (binary). Also, it is used in supervised learning. It helps to classify the given input data.</a:t>
          </a:r>
        </a:p>
      </dsp:txBody>
      <dsp:txXfrm>
        <a:off x="678914" y="525899"/>
        <a:ext cx="4067491" cy="2525499"/>
      </dsp:txXfrm>
    </dsp:sp>
    <dsp:sp modelId="{763C1087-04D9-4906-9A21-B4D31A41038E}">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EB6F8-9C58-4FC8-8290-7515D7EE207C}">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Perceptron Learning Rule states that the algorithm would automatically learn the optimal weight coefficients. The input features are then multiplied with these weights to determine if a neuron fires or not.</a:t>
          </a:r>
        </a:p>
      </dsp:txBody>
      <dsp:txXfrm>
        <a:off x="5842357" y="525899"/>
        <a:ext cx="4067491" cy="25254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A7042-1A3A-42B8-8DF8-57554E97329F}">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22E99-94DD-4059-934E-23D17B3F83A8}">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Based on size of dataset</a:t>
          </a:r>
        </a:p>
      </dsp:txBody>
      <dsp:txXfrm>
        <a:off x="369163" y="865197"/>
        <a:ext cx="2740203" cy="1701388"/>
      </dsp:txXfrm>
    </dsp:sp>
    <dsp:sp modelId="{7D9903CA-BD54-400A-89BD-47FDCBEB2638}">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1B13A-3CD2-4E5B-878F-A23FFFCD83A8}">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Number of features</a:t>
          </a:r>
        </a:p>
      </dsp:txBody>
      <dsp:txXfrm>
        <a:off x="3847692" y="865197"/>
        <a:ext cx="2740203" cy="1701388"/>
      </dsp:txXfrm>
    </dsp:sp>
    <dsp:sp modelId="{7DF6D497-2216-466C-87CD-793B7721C027}">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18AAD-634F-4253-9D34-78E29205F53D}">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Train - Test Split</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371C0-AC3B-41BB-8BAE-AC5C7AE26C28}"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65C22-6179-48C4-A698-8628D9B810DF}" type="slidenum">
              <a:rPr lang="en-US" smtClean="0"/>
              <a:t>‹#›</a:t>
            </a:fld>
            <a:endParaRPr lang="en-US"/>
          </a:p>
        </p:txBody>
      </p:sp>
    </p:spTree>
    <p:extLst>
      <p:ext uri="{BB962C8B-B14F-4D97-AF65-F5344CB8AC3E}">
        <p14:creationId xmlns:p14="http://schemas.microsoft.com/office/powerpoint/2010/main" val="241644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65C22-6179-48C4-A698-8628D9B810DF}" type="slidenum">
              <a:rPr lang="en-US" smtClean="0"/>
              <a:t>11</a:t>
            </a:fld>
            <a:endParaRPr lang="en-US"/>
          </a:p>
        </p:txBody>
      </p:sp>
    </p:spTree>
    <p:extLst>
      <p:ext uri="{BB962C8B-B14F-4D97-AF65-F5344CB8AC3E}">
        <p14:creationId xmlns:p14="http://schemas.microsoft.com/office/powerpoint/2010/main" val="278002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Performed lot of  data set engineering to observe the variations in </a:t>
            </a:r>
            <a:r>
              <a:rPr lang="en-US" dirty="0" err="1"/>
              <a:t>accuareices</a:t>
            </a:r>
            <a:endParaRPr lang="en-US" dirty="0"/>
          </a:p>
          <a:p>
            <a:endParaRPr lang="en-US" dirty="0"/>
          </a:p>
        </p:txBody>
      </p:sp>
      <p:sp>
        <p:nvSpPr>
          <p:cNvPr id="4" name="Slide Number Placeholder 3"/>
          <p:cNvSpPr>
            <a:spLocks noGrp="1"/>
          </p:cNvSpPr>
          <p:nvPr>
            <p:ph type="sldNum" sz="quarter" idx="5"/>
          </p:nvPr>
        </p:nvSpPr>
        <p:spPr/>
        <p:txBody>
          <a:bodyPr/>
          <a:lstStyle/>
          <a:p>
            <a:fld id="{08365C22-6179-48C4-A698-8628D9B810DF}" type="slidenum">
              <a:rPr lang="en-US" smtClean="0"/>
              <a:t>16</a:t>
            </a:fld>
            <a:endParaRPr lang="en-US"/>
          </a:p>
        </p:txBody>
      </p:sp>
    </p:spTree>
    <p:extLst>
      <p:ext uri="{BB962C8B-B14F-4D97-AF65-F5344CB8AC3E}">
        <p14:creationId xmlns:p14="http://schemas.microsoft.com/office/powerpoint/2010/main" val="56452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age, securities</a:t>
            </a:r>
          </a:p>
        </p:txBody>
      </p:sp>
      <p:sp>
        <p:nvSpPr>
          <p:cNvPr id="4" name="Slide Number Placeholder 3"/>
          <p:cNvSpPr>
            <a:spLocks noGrp="1"/>
          </p:cNvSpPr>
          <p:nvPr>
            <p:ph type="sldNum" sz="quarter" idx="5"/>
          </p:nvPr>
        </p:nvSpPr>
        <p:spPr/>
        <p:txBody>
          <a:bodyPr/>
          <a:lstStyle/>
          <a:p>
            <a:fld id="{08365C22-6179-48C4-A698-8628D9B810DF}" type="slidenum">
              <a:rPr lang="en-US" smtClean="0"/>
              <a:t>18</a:t>
            </a:fld>
            <a:endParaRPr lang="en-US"/>
          </a:p>
        </p:txBody>
      </p:sp>
    </p:spTree>
    <p:extLst>
      <p:ext uri="{BB962C8B-B14F-4D97-AF65-F5344CB8AC3E}">
        <p14:creationId xmlns:p14="http://schemas.microsoft.com/office/powerpoint/2010/main" val="198662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Behaviour</a:t>
            </a:r>
            <a:r>
              <a:rPr lang="en-US" dirty="0"/>
              <a:t> As expected</a:t>
            </a:r>
          </a:p>
        </p:txBody>
      </p:sp>
      <p:sp>
        <p:nvSpPr>
          <p:cNvPr id="4" name="Slide Number Placeholder 3"/>
          <p:cNvSpPr>
            <a:spLocks noGrp="1"/>
          </p:cNvSpPr>
          <p:nvPr>
            <p:ph type="sldNum" sz="quarter" idx="5"/>
          </p:nvPr>
        </p:nvSpPr>
        <p:spPr/>
        <p:txBody>
          <a:bodyPr/>
          <a:lstStyle/>
          <a:p>
            <a:fld id="{08365C22-6179-48C4-A698-8628D9B810DF}" type="slidenum">
              <a:rPr lang="en-US" smtClean="0"/>
              <a:t>19</a:t>
            </a:fld>
            <a:endParaRPr lang="en-US"/>
          </a:p>
        </p:txBody>
      </p:sp>
    </p:spTree>
    <p:extLst>
      <p:ext uri="{BB962C8B-B14F-4D97-AF65-F5344CB8AC3E}">
        <p14:creationId xmlns:p14="http://schemas.microsoft.com/office/powerpoint/2010/main" val="26329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65C22-6179-48C4-A698-8628D9B810DF}" type="slidenum">
              <a:rPr lang="en-US" smtClean="0"/>
              <a:t>22</a:t>
            </a:fld>
            <a:endParaRPr lang="en-US"/>
          </a:p>
        </p:txBody>
      </p:sp>
    </p:spTree>
    <p:extLst>
      <p:ext uri="{BB962C8B-B14F-4D97-AF65-F5344CB8AC3E}">
        <p14:creationId xmlns:p14="http://schemas.microsoft.com/office/powerpoint/2010/main" val="370537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290-E406-4C0F-B7CB-796CE6A01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41043-A3AA-41F0-BDC2-2DC77DB92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F565F2-580B-4F08-8CC4-28CCD11B6959}"/>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18A84B63-7A03-4AF7-946F-9202A41CF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1595C-B457-4C33-AB25-B8CC7C170185}"/>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176956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29A9-C812-448E-B04E-8EC35EA62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0F0A54-EC71-4E94-9272-2D76B9102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69DB4-49D3-4F51-921C-5587DDB900A4}"/>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91F53B65-75B9-4A81-805B-8E99FD9C2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5E755-C9C8-42D7-B352-4AB0FF059D06}"/>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310980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D62A7-75FA-48B3-8AAD-3248A2BE3E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1FA85-79CB-48A5-9409-E170B938A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9FB7B-A78A-4E84-B5E8-350C02B190A7}"/>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A90AFA79-D5A2-4AEB-A5E8-E0F1ACD6B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C4732-A47A-4F2A-8E95-5F8A66903605}"/>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9799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7A2-95C9-4E56-93F0-447B60F9E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CB0E1-A19D-42E6-94F5-03BB0C0C1D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9D7CF-1E98-4F21-B428-498F85F91FB0}"/>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1CEE6912-6C33-47E5-AD63-49B70BC60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481FE-EA29-4529-A592-4EC22448633E}"/>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427501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12A5-534C-4359-A7D1-1F58436AC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EF3FF-BE4B-4DAE-9D68-2157FA82F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5D810-A69E-44E4-A6E9-9856E246EC88}"/>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B928C5D8-DD66-4DF7-8A44-0007AF52F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DCD2D-1810-408D-B924-935814E356D3}"/>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87055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27BF-7EA5-46D2-829D-A6CECEFD2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E9355-F2B5-4F51-B636-2CD1A4E8A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1F9AA-5697-4FEB-9265-8F9BA99BD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31E6F-704D-4714-8B3D-98DEF3ADA5EE}"/>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6" name="Footer Placeholder 5">
            <a:extLst>
              <a:ext uri="{FF2B5EF4-FFF2-40B4-BE49-F238E27FC236}">
                <a16:creationId xmlns:a16="http://schemas.microsoft.com/office/drawing/2014/main" id="{B083233A-E6B6-438A-9AB4-69342DFAF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3EAC-EFCD-4F1B-A298-15F8C2F487AA}"/>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278409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BB66-D919-4610-A3D2-2C675F3A5F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63C6BA-0745-452A-A593-D18328708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DFD6F0-55B0-4C62-8873-1013EF0B1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DE6FED-2BF8-40D9-AA1D-F5590E73B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DB107-2A47-4DDE-ABF8-0265419C38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FD507B-3066-400D-B6F8-7C38EEA0E18D}"/>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8" name="Footer Placeholder 7">
            <a:extLst>
              <a:ext uri="{FF2B5EF4-FFF2-40B4-BE49-F238E27FC236}">
                <a16:creationId xmlns:a16="http://schemas.microsoft.com/office/drawing/2014/main" id="{6200E275-B366-4C45-8025-940A4A8842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32ADC0-3017-4D51-8D83-48E12FE72721}"/>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387847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A92C-1A1A-4C61-81B8-C503970C0B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F44FEA-96B0-4BC1-BF8B-5D049C0FF1F0}"/>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4" name="Footer Placeholder 3">
            <a:extLst>
              <a:ext uri="{FF2B5EF4-FFF2-40B4-BE49-F238E27FC236}">
                <a16:creationId xmlns:a16="http://schemas.microsoft.com/office/drawing/2014/main" id="{3C526A4A-A3A3-4CEF-B03D-8A2E31F7B2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C095AA-A580-48D0-A9C8-AAD75D735FD4}"/>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162328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C7950-5E54-44B3-9A05-D1DB168785B7}"/>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3" name="Footer Placeholder 2">
            <a:extLst>
              <a:ext uri="{FF2B5EF4-FFF2-40B4-BE49-F238E27FC236}">
                <a16:creationId xmlns:a16="http://schemas.microsoft.com/office/drawing/2014/main" id="{2D57FB87-E226-4904-8115-9CF4F7F61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27A1C1-839D-4284-A35A-AA3CA1F9EF20}"/>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40825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3C45-A78A-4A1F-8C09-C6A61EE2F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897787-5F26-4570-95C3-77C83704B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BB7AD-2E05-48DF-83AE-122CF890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EE9BB-E707-4442-A38E-187225A1A81F}"/>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6" name="Footer Placeholder 5">
            <a:extLst>
              <a:ext uri="{FF2B5EF4-FFF2-40B4-BE49-F238E27FC236}">
                <a16:creationId xmlns:a16="http://schemas.microsoft.com/office/drawing/2014/main" id="{34419DBB-926B-4BBA-9968-2990B78AA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569DA-21C0-4963-908A-954417FA3F59}"/>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270695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9F60-946C-4A11-B3A7-41A1C695F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EAAA2-1A5F-40ED-914A-030A92BD0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6A8714-8314-4200-A5E0-CF1C1D4DB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4E0AD-104A-45BD-A5C8-311AF68A7C16}"/>
              </a:ext>
            </a:extLst>
          </p:cNvPr>
          <p:cNvSpPr>
            <a:spLocks noGrp="1"/>
          </p:cNvSpPr>
          <p:nvPr>
            <p:ph type="dt" sz="half" idx="10"/>
          </p:nvPr>
        </p:nvSpPr>
        <p:spPr/>
        <p:txBody>
          <a:bodyPr/>
          <a:lstStyle/>
          <a:p>
            <a:fld id="{2B7E8B44-12F2-4433-8AB6-A62EC69531D7}" type="datetimeFigureOut">
              <a:rPr lang="en-US" smtClean="0"/>
              <a:t>12/3/2019</a:t>
            </a:fld>
            <a:endParaRPr lang="en-US"/>
          </a:p>
        </p:txBody>
      </p:sp>
      <p:sp>
        <p:nvSpPr>
          <p:cNvPr id="6" name="Footer Placeholder 5">
            <a:extLst>
              <a:ext uri="{FF2B5EF4-FFF2-40B4-BE49-F238E27FC236}">
                <a16:creationId xmlns:a16="http://schemas.microsoft.com/office/drawing/2014/main" id="{8A2D8CB9-A64B-40C0-9AC6-5956EB2F7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964D9-8C03-487F-963E-4C3C3DE441AC}"/>
              </a:ext>
            </a:extLst>
          </p:cNvPr>
          <p:cNvSpPr>
            <a:spLocks noGrp="1"/>
          </p:cNvSpPr>
          <p:nvPr>
            <p:ph type="sldNum" sz="quarter" idx="12"/>
          </p:nvPr>
        </p:nvSpPr>
        <p:spPr/>
        <p:txBody>
          <a:bodyPr/>
          <a:lstStyle/>
          <a:p>
            <a:fld id="{EEB419BF-D6C8-486E-8C3C-767E43DC06FC}" type="slidenum">
              <a:rPr lang="en-US" smtClean="0"/>
              <a:t>‹#›</a:t>
            </a:fld>
            <a:endParaRPr lang="en-US"/>
          </a:p>
        </p:txBody>
      </p:sp>
    </p:spTree>
    <p:extLst>
      <p:ext uri="{BB962C8B-B14F-4D97-AF65-F5344CB8AC3E}">
        <p14:creationId xmlns:p14="http://schemas.microsoft.com/office/powerpoint/2010/main" val="239459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25D9B-8B6A-44B2-AAC8-7BFDF1439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3BFC1-EFC8-492A-8E4D-4708BE600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7335F-738E-4B66-8C5F-4752BBFD0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E8B44-12F2-4433-8AB6-A62EC69531D7}" type="datetimeFigureOut">
              <a:rPr lang="en-US" smtClean="0"/>
              <a:t>12/3/2019</a:t>
            </a:fld>
            <a:endParaRPr lang="en-US"/>
          </a:p>
        </p:txBody>
      </p:sp>
      <p:sp>
        <p:nvSpPr>
          <p:cNvPr id="5" name="Footer Placeholder 4">
            <a:extLst>
              <a:ext uri="{FF2B5EF4-FFF2-40B4-BE49-F238E27FC236}">
                <a16:creationId xmlns:a16="http://schemas.microsoft.com/office/drawing/2014/main" id="{7A94EE17-CD31-4B71-9007-21C2DE710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EDEC37-270A-49EE-8FE2-AD9E61D7E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419BF-D6C8-486E-8C3C-767E43DC06FC}" type="slidenum">
              <a:rPr lang="en-US" smtClean="0"/>
              <a:t>‹#›</a:t>
            </a:fld>
            <a:endParaRPr lang="en-US"/>
          </a:p>
        </p:txBody>
      </p:sp>
    </p:spTree>
    <p:extLst>
      <p:ext uri="{BB962C8B-B14F-4D97-AF65-F5344CB8AC3E}">
        <p14:creationId xmlns:p14="http://schemas.microsoft.com/office/powerpoint/2010/main" val="60328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pn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8BED61-0C4C-4A97-B712-254D60EBD9EB}"/>
              </a:ext>
            </a:extLst>
          </p:cNvPr>
          <p:cNvSpPr>
            <a:spLocks noGrp="1"/>
          </p:cNvSpPr>
          <p:nvPr>
            <p:ph type="title"/>
          </p:nvPr>
        </p:nvSpPr>
        <p:spPr>
          <a:xfrm>
            <a:off x="6094105" y="802955"/>
            <a:ext cx="4977976" cy="1454051"/>
          </a:xfrm>
        </p:spPr>
        <p:txBody>
          <a:bodyPr>
            <a:normAutofit/>
          </a:bodyPr>
          <a:lstStyle/>
          <a:p>
            <a:r>
              <a:rPr lang="en-US" sz="3400" dirty="0">
                <a:solidFill>
                  <a:srgbClr val="000000"/>
                </a:solidFill>
              </a:rPr>
              <a:t>Conflict Resolution through 	Machine Learning</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s">
            <a:extLst>
              <a:ext uri="{FF2B5EF4-FFF2-40B4-BE49-F238E27FC236}">
                <a16:creationId xmlns:a16="http://schemas.microsoft.com/office/drawing/2014/main" id="{CE2EB867-0ADC-428F-8612-DD0D94726C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21" name="Content Placeholder 2">
            <a:extLst>
              <a:ext uri="{FF2B5EF4-FFF2-40B4-BE49-F238E27FC236}">
                <a16:creationId xmlns:a16="http://schemas.microsoft.com/office/drawing/2014/main" id="{8CA4A0DE-4CB2-42CC-AB1E-4A908E29EAB8}"/>
              </a:ext>
            </a:extLst>
          </p:cNvPr>
          <p:cNvSpPr>
            <a:spLocks noGrp="1"/>
          </p:cNvSpPr>
          <p:nvPr>
            <p:ph idx="1"/>
          </p:nvPr>
        </p:nvSpPr>
        <p:spPr>
          <a:xfrm>
            <a:off x="6090574" y="2421682"/>
            <a:ext cx="4977578" cy="3639289"/>
          </a:xfrm>
        </p:spPr>
        <p:txBody>
          <a:bodyPr anchor="ctr">
            <a:normAutofit/>
          </a:bodyPr>
          <a:lstStyle/>
          <a:p>
            <a:pPr marL="0" indent="0">
              <a:buNone/>
            </a:pPr>
            <a:r>
              <a:rPr lang="en-US" sz="2000">
                <a:solidFill>
                  <a:srgbClr val="000000"/>
                </a:solidFill>
              </a:rPr>
              <a:t>Veera Venkata Subramanya Aditya Bhamidipati</a:t>
            </a:r>
          </a:p>
          <a:p>
            <a:pPr marL="0" indent="0">
              <a:buNone/>
            </a:pPr>
            <a:r>
              <a:rPr lang="en-US" sz="2000">
                <a:solidFill>
                  <a:srgbClr val="000000"/>
                </a:solidFill>
              </a:rPr>
              <a:t>Naveen Kumar Vadlakonda</a:t>
            </a:r>
          </a:p>
          <a:p>
            <a:pPr marL="0" indent="0">
              <a:buNone/>
            </a:pPr>
            <a:r>
              <a:rPr lang="en-US" sz="2000">
                <a:solidFill>
                  <a:srgbClr val="000000"/>
                </a:solidFill>
              </a:rPr>
              <a:t>Sneha Gavini</a:t>
            </a:r>
          </a:p>
          <a:p>
            <a:pPr marL="0" indent="0">
              <a:buNone/>
            </a:pPr>
            <a:endParaRPr lang="en-US" sz="2000">
              <a:solidFill>
                <a:srgbClr val="000000"/>
              </a:solidFill>
            </a:endParaRPr>
          </a:p>
        </p:txBody>
      </p:sp>
    </p:spTree>
    <p:extLst>
      <p:ext uri="{BB962C8B-B14F-4D97-AF65-F5344CB8AC3E}">
        <p14:creationId xmlns:p14="http://schemas.microsoft.com/office/powerpoint/2010/main" val="98340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B80A38-8888-4884-84F2-B0B06799E4B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Better classification Model</a:t>
            </a:r>
          </a:p>
        </p:txBody>
      </p:sp>
      <p:sp>
        <p:nvSpPr>
          <p:cNvPr id="3" name="Content Placeholder 2">
            <a:extLst>
              <a:ext uri="{FF2B5EF4-FFF2-40B4-BE49-F238E27FC236}">
                <a16:creationId xmlns:a16="http://schemas.microsoft.com/office/drawing/2014/main" id="{50E339AC-4276-4F96-B44F-37F5223789B1}"/>
              </a:ext>
            </a:extLst>
          </p:cNvPr>
          <p:cNvSpPr>
            <a:spLocks noGrp="1"/>
          </p:cNvSpPr>
          <p:nvPr>
            <p:ph idx="1"/>
          </p:nvPr>
        </p:nvSpPr>
        <p:spPr>
          <a:xfrm>
            <a:off x="643468" y="2638043"/>
            <a:ext cx="3363974" cy="3415623"/>
          </a:xfrm>
        </p:spPr>
        <p:txBody>
          <a:bodyPr>
            <a:normAutofit/>
          </a:bodyPr>
          <a:lstStyle/>
          <a:p>
            <a:pPr marL="0" indent="0">
              <a:buNone/>
            </a:pPr>
            <a:r>
              <a:rPr lang="en-US" sz="2000" dirty="0"/>
              <a:t>Random forests is the best classification method compared to any other as  the algorithms averages predictions over many individual trees.</a:t>
            </a:r>
          </a:p>
          <a:p>
            <a:endParaRPr lang="en-US" sz="2000" dirty="0"/>
          </a:p>
        </p:txBody>
      </p:sp>
      <p:pic>
        <p:nvPicPr>
          <p:cNvPr id="4" name="Picture 2">
            <a:extLst>
              <a:ext uri="{FF2B5EF4-FFF2-40B4-BE49-F238E27FC236}">
                <a16:creationId xmlns:a16="http://schemas.microsoft.com/office/drawing/2014/main" id="{DC82DE10-177F-4EF1-9C0E-516DDA7B2260}"/>
              </a:ext>
            </a:extLst>
          </p:cNvPr>
          <p:cNvPicPr>
            <a:picLocks noChangeAspect="1" noChangeArrowheads="1"/>
          </p:cNvPicPr>
          <p:nvPr/>
        </p:nvPicPr>
        <p:blipFill>
          <a:blip r:embed="rId2"/>
          <a:stretch>
            <a:fillRect/>
          </a:stretch>
        </p:blipFill>
        <p:spPr bwMode="auto">
          <a:xfrm>
            <a:off x="5297763" y="771525"/>
            <a:ext cx="6250769" cy="5495925"/>
          </a:xfrm>
          <a:prstGeom prst="rect">
            <a:avLst/>
          </a:prstGeom>
          <a:noFill/>
        </p:spPr>
      </p:pic>
    </p:spTree>
    <p:extLst>
      <p:ext uri="{BB962C8B-B14F-4D97-AF65-F5344CB8AC3E}">
        <p14:creationId xmlns:p14="http://schemas.microsoft.com/office/powerpoint/2010/main" val="9474088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18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1FF13C1-5E0A-471B-9630-FC05BC134818}"/>
              </a:ext>
            </a:extLst>
          </p:cNvPr>
          <p:cNvPicPr>
            <a:picLocks noGrp="1" noChangeAspect="1" noChangeArrowheads="1"/>
          </p:cNvPicPr>
          <p:nvPr>
            <p:ph idx="1"/>
          </p:nvPr>
        </p:nvPicPr>
        <p:blipFill>
          <a:blip r:embed="rId3"/>
          <a:stretch>
            <a:fillRect/>
          </a:stretch>
        </p:blipFill>
        <p:spPr bwMode="auto">
          <a:xfrm>
            <a:off x="1621248" y="643467"/>
            <a:ext cx="8949504" cy="5571066"/>
          </a:xfrm>
          <a:prstGeom prst="rect">
            <a:avLst/>
          </a:prstGeom>
          <a:noFill/>
        </p:spPr>
      </p:pic>
    </p:spTree>
    <p:extLst>
      <p:ext uri="{BB962C8B-B14F-4D97-AF65-F5344CB8AC3E}">
        <p14:creationId xmlns:p14="http://schemas.microsoft.com/office/powerpoint/2010/main" val="334065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1DE6F5C-BB96-4E6F-9BDF-C4FDFB51816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Insights of Random Forests</a:t>
            </a:r>
          </a:p>
        </p:txBody>
      </p:sp>
      <p:graphicFrame>
        <p:nvGraphicFramePr>
          <p:cNvPr id="5" name="Content Placeholder 2">
            <a:extLst>
              <a:ext uri="{FF2B5EF4-FFF2-40B4-BE49-F238E27FC236}">
                <a16:creationId xmlns:a16="http://schemas.microsoft.com/office/drawing/2014/main" id="{5C999DEA-CE76-4111-9633-FA493A0963CC}"/>
              </a:ext>
            </a:extLst>
          </p:cNvPr>
          <p:cNvGraphicFramePr>
            <a:graphicFrameLocks noGrp="1"/>
          </p:cNvGraphicFramePr>
          <p:nvPr>
            <p:ph idx="1"/>
            <p:extLst>
              <p:ext uri="{D42A27DB-BD31-4B8C-83A1-F6EECF244321}">
                <p14:modId xmlns:p14="http://schemas.microsoft.com/office/powerpoint/2010/main" val="372567396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83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2DE135-E491-4A43-9C7D-33A390580238}"/>
              </a:ext>
            </a:extLst>
          </p:cNvPr>
          <p:cNvSpPr>
            <a:spLocks noGrp="1"/>
          </p:cNvSpPr>
          <p:nvPr>
            <p:ph type="title"/>
          </p:nvPr>
        </p:nvSpPr>
        <p:spPr>
          <a:xfrm>
            <a:off x="6094105" y="802956"/>
            <a:ext cx="4977976" cy="821698"/>
          </a:xfrm>
        </p:spPr>
        <p:txBody>
          <a:bodyPr>
            <a:normAutofit/>
          </a:bodyPr>
          <a:lstStyle/>
          <a:p>
            <a:r>
              <a:rPr lang="en-US" dirty="0">
                <a:solidFill>
                  <a:srgbClr val="000000"/>
                </a:solidFill>
              </a:rPr>
              <a:t>Perceptron Rule</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https://lh6.googleusercontent.com/LUBIZTKuJw4HHyq0Qm-BUC9bTpOOzyQILMaT66k4gpcP1u-WeRi6-G6ii5rzHHf_AQUOE-f3FYryRELXJhVGquEoRvJifi_ypjDq0LoTr4pRDqY_z-0kOxgCdv0wjctvRu_i_8pY">
            <a:extLst>
              <a:ext uri="{FF2B5EF4-FFF2-40B4-BE49-F238E27FC236}">
                <a16:creationId xmlns:a16="http://schemas.microsoft.com/office/drawing/2014/main" id="{09B24109-0511-40E1-AEC1-6B6335600D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56" y="2421682"/>
            <a:ext cx="4561422" cy="235450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F6A893-8D85-4EE2-B424-BE690588C6A0}"/>
              </a:ext>
            </a:extLst>
          </p:cNvPr>
          <p:cNvSpPr>
            <a:spLocks noGrp="1"/>
          </p:cNvSpPr>
          <p:nvPr>
            <p:ph idx="1"/>
          </p:nvPr>
        </p:nvSpPr>
        <p:spPr>
          <a:xfrm>
            <a:off x="6090574" y="2421682"/>
            <a:ext cx="4977578" cy="3639289"/>
          </a:xfrm>
        </p:spPr>
        <p:txBody>
          <a:bodyPr anchor="ctr">
            <a:normAutofit/>
          </a:bodyPr>
          <a:lstStyle/>
          <a:p>
            <a:pPr marL="0" indent="0">
              <a:buNone/>
            </a:pPr>
            <a:r>
              <a:rPr lang="en-US" sz="2400" dirty="0">
                <a:solidFill>
                  <a:srgbClr val="000000"/>
                </a:solidFill>
              </a:rPr>
              <a:t>The Perceptron receives multiple input signals, and if the sum of the input signals exceeds a certain threshold, it either outputs a signal or does not return an output.</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94285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096BDC-B8FD-4530-A602-10D1F08E4AA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Perceptron</a:t>
            </a:r>
          </a:p>
        </p:txBody>
      </p:sp>
      <p:graphicFrame>
        <p:nvGraphicFramePr>
          <p:cNvPr id="14" name="Content Placeholder 2">
            <a:extLst>
              <a:ext uri="{FF2B5EF4-FFF2-40B4-BE49-F238E27FC236}">
                <a16:creationId xmlns:a16="http://schemas.microsoft.com/office/drawing/2014/main" id="{B134496F-163C-435E-920A-D8ABA9E8BA53}"/>
              </a:ext>
            </a:extLst>
          </p:cNvPr>
          <p:cNvGraphicFramePr>
            <a:graphicFrameLocks noGrp="1"/>
          </p:cNvGraphicFramePr>
          <p:nvPr>
            <p:ph idx="1"/>
            <p:extLst>
              <p:ext uri="{D42A27DB-BD31-4B8C-83A1-F6EECF244321}">
                <p14:modId xmlns:p14="http://schemas.microsoft.com/office/powerpoint/2010/main" val="217831839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02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FDD131-B70B-4F62-8CFA-00C1E876A33A}"/>
              </a:ext>
            </a:extLst>
          </p:cNvPr>
          <p:cNvSpPr>
            <a:spLocks noGrp="1"/>
          </p:cNvSpPr>
          <p:nvPr>
            <p:ph type="title"/>
          </p:nvPr>
        </p:nvSpPr>
        <p:spPr>
          <a:xfrm>
            <a:off x="640079" y="2053641"/>
            <a:ext cx="3669161" cy="2760098"/>
          </a:xfrm>
        </p:spPr>
        <p:txBody>
          <a:bodyPr>
            <a:normAutofit/>
          </a:bodyPr>
          <a:lstStyle/>
          <a:p>
            <a:r>
              <a:rPr lang="en-US" dirty="0">
                <a:solidFill>
                  <a:srgbClr val="000000"/>
                </a:solidFill>
              </a:rPr>
              <a:t>Applications</a:t>
            </a:r>
            <a:endParaRPr lang="en-US" dirty="0">
              <a:solidFill>
                <a:srgbClr val="FFFFFF"/>
              </a:solidFill>
            </a:endParaRPr>
          </a:p>
        </p:txBody>
      </p:sp>
      <p:sp>
        <p:nvSpPr>
          <p:cNvPr id="3" name="Content Placeholder 2">
            <a:extLst>
              <a:ext uri="{FF2B5EF4-FFF2-40B4-BE49-F238E27FC236}">
                <a16:creationId xmlns:a16="http://schemas.microsoft.com/office/drawing/2014/main" id="{61879B2B-41A3-490C-B3A2-65C70C2EE630}"/>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a:p>
            <a:pPr marL="0" indent="0" fontAlgn="base">
              <a:buNone/>
            </a:pPr>
            <a:r>
              <a:rPr lang="en-US" sz="2400" dirty="0">
                <a:solidFill>
                  <a:srgbClr val="000000"/>
                </a:solidFill>
              </a:rPr>
              <a:t>Classify data by recognizing patterns.</a:t>
            </a:r>
          </a:p>
          <a:p>
            <a:pPr marL="0" indent="0" fontAlgn="base">
              <a:buNone/>
            </a:pPr>
            <a:endParaRPr lang="en-US" sz="2400" dirty="0">
              <a:solidFill>
                <a:srgbClr val="000000"/>
              </a:solidFill>
            </a:endParaRPr>
          </a:p>
          <a:p>
            <a:pPr marL="0" indent="0" fontAlgn="base">
              <a:buNone/>
            </a:pPr>
            <a:r>
              <a:rPr lang="en-US" sz="2400" dirty="0">
                <a:solidFill>
                  <a:srgbClr val="000000"/>
                </a:solidFill>
              </a:rPr>
              <a:t>Detect anomalies or novelties, when test data does not match the usual patterns.</a:t>
            </a:r>
          </a:p>
          <a:p>
            <a:pPr marL="0" indent="0" fontAlgn="base">
              <a:buNone/>
            </a:pPr>
            <a:endParaRPr lang="en-US" sz="2400" dirty="0">
              <a:solidFill>
                <a:srgbClr val="000000"/>
              </a:solidFill>
            </a:endParaRPr>
          </a:p>
          <a:p>
            <a:pPr marL="0" indent="0" fontAlgn="base">
              <a:buNone/>
            </a:pPr>
            <a:r>
              <a:rPr lang="en-US" sz="2400" dirty="0">
                <a:solidFill>
                  <a:srgbClr val="000000"/>
                </a:solidFill>
              </a:rPr>
              <a:t>Approximate a target function–useful for predictions and forecasting.</a:t>
            </a:r>
          </a:p>
          <a:p>
            <a:pPr marL="0" indent="0">
              <a:buNone/>
            </a:pPr>
            <a:br>
              <a:rPr lang="en-US" sz="2400" dirty="0">
                <a:solidFill>
                  <a:srgbClr val="000000"/>
                </a:solidFill>
              </a:rPr>
            </a:br>
            <a:endParaRPr lang="en-US" sz="2400" dirty="0">
              <a:solidFill>
                <a:srgbClr val="000000"/>
              </a:solidFill>
            </a:endParaRPr>
          </a:p>
        </p:txBody>
      </p:sp>
    </p:spTree>
    <p:extLst>
      <p:ext uri="{BB962C8B-B14F-4D97-AF65-F5344CB8AC3E}">
        <p14:creationId xmlns:p14="http://schemas.microsoft.com/office/powerpoint/2010/main" val="308912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3EECB2-FF14-4655-8B3C-69EF3953BC4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Observations from the models evaluated</a:t>
            </a:r>
          </a:p>
        </p:txBody>
      </p:sp>
      <p:graphicFrame>
        <p:nvGraphicFramePr>
          <p:cNvPr id="14" name="Content Placeholder 2">
            <a:extLst>
              <a:ext uri="{FF2B5EF4-FFF2-40B4-BE49-F238E27FC236}">
                <a16:creationId xmlns:a16="http://schemas.microsoft.com/office/drawing/2014/main" id="{98DBCE2E-5B45-40B8-AD73-19323EAF9B57}"/>
              </a:ext>
            </a:extLst>
          </p:cNvPr>
          <p:cNvGraphicFramePr>
            <a:graphicFrameLocks noGrp="1"/>
          </p:cNvGraphicFramePr>
          <p:nvPr>
            <p:ph idx="1"/>
            <p:extLst>
              <p:ext uri="{D42A27DB-BD31-4B8C-83A1-F6EECF244321}">
                <p14:modId xmlns:p14="http://schemas.microsoft.com/office/powerpoint/2010/main" val="98979019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740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5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462C52-9215-4C2D-A25F-7D0A6160897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err="1">
                <a:solidFill>
                  <a:srgbClr val="FFFFFF"/>
                </a:solidFill>
              </a:rPr>
              <a:t>Comparisonof</a:t>
            </a:r>
            <a:r>
              <a:rPr lang="en-US" sz="2600" dirty="0">
                <a:solidFill>
                  <a:srgbClr val="FFFFFF"/>
                </a:solidFill>
              </a:rPr>
              <a:t> Models</a:t>
            </a:r>
          </a:p>
        </p:txBody>
      </p:sp>
      <p:pic>
        <p:nvPicPr>
          <p:cNvPr id="4" name="Picture 3">
            <a:extLst>
              <a:ext uri="{FF2B5EF4-FFF2-40B4-BE49-F238E27FC236}">
                <a16:creationId xmlns:a16="http://schemas.microsoft.com/office/drawing/2014/main" id="{91D53E64-6FB6-495D-8C87-7AFA25FE93C3}"/>
              </a:ext>
            </a:extLst>
          </p:cNvPr>
          <p:cNvPicPr>
            <a:picLocks noChangeAspect="1"/>
          </p:cNvPicPr>
          <p:nvPr/>
        </p:nvPicPr>
        <p:blipFill>
          <a:blip r:embed="rId2"/>
          <a:stretch>
            <a:fillRect/>
          </a:stretch>
        </p:blipFill>
        <p:spPr>
          <a:xfrm>
            <a:off x="4038600" y="1571842"/>
            <a:ext cx="7188199" cy="2574059"/>
          </a:xfrm>
          <a:prstGeom prst="rect">
            <a:avLst/>
          </a:prstGeom>
        </p:spPr>
      </p:pic>
      <p:sp>
        <p:nvSpPr>
          <p:cNvPr id="3" name="Content Placeholder 2">
            <a:extLst>
              <a:ext uri="{FF2B5EF4-FFF2-40B4-BE49-F238E27FC236}">
                <a16:creationId xmlns:a16="http://schemas.microsoft.com/office/drawing/2014/main" id="{A06B47B3-3EAA-4CC1-8151-17627BF74A45}"/>
              </a:ext>
            </a:extLst>
          </p:cNvPr>
          <p:cNvSpPr>
            <a:spLocks noGrp="1"/>
          </p:cNvSpPr>
          <p:nvPr>
            <p:ph idx="1"/>
          </p:nvPr>
        </p:nvSpPr>
        <p:spPr>
          <a:xfrm>
            <a:off x="4492101" y="4884873"/>
            <a:ext cx="6734698" cy="628160"/>
          </a:xfrm>
        </p:spPr>
        <p:txBody>
          <a:bodyPr>
            <a:normAutofit/>
          </a:bodyPr>
          <a:lstStyle/>
          <a:p>
            <a:pPr marL="0" indent="0">
              <a:buNone/>
            </a:pPr>
            <a:r>
              <a:rPr lang="en-US" sz="2600" dirty="0"/>
              <a:t>Accuracy variation on number of records</a:t>
            </a:r>
          </a:p>
          <a:p>
            <a:endParaRPr lang="en-US" sz="1800" dirty="0"/>
          </a:p>
        </p:txBody>
      </p:sp>
    </p:spTree>
    <p:extLst>
      <p:ext uri="{BB962C8B-B14F-4D97-AF65-F5344CB8AC3E}">
        <p14:creationId xmlns:p14="http://schemas.microsoft.com/office/powerpoint/2010/main" val="3225601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4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F14CCF-E5F4-45A9-B29B-8E95F9BC45F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Comparison of Models</a:t>
            </a:r>
          </a:p>
        </p:txBody>
      </p:sp>
      <p:sp>
        <p:nvSpPr>
          <p:cNvPr id="3" name="Content Placeholder 2">
            <a:extLst>
              <a:ext uri="{FF2B5EF4-FFF2-40B4-BE49-F238E27FC236}">
                <a16:creationId xmlns:a16="http://schemas.microsoft.com/office/drawing/2014/main" id="{4A67313A-3547-4B01-80CB-C8BD12B32F4A}"/>
              </a:ext>
            </a:extLst>
          </p:cNvPr>
          <p:cNvSpPr>
            <a:spLocks noGrp="1"/>
          </p:cNvSpPr>
          <p:nvPr>
            <p:ph idx="1"/>
          </p:nvPr>
        </p:nvSpPr>
        <p:spPr>
          <a:xfrm>
            <a:off x="4038600" y="4884873"/>
            <a:ext cx="7188199" cy="539383"/>
          </a:xfrm>
        </p:spPr>
        <p:txBody>
          <a:bodyPr>
            <a:normAutofit/>
          </a:bodyPr>
          <a:lstStyle/>
          <a:p>
            <a:pPr marL="0" indent="0">
              <a:buNone/>
            </a:pPr>
            <a:r>
              <a:rPr lang="en-US" sz="2600" dirty="0"/>
              <a:t>Accuracy Variation on number of features</a:t>
            </a:r>
          </a:p>
          <a:p>
            <a:endParaRPr lang="en-US" sz="1800" dirty="0"/>
          </a:p>
        </p:txBody>
      </p:sp>
      <p:pic>
        <p:nvPicPr>
          <p:cNvPr id="5" name="Picture 4">
            <a:extLst>
              <a:ext uri="{FF2B5EF4-FFF2-40B4-BE49-F238E27FC236}">
                <a16:creationId xmlns:a16="http://schemas.microsoft.com/office/drawing/2014/main" id="{2FDD0AC0-42EA-439B-9CDB-8A2C63F4EF4B}"/>
              </a:ext>
            </a:extLst>
          </p:cNvPr>
          <p:cNvPicPr>
            <a:picLocks noChangeAspect="1"/>
          </p:cNvPicPr>
          <p:nvPr/>
        </p:nvPicPr>
        <p:blipFill>
          <a:blip r:embed="rId3"/>
          <a:stretch>
            <a:fillRect/>
          </a:stretch>
        </p:blipFill>
        <p:spPr>
          <a:xfrm>
            <a:off x="3962400" y="1614487"/>
            <a:ext cx="7662461" cy="2890838"/>
          </a:xfrm>
          <a:prstGeom prst="rect">
            <a:avLst/>
          </a:prstGeom>
        </p:spPr>
      </p:pic>
    </p:spTree>
    <p:extLst>
      <p:ext uri="{BB962C8B-B14F-4D97-AF65-F5344CB8AC3E}">
        <p14:creationId xmlns:p14="http://schemas.microsoft.com/office/powerpoint/2010/main" val="262403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15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3374B3-F117-4D2B-8090-F6937C8AE41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Comparison of models</a:t>
            </a:r>
            <a:br>
              <a:rPr lang="en-US" sz="2600" dirty="0">
                <a:solidFill>
                  <a:srgbClr val="FFFFFF"/>
                </a:solidFill>
              </a:rPr>
            </a:br>
            <a:endParaRPr lang="en-US" sz="2600" dirty="0">
              <a:solidFill>
                <a:srgbClr val="FFFFFF"/>
              </a:solidFill>
            </a:endParaRPr>
          </a:p>
        </p:txBody>
      </p:sp>
      <p:pic>
        <p:nvPicPr>
          <p:cNvPr id="4" name="Picture 3">
            <a:extLst>
              <a:ext uri="{FF2B5EF4-FFF2-40B4-BE49-F238E27FC236}">
                <a16:creationId xmlns:a16="http://schemas.microsoft.com/office/drawing/2014/main" id="{E2FD3A54-BB07-4581-A804-2808624E343F}"/>
              </a:ext>
            </a:extLst>
          </p:cNvPr>
          <p:cNvPicPr>
            <a:picLocks noChangeAspect="1"/>
          </p:cNvPicPr>
          <p:nvPr/>
        </p:nvPicPr>
        <p:blipFill>
          <a:blip r:embed="rId3"/>
          <a:stretch>
            <a:fillRect/>
          </a:stretch>
        </p:blipFill>
        <p:spPr>
          <a:xfrm>
            <a:off x="4038600" y="2017758"/>
            <a:ext cx="7188199" cy="2136991"/>
          </a:xfrm>
          <a:prstGeom prst="rect">
            <a:avLst/>
          </a:prstGeom>
        </p:spPr>
      </p:pic>
      <p:sp>
        <p:nvSpPr>
          <p:cNvPr id="3" name="Content Placeholder 2">
            <a:extLst>
              <a:ext uri="{FF2B5EF4-FFF2-40B4-BE49-F238E27FC236}">
                <a16:creationId xmlns:a16="http://schemas.microsoft.com/office/drawing/2014/main" id="{350C41D7-29CF-4039-9C93-2557D3A62C79}"/>
              </a:ext>
            </a:extLst>
          </p:cNvPr>
          <p:cNvSpPr>
            <a:spLocks noGrp="1"/>
          </p:cNvSpPr>
          <p:nvPr>
            <p:ph idx="1"/>
          </p:nvPr>
        </p:nvSpPr>
        <p:spPr>
          <a:xfrm>
            <a:off x="4038600" y="4884873"/>
            <a:ext cx="7188199" cy="708059"/>
          </a:xfrm>
        </p:spPr>
        <p:txBody>
          <a:bodyPr>
            <a:normAutofit/>
          </a:bodyPr>
          <a:lstStyle/>
          <a:p>
            <a:pPr marL="0" indent="0">
              <a:buNone/>
            </a:pPr>
            <a:r>
              <a:rPr lang="en-US" sz="2500" dirty="0"/>
              <a:t>Variation </a:t>
            </a:r>
            <a:r>
              <a:rPr lang="en-US" sz="2600" dirty="0"/>
              <a:t>of</a:t>
            </a:r>
            <a:r>
              <a:rPr lang="en-US" sz="2500" dirty="0"/>
              <a:t> accuracy based on size of test data.</a:t>
            </a:r>
          </a:p>
          <a:p>
            <a:endParaRPr lang="en-US" sz="1800" dirty="0"/>
          </a:p>
        </p:txBody>
      </p:sp>
    </p:spTree>
    <p:extLst>
      <p:ext uri="{BB962C8B-B14F-4D97-AF65-F5344CB8AC3E}">
        <p14:creationId xmlns:p14="http://schemas.microsoft.com/office/powerpoint/2010/main" val="192733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F7253A-F307-42F3-B62D-CD019C736D4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Content</a:t>
            </a:r>
          </a:p>
        </p:txBody>
      </p:sp>
      <p:graphicFrame>
        <p:nvGraphicFramePr>
          <p:cNvPr id="16" name="Content Placeholder 2">
            <a:extLst>
              <a:ext uri="{FF2B5EF4-FFF2-40B4-BE49-F238E27FC236}">
                <a16:creationId xmlns:a16="http://schemas.microsoft.com/office/drawing/2014/main" id="{239D77C0-9FB3-4700-A0BF-F9264D2F0997}"/>
              </a:ext>
            </a:extLst>
          </p:cNvPr>
          <p:cNvGraphicFramePr>
            <a:graphicFrameLocks noGrp="1"/>
          </p:cNvGraphicFramePr>
          <p:nvPr>
            <p:ph idx="1"/>
            <p:extLst>
              <p:ext uri="{D42A27DB-BD31-4B8C-83A1-F6EECF244321}">
                <p14:modId xmlns:p14="http://schemas.microsoft.com/office/powerpoint/2010/main" val="3014698550"/>
              </p:ext>
            </p:extLst>
          </p:nvPr>
        </p:nvGraphicFramePr>
        <p:xfrm>
          <a:off x="958789" y="2894305"/>
          <a:ext cx="10737912" cy="3526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2681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1EB-B308-4242-8255-6F938142C8DD}"/>
              </a:ext>
            </a:extLst>
          </p:cNvPr>
          <p:cNvSpPr>
            <a:spLocks noGrp="1"/>
          </p:cNvSpPr>
          <p:nvPr>
            <p:ph type="title"/>
          </p:nvPr>
        </p:nvSpPr>
        <p:spPr>
          <a:xfrm>
            <a:off x="6109498" y="908344"/>
            <a:ext cx="5244301" cy="1006517"/>
          </a:xfrm>
        </p:spPr>
        <p:txBody>
          <a:bodyPr>
            <a:normAutofit/>
          </a:bodyPr>
          <a:lstStyle/>
          <a:p>
            <a:r>
              <a:rPr lang="en-IN" dirty="0"/>
              <a:t>Evaluation Metrics </a:t>
            </a:r>
            <a:endParaRPr lang="en-US" dirty="0"/>
          </a:p>
        </p:txBody>
      </p:sp>
      <p:sp>
        <p:nvSpPr>
          <p:cNvPr id="9"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Content Placeholder 4">
            <a:extLst>
              <a:ext uri="{FF2B5EF4-FFF2-40B4-BE49-F238E27FC236}">
                <a16:creationId xmlns:a16="http://schemas.microsoft.com/office/drawing/2014/main" id="{2F4D99C7-0FF5-4D09-A776-3E4686B8C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29" y="1290918"/>
            <a:ext cx="3571539" cy="4408488"/>
          </a:xfrm>
          <a:prstGeom prst="rect">
            <a:avLst/>
          </a:prstGeom>
        </p:spPr>
      </p:pic>
      <p:sp>
        <p:nvSpPr>
          <p:cNvPr id="3" name="Content Placeholder 2">
            <a:extLst>
              <a:ext uri="{FF2B5EF4-FFF2-40B4-BE49-F238E27FC236}">
                <a16:creationId xmlns:a16="http://schemas.microsoft.com/office/drawing/2014/main" id="{C43BD620-0197-4F5A-990A-E9D04FE0153B}"/>
              </a:ext>
            </a:extLst>
          </p:cNvPr>
          <p:cNvSpPr>
            <a:spLocks noGrp="1"/>
          </p:cNvSpPr>
          <p:nvPr>
            <p:ph idx="1"/>
          </p:nvPr>
        </p:nvSpPr>
        <p:spPr>
          <a:xfrm>
            <a:off x="5911158" y="2065469"/>
            <a:ext cx="5383652" cy="4111494"/>
          </a:xfrm>
        </p:spPr>
        <p:txBody>
          <a:bodyPr>
            <a:normAutofit/>
          </a:bodyPr>
          <a:lstStyle/>
          <a:p>
            <a:pPr>
              <a:buFont typeface="Wingdings" pitchFamily="2" charset="2"/>
              <a:buChar char="Ø"/>
            </a:pPr>
            <a:r>
              <a:rPr lang="en-US" sz="2000" dirty="0"/>
              <a:t>Precision is a measure of result relevancy. </a:t>
            </a:r>
          </a:p>
          <a:p>
            <a:pPr marL="0" indent="0">
              <a:buNone/>
            </a:pPr>
            <a:r>
              <a:rPr lang="en-US" sz="2000" dirty="0"/>
              <a:t>	</a:t>
            </a:r>
            <a:r>
              <a:rPr lang="en-US" sz="2000" b="1" dirty="0"/>
              <a:t>P = </a:t>
            </a:r>
            <a:r>
              <a:rPr lang="en-US" sz="2000" b="1" dirty="0" err="1"/>
              <a:t>tp</a:t>
            </a:r>
            <a:r>
              <a:rPr lang="en-US" sz="2000" b="1" dirty="0"/>
              <a:t>/(</a:t>
            </a:r>
            <a:r>
              <a:rPr lang="en-US" sz="2000" b="1" dirty="0" err="1"/>
              <a:t>tp</a:t>
            </a:r>
            <a:r>
              <a:rPr lang="en-US" sz="2000" b="1" dirty="0"/>
              <a:t> + </a:t>
            </a:r>
            <a:r>
              <a:rPr lang="en-US" sz="2000" b="1" dirty="0" err="1"/>
              <a:t>fp</a:t>
            </a:r>
            <a:r>
              <a:rPr lang="en-US" sz="2000" b="1" dirty="0"/>
              <a:t>) </a:t>
            </a:r>
          </a:p>
          <a:p>
            <a:pPr>
              <a:buFont typeface="Wingdings" pitchFamily="2" charset="2"/>
              <a:buChar char="Ø"/>
            </a:pPr>
            <a:r>
              <a:rPr lang="en-US" sz="2000" dirty="0"/>
              <a:t>Recall is a measure of how many truly relevant results are returned. </a:t>
            </a:r>
          </a:p>
          <a:p>
            <a:pPr marL="0" indent="0">
              <a:buNone/>
            </a:pPr>
            <a:r>
              <a:rPr lang="en-US" sz="2000" dirty="0"/>
              <a:t>	</a:t>
            </a:r>
            <a:r>
              <a:rPr lang="en-US" sz="2000" b="1" dirty="0"/>
              <a:t>R = </a:t>
            </a:r>
            <a:r>
              <a:rPr lang="en-US" sz="2000" b="1" dirty="0" err="1"/>
              <a:t>tp</a:t>
            </a:r>
            <a:r>
              <a:rPr lang="en-US" sz="2000" b="1" dirty="0"/>
              <a:t>/(</a:t>
            </a:r>
            <a:r>
              <a:rPr lang="en-US" sz="2000" b="1" dirty="0" err="1"/>
              <a:t>tp</a:t>
            </a:r>
            <a:r>
              <a:rPr lang="en-US" sz="2000" b="1" dirty="0"/>
              <a:t> + </a:t>
            </a:r>
            <a:r>
              <a:rPr lang="en-US" sz="2000" b="1" dirty="0" err="1"/>
              <a:t>fn</a:t>
            </a:r>
            <a:r>
              <a:rPr lang="en-US" sz="2000" b="1" dirty="0"/>
              <a:t>)</a:t>
            </a:r>
          </a:p>
          <a:p>
            <a:pPr>
              <a:buFont typeface="Wingdings" pitchFamily="2" charset="2"/>
              <a:buChar char="Ø"/>
            </a:pPr>
            <a:r>
              <a:rPr lang="en-US" sz="2000" dirty="0"/>
              <a:t>F1-score is defined as the harmonic mean of precision and recall.</a:t>
            </a:r>
          </a:p>
          <a:p>
            <a:pPr marL="0" indent="0">
              <a:buNone/>
            </a:pPr>
            <a:r>
              <a:rPr lang="en-US" sz="2000" dirty="0"/>
              <a:t>	</a:t>
            </a:r>
            <a:r>
              <a:rPr lang="en-US" sz="2000" b="1" dirty="0"/>
              <a:t>F1=2 ∗ (P ∗ R)/(P + R)</a:t>
            </a:r>
          </a:p>
          <a:p>
            <a:endParaRPr lang="en-US" sz="2000" dirty="0"/>
          </a:p>
        </p:txBody>
      </p:sp>
    </p:spTree>
    <p:extLst>
      <p:ext uri="{BB962C8B-B14F-4D97-AF65-F5344CB8AC3E}">
        <p14:creationId xmlns:p14="http://schemas.microsoft.com/office/powerpoint/2010/main" val="218799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9E7DB4-8433-4224-8CEA-85BFEB715E74}"/>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sz="4100" kern="1200">
                <a:solidFill>
                  <a:srgbClr val="FFFFFF"/>
                </a:solidFill>
                <a:latin typeface="+mj-lt"/>
                <a:ea typeface="+mj-ea"/>
                <a:cs typeface="+mj-cs"/>
              </a:rPr>
              <a:t>Comparison of metrics of various models</a:t>
            </a:r>
          </a:p>
        </p:txBody>
      </p:sp>
      <p:pic>
        <p:nvPicPr>
          <p:cNvPr id="5" name="Content Placeholder 4">
            <a:extLst>
              <a:ext uri="{FF2B5EF4-FFF2-40B4-BE49-F238E27FC236}">
                <a16:creationId xmlns:a16="http://schemas.microsoft.com/office/drawing/2014/main" id="{3C654CB1-CE72-4DEF-B8D9-AF87C0C330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4525" y="466725"/>
            <a:ext cx="6143625" cy="5848349"/>
          </a:xfrm>
          <a:prstGeom prst="rect">
            <a:avLst/>
          </a:prstGeom>
          <a:ln w="9525">
            <a:noFill/>
          </a:ln>
        </p:spPr>
      </p:pic>
    </p:spTree>
    <p:extLst>
      <p:ext uri="{BB962C8B-B14F-4D97-AF65-F5344CB8AC3E}">
        <p14:creationId xmlns:p14="http://schemas.microsoft.com/office/powerpoint/2010/main" val="127715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8D9929-B312-45E9-9911-F7E5960980D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br>
              <a:rPr lang="en-US" sz="6000" kern="1200">
                <a:solidFill>
                  <a:srgbClr val="FFFFFF"/>
                </a:solidFill>
                <a:latin typeface="+mj-lt"/>
                <a:ea typeface="+mj-ea"/>
                <a:cs typeface="+mj-cs"/>
              </a:rPr>
            </a:br>
            <a:endParaRPr lang="en-US" sz="6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0633B2AD-5D88-4FE0-8883-55866862B5E6}"/>
              </a:ext>
            </a:extLst>
          </p:cNvPr>
          <p:cNvSpPr>
            <a:spLocks noGrp="1"/>
          </p:cNvSpPr>
          <p:nvPr>
            <p:ph idx="1"/>
          </p:nvPr>
        </p:nvSpPr>
        <p:spPr>
          <a:xfrm>
            <a:off x="3808206" y="2725743"/>
            <a:ext cx="4797911" cy="1039434"/>
          </a:xfrm>
        </p:spPr>
        <p:txBody>
          <a:bodyPr vert="horz" lIns="91440" tIns="45720" rIns="91440" bIns="45720" rtlCol="0">
            <a:noAutofit/>
          </a:bodyPr>
          <a:lstStyle/>
          <a:p>
            <a:pPr marL="0" indent="0" algn="ctr">
              <a:buNone/>
            </a:pPr>
            <a:r>
              <a:rPr lang="en-US" sz="4800" kern="1200" dirty="0">
                <a:solidFill>
                  <a:srgbClr val="FFFFFF"/>
                </a:solidFill>
                <a:latin typeface="+mn-lt"/>
                <a:ea typeface="+mn-ea"/>
                <a:cs typeface="+mn-cs"/>
              </a:rPr>
              <a:t>Conclusion and Future Scope</a:t>
            </a:r>
          </a:p>
        </p:txBody>
      </p:sp>
    </p:spTree>
    <p:extLst>
      <p:ext uri="{BB962C8B-B14F-4D97-AF65-F5344CB8AC3E}">
        <p14:creationId xmlns:p14="http://schemas.microsoft.com/office/powerpoint/2010/main" val="122430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0837F2-9DB9-463F-8210-788858657A27}"/>
              </a:ext>
            </a:extLst>
          </p:cNvPr>
          <p:cNvSpPr>
            <a:spLocks noGrp="1"/>
          </p:cNvSpPr>
          <p:nvPr>
            <p:ph type="title"/>
          </p:nvPr>
        </p:nvSpPr>
        <p:spPr>
          <a:xfrm>
            <a:off x="6094105" y="802955"/>
            <a:ext cx="4977976" cy="1454051"/>
          </a:xfrm>
        </p:spPr>
        <p:txBody>
          <a:bodyPr>
            <a:normAutofit/>
          </a:bodyPr>
          <a:lstStyle/>
          <a:p>
            <a:r>
              <a:rPr lang="en-US">
                <a:solidFill>
                  <a:srgbClr val="000000"/>
                </a:solidFill>
              </a:rPr>
              <a:t>Decision Intelligence</a:t>
            </a:r>
            <a:endParaRPr lang="en-US" dirty="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descr="Related image">
            <a:extLst>
              <a:ext uri="{FF2B5EF4-FFF2-40B4-BE49-F238E27FC236}">
                <a16:creationId xmlns:a16="http://schemas.microsoft.com/office/drawing/2014/main" id="{27E54DA3-CEDE-47D1-BB69-90FFE25EAE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5107" y="1400175"/>
            <a:ext cx="3781887" cy="40005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D17859-51E3-47E1-8509-EF358836C995}"/>
              </a:ext>
            </a:extLst>
          </p:cNvPr>
          <p:cNvSpPr>
            <a:spLocks noGrp="1"/>
          </p:cNvSpPr>
          <p:nvPr>
            <p:ph idx="1"/>
          </p:nvPr>
        </p:nvSpPr>
        <p:spPr>
          <a:xfrm>
            <a:off x="6090574" y="2421682"/>
            <a:ext cx="4977578" cy="3639289"/>
          </a:xfrm>
        </p:spPr>
        <p:txBody>
          <a:bodyPr anchor="ctr">
            <a:normAutofit/>
          </a:bodyPr>
          <a:lstStyle/>
          <a:p>
            <a:pPr marL="0" lvl="0" indent="0">
              <a:buSzPct val="125000"/>
              <a:buNone/>
            </a:pPr>
            <a:r>
              <a:rPr lang="en-US" sz="2000" dirty="0">
                <a:solidFill>
                  <a:srgbClr val="000000"/>
                </a:solidFill>
              </a:rPr>
              <a:t>“Decision intelligence is an engineering discipline augmenting data science from social science, decision theory, and managerial science. The application of which provides a framework for best practices in organizational decision-making and processes for applying machine learning at scale.”</a:t>
            </a:r>
          </a:p>
          <a:p>
            <a:pPr marL="0" lvl="0" indent="0">
              <a:buSzPct val="125000"/>
              <a:buNone/>
            </a:pPr>
            <a:r>
              <a:rPr lang="en-US" sz="2000" dirty="0">
                <a:solidFill>
                  <a:srgbClr val="000000"/>
                </a:solidFill>
              </a:rPr>
              <a:t>The basic idea is that decisions base on our understanding of how actions lead to outputs. </a:t>
            </a:r>
            <a:endParaRPr lang="en-IN" sz="2000" dirty="0">
              <a:solidFill>
                <a:srgbClr val="000000"/>
              </a:solidFill>
            </a:endParaRPr>
          </a:p>
        </p:txBody>
      </p:sp>
    </p:spTree>
    <p:extLst>
      <p:ext uri="{BB962C8B-B14F-4D97-AF65-F5344CB8AC3E}">
        <p14:creationId xmlns:p14="http://schemas.microsoft.com/office/powerpoint/2010/main" val="402342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F1B0FB-B747-4D94-A308-75E3DD03FAFF}"/>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Naïve Bayes</a:t>
            </a:r>
          </a:p>
        </p:txBody>
      </p:sp>
      <p:sp>
        <p:nvSpPr>
          <p:cNvPr id="3" name="Subtitle 2">
            <a:extLst>
              <a:ext uri="{FF2B5EF4-FFF2-40B4-BE49-F238E27FC236}">
                <a16:creationId xmlns:a16="http://schemas.microsoft.com/office/drawing/2014/main" id="{9E1FA680-20D9-4C14-BE2D-D334FFC749AC}"/>
              </a:ext>
            </a:extLst>
          </p:cNvPr>
          <p:cNvSpPr>
            <a:spLocks noGrp="1"/>
          </p:cNvSpPr>
          <p:nvPr>
            <p:ph type="subTitle" idx="1"/>
          </p:nvPr>
        </p:nvSpPr>
        <p:spPr>
          <a:xfrm>
            <a:off x="5543550" y="801866"/>
            <a:ext cx="5853108" cy="5230634"/>
          </a:xfrm>
        </p:spPr>
        <p:txBody>
          <a:bodyPr vert="horz" lIns="91440" tIns="45720" rIns="91440" bIns="45720" rtlCol="0" anchor="ctr">
            <a:normAutofit lnSpcReduction="10000"/>
          </a:bodyPr>
          <a:lstStyle/>
          <a:p>
            <a:pPr algn="l"/>
            <a:r>
              <a:rPr lang="en-US" dirty="0">
                <a:solidFill>
                  <a:srgbClr val="000000"/>
                </a:solidFill>
              </a:rPr>
              <a:t>Naive assumption of independence between every pair of features.</a:t>
            </a:r>
          </a:p>
          <a:p>
            <a:pPr indent="-228600" algn="l">
              <a:buFont typeface="Arial" panose="020B0604020202020204" pitchFamily="34" charset="0"/>
              <a:buChar char="•"/>
            </a:pPr>
            <a:endParaRPr lang="en-US" dirty="0">
              <a:solidFill>
                <a:srgbClr val="000000"/>
              </a:solidFill>
            </a:endParaRPr>
          </a:p>
          <a:p>
            <a:pPr algn="l"/>
            <a:r>
              <a:rPr lang="en-US" dirty="0">
                <a:solidFill>
                  <a:srgbClr val="000000"/>
                </a:solidFill>
              </a:rPr>
              <a:t>Family of probabilistic algorithms that take advantage of probability theory and Bayes' Theorem to predict the tag of a text (like a piece of news or a customer review) and natural language processing (NLP) problems.</a:t>
            </a:r>
          </a:p>
          <a:p>
            <a:pPr indent="-228600" algn="l">
              <a:buFont typeface="Arial" panose="020B0604020202020204" pitchFamily="34" charset="0"/>
              <a:buChar char="•"/>
            </a:pPr>
            <a:endParaRPr lang="en-US" dirty="0">
              <a:solidFill>
                <a:srgbClr val="000000"/>
              </a:solidFill>
            </a:endParaRPr>
          </a:p>
          <a:p>
            <a:pPr algn="l"/>
            <a:r>
              <a:rPr lang="en-US" dirty="0">
                <a:solidFill>
                  <a:srgbClr val="000000"/>
                </a:solidFill>
              </a:rPr>
              <a:t>For problems with a small amount of training data, it can achieve better results than other classifiers because it has a low propensity to overfit.</a:t>
            </a:r>
            <a:endParaRPr lang="en-US" b="0" dirty="0">
              <a:solidFill>
                <a:srgbClr val="000000"/>
              </a:solidFill>
              <a:effectLst/>
            </a:endParaRPr>
          </a:p>
          <a:p>
            <a:pPr algn="l"/>
            <a:br>
              <a:rPr lang="en-US" dirty="0">
                <a:solidFill>
                  <a:srgbClr val="000000"/>
                </a:solidFill>
              </a:rPr>
            </a:br>
            <a:endParaRPr lang="en-US" dirty="0">
              <a:solidFill>
                <a:srgbClr val="000000"/>
              </a:solidFill>
            </a:endParaRPr>
          </a:p>
        </p:txBody>
      </p:sp>
    </p:spTree>
    <p:extLst>
      <p:ext uri="{BB962C8B-B14F-4D97-AF65-F5344CB8AC3E}">
        <p14:creationId xmlns:p14="http://schemas.microsoft.com/office/powerpoint/2010/main" val="150455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D811D0-3DD1-493C-9FFD-2673B82A920B}"/>
              </a:ext>
            </a:extLst>
          </p:cNvPr>
          <p:cNvSpPr>
            <a:spLocks noGrp="1"/>
          </p:cNvSpPr>
          <p:nvPr>
            <p:ph type="title"/>
          </p:nvPr>
        </p:nvSpPr>
        <p:spPr>
          <a:xfrm>
            <a:off x="1179226" y="826680"/>
            <a:ext cx="8983949" cy="1325563"/>
          </a:xfrm>
        </p:spPr>
        <p:txBody>
          <a:bodyPr>
            <a:normAutofit/>
          </a:bodyPr>
          <a:lstStyle/>
          <a:p>
            <a:pPr algn="ctr"/>
            <a:r>
              <a:rPr lang="en-US" sz="4000" dirty="0">
                <a:solidFill>
                  <a:srgbClr val="FFFFFF"/>
                </a:solidFill>
              </a:rPr>
              <a:t>Model Experimental Results</a:t>
            </a:r>
          </a:p>
        </p:txBody>
      </p:sp>
      <p:graphicFrame>
        <p:nvGraphicFramePr>
          <p:cNvPr id="12" name="Content Placeholder 2">
            <a:extLst>
              <a:ext uri="{FF2B5EF4-FFF2-40B4-BE49-F238E27FC236}">
                <a16:creationId xmlns:a16="http://schemas.microsoft.com/office/drawing/2014/main" id="{1C7E6323-A721-4896-A501-E7C88312FF27}"/>
              </a:ext>
            </a:extLst>
          </p:cNvPr>
          <p:cNvGraphicFramePr>
            <a:graphicFrameLocks noGrp="1"/>
          </p:cNvGraphicFramePr>
          <p:nvPr>
            <p:ph idx="1"/>
            <p:extLst>
              <p:ext uri="{D42A27DB-BD31-4B8C-83A1-F6EECF244321}">
                <p14:modId xmlns:p14="http://schemas.microsoft.com/office/powerpoint/2010/main" val="230450472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08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837359-812A-43DB-922C-8E60A34A675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Decision Trees</a:t>
            </a:r>
          </a:p>
        </p:txBody>
      </p:sp>
      <p:graphicFrame>
        <p:nvGraphicFramePr>
          <p:cNvPr id="5" name="Content Placeholder 2">
            <a:extLst>
              <a:ext uri="{FF2B5EF4-FFF2-40B4-BE49-F238E27FC236}">
                <a16:creationId xmlns:a16="http://schemas.microsoft.com/office/drawing/2014/main" id="{5E298B63-0406-4D92-897B-537F37CF3178}"/>
              </a:ext>
            </a:extLst>
          </p:cNvPr>
          <p:cNvGraphicFramePr>
            <a:graphicFrameLocks noGrp="1"/>
          </p:cNvGraphicFramePr>
          <p:nvPr>
            <p:ph idx="1"/>
            <p:extLst>
              <p:ext uri="{D42A27DB-BD31-4B8C-83A1-F6EECF244321}">
                <p14:modId xmlns:p14="http://schemas.microsoft.com/office/powerpoint/2010/main" val="69287386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07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721AE3-E4D6-4776-A76D-84585A4EF42E}"/>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Metrics</a:t>
            </a:r>
          </a:p>
        </p:txBody>
      </p:sp>
      <p:sp>
        <p:nvSpPr>
          <p:cNvPr id="3" name="Content Placeholder 2">
            <a:extLst>
              <a:ext uri="{FF2B5EF4-FFF2-40B4-BE49-F238E27FC236}">
                <a16:creationId xmlns:a16="http://schemas.microsoft.com/office/drawing/2014/main" id="{AA70A154-E76B-43F7-BA2B-57CEB178BF08}"/>
              </a:ext>
            </a:extLst>
          </p:cNvPr>
          <p:cNvSpPr>
            <a:spLocks noGrp="1"/>
          </p:cNvSpPr>
          <p:nvPr>
            <p:ph idx="1"/>
          </p:nvPr>
        </p:nvSpPr>
        <p:spPr>
          <a:xfrm>
            <a:off x="131975" y="2638043"/>
            <a:ext cx="3875467" cy="3415623"/>
          </a:xfrm>
        </p:spPr>
        <p:txBody>
          <a:bodyPr>
            <a:normAutofit fontScale="85000" lnSpcReduction="20000"/>
          </a:bodyPr>
          <a:lstStyle/>
          <a:p>
            <a:pPr marL="0" indent="0">
              <a:buNone/>
            </a:pPr>
            <a:r>
              <a:rPr lang="en-US" sz="2000" dirty="0"/>
              <a:t>Entropy</a:t>
            </a:r>
          </a:p>
          <a:p>
            <a:r>
              <a:rPr lang="en-US" sz="2000" dirty="0"/>
              <a:t>Entropy is the measure of uncertainty of a random variable, it characterizes the impurity of an arbitrary collection of examples. </a:t>
            </a:r>
          </a:p>
          <a:p>
            <a:pPr lvl="0"/>
            <a:r>
              <a:rPr lang="en-US" sz="2000" dirty="0"/>
              <a:t>The higher the entropy, the more is the crudeness of data, and hence less is the accuracy of the model.</a:t>
            </a:r>
          </a:p>
          <a:p>
            <a:pPr marL="0" indent="0">
              <a:buNone/>
            </a:pPr>
            <a:r>
              <a:rPr lang="en-US" sz="2000" b="1" dirty="0"/>
              <a:t>Gini Index</a:t>
            </a:r>
            <a:endParaRPr lang="en-US" sz="2000" dirty="0"/>
          </a:p>
          <a:p>
            <a:pPr fontAlgn="base"/>
            <a:r>
              <a:rPr lang="en-US" sz="2000" dirty="0"/>
              <a:t>Gini Index is a metric to measure how often a randomly chosen element would be incorrectly identified.</a:t>
            </a:r>
          </a:p>
          <a:p>
            <a:pPr fontAlgn="base"/>
            <a:r>
              <a:rPr lang="en-US" sz="2000" dirty="0"/>
              <a:t>It means an attribute with lower Gini index should be preferred.</a:t>
            </a:r>
          </a:p>
          <a:p>
            <a:pPr marL="0" indent="0">
              <a:buNone/>
            </a:pPr>
            <a:endParaRPr lang="en-US" sz="2000" dirty="0"/>
          </a:p>
          <a:p>
            <a:pPr marL="0" indent="0" fontAlgn="base">
              <a:buNone/>
            </a:pPr>
            <a:endParaRPr lang="en-US" sz="2000" dirty="0"/>
          </a:p>
          <a:p>
            <a:pPr marL="0" indent="0" fontAlgn="base">
              <a:buNone/>
            </a:pPr>
            <a:endParaRPr lang="en-US" sz="2000" dirty="0"/>
          </a:p>
          <a:p>
            <a:pPr marL="0" indent="0" fontAlgn="base">
              <a:buNone/>
            </a:pPr>
            <a:endParaRPr lang="en-US" sz="2000" dirty="0"/>
          </a:p>
          <a:p>
            <a:endParaRPr lang="en-US" sz="2000" dirty="0"/>
          </a:p>
        </p:txBody>
      </p:sp>
      <p:pic>
        <p:nvPicPr>
          <p:cNvPr id="6" name="Content Placeholder 3" descr="entropy.PNG">
            <a:extLst>
              <a:ext uri="{FF2B5EF4-FFF2-40B4-BE49-F238E27FC236}">
                <a16:creationId xmlns:a16="http://schemas.microsoft.com/office/drawing/2014/main" id="{3F5616EB-948B-4475-932B-5CCB7E1E28F0}"/>
              </a:ext>
            </a:extLst>
          </p:cNvPr>
          <p:cNvPicPr>
            <a:picLocks noChangeAspect="1"/>
          </p:cNvPicPr>
          <p:nvPr/>
        </p:nvPicPr>
        <p:blipFill>
          <a:blip r:embed="rId2"/>
          <a:stretch>
            <a:fillRect/>
          </a:stretch>
        </p:blipFill>
        <p:spPr>
          <a:xfrm>
            <a:off x="5297763" y="1295400"/>
            <a:ext cx="6627537" cy="4953000"/>
          </a:xfrm>
          <a:prstGeom prst="rect">
            <a:avLst/>
          </a:prstGeom>
        </p:spPr>
      </p:pic>
    </p:spTree>
    <p:extLst>
      <p:ext uri="{BB962C8B-B14F-4D97-AF65-F5344CB8AC3E}">
        <p14:creationId xmlns:p14="http://schemas.microsoft.com/office/powerpoint/2010/main" val="3760477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AEEE97-2F05-42DA-9E8C-C8DA5B54B438}"/>
              </a:ext>
            </a:extLst>
          </p:cNvPr>
          <p:cNvSpPr>
            <a:spLocks noGrp="1"/>
          </p:cNvSpPr>
          <p:nvPr>
            <p:ph type="title"/>
          </p:nvPr>
        </p:nvSpPr>
        <p:spPr>
          <a:xfrm>
            <a:off x="1286932" y="1204109"/>
            <a:ext cx="10023398" cy="857894"/>
          </a:xfrm>
        </p:spPr>
        <p:txBody>
          <a:bodyPr>
            <a:normAutofit/>
          </a:bodyPr>
          <a:lstStyle/>
          <a:p>
            <a:pPr algn="ctr"/>
            <a:r>
              <a:rPr lang="en-US" sz="4000" dirty="0">
                <a:solidFill>
                  <a:srgbClr val="FFFFFF"/>
                </a:solidFill>
              </a:rPr>
              <a:t>Insights</a:t>
            </a:r>
          </a:p>
        </p:txBody>
      </p:sp>
      <p:graphicFrame>
        <p:nvGraphicFramePr>
          <p:cNvPr id="5" name="Content Placeholder 2">
            <a:extLst>
              <a:ext uri="{FF2B5EF4-FFF2-40B4-BE49-F238E27FC236}">
                <a16:creationId xmlns:a16="http://schemas.microsoft.com/office/drawing/2014/main" id="{FD771AD0-6A8F-43E5-807D-B33B792BD364}"/>
              </a:ext>
            </a:extLst>
          </p:cNvPr>
          <p:cNvGraphicFramePr>
            <a:graphicFrameLocks noGrp="1"/>
          </p:cNvGraphicFramePr>
          <p:nvPr>
            <p:ph idx="1"/>
            <p:extLst>
              <p:ext uri="{D42A27DB-BD31-4B8C-83A1-F6EECF244321}">
                <p14:modId xmlns:p14="http://schemas.microsoft.com/office/powerpoint/2010/main" val="3868447014"/>
              </p:ext>
            </p:extLst>
          </p:nvPr>
        </p:nvGraphicFramePr>
        <p:xfrm>
          <a:off x="955991" y="2122763"/>
          <a:ext cx="10066337" cy="4705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77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1071E5-2B1D-44A2-BCD5-D3BD2E6E9B76}"/>
              </a:ext>
            </a:extLst>
          </p:cNvPr>
          <p:cNvSpPr>
            <a:spLocks noGrp="1"/>
          </p:cNvSpPr>
          <p:nvPr>
            <p:ph type="title"/>
          </p:nvPr>
        </p:nvSpPr>
        <p:spPr>
          <a:xfrm>
            <a:off x="6094105" y="802956"/>
            <a:ext cx="4977976" cy="821698"/>
          </a:xfrm>
        </p:spPr>
        <p:txBody>
          <a:bodyPr>
            <a:normAutofit/>
          </a:bodyPr>
          <a:lstStyle/>
          <a:p>
            <a:r>
              <a:rPr lang="en-US" dirty="0">
                <a:solidFill>
                  <a:srgbClr val="000000"/>
                </a:solidFill>
              </a:rPr>
              <a:t>Random Forests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eciduous tree">
            <a:extLst>
              <a:ext uri="{FF2B5EF4-FFF2-40B4-BE49-F238E27FC236}">
                <a16:creationId xmlns:a16="http://schemas.microsoft.com/office/drawing/2014/main" id="{972DC9A4-555E-4D92-B2C7-3B9674F99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F215BB0-4E27-4C1D-B8DE-0BEE984846B9}"/>
              </a:ext>
            </a:extLst>
          </p:cNvPr>
          <p:cNvSpPr>
            <a:spLocks noGrp="1"/>
          </p:cNvSpPr>
          <p:nvPr>
            <p:ph idx="1"/>
          </p:nvPr>
        </p:nvSpPr>
        <p:spPr>
          <a:xfrm>
            <a:off x="5800210" y="1995554"/>
            <a:ext cx="5941535" cy="4144027"/>
          </a:xfrm>
        </p:spPr>
        <p:txBody>
          <a:bodyPr anchor="ctr">
            <a:normAutofit fontScale="92500" lnSpcReduction="10000"/>
          </a:bodyPr>
          <a:lstStyle/>
          <a:p>
            <a:r>
              <a:rPr lang="en-US" sz="2400" dirty="0">
                <a:solidFill>
                  <a:srgbClr val="000000"/>
                </a:solidFill>
              </a:rPr>
              <a:t>Random forests are </a:t>
            </a:r>
            <a:r>
              <a:rPr lang="en-US" sz="2400" b="1" dirty="0">
                <a:solidFill>
                  <a:srgbClr val="000000"/>
                </a:solidFill>
              </a:rPr>
              <a:t>bagged decision tree</a:t>
            </a:r>
            <a:r>
              <a:rPr lang="en-US" sz="2400" dirty="0">
                <a:solidFill>
                  <a:srgbClr val="000000"/>
                </a:solidFill>
              </a:rPr>
              <a:t> models that split on a </a:t>
            </a:r>
            <a:r>
              <a:rPr lang="en-US" sz="2400" b="1" dirty="0">
                <a:solidFill>
                  <a:srgbClr val="000000"/>
                </a:solidFill>
              </a:rPr>
              <a:t>subset of features</a:t>
            </a:r>
            <a:r>
              <a:rPr lang="en-US" sz="2400" dirty="0">
                <a:solidFill>
                  <a:srgbClr val="000000"/>
                </a:solidFill>
              </a:rPr>
              <a:t> on each split. </a:t>
            </a:r>
          </a:p>
          <a:p>
            <a:r>
              <a:rPr lang="en-US" sz="2400" dirty="0">
                <a:solidFill>
                  <a:srgbClr val="000000"/>
                </a:solidFill>
              </a:rPr>
              <a:t>Random forests is an ensemble method where several decision tree algorithms are built with different subsets of the training data and then find the most repeated or common answer to an instance.</a:t>
            </a:r>
          </a:p>
          <a:p>
            <a:r>
              <a:rPr lang="en-US" sz="2400" dirty="0">
                <a:solidFill>
                  <a:srgbClr val="000000"/>
                </a:solidFill>
              </a:rPr>
              <a:t>The algorithm also utilizes bootstrap aggregating, also known as bagging, to reduce overfitting and improve generalization accuracy</a:t>
            </a:r>
          </a:p>
          <a:p>
            <a:pPr marL="0" indent="0">
              <a:buNone/>
            </a:pPr>
            <a:br>
              <a:rPr lang="en-US" sz="1400" dirty="0">
                <a:solidFill>
                  <a:srgbClr val="000000"/>
                </a:solidFill>
              </a:rPr>
            </a:br>
            <a:endParaRPr lang="en-US" sz="1400" dirty="0">
              <a:solidFill>
                <a:srgbClr val="000000"/>
              </a:solidFill>
            </a:endParaRPr>
          </a:p>
        </p:txBody>
      </p:sp>
    </p:spTree>
    <p:extLst>
      <p:ext uri="{BB962C8B-B14F-4D97-AF65-F5344CB8AC3E}">
        <p14:creationId xmlns:p14="http://schemas.microsoft.com/office/powerpoint/2010/main" val="324817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716</Words>
  <Application>Microsoft Office PowerPoint</Application>
  <PresentationFormat>Widescreen</PresentationFormat>
  <Paragraphs>109</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Conflict Resolution through  Machine Learning</vt:lpstr>
      <vt:lpstr>Content</vt:lpstr>
      <vt:lpstr>Decision Intelligence</vt:lpstr>
      <vt:lpstr>Naïve Bayes</vt:lpstr>
      <vt:lpstr>Model Experimental Results</vt:lpstr>
      <vt:lpstr>Decision Trees</vt:lpstr>
      <vt:lpstr>Metrics</vt:lpstr>
      <vt:lpstr>Insights</vt:lpstr>
      <vt:lpstr>Random Forests</vt:lpstr>
      <vt:lpstr>Better classification Model</vt:lpstr>
      <vt:lpstr>PowerPoint Presentation</vt:lpstr>
      <vt:lpstr>Insights of Random Forests</vt:lpstr>
      <vt:lpstr>Perceptron Rule</vt:lpstr>
      <vt:lpstr>Perceptron</vt:lpstr>
      <vt:lpstr>Applications</vt:lpstr>
      <vt:lpstr>Observations from the models evaluated</vt:lpstr>
      <vt:lpstr>Comparisonof Models</vt:lpstr>
      <vt:lpstr>Comparison of Models</vt:lpstr>
      <vt:lpstr>Comparison of models </vt:lpstr>
      <vt:lpstr>Evaluation Metrics </vt:lpstr>
      <vt:lpstr>Comparison of metrics of various models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Resolution through  Machine Learning</dc:title>
  <dc:creator>Sneha Gavini</dc:creator>
  <cp:lastModifiedBy>Sneha Gavini</cp:lastModifiedBy>
  <cp:revision>3</cp:revision>
  <dcterms:created xsi:type="dcterms:W3CDTF">2019-12-03T21:41:14Z</dcterms:created>
  <dcterms:modified xsi:type="dcterms:W3CDTF">2019-12-03T21:54:56Z</dcterms:modified>
</cp:coreProperties>
</file>