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1" r:id="rId8"/>
    <p:sldId id="263" r:id="rId9"/>
    <p:sldId id="26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BE0-1BA5-42B9-813A-A7B81CE03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1D28-E689-4C8B-90B5-1CFCCA28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Reach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0859-2B28-49B6-9FA4-7900F0DC4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Sumanth Reddy &amp; Manisha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0586-FFC7-4565-878B-C8D7EB23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51CB-CCF7-4BB2-B9FF-23A3ED3A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Sessions</a:t>
            </a:r>
          </a:p>
          <a:p>
            <a:r>
              <a:rPr lang="en-US" dirty="0"/>
              <a:t>CSS Validator</a:t>
            </a:r>
          </a:p>
          <a:p>
            <a:r>
              <a:rPr lang="en-US" dirty="0"/>
              <a:t>Safari 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272690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880" y="1116345"/>
            <a:ext cx="4827906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600" dirty="0"/>
              <a:t>Reach milestone game involves pure luck. </a:t>
            </a:r>
          </a:p>
          <a:p>
            <a:pPr>
              <a:buNone/>
            </a:pPr>
            <a:r>
              <a:rPr lang="en-US" sz="2800" dirty="0"/>
              <a:t>It is played between two players on a gameboard having numbered,</a:t>
            </a:r>
          </a:p>
          <a:p>
            <a:pPr>
              <a:buNone/>
            </a:pPr>
            <a:r>
              <a:rPr lang="en-US" sz="2800" dirty="0"/>
              <a:t>gridded squares. A number of random “danger zones” are pictured on</a:t>
            </a:r>
          </a:p>
          <a:p>
            <a:pPr>
              <a:buNone/>
            </a:pPr>
            <a:r>
              <a:rPr lang="en-US" sz="2800" dirty="0"/>
              <a:t>the board, each connecting two specific board squares. The objective of</a:t>
            </a:r>
          </a:p>
          <a:p>
            <a:pPr>
              <a:buNone/>
            </a:pPr>
            <a:r>
              <a:rPr lang="en-US" sz="2800" dirty="0"/>
              <a:t>the game is to navigate from the start (bottom square) to the finish (top</a:t>
            </a:r>
          </a:p>
          <a:p>
            <a:pPr>
              <a:buNone/>
            </a:pPr>
            <a:r>
              <a:rPr lang="en-US" sz="2800" dirty="0"/>
              <a:t>square) with the help of die rolls and the resulted number helps or hinder</a:t>
            </a:r>
          </a:p>
          <a:p>
            <a:pPr>
              <a:buNone/>
            </a:pPr>
            <a:r>
              <a:rPr lang="en-US" sz="2800" dirty="0"/>
              <a:t>by crossing the Danger zones, of one’s game piece.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0E5-A586-4FA0-B725-2D099D2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81112-8836-415B-92FF-8253C37A6A56}"/>
              </a:ext>
            </a:extLst>
          </p:cNvPr>
          <p:cNvSpPr/>
          <p:nvPr/>
        </p:nvSpPr>
        <p:spPr>
          <a:xfrm>
            <a:off x="563685" y="2276903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15581-65D3-41CE-87AD-142DBFDA4FC0}"/>
              </a:ext>
            </a:extLst>
          </p:cNvPr>
          <p:cNvSpPr/>
          <p:nvPr/>
        </p:nvSpPr>
        <p:spPr>
          <a:xfrm>
            <a:off x="6096000" y="2438400"/>
            <a:ext cx="2650435" cy="203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resulted number decides to move forward or reduced by few board positions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6EB18-3AC2-4290-8173-41B1D2294C29}"/>
              </a:ext>
            </a:extLst>
          </p:cNvPr>
          <p:cNvSpPr/>
          <p:nvPr/>
        </p:nvSpPr>
        <p:spPr>
          <a:xfrm>
            <a:off x="9521379" y="3017796"/>
            <a:ext cx="1709531" cy="935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 Reached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53641F-CD37-4912-A4E3-38841CC16D7A}"/>
              </a:ext>
            </a:extLst>
          </p:cNvPr>
          <p:cNvSpPr/>
          <p:nvPr/>
        </p:nvSpPr>
        <p:spPr>
          <a:xfrm>
            <a:off x="3551583" y="2796210"/>
            <a:ext cx="1769473" cy="132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user gets a turn to Roll Dice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B7091-F28B-45F5-AC6C-4F4AC8AF9BA6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2273216" y="2687721"/>
            <a:ext cx="1278367" cy="77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4B86C-C2D2-4D17-AD6C-429AD47497B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168348" y="3455636"/>
            <a:ext cx="927652" cy="5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3F46E-2D6F-4024-A587-57A52FBC409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5531" y="3485513"/>
            <a:ext cx="1715848" cy="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8857E-C790-4FD9-806B-DAB0D958C826}"/>
              </a:ext>
            </a:extLst>
          </p:cNvPr>
          <p:cNvSpPr/>
          <p:nvPr/>
        </p:nvSpPr>
        <p:spPr>
          <a:xfrm>
            <a:off x="586483" y="4062054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BB46-4DD3-4A04-B6CA-EA5E9593299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96014" y="3684104"/>
            <a:ext cx="1315511" cy="7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PAGE – UI </a:t>
            </a:r>
          </a:p>
        </p:txBody>
      </p:sp>
      <p:pic>
        <p:nvPicPr>
          <p:cNvPr id="167" name="Content Placeholder 5">
            <a:extLst>
              <a:ext uri="{FF2B5EF4-FFF2-40B4-BE49-F238E27FC236}">
                <a16:creationId xmlns:a16="http://schemas.microsoft.com/office/drawing/2014/main" id="{08194B7F-4A25-4111-ABCB-B9A8562E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70" y="973875"/>
            <a:ext cx="3599926" cy="2348951"/>
          </a:xfrm>
          <a:prstGeom prst="rect">
            <a:avLst/>
          </a:prstGeom>
        </p:spPr>
      </p:pic>
      <p:pic>
        <p:nvPicPr>
          <p:cNvPr id="227" name="Content Placeholder 14">
            <a:extLst>
              <a:ext uri="{FF2B5EF4-FFF2-40B4-BE49-F238E27FC236}">
                <a16:creationId xmlns:a16="http://schemas.microsoft.com/office/drawing/2014/main" id="{1431533F-85D2-4FE1-BF73-A8B8BF9F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121" y="991874"/>
            <a:ext cx="3599926" cy="23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PHP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5C261-684C-4217-A4CB-1CA98817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64"/>
          <a:stretch/>
        </p:blipFill>
        <p:spPr>
          <a:xfrm>
            <a:off x="4803904" y="2017493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Image hover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0BE-BD19-4BD7-876D-474EE8DC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03" y="1190569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67162"/>
            <a:ext cx="3530157" cy="486593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INBOX  UI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65" y="2026142"/>
            <a:ext cx="4027136" cy="3087162"/>
          </a:xfrm>
        </p:spPr>
      </p:pic>
      <p:pic>
        <p:nvPicPr>
          <p:cNvPr id="101" name="Content Placeholder 10">
            <a:extLst>
              <a:ext uri="{FF2B5EF4-FFF2-40B4-BE49-F238E27FC236}">
                <a16:creationId xmlns:a16="http://schemas.microsoft.com/office/drawing/2014/main" id="{72633DE8-571C-4E6B-877A-34D3C822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0069"/>
            <a:ext cx="55503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INBOX VIEW – ON checked HOVER CHANGE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1C017-4300-49DB-BFB4-770A17F5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1" y="1489373"/>
            <a:ext cx="108585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BA31-B575-4CC9-A39E-7D1A58C5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2" y="4377253"/>
            <a:ext cx="11264933" cy="1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26A-EF76-44CD-9D4A-DB70FF6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7991-6356-4A3C-AED5-CDE53601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65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Reach Milestone</vt:lpstr>
      <vt:lpstr>Description</vt:lpstr>
      <vt:lpstr>UML Diagram</vt:lpstr>
      <vt:lpstr>Home PAGE – UI </vt:lpstr>
      <vt:lpstr>PHP code</vt:lpstr>
      <vt:lpstr>Image hover code</vt:lpstr>
      <vt:lpstr>INBOX  UI</vt:lpstr>
      <vt:lpstr>INBOX VIEW – ON checked HOVER CHANGE code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 Milestone</dc:title>
  <dc:creator>Manisha Achhe</dc:creator>
  <cp:lastModifiedBy>Naveen Kumar Vadlakonda</cp:lastModifiedBy>
  <cp:revision>7</cp:revision>
  <dcterms:created xsi:type="dcterms:W3CDTF">2019-03-11T13:34:29Z</dcterms:created>
  <dcterms:modified xsi:type="dcterms:W3CDTF">2019-10-30T05:42:29Z</dcterms:modified>
</cp:coreProperties>
</file>