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0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1F86-CD34-1040-805D-953B585B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b="1"/>
              <a:t>Multi MAILBOX</a:t>
            </a:r>
            <a:br>
              <a:rPr lang="en-US" b="1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3A46F-6A11-0D4D-AD5E-A70666C4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SNEHA &amp; NAVEEN KUMAR</a:t>
            </a:r>
          </a:p>
        </p:txBody>
      </p:sp>
    </p:spTree>
    <p:extLst>
      <p:ext uri="{BB962C8B-B14F-4D97-AF65-F5344CB8AC3E}">
        <p14:creationId xmlns:p14="http://schemas.microsoft.com/office/powerpoint/2010/main" val="28486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/>
              <a:t>Problem Statement:</a:t>
            </a:r>
          </a:p>
          <a:p>
            <a:pPr>
              <a:buNone/>
            </a:pPr>
            <a:r>
              <a:rPr lang="en-US"/>
              <a:t>Checking emails regularly during the day in different tabs can be a time consuming way to</a:t>
            </a:r>
          </a:p>
          <a:p>
            <a:pPr>
              <a:buNone/>
            </a:pPr>
            <a:r>
              <a:rPr lang="en-US"/>
              <a:t>keep inbox at manageable levels. So, the effective approach is to easily access multiple Inbox</a:t>
            </a:r>
          </a:p>
          <a:p>
            <a:pPr>
              <a:buNone/>
            </a:pPr>
            <a:r>
              <a:rPr lang="en-US"/>
              <a:t>concurrently.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Solution:</a:t>
            </a:r>
          </a:p>
          <a:p>
            <a:pPr>
              <a:buNone/>
            </a:pPr>
            <a:r>
              <a:rPr lang="en-US"/>
              <a:t>This Project deals with managing of multiple Email Inbox view in a very creative and user</a:t>
            </a:r>
          </a:p>
          <a:p>
            <a:pPr>
              <a:buNone/>
            </a:pPr>
            <a:r>
              <a:rPr lang="en-US"/>
              <a:t>Friendly manner.</a:t>
            </a:r>
            <a:r>
              <a:rPr lang="en-US" sz="2600"/>
              <a:t>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</a:t>
            </a:r>
            <a:r>
              <a:rPr lang="en-US" sz="3600"/>
              <a:t>PAGE –UI </a:t>
            </a:r>
            <a:endParaRPr lang="en-US" sz="3600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26" name="Rectangle 211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Content Placeholder 5">
            <a:extLst>
              <a:ext uri="{FF2B5EF4-FFF2-40B4-BE49-F238E27FC236}">
                <a16:creationId xmlns:a16="http://schemas.microsoft.com/office/drawing/2014/main" id="{08194B7F-4A25-4111-ABCB-B9A8562E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70" y="973875"/>
            <a:ext cx="3599926" cy="2348951"/>
          </a:xfrm>
          <a:prstGeom prst="rect">
            <a:avLst/>
          </a:prstGeom>
        </p:spPr>
      </p:pic>
      <p:pic>
        <p:nvPicPr>
          <p:cNvPr id="227" name="Content Placeholder 14">
            <a:extLst>
              <a:ext uri="{FF2B5EF4-FFF2-40B4-BE49-F238E27FC236}">
                <a16:creationId xmlns:a16="http://schemas.microsoft.com/office/drawing/2014/main" id="{1431533F-85D2-4FE1-BF73-A8B8BF9F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2121" y="991874"/>
            <a:ext cx="3599926" cy="2312952"/>
          </a:xfrm>
          <a:prstGeom prst="rect">
            <a:avLst/>
          </a:prstGeom>
        </p:spPr>
      </p:pic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9" name="Picture 218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HTML code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95C261-684C-4217-A4CB-1CA98817B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76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Image hover code</a:t>
            </a: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0BE-BD19-4BD7-876D-474EE8D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03" y="1190569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8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67162"/>
            <a:ext cx="3530157" cy="486593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INBOX  UI</a:t>
            </a:r>
          </a:p>
        </p:txBody>
      </p:sp>
      <p:sp>
        <p:nvSpPr>
          <p:cNvPr id="97" name="Rectangle 8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65" y="2026142"/>
            <a:ext cx="4027136" cy="3087162"/>
          </a:xfrm>
        </p:spPr>
      </p:pic>
      <p:grpSp>
        <p:nvGrpSpPr>
          <p:cNvPr id="99" name="Group 8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8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Content Placeholder 10">
            <a:extLst>
              <a:ext uri="{FF2B5EF4-FFF2-40B4-BE49-F238E27FC236}">
                <a16:creationId xmlns:a16="http://schemas.microsoft.com/office/drawing/2014/main" id="{72633DE8-571C-4E6B-877A-34D3C822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8"/>
          </a:xfrm>
          <a:prstGeom prst="rect">
            <a:avLst/>
          </a:prstGeom>
        </p:spPr>
      </p:pic>
      <p:pic>
        <p:nvPicPr>
          <p:cNvPr id="102" name="Picture 9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0069"/>
            <a:ext cx="55503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INBOX VIEW – ON checked HOVER CHANGE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61C017-4300-49DB-BFB4-770A17F5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1" y="1489373"/>
            <a:ext cx="108585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BA31-B575-4CC9-A39E-7D1A58C5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82" y="4377253"/>
            <a:ext cx="11264933" cy="1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5880" y="1116345"/>
            <a:ext cx="4827906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Multi MAILBOX </vt:lpstr>
      <vt:lpstr>Description</vt:lpstr>
      <vt:lpstr>Home PAGE –UI </vt:lpstr>
      <vt:lpstr>HTML code</vt:lpstr>
      <vt:lpstr>Image hover code</vt:lpstr>
      <vt:lpstr>INBOX  UI</vt:lpstr>
      <vt:lpstr>INBOX VIEW – ON checked HOVER CHANGE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MAILBOX </dc:title>
  <dc:creator>Sumanth Reddy Chinna Pullaiah</dc:creator>
  <cp:lastModifiedBy>Naveen Kumar Vadlakonda</cp:lastModifiedBy>
  <cp:revision>2</cp:revision>
  <dcterms:created xsi:type="dcterms:W3CDTF">2019-02-13T18:56:20Z</dcterms:created>
  <dcterms:modified xsi:type="dcterms:W3CDTF">2019-09-30T01:33:54Z</dcterms:modified>
</cp:coreProperties>
</file>