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709071"/>
            <a:ext cx="8654603" cy="2025801"/>
          </a:xfrm>
        </p:spPr>
        <p:txBody>
          <a:bodyPr/>
          <a:lstStyle/>
          <a:p>
            <a:r>
              <a:rPr lang="en-US" sz="7200" dirty="0" smtClean="0"/>
              <a:t>    Tourism Website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303" y="4952354"/>
            <a:ext cx="8538454" cy="1654508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Chappidi</a:t>
            </a:r>
            <a:r>
              <a:rPr lang="en-US" dirty="0" smtClean="0"/>
              <a:t> Deva Charan Kumar Reddy(11705783)</a:t>
            </a:r>
          </a:p>
          <a:p>
            <a:pPr algn="l"/>
            <a:r>
              <a:rPr lang="en-US" dirty="0" err="1" smtClean="0"/>
              <a:t>Kopparapu</a:t>
            </a:r>
            <a:r>
              <a:rPr lang="en-US" dirty="0" smtClean="0"/>
              <a:t> </a:t>
            </a:r>
            <a:r>
              <a:rPr lang="en-US" dirty="0" err="1" smtClean="0"/>
              <a:t>Venkata</a:t>
            </a:r>
            <a:r>
              <a:rPr lang="en-US" dirty="0" smtClean="0"/>
              <a:t> Sai </a:t>
            </a:r>
            <a:r>
              <a:rPr lang="en-US" dirty="0" err="1" smtClean="0"/>
              <a:t>Manoj</a:t>
            </a:r>
            <a:r>
              <a:rPr lang="en-US" dirty="0" smtClean="0"/>
              <a:t>(11705320)</a:t>
            </a:r>
          </a:p>
          <a:p>
            <a:pPr algn="l"/>
            <a:r>
              <a:rPr lang="en-US" dirty="0" err="1" smtClean="0"/>
              <a:t>Valeti</a:t>
            </a:r>
            <a:r>
              <a:rPr lang="en-US" dirty="0" smtClean="0"/>
              <a:t> Naveen(11711063)</a:t>
            </a:r>
          </a:p>
          <a:p>
            <a:pPr algn="l"/>
            <a:r>
              <a:rPr lang="en-US" dirty="0" err="1" smtClean="0"/>
              <a:t>Ummadisetty</a:t>
            </a:r>
            <a:r>
              <a:rPr lang="en-US" dirty="0" smtClean="0"/>
              <a:t> </a:t>
            </a:r>
            <a:r>
              <a:rPr lang="en-US" dirty="0" err="1" smtClean="0"/>
              <a:t>Sudheer</a:t>
            </a:r>
            <a:r>
              <a:rPr lang="en-US" dirty="0" smtClean="0"/>
              <a:t> Jaya </a:t>
            </a:r>
            <a:r>
              <a:rPr lang="en-US" dirty="0" err="1" smtClean="0"/>
              <a:t>Venkat</a:t>
            </a:r>
            <a:r>
              <a:rPr lang="en-US" dirty="0" smtClean="0"/>
              <a:t>(11705334)</a:t>
            </a:r>
          </a:p>
        </p:txBody>
      </p:sp>
    </p:spTree>
    <p:extLst>
      <p:ext uri="{BB962C8B-B14F-4D97-AF65-F5344CB8AC3E}">
        <p14:creationId xmlns:p14="http://schemas.microsoft.com/office/powerpoint/2010/main" val="46378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 present days people are attracting towards online sites to refer places around them rather than referring to Books.</a:t>
            </a:r>
          </a:p>
          <a:p>
            <a:endParaRPr lang="en-US" sz="3200" dirty="0" smtClean="0"/>
          </a:p>
          <a:p>
            <a:r>
              <a:rPr lang="en-US" sz="3200" dirty="0" smtClean="0"/>
              <a:t>IT industry play a vital role in automating user interests by providing websites which can help them in finding best places around them.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387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Homepage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 page plays a vital role for a website.</a:t>
            </a:r>
          </a:p>
          <a:p>
            <a:r>
              <a:rPr lang="en-US" sz="3200" dirty="0" smtClean="0"/>
              <a:t>It contains all the directories for the complete website.</a:t>
            </a:r>
          </a:p>
          <a:p>
            <a:r>
              <a:rPr lang="en-US" sz="3200" dirty="0" smtClean="0"/>
              <a:t>It contains further pages such as places, about, contact, Login buttons which navigate users to respective pages.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154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Login Page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Login page helps users in logging to their account after providing the respective credentials.</a:t>
            </a:r>
          </a:p>
          <a:p>
            <a:r>
              <a:rPr lang="en-US" sz="3200" dirty="0" smtClean="0"/>
              <a:t>If a user is new to the website then he can register with his details and after registering he can login.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234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Places Page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this page user can view the places which are uploaded by the user.</a:t>
            </a:r>
          </a:p>
          <a:p>
            <a:r>
              <a:rPr lang="en-US" sz="3200" dirty="0" smtClean="0"/>
              <a:t>If user likes any place, he can add that place to the </a:t>
            </a:r>
            <a:r>
              <a:rPr lang="en-US" sz="3200" dirty="0" err="1" smtClean="0"/>
              <a:t>wishlist</a:t>
            </a:r>
            <a:r>
              <a:rPr lang="en-US" sz="3200" dirty="0" smtClean="0"/>
              <a:t> by clicking a button.</a:t>
            </a:r>
          </a:p>
          <a:p>
            <a:r>
              <a:rPr lang="en-US" sz="3200" dirty="0" smtClean="0"/>
              <a:t>Admin has control over all the </a:t>
            </a:r>
            <a:r>
              <a:rPr lang="en-US" sz="3200" dirty="0" err="1" smtClean="0"/>
              <a:t>palces</a:t>
            </a:r>
            <a:r>
              <a:rPr lang="en-US" sz="3200" dirty="0" smtClean="0"/>
              <a:t> uploaded by the user.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6035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About/Contact Page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These pages are quite common for every website.</a:t>
            </a:r>
          </a:p>
          <a:p>
            <a:r>
              <a:rPr lang="en-US" sz="3200" dirty="0" smtClean="0"/>
              <a:t>About page tells us about the team which created the website for the users.</a:t>
            </a:r>
          </a:p>
          <a:p>
            <a:r>
              <a:rPr lang="en-US" sz="3200" dirty="0" smtClean="0"/>
              <a:t>Contact page gives information to the user incase if user feels inconvenient, he/she can contact the creators with details.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87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Dashboard Page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this page user has 3 options which are </a:t>
            </a:r>
            <a:r>
              <a:rPr lang="en-US" sz="3200" dirty="0" err="1" smtClean="0"/>
              <a:t>accesing</a:t>
            </a:r>
            <a:r>
              <a:rPr lang="en-US" sz="3200" dirty="0" smtClean="0"/>
              <a:t> his account, creating a package and updating the package.</a:t>
            </a:r>
          </a:p>
          <a:p>
            <a:r>
              <a:rPr lang="en-US" sz="3200" dirty="0" smtClean="0"/>
              <a:t>User can update his details by clicking on account button.</a:t>
            </a:r>
          </a:p>
          <a:p>
            <a:r>
              <a:rPr lang="en-US" sz="3200" dirty="0" smtClean="0"/>
              <a:t>User can post his package to the website by clicking Add package button.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150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Wishlist Page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User can find his places which he added to the </a:t>
            </a:r>
            <a:r>
              <a:rPr lang="en-US" sz="3200" dirty="0" err="1" smtClean="0"/>
              <a:t>wishlist</a:t>
            </a:r>
            <a:r>
              <a:rPr lang="en-US" sz="3200" dirty="0" smtClean="0"/>
              <a:t> in this page.</a:t>
            </a:r>
          </a:p>
          <a:p>
            <a:r>
              <a:rPr lang="en-US" sz="3200" dirty="0" smtClean="0"/>
              <a:t>When user visits places page, if he/she likes any particular page then he can add that page to the </a:t>
            </a:r>
            <a:r>
              <a:rPr lang="en-US" sz="3200" dirty="0" err="1" smtClean="0"/>
              <a:t>wishlist</a:t>
            </a:r>
            <a:endParaRPr lang="en-US" sz="3200" dirty="0"/>
          </a:p>
          <a:p>
            <a:r>
              <a:rPr lang="en-US" sz="3200" dirty="0" smtClean="0"/>
              <a:t>User can access the liked places through </a:t>
            </a:r>
            <a:r>
              <a:rPr lang="en-US" sz="3200" dirty="0" err="1" smtClean="0"/>
              <a:t>wishlist</a:t>
            </a:r>
            <a:r>
              <a:rPr lang="en-US" sz="3200" dirty="0" smtClean="0"/>
              <a:t> page.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87415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339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   Tourism Website</vt:lpstr>
      <vt:lpstr>Introduction</vt:lpstr>
      <vt:lpstr>Homepage</vt:lpstr>
      <vt:lpstr>Login Page</vt:lpstr>
      <vt:lpstr>Places Page</vt:lpstr>
      <vt:lpstr>About/Contact Page</vt:lpstr>
      <vt:lpstr>Dashboard Page</vt:lpstr>
      <vt:lpstr>Wishlist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Website</dc:title>
  <dc:creator>Charan Kumar Reddy</dc:creator>
  <cp:lastModifiedBy>Charan Kumar Reddy</cp:lastModifiedBy>
  <cp:revision>4</cp:revision>
  <dcterms:created xsi:type="dcterms:W3CDTF">2021-05-26T16:37:11Z</dcterms:created>
  <dcterms:modified xsi:type="dcterms:W3CDTF">2021-05-26T17:16:50Z</dcterms:modified>
</cp:coreProperties>
</file>