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E3C9-EBF9-EF07-D54F-64233E1DF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CADCF-EBE6-CEBB-AA7D-DC93D8C0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825B-B915-E0F3-A9F0-4FF24A3E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FB08-90FA-185D-D862-49DB563D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D952-F885-F445-8AD0-FB21610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6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8611-F5EA-AE94-1030-776307B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7BC0A-6173-5B89-5A15-FF746944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CB42-BB99-8E2E-BF71-7EBBAC1A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E55E-EBF6-D3C9-F027-EEDC055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337F-6E65-F640-7A06-6079774C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E07D8-A4E6-BFE0-F10F-2D7DB88B9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0B4-6703-22E2-1EA3-64CD568C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3DB5-8630-F8B4-AE4D-DB4AD6BD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551B-F6E7-D386-D41A-F7AFA6F2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EDF4-A729-11D8-2834-51E6BFF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2907-825C-056F-D1D7-624CBDDA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2B81-0645-30C0-CBD4-3FA88D70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D98F-0FA8-B433-D6E8-E8949CCA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AB6-021B-3E86-8952-8B267364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0EFE-0B3A-A8C8-96A8-D507664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15AF-A3B1-4EEE-D423-3AAB743B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1D2E-7850-C6B2-0BCC-429DFFF0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14B8-0170-E45D-5E0C-0D2EB7A5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2486-7B73-0DBA-8A77-14BED3BF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AB7C-3F3D-23E3-5DC7-5F6C139A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7E7E-FA73-EA9C-4E9B-7EE89699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C20F-C8CA-C655-10CB-18CD00030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3A377-57E2-5FC8-D710-D90B9866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5EC7-DE50-3E14-D80E-BDAF492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2C69-A7C1-68F6-6D22-D3C97987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91B6-D8C6-4F45-F718-4931D6F9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D71-CC12-76A8-2556-50C81B40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39B9-27E6-A548-7B68-E6360EA2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1BB05-B84B-C899-E10D-99DCC96E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F7378-D643-9689-CC7F-41797057F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EC4A3-DBC8-787B-2506-2EEF2769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1E780-D3D1-7E06-1B80-5F6F90FD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72D32-C402-BC77-9786-92952B63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7FDC5-520C-E878-D6B2-010AF7A8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F71D-E96A-A31F-092D-F6570A3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20978-9ECE-FBC6-BCA0-CE3BE410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C152C-9DEB-329E-32F0-4C391B3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2E1A-EA39-693F-7230-669BF62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BC9B7-F2C3-42A2-C278-8B315CA3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57680-DA55-90F5-8943-CCEA0DDC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FEA2-8D51-CB68-110B-FE483748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C78-15EA-B15B-E52A-149D2801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180B-F6A6-E13C-F272-DBCAEEF0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DD7F-66DF-6BD6-3555-73750C735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E1DC-B2CE-E3A8-AFF1-9600A5F5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EEC0-B31E-FD3A-D62B-8B4D00DC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1749-03CE-C7DD-EBEA-CC8A3549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405-8833-3CA8-BF7B-C865AED8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E660A-1A7E-33E6-0773-B36014E5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5890-2FC9-B162-ABE8-389A2CB4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AC4B-A796-ACDE-BCEA-2C0CAA8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A246-5230-6E5C-5642-F693D9E8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F701-4C05-4603-1709-11BD63F1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0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324FA-5849-9454-DC80-435A3CC7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4881-B6C3-FAC8-8B16-03C387BF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FF68-BA1E-5BE4-CB40-BA8578E25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B17B-B500-49BD-84DE-DA0727B0145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821D-4537-6DB8-053B-AED63D472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FC52-9736-D003-9844-8E091254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7292C-2458-459C-A0C1-95C5F5C0B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41A6-97B2-360F-B90B-E106B3BD4408}"/>
              </a:ext>
            </a:extLst>
          </p:cNvPr>
          <p:cNvSpPr/>
          <p:nvPr/>
        </p:nvSpPr>
        <p:spPr>
          <a:xfrm>
            <a:off x="931068" y="1131886"/>
            <a:ext cx="10791540" cy="389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7" name="TextBox 8">
            <a:extLst>
              <a:ext uri="{FF2B5EF4-FFF2-40B4-BE49-F238E27FC236}">
                <a16:creationId xmlns:a16="http://schemas.microsoft.com/office/drawing/2014/main" id="{CA8DAE68-5ADC-802E-9E3F-7B30BAC5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900" y="7593013"/>
            <a:ext cx="45593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0" name="TextBox 13">
            <a:extLst>
              <a:ext uri="{FF2B5EF4-FFF2-40B4-BE49-F238E27FC236}">
                <a16:creationId xmlns:a16="http://schemas.microsoft.com/office/drawing/2014/main" id="{F9FA6A9D-420A-1920-6BF0-6483C63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94" y="1363851"/>
            <a:ext cx="6997048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en-US" sz="1400" dirty="0">
              <a:latin typeface="Arial Rounded MT Bold" panose="020F0704030504030204" pitchFamily="34" charset="0"/>
            </a:endParaRPr>
          </a:p>
          <a:p>
            <a:pPr algn="just" eaLnBrk="1" hangingPunct="1"/>
            <a:r>
              <a:rPr lang="en-US" altLang="en-US" sz="1600" b="1" dirty="0">
                <a:latin typeface="Arial Rounded MT Bold" panose="020F0704030504030204" pitchFamily="34" charset="0"/>
              </a:rPr>
              <a:t>Name: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Arial Rounded MT Bold" panose="020F0704030504030204" pitchFamily="34" charset="0"/>
                <a:cs typeface="Calibri" panose="020F0502020204030204" pitchFamily="34" charset="0"/>
              </a:rPr>
              <a:t>Naveen Varshney</a:t>
            </a:r>
          </a:p>
          <a:p>
            <a:pPr algn="just" eaLnBrk="1" hangingPunct="1"/>
            <a:r>
              <a:rPr lang="en-US" altLang="en-US" sz="1600" b="1" dirty="0">
                <a:latin typeface="Arial Rounded MT Bold" panose="020F0704030504030204" pitchFamily="34" charset="0"/>
              </a:rPr>
              <a:t>DOB:</a:t>
            </a:r>
            <a:r>
              <a:rPr lang="en-US" altLang="en-US" sz="1600" dirty="0">
                <a:latin typeface="Arial Rounded MT Bold" panose="020F0704030504030204" pitchFamily="34" charset="0"/>
              </a:rPr>
              <a:t> 19/01/2002</a:t>
            </a:r>
          </a:p>
          <a:p>
            <a:pPr eaLnBrk="1" hangingPunct="1"/>
            <a:r>
              <a:rPr lang="en-US" altLang="en-US" sz="1600" b="1" dirty="0">
                <a:latin typeface="Arial Rounded MT Bold" panose="020F0704030504030204" pitchFamily="34" charset="0"/>
              </a:rPr>
              <a:t>Qualification:</a:t>
            </a:r>
            <a:r>
              <a:rPr lang="en-US" altLang="en-US" sz="1600" dirty="0">
                <a:latin typeface="Arial Rounded MT Bold" panose="020F0704030504030204" pitchFamily="34" charset="0"/>
              </a:rPr>
              <a:t> M.Sc.(Data Science) Final Year.</a:t>
            </a:r>
          </a:p>
          <a:p>
            <a:pPr eaLnBrk="1" hangingPunct="1"/>
            <a:r>
              <a:rPr lang="en-US" altLang="en-US" sz="1600" b="1" dirty="0">
                <a:latin typeface="Arial Rounded MT Bold" panose="020F0704030504030204" pitchFamily="34" charset="0"/>
              </a:rPr>
              <a:t>Skills:</a:t>
            </a:r>
            <a:r>
              <a:rPr lang="en-US" altLang="en-US" sz="1600" dirty="0">
                <a:latin typeface="Arial Rounded MT Bold" panose="020F0704030504030204" pitchFamily="34" charset="0"/>
              </a:rPr>
              <a:t> Statistical Analysis, Bayesian Data Analysis, Multivariate Data Analysis, Python, R, MySQL, Tableau, MS Office, Statistical Analysis, Deployment.</a:t>
            </a:r>
          </a:p>
          <a:p>
            <a:pPr eaLnBrk="1" hangingPunct="1"/>
            <a:r>
              <a:rPr lang="en-US" altLang="en-US" sz="1600" b="1" dirty="0">
                <a:latin typeface="Arial Rounded MT Bold" panose="020F0704030504030204" pitchFamily="34" charset="0"/>
              </a:rPr>
              <a:t>Projects: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A study on consumer perception towards online food delivery apps (02/2021 - 04/2021)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600" dirty="0">
                <a:latin typeface="Arial Rounded MT Bold" panose="020F0704030504030204" pitchFamily="34" charset="0"/>
              </a:rPr>
              <a:t>Handwritten Digit Recognition using ML (07/2022 - 08/2022)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endParaRPr lang="en-US" altLang="en-US" sz="1600" b="1" dirty="0">
              <a:latin typeface="Arial Rounded MT Bold" panose="020F07040305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Income Prediction Model using ML (09/2022 - 10/2022)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Sentiment Analysis of customer reviews using NLTK (11/2022)</a:t>
            </a:r>
          </a:p>
          <a:p>
            <a:pPr eaLnBrk="1" hangingPunct="1"/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b="1" dirty="0">
                <a:latin typeface="Arial Rounded MT Bold" panose="020F0704030504030204" pitchFamily="34" charset="0"/>
              </a:rPr>
              <a:t>Hobbies: </a:t>
            </a:r>
            <a:r>
              <a:rPr lang="en-US" altLang="en-US" sz="1600" dirty="0">
                <a:latin typeface="Arial Rounded MT Bold" panose="020F0704030504030204" pitchFamily="34" charset="0"/>
              </a:rPr>
              <a:t>Cricket, Theater, Current Affairs, etc.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1E4CDF-8C71-7FDE-819D-14E77F37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826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92062FD8-56BC-5391-D0B9-C815D37F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03225"/>
            <a:ext cx="370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entury Gothic" panose="020B0502020202020204" pitchFamily="34" charset="0"/>
              </a:rPr>
              <a:t>Profile Without Work Experience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A33B6-9A72-4A9F-D7AA-F60456369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" y="1668530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98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AA97D75-3CFC-491C-AEC0-F131114619C4}" vid="{D167AB70-8F92-460B-91D3-5071061F68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Century Gothic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VARSHNEY</dc:creator>
  <cp:lastModifiedBy>NAVEEN VARSHNEY</cp:lastModifiedBy>
  <cp:revision>1</cp:revision>
  <dcterms:created xsi:type="dcterms:W3CDTF">2022-12-11T07:25:22Z</dcterms:created>
  <dcterms:modified xsi:type="dcterms:W3CDTF">2022-12-11T07:26:53Z</dcterms:modified>
</cp:coreProperties>
</file>