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2.jpeg" ContentType="image/jpeg"/>
  <Override PartName="/ppt/media/image8.png" ContentType="image/pn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8"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6"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6" name="PlaceHolder 1"/>
          <p:cNvSpPr>
            <a:spLocks noGrp="1"/>
          </p:cNvSpPr>
          <p:nvPr>
            <p:ph type="subTitle"/>
          </p:nvPr>
        </p:nvSpPr>
        <p:spPr>
          <a:xfrm>
            <a:off x="5217120" y="2807280"/>
            <a:ext cx="4945320" cy="576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5217120" y="2807280"/>
            <a:ext cx="4945320" cy="12430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2"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3"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5"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6" name="Group 11"/>
          <p:cNvGrpSpPr/>
          <p:nvPr/>
        </p:nvGrpSpPr>
        <p:grpSpPr>
          <a:xfrm>
            <a:off x="337320" y="-378360"/>
            <a:ext cx="863280" cy="756720"/>
            <a:chOff x="337320" y="-378360"/>
            <a:chExt cx="863280" cy="756720"/>
          </a:xfrm>
        </p:grpSpPr>
        <p:sp>
          <p:nvSpPr>
            <p:cNvPr id="7"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8"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9" name="Group 14"/>
          <p:cNvGrpSpPr/>
          <p:nvPr/>
        </p:nvGrpSpPr>
        <p:grpSpPr>
          <a:xfrm>
            <a:off x="0" y="1357200"/>
            <a:ext cx="12191760" cy="4845960"/>
            <a:chOff x="0" y="1357200"/>
            <a:chExt cx="12191760" cy="4845960"/>
          </a:xfrm>
        </p:grpSpPr>
        <p:sp>
          <p:nvSpPr>
            <p:cNvPr id="10"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11"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12"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13"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36C846B9-79B3-4968-9897-AB17D739045A}" type="slidenum">
              <a:rPr b="0" lang="en-US" sz="1000" spc="-1" strike="noStrike">
                <a:solidFill>
                  <a:srgbClr val="ffffff"/>
                </a:solidFill>
                <a:latin typeface="Trade Gothic LT Pro"/>
              </a:rPr>
              <a:t>&lt;number&gt;</a:t>
            </a:fld>
            <a:endParaRPr b="0" lang="en-US" sz="1000" spc="-1" strike="noStrike">
              <a:latin typeface="Arial"/>
            </a:endParaRPr>
          </a:p>
        </p:txBody>
      </p:sp>
      <p:sp>
        <p:nvSpPr>
          <p:cNvPr id="14" name="Rectangle 20"/>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15" name="Group 6"/>
          <p:cNvGrpSpPr/>
          <p:nvPr/>
        </p:nvGrpSpPr>
        <p:grpSpPr>
          <a:xfrm>
            <a:off x="-2269440" y="-751320"/>
            <a:ext cx="14461560" cy="7608960"/>
            <a:chOff x="-2269440" y="-751320"/>
            <a:chExt cx="14461560" cy="7608960"/>
          </a:xfrm>
        </p:grpSpPr>
        <p:grpSp>
          <p:nvGrpSpPr>
            <p:cNvPr id="16" name="Group 7"/>
            <p:cNvGrpSpPr/>
            <p:nvPr/>
          </p:nvGrpSpPr>
          <p:grpSpPr>
            <a:xfrm>
              <a:off x="-16560" y="-360"/>
              <a:ext cx="12208680" cy="6858000"/>
              <a:chOff x="-16560" y="-360"/>
              <a:chExt cx="12208680" cy="6858000"/>
            </a:xfrm>
          </p:grpSpPr>
          <p:sp>
            <p:nvSpPr>
              <p:cNvPr id="17" name="Freeform: Shape 14"/>
              <p:cNvSpPr/>
              <p:nvPr/>
            </p:nvSpPr>
            <p:spPr>
              <a:xfrm flipH="1">
                <a:off x="-16920" y="0"/>
                <a:ext cx="12207960" cy="6857640"/>
              </a:xfrm>
              <a:custGeom>
                <a:avLst/>
                <a:gdLst/>
                <a:ah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18" name="Freeform: Shape 15"/>
              <p:cNvSpPr/>
              <p:nvPr/>
            </p:nvSpPr>
            <p:spPr>
              <a:xfrm flipH="1" flipV="1" rot="5400000">
                <a:off x="2667240" y="-2667600"/>
                <a:ext cx="6857640" cy="12191760"/>
              </a:xfrm>
              <a:custGeom>
                <a:avLst/>
                <a:gdLst/>
                <a:ah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19" name="Right Triangle 16"/>
              <p:cNvSpPr/>
              <p:nvPr/>
            </p:nvSpPr>
            <p:spPr>
              <a:xfrm flipH="1" flipV="1" rot="16200000">
                <a:off x="23760" y="-4680"/>
                <a:ext cx="2819160" cy="282852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0" name="Right Triangle 17"/>
              <p:cNvSpPr/>
              <p:nvPr/>
            </p:nvSpPr>
            <p:spPr>
              <a:xfrm flipH="1" flipV="1" rot="16200000">
                <a:off x="3600" y="-3960"/>
                <a:ext cx="2626560" cy="2635560"/>
              </a:xfrm>
              <a:prstGeom prst="rtTriangle">
                <a:avLst/>
              </a:prstGeom>
              <a:pattFill prst="ltHorz">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21" name="Right Triangle 18"/>
              <p:cNvSpPr/>
              <p:nvPr/>
            </p:nvSpPr>
            <p:spPr>
              <a:xfrm flipH="1" flipV="1" rot="16200000">
                <a:off x="-11880" y="-3240"/>
                <a:ext cx="2396880" cy="2404800"/>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p:style>
          </p:sp>
          <p:sp>
            <p:nvSpPr>
              <p:cNvPr id="22" name="Freeform: Shape 19"/>
              <p:cNvSpPr/>
              <p:nvPr/>
            </p:nvSpPr>
            <p:spPr>
              <a:xfrm flipH="1" flipV="1" rot="5400000">
                <a:off x="2667240" y="-2667600"/>
                <a:ext cx="6857640" cy="12191760"/>
              </a:xfrm>
              <a:custGeom>
                <a:avLst/>
                <a:gdLst/>
                <a:ah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grpSp>
        <p:sp>
          <p:nvSpPr>
            <p:cNvPr id="23" name="Freeform: Shape 12"/>
            <p:cNvSpPr/>
            <p:nvPr/>
          </p:nvSpPr>
          <p:spPr>
            <a:xfrm flipH="1" rot="18900000">
              <a:off x="-1604880" y="1397520"/>
              <a:ext cx="3210840" cy="321084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4" name="Freeform: Shape 9"/>
            <p:cNvSpPr/>
            <p:nvPr/>
          </p:nvSpPr>
          <p:spPr>
            <a:xfrm rot="18900000">
              <a:off x="-861840" y="-3600"/>
              <a:ext cx="2676240" cy="1356480"/>
            </a:xfrm>
            <a:custGeom>
              <a:avLst/>
              <a:gdLst/>
              <a:ahLst/>
              <a:rect l="l" t="t" r="r" b="b"/>
              <a:pathLst>
                <a:path w="2676646" h="1356876">
                  <a:moveTo>
                    <a:pt x="1319770" y="0"/>
                  </a:moveTo>
                  <a:lnTo>
                    <a:pt x="2676646" y="1356876"/>
                  </a:lnTo>
                  <a:lnTo>
                    <a:pt x="0" y="1356876"/>
                  </a:lnTo>
                  <a:lnTo>
                    <a:pt x="0" y="1319770"/>
                  </a:lnTo>
                  <a:close/>
                </a:path>
              </a:pathLst>
            </a:custGeom>
            <a:pattFill prst="wdUpDiag">
              <a:fgClr>
                <a:srgbClr val="47c3d3"/>
              </a:fgClr>
              <a:bgClr>
                <a:srgbClr val="0065a4"/>
              </a:bgClr>
            </a:pattFill>
            <a:ln>
              <a:noFill/>
            </a:ln>
          </p:spPr>
          <p:style>
            <a:lnRef idx="2">
              <a:schemeClr val="accent1">
                <a:shade val="50000"/>
              </a:schemeClr>
            </a:lnRef>
            <a:fillRef idx="1">
              <a:schemeClr val="accent1"/>
            </a:fillRef>
            <a:effectRef idx="0">
              <a:schemeClr val="accent1"/>
            </a:effectRef>
            <a:fontRef idx="minor"/>
          </p:style>
        </p:sp>
        <p:sp>
          <p:nvSpPr>
            <p:cNvPr id="25" name="Freeform: Shape 12"/>
            <p:cNvSpPr/>
            <p:nvPr/>
          </p:nvSpPr>
          <p:spPr>
            <a:xfrm rot="13500000">
              <a:off x="-1225440" y="1737720"/>
              <a:ext cx="2415600" cy="2415600"/>
            </a:xfrm>
            <a:custGeom>
              <a:avLst/>
              <a:gdLst/>
              <a:ahLst/>
              <a:rect l="l" t="t" r="r" b="b"/>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nvGrpSpPr>
            <p:cNvPr id="26" name="Group 11"/>
            <p:cNvGrpSpPr/>
            <p:nvPr/>
          </p:nvGrpSpPr>
          <p:grpSpPr>
            <a:xfrm>
              <a:off x="-1074960" y="4357800"/>
              <a:ext cx="2149920" cy="2149920"/>
              <a:chOff x="-1074960" y="4357800"/>
              <a:chExt cx="2149920" cy="2149920"/>
            </a:xfrm>
          </p:grpSpPr>
          <p:sp>
            <p:nvSpPr>
              <p:cNvPr id="27" name="Freeform: Shape 12"/>
              <p:cNvSpPr/>
              <p:nvPr/>
            </p:nvSpPr>
            <p:spPr>
              <a:xfrm flipH="1" rot="18900000">
                <a:off x="-759960" y="4672440"/>
                <a:ext cx="1520280" cy="152028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8" name="Freeform: Shape 12"/>
              <p:cNvSpPr/>
              <p:nvPr/>
            </p:nvSpPr>
            <p:spPr>
              <a:xfrm rot="13500000">
                <a:off x="-580680" y="4834440"/>
                <a:ext cx="1143720" cy="1143720"/>
              </a:xfrm>
              <a:custGeom>
                <a:avLst/>
                <a:gdLst/>
                <a:ahLst/>
                <a:rect l="l" t="t" r="r" b="b"/>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sp>
        <p:nvSpPr>
          <p:cNvPr id="29" name="PlaceHolder 1"/>
          <p:cNvSpPr>
            <a:spLocks noGrp="1"/>
          </p:cNvSpPr>
          <p:nvPr>
            <p:ph type="title"/>
          </p:nvPr>
        </p:nvSpPr>
        <p:spPr>
          <a:xfrm>
            <a:off x="2761560" y="2395800"/>
            <a:ext cx="7077240" cy="1243080"/>
          </a:xfrm>
          <a:prstGeom prst="rect">
            <a:avLst/>
          </a:prstGeom>
        </p:spPr>
        <p:txBody>
          <a:bodyPr anchor="b">
            <a:noAutofit/>
          </a:bodyPr>
          <a:p>
            <a:pPr>
              <a:lnSpc>
                <a:spcPct val="90000"/>
              </a:lnSpc>
            </a:pPr>
            <a:r>
              <a:rPr b="1" lang="en-US" sz="6600" spc="-1" strike="noStrike">
                <a:solidFill>
                  <a:srgbClr val="47c3d3"/>
                </a:solidFill>
                <a:latin typeface="Trebuchet MS"/>
                <a:ea typeface="Tahoma"/>
              </a:rPr>
              <a:t>TITLE</a:t>
            </a:r>
            <a:endParaRPr b="0" lang="en-US" sz="6600" spc="-1" strike="noStrike">
              <a:solidFill>
                <a:srgbClr val="000000"/>
              </a:solidFill>
              <a:latin typeface="Arial"/>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8"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69"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70"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71"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72"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73" name="Group 11"/>
          <p:cNvGrpSpPr/>
          <p:nvPr/>
        </p:nvGrpSpPr>
        <p:grpSpPr>
          <a:xfrm>
            <a:off x="337320" y="-378360"/>
            <a:ext cx="863280" cy="756720"/>
            <a:chOff x="337320" y="-378360"/>
            <a:chExt cx="863280" cy="756720"/>
          </a:xfrm>
        </p:grpSpPr>
        <p:sp>
          <p:nvSpPr>
            <p:cNvPr id="74"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75"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76" name="Group 14"/>
          <p:cNvGrpSpPr/>
          <p:nvPr/>
        </p:nvGrpSpPr>
        <p:grpSpPr>
          <a:xfrm>
            <a:off x="0" y="1357200"/>
            <a:ext cx="12191760" cy="4845960"/>
            <a:chOff x="0" y="1357200"/>
            <a:chExt cx="12191760" cy="4845960"/>
          </a:xfrm>
        </p:grpSpPr>
        <p:sp>
          <p:nvSpPr>
            <p:cNvPr id="77"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78"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79"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80"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E8A75610-77D0-4662-8E26-3B748D30A261}" type="slidenum">
              <a:rPr b="0" lang="en-US" sz="1000" spc="-1" strike="noStrike">
                <a:solidFill>
                  <a:srgbClr val="ffffff"/>
                </a:solidFill>
                <a:latin typeface="Trade Gothic LT Pro"/>
              </a:rPr>
              <a:t>&lt;number&gt;</a:t>
            </a:fld>
            <a:endParaRPr b="0" lang="en-US" sz="1000" spc="-1" strike="noStrike">
              <a:latin typeface="Arial"/>
            </a:endParaRPr>
          </a:p>
        </p:txBody>
      </p:sp>
      <p:sp>
        <p:nvSpPr>
          <p:cNvPr id="81" name="Rectangle 6"/>
          <p:cNvSpPr/>
          <p:nvPr/>
        </p:nvSpPr>
        <p:spPr>
          <a:xfrm>
            <a:off x="0" y="0"/>
            <a:ext cx="12191760" cy="685764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p:style>
      </p:sp>
      <p:sp>
        <p:nvSpPr>
          <p:cNvPr id="82" name="Freeform: Shape 7"/>
          <p:cNvSpPr/>
          <p:nvPr/>
        </p:nvSpPr>
        <p:spPr>
          <a:xfrm>
            <a:off x="0" y="0"/>
            <a:ext cx="12191760" cy="6862320"/>
          </a:xfrm>
          <a:custGeom>
            <a:avLst/>
            <a:gdLst/>
            <a:ah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83" name="Freeform: Shape 8"/>
          <p:cNvSpPr/>
          <p:nvPr/>
        </p:nvSpPr>
        <p:spPr>
          <a:xfrm flipV="1" rot="16200000">
            <a:off x="2627280" y="-2626560"/>
            <a:ext cx="6862320" cy="12116160"/>
          </a:xfrm>
          <a:custGeom>
            <a:avLst/>
            <a:gdLst/>
            <a:ah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84" name="Right Triangle 9"/>
          <p:cNvSpPr/>
          <p:nvPr/>
        </p:nvSpPr>
        <p:spPr>
          <a:xfrm flipV="1" rot="5400000">
            <a:off x="5850720" y="-10080"/>
            <a:ext cx="6325920" cy="634716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85" name="Freeform: Shape 10"/>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86" name="Freeform: Shape 11"/>
          <p:cNvSpPr/>
          <p:nvPr/>
        </p:nvSpPr>
        <p:spPr>
          <a:xfrm rot="2700000">
            <a:off x="9668880" y="1404360"/>
            <a:ext cx="4405680" cy="5298840"/>
          </a:xfrm>
          <a:custGeom>
            <a:avLst/>
            <a:gdLst/>
            <a:ah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87" name="Freeform: Shape 12"/>
          <p:cNvSpPr/>
          <p:nvPr/>
        </p:nvSpPr>
        <p:spPr>
          <a:xfrm flipH="1" rot="8100000">
            <a:off x="9583560" y="1088640"/>
            <a:ext cx="5071680" cy="4843080"/>
          </a:xfrm>
          <a:custGeom>
            <a:avLst/>
            <a:gdLst/>
            <a:ahLst/>
            <a:rect l="l" t="t" r="r" b="b"/>
            <a:pathLst>
              <a:path w="5072180" h="4843502">
                <a:moveTo>
                  <a:pt x="5072180" y="4843501"/>
                </a:moveTo>
                <a:lnTo>
                  <a:pt x="228679" y="0"/>
                </a:lnTo>
                <a:lnTo>
                  <a:pt x="1" y="228678"/>
                </a:lnTo>
                <a:lnTo>
                  <a:pt x="0" y="4843502"/>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88" name="Freeform: Shape 13"/>
          <p:cNvSpPr/>
          <p:nvPr/>
        </p:nvSpPr>
        <p:spPr>
          <a:xfrm rot="2700000">
            <a:off x="11438640" y="5665320"/>
            <a:ext cx="877320" cy="1755360"/>
          </a:xfrm>
          <a:custGeom>
            <a:avLst/>
            <a:gdLst/>
            <a:ahLst/>
            <a:rect l="l" t="t" r="r" b="b"/>
            <a:pathLst>
              <a:path w="877778" h="1755556">
                <a:moveTo>
                  <a:pt x="0" y="0"/>
                </a:moveTo>
                <a:lnTo>
                  <a:pt x="877778" y="877778"/>
                </a:lnTo>
                <a:lnTo>
                  <a:pt x="0" y="17555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89" name="Freeform: Shape 14"/>
          <p:cNvSpPr/>
          <p:nvPr/>
        </p:nvSpPr>
        <p:spPr>
          <a:xfrm flipH="1" rot="8100000">
            <a:off x="10582200" y="5841360"/>
            <a:ext cx="2372040" cy="1185840"/>
          </a:xfrm>
          <a:custGeom>
            <a:avLst/>
            <a:gdLst/>
            <a:ahLst/>
            <a:rect l="l" t="t" r="r" b="b"/>
            <a:pathLst>
              <a:path w="2372348" h="1186174">
                <a:moveTo>
                  <a:pt x="2372348" y="1186174"/>
                </a:moveTo>
                <a:lnTo>
                  <a:pt x="1186174" y="0"/>
                </a:lnTo>
                <a:lnTo>
                  <a:pt x="0" y="1186174"/>
                </a:lnTo>
                <a:close/>
              </a:path>
            </a:pathLst>
          </a:custGeom>
          <a:pattFill prst="wdUp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nvGrpSpPr>
          <p:cNvPr id="90" name="Group 15"/>
          <p:cNvGrpSpPr/>
          <p:nvPr/>
        </p:nvGrpSpPr>
        <p:grpSpPr>
          <a:xfrm>
            <a:off x="-30240" y="-1087200"/>
            <a:ext cx="2458080" cy="2166480"/>
            <a:chOff x="-30240" y="-1087200"/>
            <a:chExt cx="2458080" cy="2166480"/>
          </a:xfrm>
        </p:grpSpPr>
        <p:sp>
          <p:nvSpPr>
            <p:cNvPr id="91" name="Freeform: Shape 16"/>
            <p:cNvSpPr/>
            <p:nvPr/>
          </p:nvSpPr>
          <p:spPr>
            <a:xfrm rot="18900000">
              <a:off x="578880" y="-769680"/>
              <a:ext cx="1531800" cy="153180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92" name="Freeform: Shape 17"/>
            <p:cNvSpPr/>
            <p:nvPr/>
          </p:nvSpPr>
          <p:spPr>
            <a:xfrm flipH="1" rot="2700000">
              <a:off x="284040" y="-763200"/>
              <a:ext cx="1518840" cy="1518840"/>
            </a:xfrm>
            <a:custGeom>
              <a:avLst/>
              <a:gdLst/>
              <a:ahLst/>
              <a:rect l="l" t="t" r="r" b="b"/>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93" name="Group 18"/>
          <p:cNvGrpSpPr/>
          <p:nvPr/>
        </p:nvGrpSpPr>
        <p:grpSpPr>
          <a:xfrm>
            <a:off x="1744200" y="-582480"/>
            <a:ext cx="1319760" cy="1157040"/>
            <a:chOff x="1744200" y="-582480"/>
            <a:chExt cx="1319760" cy="1157040"/>
          </a:xfrm>
        </p:grpSpPr>
        <p:sp>
          <p:nvSpPr>
            <p:cNvPr id="94" name="Freeform: Shape 19"/>
            <p:cNvSpPr/>
            <p:nvPr/>
          </p:nvSpPr>
          <p:spPr>
            <a:xfrm rot="18900000">
              <a:off x="2076480" y="-412560"/>
              <a:ext cx="817920" cy="8179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95" name="Freeform: Shape 20"/>
            <p:cNvSpPr/>
            <p:nvPr/>
          </p:nvSpPr>
          <p:spPr>
            <a:xfrm flipH="1" rot="2700000">
              <a:off x="1907640" y="-399240"/>
              <a:ext cx="791280" cy="79092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sp>
        <p:nvSpPr>
          <p:cNvPr id="96" name="PlaceHolder 1"/>
          <p:cNvSpPr>
            <a:spLocks noGrp="1"/>
          </p:cNvSpPr>
          <p:nvPr>
            <p:ph type="body"/>
          </p:nvPr>
        </p:nvSpPr>
        <p:spPr>
          <a:xfrm>
            <a:off x="831960" y="4754880"/>
            <a:ext cx="6802920" cy="365400"/>
          </a:xfrm>
          <a:prstGeom prst="rect">
            <a:avLst/>
          </a:prstGeom>
        </p:spPr>
        <p:txBody>
          <a:bodyPr>
            <a:normAutofit/>
          </a:bodyPr>
          <a:p>
            <a:pPr marL="228600" indent="-228240">
              <a:lnSpc>
                <a:spcPct val="90000"/>
              </a:lnSpc>
              <a:spcBef>
                <a:spcPts val="1001"/>
              </a:spcBef>
              <a:tabLst>
                <a:tab algn="l" pos="0"/>
              </a:tabLst>
            </a:pPr>
            <a:r>
              <a:rPr b="0" lang="en-US" sz="1600" spc="299" strike="noStrike">
                <a:solidFill>
                  <a:srgbClr val="bae4ff"/>
                </a:solidFill>
                <a:latin typeface="Arial"/>
              </a:rPr>
              <a:t>Click to edit Master text styles</a:t>
            </a:r>
            <a:endParaRPr b="0" lang="en-US" sz="1600" spc="-1" strike="noStrike">
              <a:solidFill>
                <a:srgbClr val="000000"/>
              </a:solidFill>
              <a:latin typeface="Arial"/>
            </a:endParaRPr>
          </a:p>
        </p:txBody>
      </p:sp>
      <p:sp>
        <p:nvSpPr>
          <p:cNvPr id="97" name="PlaceHolder 2"/>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C7AB32E4-593D-42D6-87A6-F97B88F5F191}"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98" name="PlaceHolder 3"/>
          <p:cNvSpPr>
            <a:spLocks noGrp="1"/>
          </p:cNvSpPr>
          <p:nvPr>
            <p:ph type="title"/>
          </p:nvPr>
        </p:nvSpPr>
        <p:spPr>
          <a:xfrm>
            <a:off x="831960" y="3886200"/>
            <a:ext cx="7781040" cy="858600"/>
          </a:xfrm>
          <a:prstGeom prst="rect">
            <a:avLst/>
          </a:prstGeom>
        </p:spPr>
        <p:txBody>
          <a:bodyPr anchor="b">
            <a:normAutofit/>
          </a:bodyPr>
          <a:p>
            <a:pPr>
              <a:lnSpc>
                <a:spcPct val="90000"/>
              </a:lnSpc>
            </a:pPr>
            <a:r>
              <a:rPr b="1" lang="en-US" sz="5400" spc="-1" strike="noStrike">
                <a:solidFill>
                  <a:srgbClr val="ffffff"/>
                </a:solidFill>
                <a:latin typeface="Trebuchet MS"/>
              </a:rPr>
              <a:t>Section Title 01</a:t>
            </a:r>
            <a:endParaRPr b="0" lang="en-US" sz="5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6"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137"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138"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139"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140"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141" name="Group 11"/>
          <p:cNvGrpSpPr/>
          <p:nvPr/>
        </p:nvGrpSpPr>
        <p:grpSpPr>
          <a:xfrm>
            <a:off x="337320" y="-378360"/>
            <a:ext cx="863280" cy="756720"/>
            <a:chOff x="337320" y="-378360"/>
            <a:chExt cx="863280" cy="756720"/>
          </a:xfrm>
        </p:grpSpPr>
        <p:sp>
          <p:nvSpPr>
            <p:cNvPr id="142"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43"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144" name="Group 14"/>
          <p:cNvGrpSpPr/>
          <p:nvPr/>
        </p:nvGrpSpPr>
        <p:grpSpPr>
          <a:xfrm>
            <a:off x="0" y="1357200"/>
            <a:ext cx="12191760" cy="4845960"/>
            <a:chOff x="0" y="1357200"/>
            <a:chExt cx="12191760" cy="4845960"/>
          </a:xfrm>
        </p:grpSpPr>
        <p:sp>
          <p:nvSpPr>
            <p:cNvPr id="145"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146"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147"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148"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EBA4B395-E4E9-4490-83E7-AB82FF899227}" type="slidenum">
              <a:rPr b="0" lang="en-US" sz="1000" spc="-1" strike="noStrike">
                <a:solidFill>
                  <a:srgbClr val="ffffff"/>
                </a:solidFill>
                <a:latin typeface="Trade Gothic LT Pro"/>
              </a:rPr>
              <a:t>&lt;number&gt;</a:t>
            </a:fld>
            <a:endParaRPr b="0" lang="en-US" sz="1000" spc="-1" strike="noStrike">
              <a:latin typeface="Arial"/>
            </a:endParaRPr>
          </a:p>
        </p:txBody>
      </p:sp>
      <p:sp>
        <p:nvSpPr>
          <p:cNvPr id="149" name="Rectangle 21"/>
          <p:cNvSpPr/>
          <p:nvPr/>
        </p:nvSpPr>
        <p:spPr>
          <a:xfrm>
            <a:off x="0" y="0"/>
            <a:ext cx="12191760" cy="68576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50" name="Freeform: Shape 33"/>
          <p:cNvSpPr/>
          <p:nvPr/>
        </p:nvSpPr>
        <p:spPr>
          <a:xfrm flipV="1" rot="16200000">
            <a:off x="2856240" y="-2473200"/>
            <a:ext cx="6862320" cy="11809440"/>
          </a:xfrm>
          <a:custGeom>
            <a:avLst/>
            <a:gdLst/>
            <a:ah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51" name="Freeform: Shape 23"/>
          <p:cNvSpPr/>
          <p:nvPr/>
        </p:nvSpPr>
        <p:spPr>
          <a:xfrm flipV="1" rot="16200000">
            <a:off x="2627280" y="-2626560"/>
            <a:ext cx="6862320" cy="12116160"/>
          </a:xfrm>
          <a:custGeom>
            <a:avLst/>
            <a:gdLst/>
            <a:ah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rgbClr val="47c3d3"/>
            </a:fgClr>
            <a:bgClr>
              <a:srgbClr val="0065a4"/>
            </a:bgClr>
          </a:pattFill>
          <a:ln>
            <a:noFill/>
          </a:ln>
        </p:spPr>
        <p:style>
          <a:lnRef idx="2">
            <a:schemeClr val="accent1">
              <a:shade val="50000"/>
            </a:schemeClr>
          </a:lnRef>
          <a:fillRef idx="1">
            <a:schemeClr val="accent1"/>
          </a:fillRef>
          <a:effectRef idx="0">
            <a:schemeClr val="accent1"/>
          </a:effectRef>
          <a:fontRef idx="minor"/>
        </p:style>
      </p:sp>
      <p:sp>
        <p:nvSpPr>
          <p:cNvPr id="152" name="Freeform: Shape 24"/>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p:style>
      </p:sp>
      <p:grpSp>
        <p:nvGrpSpPr>
          <p:cNvPr id="153" name="Group 25"/>
          <p:cNvGrpSpPr/>
          <p:nvPr/>
        </p:nvGrpSpPr>
        <p:grpSpPr>
          <a:xfrm>
            <a:off x="9141480" y="1177560"/>
            <a:ext cx="5835240" cy="5811120"/>
            <a:chOff x="9141480" y="1177560"/>
            <a:chExt cx="5835240" cy="5811120"/>
          </a:xfrm>
        </p:grpSpPr>
        <p:sp>
          <p:nvSpPr>
            <p:cNvPr id="154" name="Freeform: Shape 26"/>
            <p:cNvSpPr/>
            <p:nvPr/>
          </p:nvSpPr>
          <p:spPr>
            <a:xfrm rot="2700000">
              <a:off x="10139040" y="2049120"/>
              <a:ext cx="3578760" cy="4304160"/>
            </a:xfrm>
            <a:custGeom>
              <a:avLst/>
              <a:gdLst/>
              <a:ah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55" name="Freeform: Shape 27"/>
            <p:cNvSpPr/>
            <p:nvPr/>
          </p:nvSpPr>
          <p:spPr>
            <a:xfrm flipH="1" rot="8100000">
              <a:off x="10068840" y="2057760"/>
              <a:ext cx="4119840" cy="3934080"/>
            </a:xfrm>
            <a:custGeom>
              <a:avLst/>
              <a:gdLst/>
              <a:ahLst/>
              <a:rect l="l" t="t" r="r" b="b"/>
              <a:pathLst>
                <a:path w="5072180" h="4843502">
                  <a:moveTo>
                    <a:pt x="5072180" y="4843501"/>
                  </a:moveTo>
                  <a:lnTo>
                    <a:pt x="228679" y="0"/>
                  </a:lnTo>
                  <a:lnTo>
                    <a:pt x="1" y="228678"/>
                  </a:lnTo>
                  <a:lnTo>
                    <a:pt x="0" y="4843502"/>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sp>
        <p:nvSpPr>
          <p:cNvPr id="156" name="Freeform: Shape 28"/>
          <p:cNvSpPr/>
          <p:nvPr/>
        </p:nvSpPr>
        <p:spPr>
          <a:xfrm rot="2700000">
            <a:off x="11438640" y="5665320"/>
            <a:ext cx="877320" cy="1755360"/>
          </a:xfrm>
          <a:custGeom>
            <a:avLst/>
            <a:gdLst/>
            <a:ahLst/>
            <a:rect l="l" t="t" r="r" b="b"/>
            <a:pathLst>
              <a:path w="877778" h="1755556">
                <a:moveTo>
                  <a:pt x="0" y="0"/>
                </a:moveTo>
                <a:lnTo>
                  <a:pt x="877778" y="877778"/>
                </a:lnTo>
                <a:lnTo>
                  <a:pt x="0" y="17555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57" name="Freeform: Shape 29"/>
          <p:cNvSpPr/>
          <p:nvPr/>
        </p:nvSpPr>
        <p:spPr>
          <a:xfrm flipH="1" rot="8100000">
            <a:off x="10582200" y="5841360"/>
            <a:ext cx="2372040" cy="1185840"/>
          </a:xfrm>
          <a:custGeom>
            <a:avLst/>
            <a:gdLst/>
            <a:ahLst/>
            <a:rect l="l" t="t" r="r" b="b"/>
            <a:pathLst>
              <a:path w="2372348" h="1186174">
                <a:moveTo>
                  <a:pt x="2372348" y="1186174"/>
                </a:moveTo>
                <a:lnTo>
                  <a:pt x="1186174" y="0"/>
                </a:lnTo>
                <a:lnTo>
                  <a:pt x="0" y="1186174"/>
                </a:lnTo>
                <a:close/>
              </a:path>
            </a:pathLst>
          </a:custGeom>
          <a:pattFill prst="wdUp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nvGrpSpPr>
          <p:cNvPr id="158" name="Group 30"/>
          <p:cNvGrpSpPr/>
          <p:nvPr/>
        </p:nvGrpSpPr>
        <p:grpSpPr>
          <a:xfrm>
            <a:off x="9619200" y="6118560"/>
            <a:ext cx="1643400" cy="1488240"/>
            <a:chOff x="9619200" y="6118560"/>
            <a:chExt cx="1643400" cy="1488240"/>
          </a:xfrm>
        </p:grpSpPr>
        <p:sp>
          <p:nvSpPr>
            <p:cNvPr id="159" name="Freeform: Shape 31"/>
            <p:cNvSpPr/>
            <p:nvPr/>
          </p:nvSpPr>
          <p:spPr>
            <a:xfrm flipV="1" rot="2700000">
              <a:off x="9992160" y="6336360"/>
              <a:ext cx="1052280" cy="105228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60" name="Freeform: Shape 32"/>
            <p:cNvSpPr/>
            <p:nvPr/>
          </p:nvSpPr>
          <p:spPr>
            <a:xfrm flipH="1" flipV="1" rot="18900000">
              <a:off x="9835200" y="6341040"/>
              <a:ext cx="1043280" cy="1043280"/>
            </a:xfrm>
            <a:custGeom>
              <a:avLst/>
              <a:gdLst/>
              <a:ahLst/>
              <a:rect l="l" t="t" r="r" b="b"/>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sp>
        <p:nvSpPr>
          <p:cNvPr id="161" name="PlaceHolder 1"/>
          <p:cNvSpPr>
            <a:spLocks noGrp="1"/>
          </p:cNvSpPr>
          <p:nvPr>
            <p:ph type="title"/>
          </p:nvPr>
        </p:nvSpPr>
        <p:spPr>
          <a:xfrm>
            <a:off x="831960" y="3886200"/>
            <a:ext cx="7781040" cy="858600"/>
          </a:xfrm>
          <a:prstGeom prst="rect">
            <a:avLst/>
          </a:prstGeom>
        </p:spPr>
        <p:txBody>
          <a:bodyPr anchor="b">
            <a:normAutofit/>
          </a:bodyPr>
          <a:p>
            <a:pPr>
              <a:lnSpc>
                <a:spcPct val="90000"/>
              </a:lnSpc>
            </a:pPr>
            <a:r>
              <a:rPr b="1" lang="en-US" sz="5400" spc="-1" strike="noStrike">
                <a:solidFill>
                  <a:srgbClr val="ffffff"/>
                </a:solidFill>
                <a:latin typeface="Trebuchet MS"/>
              </a:rPr>
              <a:t>Section Title 01</a:t>
            </a:r>
            <a:endParaRPr b="0" lang="en-US" sz="5400" spc="-1" strike="noStrike">
              <a:solidFill>
                <a:srgbClr val="000000"/>
              </a:solidFill>
              <a:latin typeface="Arial"/>
            </a:endParaRPr>
          </a:p>
        </p:txBody>
      </p:sp>
      <p:sp>
        <p:nvSpPr>
          <p:cNvPr id="162" name="PlaceHolder 2"/>
          <p:cNvSpPr>
            <a:spLocks noGrp="1"/>
          </p:cNvSpPr>
          <p:nvPr>
            <p:ph type="body"/>
          </p:nvPr>
        </p:nvSpPr>
        <p:spPr>
          <a:xfrm>
            <a:off x="831960" y="4754880"/>
            <a:ext cx="6802920" cy="365400"/>
          </a:xfrm>
          <a:prstGeom prst="rect">
            <a:avLst/>
          </a:prstGeom>
        </p:spPr>
        <p:txBody>
          <a:bodyPr>
            <a:normAutofit/>
          </a:bodyPr>
          <a:p>
            <a:pPr marL="228600" indent="-228240">
              <a:lnSpc>
                <a:spcPct val="90000"/>
              </a:lnSpc>
              <a:spcBef>
                <a:spcPts val="1001"/>
              </a:spcBef>
              <a:tabLst>
                <a:tab algn="l" pos="0"/>
              </a:tabLst>
            </a:pPr>
            <a:r>
              <a:rPr b="0" lang="en-US" sz="1600" spc="299" strike="noStrike">
                <a:solidFill>
                  <a:srgbClr val="bae4ff"/>
                </a:solidFill>
                <a:latin typeface="Arial"/>
              </a:rPr>
              <a:t>Click to edit Master text styles</a:t>
            </a:r>
            <a:endParaRPr b="0" lang="en-US" sz="1600" spc="-1" strike="noStrike">
              <a:solidFill>
                <a:srgbClr val="000000"/>
              </a:solidFill>
              <a:latin typeface="Arial"/>
            </a:endParaRPr>
          </a:p>
        </p:txBody>
      </p:sp>
      <p:sp>
        <p:nvSpPr>
          <p:cNvPr id="163" name="PlaceHolder 3"/>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126AA2F1-7501-4C19-BF21-523A8549E96C}" type="slidenum">
              <a:rPr b="0" lang="en-US" sz="1000" spc="-1" strike="noStrike">
                <a:solidFill>
                  <a:srgbClr val="ffffff"/>
                </a:solidFill>
                <a:latin typeface="Trade Gothic LT Pr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c3d3"/>
        </a:solidFill>
      </p:bgPr>
    </p:bg>
    <p:spTree>
      <p:nvGrpSpPr>
        <p:cNvPr id="1" name=""/>
        <p:cNvGrpSpPr/>
        <p:nvPr/>
      </p:nvGrpSpPr>
      <p:grpSpPr>
        <a:xfrm>
          <a:off x="0" y="0"/>
          <a:ext cx="0" cy="0"/>
          <a:chOff x="0" y="0"/>
          <a:chExt cx="0" cy="0"/>
        </a:xfrm>
      </p:grpSpPr>
      <p:sp>
        <p:nvSpPr>
          <p:cNvPr id="200"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1"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202"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203"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04"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205"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206" name="Group 11"/>
          <p:cNvGrpSpPr/>
          <p:nvPr/>
        </p:nvGrpSpPr>
        <p:grpSpPr>
          <a:xfrm>
            <a:off x="337320" y="-378360"/>
            <a:ext cx="863280" cy="756720"/>
            <a:chOff x="337320" y="-378360"/>
            <a:chExt cx="863280" cy="756720"/>
          </a:xfrm>
        </p:grpSpPr>
        <p:sp>
          <p:nvSpPr>
            <p:cNvPr id="207"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08"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209" name="Group 14"/>
          <p:cNvGrpSpPr/>
          <p:nvPr/>
        </p:nvGrpSpPr>
        <p:grpSpPr>
          <a:xfrm>
            <a:off x="0" y="1357200"/>
            <a:ext cx="12191760" cy="4845960"/>
            <a:chOff x="0" y="1357200"/>
            <a:chExt cx="12191760" cy="4845960"/>
          </a:xfrm>
        </p:grpSpPr>
        <p:sp>
          <p:nvSpPr>
            <p:cNvPr id="210"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11"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212"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213"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5AAE1FFC-121C-4DB1-91A8-69508439FECF}" type="slidenum">
              <a:rPr b="0" lang="en-US" sz="1000" spc="-1" strike="noStrike">
                <a:solidFill>
                  <a:srgbClr val="ffffff"/>
                </a:solidFill>
                <a:latin typeface="Trade Gothic LT Pro"/>
              </a:rPr>
              <a:t>&lt;number&gt;</a:t>
            </a:fld>
            <a:endParaRPr b="0" lang="en-US" sz="1000" spc="-1" strike="noStrike">
              <a:latin typeface="Arial"/>
            </a:endParaRPr>
          </a:p>
        </p:txBody>
      </p:sp>
      <p:sp>
        <p:nvSpPr>
          <p:cNvPr id="214" name="Rectangle 10"/>
          <p:cNvSpPr/>
          <p:nvPr/>
        </p:nvSpPr>
        <p:spPr>
          <a:xfrm>
            <a:off x="0" y="0"/>
            <a:ext cx="12191760" cy="68839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15" name="Freeform: Shape 9"/>
          <p:cNvSpPr/>
          <p:nvPr/>
        </p:nvSpPr>
        <p:spPr>
          <a:xfrm>
            <a:off x="0" y="0"/>
            <a:ext cx="12191760" cy="688392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216"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217" name="Freeform: Shape 11"/>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18" name="Freeform: Shape 7"/>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219" name="PlaceHolder 1"/>
          <p:cNvSpPr>
            <a:spLocks noGrp="1"/>
          </p:cNvSpPr>
          <p:nvPr>
            <p:ph type="title"/>
          </p:nvPr>
        </p:nvSpPr>
        <p:spPr>
          <a:xfrm>
            <a:off x="444600" y="542880"/>
            <a:ext cx="11213640" cy="1236600"/>
          </a:xfrm>
          <a:prstGeom prst="rect">
            <a:avLst/>
          </a:prstGeom>
        </p:spPr>
        <p:txBody>
          <a:bodyPr>
            <a:noAutofit/>
          </a:bodyPr>
          <a:p>
            <a:pPr>
              <a:lnSpc>
                <a:spcPct val="90000"/>
              </a:lnSpc>
            </a:pPr>
            <a:r>
              <a:rPr b="1" lang="en-US" sz="3200" spc="-72" strike="noStrike">
                <a:solidFill>
                  <a:srgbClr val="ffffff"/>
                </a:solidFill>
                <a:latin typeface="Trebuchet MS"/>
              </a:rPr>
              <a:t>Click to edit Master title style</a:t>
            </a:r>
            <a:endParaRPr b="0" lang="en-US" sz="3200" spc="-1" strike="noStrike">
              <a:solidFill>
                <a:srgbClr val="000000"/>
              </a:solidFill>
              <a:latin typeface="Arial"/>
            </a:endParaRPr>
          </a:p>
        </p:txBody>
      </p:sp>
      <p:grpSp>
        <p:nvGrpSpPr>
          <p:cNvPr id="220" name="Group 14"/>
          <p:cNvGrpSpPr/>
          <p:nvPr/>
        </p:nvGrpSpPr>
        <p:grpSpPr>
          <a:xfrm>
            <a:off x="337320" y="-378360"/>
            <a:ext cx="863280" cy="756720"/>
            <a:chOff x="337320" y="-378360"/>
            <a:chExt cx="863280" cy="756720"/>
          </a:xfrm>
        </p:grpSpPr>
        <p:sp>
          <p:nvSpPr>
            <p:cNvPr id="221"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22"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223" name="Group 5"/>
          <p:cNvGrpSpPr/>
          <p:nvPr/>
        </p:nvGrpSpPr>
        <p:grpSpPr>
          <a:xfrm>
            <a:off x="0" y="1357200"/>
            <a:ext cx="12191760" cy="4845960"/>
            <a:chOff x="0" y="1357200"/>
            <a:chExt cx="12191760" cy="4845960"/>
          </a:xfrm>
        </p:grpSpPr>
        <p:sp>
          <p:nvSpPr>
            <p:cNvPr id="224"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25"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226" name="PlaceHolder 2"/>
          <p:cNvSpPr>
            <a:spLocks noGrp="1"/>
          </p:cNvSpPr>
          <p:nvPr>
            <p:ph type="body"/>
          </p:nvPr>
        </p:nvSpPr>
        <p:spPr>
          <a:xfrm>
            <a:off x="978120" y="2096640"/>
            <a:ext cx="1259280" cy="1259280"/>
          </a:xfrm>
          <a:prstGeom prst="rect">
            <a:avLst/>
          </a:prstGeom>
        </p:spPr>
        <p:txBody>
          <a:bodyPr lIns="90000" rIns="90000" tIns="45000" bIns="45000">
            <a:noAutofit/>
          </a:bodyPr>
          <a:p>
            <a:pPr>
              <a:lnSpc>
                <a:spcPct val="100000"/>
              </a:lnSpc>
              <a:tabLst>
                <a:tab algn="l" pos="0"/>
              </a:tabLst>
            </a:pPr>
            <a:r>
              <a:rPr b="0" lang="en-US" sz="1800" spc="-1" strike="noStrike">
                <a:solidFill>
                  <a:srgbClr val="000000">
                    <a:alpha val="0"/>
                  </a:srgbClr>
                </a:solidFill>
                <a:latin typeface="Arial"/>
              </a:rPr>
              <a:t>Click icon to add picture</a:t>
            </a:r>
            <a:endParaRPr b="0" lang="en-US" sz="1800" spc="-1" strike="noStrike">
              <a:solidFill>
                <a:srgbClr val="000000"/>
              </a:solidFill>
              <a:latin typeface="Arial"/>
            </a:endParaRPr>
          </a:p>
        </p:txBody>
      </p:sp>
      <p:sp>
        <p:nvSpPr>
          <p:cNvPr id="227" name="PlaceHolder 3"/>
          <p:cNvSpPr>
            <a:spLocks noGrp="1"/>
          </p:cNvSpPr>
          <p:nvPr>
            <p:ph type="body"/>
          </p:nvPr>
        </p:nvSpPr>
        <p:spPr>
          <a:xfrm>
            <a:off x="3222360" y="2096640"/>
            <a:ext cx="1259280" cy="1259280"/>
          </a:xfrm>
          <a:prstGeom prst="rect">
            <a:avLst/>
          </a:prstGeom>
        </p:spPr>
        <p:txBody>
          <a:bodyPr lIns="90000" rIns="90000" tIns="45000" bIns="45000">
            <a:noAutofit/>
          </a:bodyPr>
          <a:p>
            <a:pPr>
              <a:lnSpc>
                <a:spcPct val="100000"/>
              </a:lnSpc>
              <a:tabLst>
                <a:tab algn="l" pos="0"/>
              </a:tabLst>
            </a:pPr>
            <a:r>
              <a:rPr b="0" lang="en-US" sz="1800" spc="-1" strike="noStrike">
                <a:solidFill>
                  <a:srgbClr val="000000">
                    <a:alpha val="0"/>
                  </a:srgbClr>
                </a:solidFill>
                <a:latin typeface="Arial"/>
              </a:rPr>
              <a:t>Click icon to add picture</a:t>
            </a:r>
            <a:endParaRPr b="0" lang="en-US" sz="1800" spc="-1" strike="noStrike">
              <a:solidFill>
                <a:srgbClr val="000000"/>
              </a:solidFill>
              <a:latin typeface="Arial"/>
            </a:endParaRPr>
          </a:p>
        </p:txBody>
      </p:sp>
      <p:sp>
        <p:nvSpPr>
          <p:cNvPr id="228" name="PlaceHolder 4"/>
          <p:cNvSpPr>
            <a:spLocks noGrp="1"/>
          </p:cNvSpPr>
          <p:nvPr>
            <p:ph type="body"/>
          </p:nvPr>
        </p:nvSpPr>
        <p:spPr>
          <a:xfrm>
            <a:off x="5466240" y="2096640"/>
            <a:ext cx="1259280" cy="1259280"/>
          </a:xfrm>
          <a:prstGeom prst="rect">
            <a:avLst/>
          </a:prstGeom>
        </p:spPr>
        <p:txBody>
          <a:bodyPr lIns="90000" rIns="90000" tIns="45000" bIns="45000">
            <a:noAutofit/>
          </a:bodyPr>
          <a:p>
            <a:pPr>
              <a:lnSpc>
                <a:spcPct val="100000"/>
              </a:lnSpc>
              <a:tabLst>
                <a:tab algn="l" pos="0"/>
              </a:tabLst>
            </a:pPr>
            <a:r>
              <a:rPr b="0" lang="en-US" sz="1800" spc="-1" strike="noStrike">
                <a:solidFill>
                  <a:srgbClr val="000000">
                    <a:alpha val="0"/>
                  </a:srgbClr>
                </a:solidFill>
                <a:latin typeface="Arial"/>
              </a:rPr>
              <a:t>Click icon to add picture</a:t>
            </a:r>
            <a:endParaRPr b="0" lang="en-US" sz="1800" spc="-1" strike="noStrike">
              <a:solidFill>
                <a:srgbClr val="000000"/>
              </a:solidFill>
              <a:latin typeface="Arial"/>
            </a:endParaRPr>
          </a:p>
        </p:txBody>
      </p:sp>
      <p:sp>
        <p:nvSpPr>
          <p:cNvPr id="229" name="PlaceHolder 5"/>
          <p:cNvSpPr>
            <a:spLocks noGrp="1"/>
          </p:cNvSpPr>
          <p:nvPr>
            <p:ph type="body"/>
          </p:nvPr>
        </p:nvSpPr>
        <p:spPr>
          <a:xfrm>
            <a:off x="7710120" y="2096640"/>
            <a:ext cx="1259280" cy="1259280"/>
          </a:xfrm>
          <a:prstGeom prst="rect">
            <a:avLst/>
          </a:prstGeom>
        </p:spPr>
        <p:txBody>
          <a:bodyPr lIns="90000" rIns="90000" tIns="45000" bIns="45000">
            <a:noAutofit/>
          </a:bodyPr>
          <a:p>
            <a:pPr>
              <a:lnSpc>
                <a:spcPct val="100000"/>
              </a:lnSpc>
              <a:tabLst>
                <a:tab algn="l" pos="0"/>
              </a:tabLst>
            </a:pPr>
            <a:r>
              <a:rPr b="0" lang="en-US" sz="1800" spc="-1" strike="noStrike">
                <a:solidFill>
                  <a:srgbClr val="000000">
                    <a:alpha val="0"/>
                  </a:srgbClr>
                </a:solidFill>
                <a:latin typeface="Arial"/>
              </a:rPr>
              <a:t>Click icon to add picture</a:t>
            </a:r>
            <a:endParaRPr b="0" lang="en-US" sz="1800" spc="-1" strike="noStrike">
              <a:solidFill>
                <a:srgbClr val="000000"/>
              </a:solidFill>
              <a:latin typeface="Arial"/>
            </a:endParaRPr>
          </a:p>
        </p:txBody>
      </p:sp>
      <p:sp>
        <p:nvSpPr>
          <p:cNvPr id="230" name="PlaceHolder 6"/>
          <p:cNvSpPr>
            <a:spLocks noGrp="1"/>
          </p:cNvSpPr>
          <p:nvPr>
            <p:ph type="body"/>
          </p:nvPr>
        </p:nvSpPr>
        <p:spPr>
          <a:xfrm>
            <a:off x="9954360" y="2096640"/>
            <a:ext cx="1259280" cy="1259280"/>
          </a:xfrm>
          <a:prstGeom prst="rect">
            <a:avLst/>
          </a:prstGeom>
        </p:spPr>
        <p:txBody>
          <a:bodyPr lIns="90000" rIns="90000" tIns="45000" bIns="45000">
            <a:noAutofit/>
          </a:bodyPr>
          <a:p>
            <a:pPr>
              <a:lnSpc>
                <a:spcPct val="100000"/>
              </a:lnSpc>
              <a:tabLst>
                <a:tab algn="l" pos="0"/>
              </a:tabLst>
            </a:pPr>
            <a:r>
              <a:rPr b="0" lang="en-US" sz="1800" spc="-1" strike="noStrike">
                <a:solidFill>
                  <a:srgbClr val="000000">
                    <a:alpha val="0"/>
                  </a:srgbClr>
                </a:solidFill>
                <a:latin typeface="Arial"/>
              </a:rPr>
              <a:t>Click icon to add picture</a:t>
            </a:r>
            <a:endParaRPr b="0" lang="en-US" sz="1800" spc="-1" strike="noStrike">
              <a:solidFill>
                <a:srgbClr val="000000"/>
              </a:solidFill>
              <a:latin typeface="Arial"/>
            </a:endParaRPr>
          </a:p>
        </p:txBody>
      </p:sp>
      <p:sp>
        <p:nvSpPr>
          <p:cNvPr id="231" name="PlaceHolder 7"/>
          <p:cNvSpPr>
            <a:spLocks noGrp="1"/>
          </p:cNvSpPr>
          <p:nvPr>
            <p:ph type="body"/>
          </p:nvPr>
        </p:nvSpPr>
        <p:spPr>
          <a:xfrm>
            <a:off x="720000" y="4240080"/>
            <a:ext cx="1775880" cy="1462680"/>
          </a:xfrm>
          <a:prstGeom prst="rect">
            <a:avLst/>
          </a:prstGeom>
        </p:spPr>
        <p:txBody>
          <a:bodyPr lIns="0" rIns="0" tIns="0" bIns="0">
            <a:noAutofit/>
          </a:bodyPr>
          <a:p>
            <a:pPr algn="ct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232" name="PlaceHolder 8"/>
          <p:cNvSpPr>
            <a:spLocks noGrp="1"/>
          </p:cNvSpPr>
          <p:nvPr>
            <p:ph type="body"/>
          </p:nvPr>
        </p:nvSpPr>
        <p:spPr>
          <a:xfrm>
            <a:off x="2963880" y="4240080"/>
            <a:ext cx="1775880" cy="1462680"/>
          </a:xfrm>
          <a:prstGeom prst="rect">
            <a:avLst/>
          </a:prstGeom>
        </p:spPr>
        <p:txBody>
          <a:bodyPr lIns="0" rIns="0" tIns="0" bIns="0">
            <a:noAutofit/>
          </a:bodyPr>
          <a:p>
            <a:pPr algn="ct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233" name="PlaceHolder 9"/>
          <p:cNvSpPr>
            <a:spLocks noGrp="1"/>
          </p:cNvSpPr>
          <p:nvPr>
            <p:ph type="body"/>
          </p:nvPr>
        </p:nvSpPr>
        <p:spPr>
          <a:xfrm>
            <a:off x="5207760" y="4240080"/>
            <a:ext cx="1775880" cy="1462680"/>
          </a:xfrm>
          <a:prstGeom prst="rect">
            <a:avLst/>
          </a:prstGeom>
        </p:spPr>
        <p:txBody>
          <a:bodyPr lIns="0" rIns="0" tIns="0" bIns="0">
            <a:noAutofit/>
          </a:bodyPr>
          <a:p>
            <a:pPr algn="ct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234" name="PlaceHolder 10"/>
          <p:cNvSpPr>
            <a:spLocks noGrp="1"/>
          </p:cNvSpPr>
          <p:nvPr>
            <p:ph type="body"/>
          </p:nvPr>
        </p:nvSpPr>
        <p:spPr>
          <a:xfrm>
            <a:off x="7452000" y="4240080"/>
            <a:ext cx="1775880" cy="1462680"/>
          </a:xfrm>
          <a:prstGeom prst="rect">
            <a:avLst/>
          </a:prstGeom>
        </p:spPr>
        <p:txBody>
          <a:bodyPr lIns="0" rIns="0" tIns="0" bIns="0">
            <a:noAutofit/>
          </a:bodyPr>
          <a:p>
            <a:pPr algn="ct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235" name="PlaceHolder 11"/>
          <p:cNvSpPr>
            <a:spLocks noGrp="1"/>
          </p:cNvSpPr>
          <p:nvPr>
            <p:ph type="body"/>
          </p:nvPr>
        </p:nvSpPr>
        <p:spPr>
          <a:xfrm>
            <a:off x="9695880" y="4240080"/>
            <a:ext cx="1775880" cy="1462680"/>
          </a:xfrm>
          <a:prstGeom prst="rect">
            <a:avLst/>
          </a:prstGeom>
        </p:spPr>
        <p:txBody>
          <a:bodyPr lIns="0" rIns="0" tIns="0" bIns="0">
            <a:noAutofit/>
          </a:bodyPr>
          <a:p>
            <a:pPr algn="ct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236" name="Straight Connector 6"/>
          <p:cNvSpPr/>
          <p:nvPr/>
        </p:nvSpPr>
        <p:spPr>
          <a:xfrm>
            <a:off x="1242000" y="3825000"/>
            <a:ext cx="731520" cy="0"/>
          </a:xfrm>
          <a:prstGeom prst="line">
            <a:avLst/>
          </a:prstGeom>
          <a:ln cap="rnd" w="38100">
            <a:solidFill>
              <a:srgbClr val="47c3d3"/>
            </a:solidFill>
          </a:ln>
        </p:spPr>
        <p:style>
          <a:lnRef idx="1">
            <a:schemeClr val="accent1"/>
          </a:lnRef>
          <a:fillRef idx="0">
            <a:schemeClr val="accent1"/>
          </a:fillRef>
          <a:effectRef idx="0">
            <a:schemeClr val="accent1"/>
          </a:effectRef>
          <a:fontRef idx="minor"/>
        </p:style>
      </p:sp>
      <p:sp>
        <p:nvSpPr>
          <p:cNvPr id="237" name="Straight Connector 30"/>
          <p:cNvSpPr/>
          <p:nvPr/>
        </p:nvSpPr>
        <p:spPr>
          <a:xfrm>
            <a:off x="3486240" y="3825000"/>
            <a:ext cx="731160" cy="0"/>
          </a:xfrm>
          <a:prstGeom prst="line">
            <a:avLst/>
          </a:prstGeom>
          <a:ln cap="rnd" w="38100">
            <a:solidFill>
              <a:srgbClr val="47c3d3"/>
            </a:solidFill>
          </a:ln>
        </p:spPr>
        <p:style>
          <a:lnRef idx="1">
            <a:schemeClr val="accent1"/>
          </a:lnRef>
          <a:fillRef idx="0">
            <a:schemeClr val="accent1"/>
          </a:fillRef>
          <a:effectRef idx="0">
            <a:schemeClr val="accent1"/>
          </a:effectRef>
          <a:fontRef idx="minor"/>
        </p:style>
      </p:sp>
      <p:sp>
        <p:nvSpPr>
          <p:cNvPr id="238" name="Straight Connector 31"/>
          <p:cNvSpPr/>
          <p:nvPr/>
        </p:nvSpPr>
        <p:spPr>
          <a:xfrm>
            <a:off x="5730120" y="3825000"/>
            <a:ext cx="731160" cy="0"/>
          </a:xfrm>
          <a:prstGeom prst="line">
            <a:avLst/>
          </a:prstGeom>
          <a:ln cap="rnd" w="38100">
            <a:solidFill>
              <a:srgbClr val="47c3d3"/>
            </a:solidFill>
          </a:ln>
        </p:spPr>
        <p:style>
          <a:lnRef idx="1">
            <a:schemeClr val="accent1"/>
          </a:lnRef>
          <a:fillRef idx="0">
            <a:schemeClr val="accent1"/>
          </a:fillRef>
          <a:effectRef idx="0">
            <a:schemeClr val="accent1"/>
          </a:effectRef>
          <a:fontRef idx="minor"/>
        </p:style>
      </p:sp>
      <p:sp>
        <p:nvSpPr>
          <p:cNvPr id="239" name="Straight Connector 32"/>
          <p:cNvSpPr/>
          <p:nvPr/>
        </p:nvSpPr>
        <p:spPr>
          <a:xfrm>
            <a:off x="7974360" y="3825000"/>
            <a:ext cx="731160" cy="0"/>
          </a:xfrm>
          <a:prstGeom prst="line">
            <a:avLst/>
          </a:prstGeom>
          <a:ln cap="rnd" w="38100">
            <a:solidFill>
              <a:srgbClr val="47c3d3"/>
            </a:solidFill>
          </a:ln>
        </p:spPr>
        <p:style>
          <a:lnRef idx="1">
            <a:schemeClr val="accent1"/>
          </a:lnRef>
          <a:fillRef idx="0">
            <a:schemeClr val="accent1"/>
          </a:fillRef>
          <a:effectRef idx="0">
            <a:schemeClr val="accent1"/>
          </a:effectRef>
          <a:fontRef idx="minor"/>
        </p:style>
      </p:sp>
      <p:sp>
        <p:nvSpPr>
          <p:cNvPr id="240" name="Straight Connector 33"/>
          <p:cNvSpPr/>
          <p:nvPr/>
        </p:nvSpPr>
        <p:spPr>
          <a:xfrm>
            <a:off x="10218240" y="3825000"/>
            <a:ext cx="731160" cy="0"/>
          </a:xfrm>
          <a:prstGeom prst="line">
            <a:avLst/>
          </a:prstGeom>
          <a:ln cap="rnd" w="38100">
            <a:solidFill>
              <a:srgbClr val="47c3d3"/>
            </a:solidFill>
          </a:ln>
        </p:spPr>
        <p:style>
          <a:lnRef idx="1">
            <a:schemeClr val="accent1"/>
          </a:lnRef>
          <a:fillRef idx="0">
            <a:schemeClr val="accent1"/>
          </a:fillRef>
          <a:effectRef idx="0">
            <a:schemeClr val="accent1"/>
          </a:effectRef>
          <a:fontRef idx="minor"/>
        </p:style>
      </p:sp>
      <p:sp>
        <p:nvSpPr>
          <p:cNvPr id="241" name="Freeform: Shape 34"/>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242" name="PlaceHolder 12"/>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541D45A4-32DD-48A8-87A8-89C70937B541}" type="slidenum">
              <a:rPr b="0" lang="en-US" sz="1000" spc="-1" strike="noStrike">
                <a:solidFill>
                  <a:srgbClr val="ffffff"/>
                </a:solidFill>
                <a:latin typeface="Trade Gothic LT Pr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c3d3"/>
        </a:solidFill>
      </p:bgPr>
    </p:bg>
    <p:spTree>
      <p:nvGrpSpPr>
        <p:cNvPr id="1" name=""/>
        <p:cNvGrpSpPr/>
        <p:nvPr/>
      </p:nvGrpSpPr>
      <p:grpSpPr>
        <a:xfrm>
          <a:off x="0" y="0"/>
          <a:ext cx="0" cy="0"/>
          <a:chOff x="0" y="0"/>
          <a:chExt cx="0" cy="0"/>
        </a:xfrm>
      </p:grpSpPr>
      <p:sp>
        <p:nvSpPr>
          <p:cNvPr id="279"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0"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281"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282"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83"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284"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285" name="Group 11"/>
          <p:cNvGrpSpPr/>
          <p:nvPr/>
        </p:nvGrpSpPr>
        <p:grpSpPr>
          <a:xfrm>
            <a:off x="337320" y="-378360"/>
            <a:ext cx="863280" cy="756720"/>
            <a:chOff x="337320" y="-378360"/>
            <a:chExt cx="863280" cy="756720"/>
          </a:xfrm>
        </p:grpSpPr>
        <p:sp>
          <p:nvSpPr>
            <p:cNvPr id="286"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87"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288" name="Group 14"/>
          <p:cNvGrpSpPr/>
          <p:nvPr/>
        </p:nvGrpSpPr>
        <p:grpSpPr>
          <a:xfrm>
            <a:off x="0" y="1357200"/>
            <a:ext cx="12191760" cy="4845960"/>
            <a:chOff x="0" y="1357200"/>
            <a:chExt cx="12191760" cy="4845960"/>
          </a:xfrm>
        </p:grpSpPr>
        <p:sp>
          <p:nvSpPr>
            <p:cNvPr id="289"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90"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291"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292"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E22989A0-A1A0-42C6-A4DE-C25589A59BE3}" type="slidenum">
              <a:rPr b="0" lang="en-US" sz="1000" spc="-1" strike="noStrike">
                <a:solidFill>
                  <a:srgbClr val="ffffff"/>
                </a:solidFill>
                <a:latin typeface="Trade Gothic LT Pro"/>
              </a:rPr>
              <a:t>&lt;number&gt;</a:t>
            </a:fld>
            <a:endParaRPr b="0" lang="en-US" sz="1000" spc="-1" strike="noStrike">
              <a:latin typeface="Arial"/>
            </a:endParaRPr>
          </a:p>
        </p:txBody>
      </p:sp>
      <p:sp>
        <p:nvSpPr>
          <p:cNvPr id="293" name="Rectangle 10"/>
          <p:cNvSpPr/>
          <p:nvPr/>
        </p:nvSpPr>
        <p:spPr>
          <a:xfrm>
            <a:off x="0" y="0"/>
            <a:ext cx="12191760" cy="68839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4" name="Freeform: Shape 9"/>
          <p:cNvSpPr/>
          <p:nvPr/>
        </p:nvSpPr>
        <p:spPr>
          <a:xfrm>
            <a:off x="0" y="0"/>
            <a:ext cx="12191760" cy="688392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295"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296" name="Freeform: Shape 11"/>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297" name="Freeform: Shape 7"/>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298" name="PlaceHolder 1"/>
          <p:cNvSpPr>
            <a:spLocks noGrp="1"/>
          </p:cNvSpPr>
          <p:nvPr>
            <p:ph type="title"/>
          </p:nvPr>
        </p:nvSpPr>
        <p:spPr>
          <a:xfrm>
            <a:off x="444600" y="542880"/>
            <a:ext cx="11213640" cy="1236600"/>
          </a:xfrm>
          <a:prstGeom prst="rect">
            <a:avLst/>
          </a:prstGeom>
        </p:spPr>
        <p:txBody>
          <a:bodyPr>
            <a:noAutofit/>
          </a:bodyPr>
          <a:p>
            <a:pPr>
              <a:lnSpc>
                <a:spcPct val="90000"/>
              </a:lnSpc>
            </a:pPr>
            <a:r>
              <a:rPr b="1" lang="en-US" sz="3200" spc="-72" strike="noStrike">
                <a:solidFill>
                  <a:srgbClr val="ffffff"/>
                </a:solidFill>
                <a:latin typeface="Trebuchet MS"/>
              </a:rPr>
              <a:t>Click to edit Master title style</a:t>
            </a:r>
            <a:endParaRPr b="0" lang="en-US" sz="3200" spc="-1" strike="noStrike">
              <a:solidFill>
                <a:srgbClr val="000000"/>
              </a:solidFill>
              <a:latin typeface="Arial"/>
            </a:endParaRPr>
          </a:p>
        </p:txBody>
      </p:sp>
      <p:grpSp>
        <p:nvGrpSpPr>
          <p:cNvPr id="299" name="Group 14"/>
          <p:cNvGrpSpPr/>
          <p:nvPr/>
        </p:nvGrpSpPr>
        <p:grpSpPr>
          <a:xfrm>
            <a:off x="337320" y="-378360"/>
            <a:ext cx="863280" cy="756720"/>
            <a:chOff x="337320" y="-378360"/>
            <a:chExt cx="863280" cy="756720"/>
          </a:xfrm>
        </p:grpSpPr>
        <p:sp>
          <p:nvSpPr>
            <p:cNvPr id="300"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01"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302" name="Group 5"/>
          <p:cNvGrpSpPr/>
          <p:nvPr/>
        </p:nvGrpSpPr>
        <p:grpSpPr>
          <a:xfrm>
            <a:off x="0" y="1357200"/>
            <a:ext cx="12191760" cy="4845960"/>
            <a:chOff x="0" y="1357200"/>
            <a:chExt cx="12191760" cy="4845960"/>
          </a:xfrm>
        </p:grpSpPr>
        <p:sp>
          <p:nvSpPr>
            <p:cNvPr id="303"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304"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305" name="PlaceHolder 2"/>
          <p:cNvSpPr>
            <a:spLocks noGrp="1"/>
          </p:cNvSpPr>
          <p:nvPr>
            <p:ph type="body"/>
          </p:nvPr>
        </p:nvSpPr>
        <p:spPr>
          <a:xfrm>
            <a:off x="542160" y="4240080"/>
            <a:ext cx="3292920" cy="1462680"/>
          </a:xfrm>
          <a:prstGeom prst="rect">
            <a:avLst/>
          </a:prstGeom>
        </p:spPr>
        <p:txBody>
          <a:bodyPr lIns="0" rIns="0" tIns="0" bIns="0">
            <a:noAutofit/>
          </a:bodyPr>
          <a:p>
            <a:pP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306" name="Freeform: Shape 34"/>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307" name="PlaceHolder 3"/>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EB95FAB3-A190-41A9-BB89-91B888566103}"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308" name="PlaceHolder 4"/>
          <p:cNvSpPr>
            <a:spLocks noGrp="1"/>
          </p:cNvSpPr>
          <p:nvPr>
            <p:ph type="body"/>
          </p:nvPr>
        </p:nvSpPr>
        <p:spPr>
          <a:xfrm>
            <a:off x="0" y="1352520"/>
            <a:ext cx="12191760" cy="2289600"/>
          </a:xfrm>
          <a:prstGeom prst="rect">
            <a:avLst/>
          </a:prstGeom>
        </p:spPr>
        <p:txBody>
          <a:bodyPr lIns="90000" rIns="90000" tIns="45000" bIns="45000" anchor="ctr">
            <a:normAutofit/>
          </a:bodyPr>
          <a:p>
            <a:pPr algn="ctr">
              <a:lnSpc>
                <a:spcPct val="100000"/>
              </a:lnSpc>
              <a:tabLst>
                <a:tab algn="l" pos="0"/>
              </a:tabLst>
            </a:pPr>
            <a:r>
              <a:rPr b="0" lang="en-US" sz="1400" spc="-1" strike="noStrike">
                <a:solidFill>
                  <a:srgbClr val="47c3d3"/>
                </a:solidFill>
                <a:latin typeface="Trade Gothic LT Pro"/>
              </a:rPr>
              <a:t>Insert image</a:t>
            </a:r>
            <a:endParaRPr b="0" lang="en-US" sz="1400" spc="-1" strike="noStrike">
              <a:solidFill>
                <a:srgbClr val="000000"/>
              </a:solidFill>
              <a:latin typeface="Arial"/>
            </a:endParaRPr>
          </a:p>
        </p:txBody>
      </p:sp>
      <p:sp>
        <p:nvSpPr>
          <p:cNvPr id="309" name="PlaceHolder 5"/>
          <p:cNvSpPr>
            <a:spLocks noGrp="1"/>
          </p:cNvSpPr>
          <p:nvPr>
            <p:ph type="body"/>
          </p:nvPr>
        </p:nvSpPr>
        <p:spPr>
          <a:xfrm>
            <a:off x="4444200" y="4240080"/>
            <a:ext cx="3292920" cy="1462680"/>
          </a:xfrm>
          <a:prstGeom prst="rect">
            <a:avLst/>
          </a:prstGeom>
        </p:spPr>
        <p:txBody>
          <a:bodyPr lIns="0" rIns="0" tIns="0" bIns="0">
            <a:noAutofit/>
          </a:bodyPr>
          <a:p>
            <a:pP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
        <p:nvSpPr>
          <p:cNvPr id="310" name="PlaceHolder 6"/>
          <p:cNvSpPr>
            <a:spLocks noGrp="1"/>
          </p:cNvSpPr>
          <p:nvPr>
            <p:ph type="body"/>
          </p:nvPr>
        </p:nvSpPr>
        <p:spPr>
          <a:xfrm>
            <a:off x="8346240" y="4240080"/>
            <a:ext cx="3292920" cy="1462680"/>
          </a:xfrm>
          <a:prstGeom prst="rect">
            <a:avLst/>
          </a:prstGeom>
        </p:spPr>
        <p:txBody>
          <a:bodyPr lIns="0" rIns="0" tIns="0" bIns="0">
            <a:noAutofit/>
          </a:bodyPr>
          <a:p>
            <a:pPr>
              <a:lnSpc>
                <a:spcPct val="100000"/>
              </a:lnSpc>
              <a:spcBef>
                <a:spcPts val="601"/>
              </a:spcBef>
              <a:spcAft>
                <a:spcPts val="400"/>
              </a:spcAft>
              <a:tabLst>
                <a:tab algn="l" pos="0"/>
              </a:tabLst>
            </a:pPr>
            <a:r>
              <a:rPr b="0" lang="en-US" sz="1400" spc="-1" strike="noStrike">
                <a:solidFill>
                  <a:srgbClr val="ffffff"/>
                </a:solidFill>
                <a:latin typeface="Arial"/>
              </a:rPr>
              <a:t>Click to edit Master text styles</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c3d3"/>
        </a:solidFill>
      </p:bgPr>
    </p:bg>
    <p:spTree>
      <p:nvGrpSpPr>
        <p:cNvPr id="1" name=""/>
        <p:cNvGrpSpPr/>
        <p:nvPr/>
      </p:nvGrpSpPr>
      <p:grpSpPr>
        <a:xfrm>
          <a:off x="0" y="0"/>
          <a:ext cx="0" cy="0"/>
          <a:chOff x="0" y="0"/>
          <a:chExt cx="0" cy="0"/>
        </a:xfrm>
      </p:grpSpPr>
      <p:sp>
        <p:nvSpPr>
          <p:cNvPr id="347"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48"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349"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350"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351"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352"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353" name="Group 11"/>
          <p:cNvGrpSpPr/>
          <p:nvPr/>
        </p:nvGrpSpPr>
        <p:grpSpPr>
          <a:xfrm>
            <a:off x="337320" y="-378360"/>
            <a:ext cx="863280" cy="756720"/>
            <a:chOff x="337320" y="-378360"/>
            <a:chExt cx="863280" cy="756720"/>
          </a:xfrm>
        </p:grpSpPr>
        <p:sp>
          <p:nvSpPr>
            <p:cNvPr id="354"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55"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356" name="Group 14"/>
          <p:cNvGrpSpPr/>
          <p:nvPr/>
        </p:nvGrpSpPr>
        <p:grpSpPr>
          <a:xfrm>
            <a:off x="0" y="1357200"/>
            <a:ext cx="12191760" cy="4845960"/>
            <a:chOff x="0" y="1357200"/>
            <a:chExt cx="12191760" cy="4845960"/>
          </a:xfrm>
        </p:grpSpPr>
        <p:sp>
          <p:nvSpPr>
            <p:cNvPr id="357"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358"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359"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360"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929E7DB2-B2D4-4C10-997B-785622A3B8B5}" type="slidenum">
              <a:rPr b="0" lang="en-US" sz="1000" spc="-1" strike="noStrike">
                <a:solidFill>
                  <a:srgbClr val="ffffff"/>
                </a:solidFill>
                <a:latin typeface="Trade Gothic LT Pro"/>
              </a:rPr>
              <a:t>&lt;number&gt;</a:t>
            </a:fld>
            <a:endParaRPr b="0" lang="en-US" sz="1000" spc="-1" strike="noStrike">
              <a:latin typeface="Arial"/>
            </a:endParaRPr>
          </a:p>
        </p:txBody>
      </p:sp>
      <p:sp>
        <p:nvSpPr>
          <p:cNvPr id="361" name="Rectangle 10"/>
          <p:cNvSpPr/>
          <p:nvPr/>
        </p:nvSpPr>
        <p:spPr>
          <a:xfrm>
            <a:off x="0" y="0"/>
            <a:ext cx="12191760" cy="68839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62" name="Freeform: Shape 9"/>
          <p:cNvSpPr/>
          <p:nvPr/>
        </p:nvSpPr>
        <p:spPr>
          <a:xfrm>
            <a:off x="0" y="0"/>
            <a:ext cx="12191760" cy="688392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363" name="Freeform: Shape 7"/>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364" name="PlaceHolder 1"/>
          <p:cNvSpPr>
            <a:spLocks noGrp="1"/>
          </p:cNvSpPr>
          <p:nvPr>
            <p:ph type="title"/>
          </p:nvPr>
        </p:nvSpPr>
        <p:spPr>
          <a:xfrm>
            <a:off x="444600" y="542880"/>
            <a:ext cx="11213640" cy="1236600"/>
          </a:xfrm>
          <a:prstGeom prst="rect">
            <a:avLst/>
          </a:prstGeom>
        </p:spPr>
        <p:txBody>
          <a:bodyPr>
            <a:noAutofit/>
          </a:bodyPr>
          <a:p>
            <a:pPr>
              <a:lnSpc>
                <a:spcPct val="90000"/>
              </a:lnSpc>
            </a:pPr>
            <a:r>
              <a:rPr b="1" lang="en-US" sz="3200" spc="-72" strike="noStrike">
                <a:solidFill>
                  <a:srgbClr val="ffffff"/>
                </a:solidFill>
                <a:latin typeface="Trebuchet MS"/>
              </a:rPr>
              <a:t>Click to edit Master title style</a:t>
            </a:r>
            <a:endParaRPr b="0" lang="en-US" sz="3200" spc="-1" strike="noStrike">
              <a:solidFill>
                <a:srgbClr val="000000"/>
              </a:solidFill>
              <a:latin typeface="Arial"/>
            </a:endParaRPr>
          </a:p>
        </p:txBody>
      </p:sp>
      <p:sp>
        <p:nvSpPr>
          <p:cNvPr id="365" name="PlaceHolder 2"/>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8FF3EE7F-8B14-40EF-AE09-9E3009A995AC}" type="slidenum">
              <a:rPr b="0" lang="en-US" sz="1000" spc="-1" strike="noStrike">
                <a:solidFill>
                  <a:srgbClr val="ffffff"/>
                </a:solidFill>
                <a:latin typeface="Trade Gothic LT Pro"/>
              </a:rPr>
              <a:t>&lt;number&gt;</a:t>
            </a:fld>
            <a:endParaRPr b="0" lang="en-US" sz="1000" spc="-1" strike="noStrike">
              <a:latin typeface="Times New Roman"/>
            </a:endParaRPr>
          </a:p>
        </p:txBody>
      </p:sp>
      <p:grpSp>
        <p:nvGrpSpPr>
          <p:cNvPr id="366" name="Group 14"/>
          <p:cNvGrpSpPr/>
          <p:nvPr/>
        </p:nvGrpSpPr>
        <p:grpSpPr>
          <a:xfrm>
            <a:off x="337320" y="-378360"/>
            <a:ext cx="863280" cy="756720"/>
            <a:chOff x="337320" y="-378360"/>
            <a:chExt cx="863280" cy="756720"/>
          </a:xfrm>
        </p:grpSpPr>
        <p:sp>
          <p:nvSpPr>
            <p:cNvPr id="367"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68"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sp>
        <p:nvSpPr>
          <p:cNvPr id="369" name="PlaceHolder 3"/>
          <p:cNvSpPr>
            <a:spLocks noGrp="1"/>
          </p:cNvSpPr>
          <p:nvPr>
            <p:ph type="body"/>
          </p:nvPr>
        </p:nvSpPr>
        <p:spPr>
          <a:xfrm>
            <a:off x="444600" y="1625400"/>
            <a:ext cx="6717960" cy="4092840"/>
          </a:xfrm>
          <a:prstGeom prst="rect">
            <a:avLst/>
          </a:prstGeom>
        </p:spPr>
        <p:txBody>
          <a:bodyPr>
            <a:noAutofit/>
          </a:bodyPr>
          <a:p>
            <a:pPr marL="228600" indent="-228240">
              <a:lnSpc>
                <a:spcPct val="100000"/>
              </a:lnSpc>
              <a:spcBef>
                <a:spcPts val="601"/>
              </a:spcBef>
              <a:spcAft>
                <a:spcPts val="400"/>
              </a:spcAft>
              <a:buClr>
                <a:srgbClr val="47c3d3"/>
              </a:buClr>
              <a:buFont typeface="Arial"/>
              <a:buChar char="•"/>
            </a:pPr>
            <a:r>
              <a:rPr b="0" lang="en-US" sz="1600" spc="-1" strike="noStrike">
                <a:solidFill>
                  <a:srgbClr val="ffffff"/>
                </a:solidFill>
                <a:latin typeface="Arial"/>
              </a:rPr>
              <a:t>Click to edit Master text styles</a:t>
            </a:r>
            <a:endParaRPr b="0" lang="en-US" sz="1600" spc="-1" strike="noStrike">
              <a:solidFill>
                <a:srgbClr val="000000"/>
              </a:solidFill>
              <a:latin typeface="Arial"/>
            </a:endParaRPr>
          </a:p>
          <a:p>
            <a:pPr lvl="1" marL="685800" indent="-228240">
              <a:lnSpc>
                <a:spcPct val="100000"/>
              </a:lnSpc>
              <a:spcBef>
                <a:spcPts val="601"/>
              </a:spcBef>
              <a:spcAft>
                <a:spcPts val="400"/>
              </a:spcAft>
              <a:buClr>
                <a:srgbClr val="47c3d3"/>
              </a:buClr>
              <a:buFont typeface="Arial"/>
              <a:buChar char="•"/>
            </a:pPr>
            <a:r>
              <a:rPr b="0" lang="en-US" sz="1400" spc="-1" strike="noStrike">
                <a:solidFill>
                  <a:srgbClr val="ffffff"/>
                </a:solidFill>
                <a:latin typeface="Arial"/>
              </a:rPr>
              <a:t>Second level</a:t>
            </a:r>
            <a:endParaRPr b="0" lang="en-US" sz="1400" spc="-1" strike="noStrike">
              <a:solidFill>
                <a:srgbClr val="000000"/>
              </a:solidFill>
              <a:latin typeface="Arial"/>
            </a:endParaRPr>
          </a:p>
          <a:p>
            <a:pPr lvl="2" marL="1143000" indent="-228240">
              <a:lnSpc>
                <a:spcPct val="100000"/>
              </a:lnSpc>
              <a:spcBef>
                <a:spcPts val="601"/>
              </a:spcBef>
              <a:spcAft>
                <a:spcPts val="400"/>
              </a:spcAft>
              <a:buClr>
                <a:srgbClr val="47c3d3"/>
              </a:buClr>
              <a:buFont typeface="Arial"/>
              <a:buChar char="•"/>
            </a:pPr>
            <a:r>
              <a:rPr b="0" lang="en-US" sz="1200" spc="-1" strike="noStrike">
                <a:solidFill>
                  <a:srgbClr val="ffffff"/>
                </a:solidFill>
                <a:latin typeface="Arial"/>
              </a:rPr>
              <a:t>Third level</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c3d3"/>
        </a:solidFill>
      </p:bgPr>
    </p:bg>
    <p:spTree>
      <p:nvGrpSpPr>
        <p:cNvPr id="1" name=""/>
        <p:cNvGrpSpPr/>
        <p:nvPr/>
      </p:nvGrpSpPr>
      <p:grpSpPr>
        <a:xfrm>
          <a:off x="0" y="0"/>
          <a:ext cx="0" cy="0"/>
          <a:chOff x="0" y="0"/>
          <a:chExt cx="0" cy="0"/>
        </a:xfrm>
      </p:grpSpPr>
      <p:sp>
        <p:nvSpPr>
          <p:cNvPr id="406"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07"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408"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409"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10"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411"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412" name="Group 11"/>
          <p:cNvGrpSpPr/>
          <p:nvPr/>
        </p:nvGrpSpPr>
        <p:grpSpPr>
          <a:xfrm>
            <a:off x="337320" y="-378360"/>
            <a:ext cx="863280" cy="756720"/>
            <a:chOff x="337320" y="-378360"/>
            <a:chExt cx="863280" cy="756720"/>
          </a:xfrm>
        </p:grpSpPr>
        <p:sp>
          <p:nvSpPr>
            <p:cNvPr id="413"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14"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415" name="Group 14"/>
          <p:cNvGrpSpPr/>
          <p:nvPr/>
        </p:nvGrpSpPr>
        <p:grpSpPr>
          <a:xfrm>
            <a:off x="0" y="1357200"/>
            <a:ext cx="12191760" cy="4845960"/>
            <a:chOff x="0" y="1357200"/>
            <a:chExt cx="12191760" cy="4845960"/>
          </a:xfrm>
        </p:grpSpPr>
        <p:sp>
          <p:nvSpPr>
            <p:cNvPr id="416"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17"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418"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419"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15BCF8F9-2B75-45C9-ABEE-9DC88E5A8C9E}" type="slidenum">
              <a:rPr b="0" lang="en-US" sz="1000" spc="-1" strike="noStrike">
                <a:solidFill>
                  <a:srgbClr val="ffffff"/>
                </a:solidFill>
                <a:latin typeface="Trade Gothic LT Pro"/>
              </a:rPr>
              <a:t>&lt;number&gt;</a:t>
            </a:fld>
            <a:endParaRPr b="0" lang="en-US" sz="1000" spc="-1" strike="noStrike">
              <a:latin typeface="Arial"/>
            </a:endParaRPr>
          </a:p>
        </p:txBody>
      </p:sp>
      <p:sp>
        <p:nvSpPr>
          <p:cNvPr id="420" name="Rectangle 10"/>
          <p:cNvSpPr/>
          <p:nvPr/>
        </p:nvSpPr>
        <p:spPr>
          <a:xfrm>
            <a:off x="0" y="0"/>
            <a:ext cx="12191760" cy="68839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21" name="Freeform: Shape 9"/>
          <p:cNvSpPr/>
          <p:nvPr/>
        </p:nvSpPr>
        <p:spPr>
          <a:xfrm>
            <a:off x="0" y="0"/>
            <a:ext cx="12191760" cy="688392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422"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423" name="Freeform: Shape 11"/>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24" name="Freeform: Shape 7"/>
          <p:cNvSpPr/>
          <p:nvPr/>
        </p:nvSpPr>
        <p:spPr>
          <a:xfrm flipV="1" rot="16200000">
            <a:off x="2665080" y="-266436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425" name="PlaceHolder 1"/>
          <p:cNvSpPr>
            <a:spLocks noGrp="1"/>
          </p:cNvSpPr>
          <p:nvPr>
            <p:ph type="title"/>
          </p:nvPr>
        </p:nvSpPr>
        <p:spPr>
          <a:xfrm>
            <a:off x="444600" y="542880"/>
            <a:ext cx="11213640" cy="1236600"/>
          </a:xfrm>
          <a:prstGeom prst="rect">
            <a:avLst/>
          </a:prstGeom>
        </p:spPr>
        <p:txBody>
          <a:bodyPr>
            <a:noAutofit/>
          </a:bodyPr>
          <a:p>
            <a:pPr>
              <a:lnSpc>
                <a:spcPct val="90000"/>
              </a:lnSpc>
            </a:pPr>
            <a:r>
              <a:rPr b="1" lang="en-US" sz="3200" spc="-72" strike="noStrike">
                <a:solidFill>
                  <a:srgbClr val="ffffff"/>
                </a:solidFill>
                <a:latin typeface="Trebuchet MS"/>
              </a:rPr>
              <a:t>Click to edit Master title style</a:t>
            </a:r>
            <a:endParaRPr b="0" lang="en-US" sz="3200" spc="-1" strike="noStrike">
              <a:solidFill>
                <a:srgbClr val="000000"/>
              </a:solidFill>
              <a:latin typeface="Arial"/>
            </a:endParaRPr>
          </a:p>
        </p:txBody>
      </p:sp>
      <p:grpSp>
        <p:nvGrpSpPr>
          <p:cNvPr id="426" name="Group 14"/>
          <p:cNvGrpSpPr/>
          <p:nvPr/>
        </p:nvGrpSpPr>
        <p:grpSpPr>
          <a:xfrm>
            <a:off x="337320" y="-378360"/>
            <a:ext cx="863280" cy="756720"/>
            <a:chOff x="337320" y="-378360"/>
            <a:chExt cx="863280" cy="756720"/>
          </a:xfrm>
        </p:grpSpPr>
        <p:sp>
          <p:nvSpPr>
            <p:cNvPr id="427"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28"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429" name="Group 5"/>
          <p:cNvGrpSpPr/>
          <p:nvPr/>
        </p:nvGrpSpPr>
        <p:grpSpPr>
          <a:xfrm>
            <a:off x="0" y="1357200"/>
            <a:ext cx="12191760" cy="4845960"/>
            <a:chOff x="0" y="1357200"/>
            <a:chExt cx="12191760" cy="4845960"/>
          </a:xfrm>
        </p:grpSpPr>
        <p:sp>
          <p:nvSpPr>
            <p:cNvPr id="430"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31"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432"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433" name="PlaceHolder 2"/>
          <p:cNvSpPr>
            <a:spLocks noGrp="1"/>
          </p:cNvSpPr>
          <p:nvPr>
            <p:ph type="sldNum"/>
          </p:nvPr>
        </p:nvSpPr>
        <p:spPr>
          <a:xfrm>
            <a:off x="11252160" y="6315120"/>
            <a:ext cx="406080" cy="364680"/>
          </a:xfrm>
          <a:prstGeom prst="rect">
            <a:avLst/>
          </a:prstGeom>
        </p:spPr>
        <p:txBody>
          <a:bodyPr anchor="ctr">
            <a:noAutofit/>
          </a:bodyPr>
          <a:p>
            <a:pPr algn="r">
              <a:lnSpc>
                <a:spcPct val="100000"/>
              </a:lnSpc>
            </a:pPr>
            <a:fld id="{21B34D91-7727-463A-97E6-4606C05EAF29}"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434" name="PlaceHolder 3"/>
          <p:cNvSpPr>
            <a:spLocks noGrp="1"/>
          </p:cNvSpPr>
          <p:nvPr>
            <p:ph type="body"/>
          </p:nvPr>
        </p:nvSpPr>
        <p:spPr>
          <a:xfrm>
            <a:off x="444600" y="1681200"/>
            <a:ext cx="5157360" cy="823680"/>
          </a:xfrm>
          <a:prstGeom prst="rect">
            <a:avLst/>
          </a:prstGeom>
        </p:spPr>
        <p:txBody>
          <a:bodyPr>
            <a:normAutofit/>
          </a:bodyPr>
          <a:p>
            <a:pPr algn="ctr">
              <a:lnSpc>
                <a:spcPct val="90000"/>
              </a:lnSpc>
              <a:spcBef>
                <a:spcPts val="1001"/>
              </a:spcBef>
              <a:tabLst>
                <a:tab algn="l" pos="0"/>
              </a:tabLst>
            </a:pPr>
            <a:r>
              <a:rPr b="1" lang="en-US" sz="2000" spc="-1" strike="noStrike">
                <a:solidFill>
                  <a:srgbClr val="ffffff"/>
                </a:solidFill>
                <a:latin typeface="Arial"/>
              </a:rPr>
              <a:t>Click to edit Master text styles</a:t>
            </a:r>
            <a:endParaRPr b="0" lang="en-US" sz="2000" spc="-1" strike="noStrike">
              <a:solidFill>
                <a:srgbClr val="000000"/>
              </a:solidFill>
              <a:latin typeface="Arial"/>
            </a:endParaRPr>
          </a:p>
        </p:txBody>
      </p:sp>
      <p:sp>
        <p:nvSpPr>
          <p:cNvPr id="435" name="PlaceHolder 4"/>
          <p:cNvSpPr>
            <a:spLocks noGrp="1"/>
          </p:cNvSpPr>
          <p:nvPr>
            <p:ph type="body"/>
          </p:nvPr>
        </p:nvSpPr>
        <p:spPr>
          <a:xfrm>
            <a:off x="6500880" y="1681200"/>
            <a:ext cx="5157360" cy="823680"/>
          </a:xfrm>
          <a:prstGeom prst="rect">
            <a:avLst/>
          </a:prstGeom>
        </p:spPr>
        <p:txBody>
          <a:bodyPr>
            <a:normAutofit/>
          </a:bodyPr>
          <a:p>
            <a:pPr algn="ctr">
              <a:lnSpc>
                <a:spcPct val="90000"/>
              </a:lnSpc>
              <a:spcBef>
                <a:spcPts val="1001"/>
              </a:spcBef>
              <a:tabLst>
                <a:tab algn="l" pos="0"/>
              </a:tabLst>
            </a:pPr>
            <a:r>
              <a:rPr b="1" lang="en-US" sz="2000" spc="-1" strike="noStrike">
                <a:solidFill>
                  <a:srgbClr val="ffffff"/>
                </a:solidFill>
                <a:latin typeface="Arial"/>
              </a:rPr>
              <a:t>Click to edit Master text styles</a:t>
            </a:r>
            <a:endParaRPr b="0" lang="en-US" sz="2000" spc="-1" strike="noStrike">
              <a:solidFill>
                <a:srgbClr val="000000"/>
              </a:solidFill>
              <a:latin typeface="Arial"/>
            </a:endParaRPr>
          </a:p>
        </p:txBody>
      </p:sp>
      <p:sp>
        <p:nvSpPr>
          <p:cNvPr id="436" name="PlaceHolder 5"/>
          <p:cNvSpPr>
            <a:spLocks noGrp="1"/>
          </p:cNvSpPr>
          <p:nvPr>
            <p:ph type="body"/>
          </p:nvPr>
        </p:nvSpPr>
        <p:spPr>
          <a:xfrm>
            <a:off x="444600" y="2505240"/>
            <a:ext cx="5157360" cy="3684240"/>
          </a:xfrm>
          <a:prstGeom prst="rect">
            <a:avLst/>
          </a:prstGeom>
        </p:spPr>
        <p:txBody>
          <a:bodyPr>
            <a:normAutofit/>
          </a:bodyPr>
          <a:p>
            <a:pPr marL="228600" indent="-228240">
              <a:lnSpc>
                <a:spcPct val="90000"/>
              </a:lnSpc>
              <a:spcBef>
                <a:spcPts val="1001"/>
              </a:spcBef>
              <a:buClr>
                <a:srgbClr val="47c3d3"/>
              </a:buClr>
              <a:buFont typeface="Arial"/>
              <a:buChar char="•"/>
            </a:pPr>
            <a:r>
              <a:rPr b="0" lang="en-US" sz="1800" spc="-1" strike="noStrike">
                <a:solidFill>
                  <a:srgbClr val="ffffff"/>
                </a:solidFill>
                <a:latin typeface="Arial"/>
              </a:rPr>
              <a:t>Click to edit Master text styles</a:t>
            </a:r>
            <a:endParaRPr b="0" lang="en-US" sz="1800" spc="-1" strike="noStrike">
              <a:solidFill>
                <a:srgbClr val="000000"/>
              </a:solidFill>
              <a:latin typeface="Arial"/>
            </a:endParaRPr>
          </a:p>
          <a:p>
            <a:pPr lvl="1" marL="685800" indent="-228240">
              <a:lnSpc>
                <a:spcPct val="90000"/>
              </a:lnSpc>
              <a:spcBef>
                <a:spcPts val="499"/>
              </a:spcBef>
              <a:buClr>
                <a:srgbClr val="47c3d3"/>
              </a:buClr>
              <a:buFont typeface="Arial"/>
              <a:buChar char="•"/>
            </a:pPr>
            <a:r>
              <a:rPr b="0" lang="en-US" sz="1600" spc="-1" strike="noStrike">
                <a:solidFill>
                  <a:srgbClr val="ffffff"/>
                </a:solidFill>
                <a:latin typeface="Arial"/>
              </a:rPr>
              <a:t>Second level</a:t>
            </a:r>
            <a:endParaRPr b="0" lang="en-US" sz="1600" spc="-1" strike="noStrike">
              <a:solidFill>
                <a:srgbClr val="000000"/>
              </a:solidFill>
              <a:latin typeface="Arial"/>
            </a:endParaRPr>
          </a:p>
          <a:p>
            <a:pPr lvl="2" marL="1143000" indent="-228240">
              <a:lnSpc>
                <a:spcPct val="90000"/>
              </a:lnSpc>
              <a:spcBef>
                <a:spcPts val="499"/>
              </a:spcBef>
              <a:buClr>
                <a:srgbClr val="47c3d3"/>
              </a:buClr>
              <a:buFont typeface="Arial"/>
              <a:buChar char="•"/>
            </a:pPr>
            <a:r>
              <a:rPr b="0" lang="en-US" sz="1400" spc="-1" strike="noStrike">
                <a:solidFill>
                  <a:srgbClr val="ffffff"/>
                </a:solidFill>
                <a:latin typeface="Arial"/>
              </a:rPr>
              <a:t>Third level</a:t>
            </a:r>
            <a:endParaRPr b="0" lang="en-US" sz="1400" spc="-1" strike="noStrike">
              <a:solidFill>
                <a:srgbClr val="000000"/>
              </a:solidFill>
              <a:latin typeface="Arial"/>
            </a:endParaRPr>
          </a:p>
          <a:p>
            <a:pPr lvl="3" marL="1600200" indent="-228240">
              <a:lnSpc>
                <a:spcPct val="90000"/>
              </a:lnSpc>
              <a:spcBef>
                <a:spcPts val="499"/>
              </a:spcBef>
              <a:buClr>
                <a:srgbClr val="47c3d3"/>
              </a:buClr>
              <a:buFont typeface="Arial"/>
              <a:buChar char="•"/>
            </a:pPr>
            <a:r>
              <a:rPr b="0" lang="en-US" sz="1200" spc="-1" strike="noStrike">
                <a:solidFill>
                  <a:srgbClr val="ffffff"/>
                </a:solidFill>
                <a:latin typeface="Arial"/>
              </a:rPr>
              <a:t>Fourth level</a:t>
            </a:r>
            <a:endParaRPr b="0" lang="en-US" sz="1200" spc="-1" strike="noStrike">
              <a:solidFill>
                <a:srgbClr val="000000"/>
              </a:solidFill>
              <a:latin typeface="Arial"/>
            </a:endParaRPr>
          </a:p>
          <a:p>
            <a:pPr lvl="4" marL="2057400" indent="-228240">
              <a:lnSpc>
                <a:spcPct val="90000"/>
              </a:lnSpc>
              <a:spcBef>
                <a:spcPts val="499"/>
              </a:spcBef>
              <a:buClr>
                <a:srgbClr val="47c3d3"/>
              </a:buClr>
              <a:buFont typeface="Arial"/>
              <a:buChar char="•"/>
            </a:pPr>
            <a:r>
              <a:rPr b="0" lang="en-US" sz="1200" spc="-1" strike="noStrike">
                <a:solidFill>
                  <a:srgbClr val="ffffff"/>
                </a:solidFill>
                <a:latin typeface="Arial"/>
              </a:rPr>
              <a:t>Fifth level</a:t>
            </a:r>
            <a:endParaRPr b="0" lang="en-US" sz="1200" spc="-1" strike="noStrike">
              <a:solidFill>
                <a:srgbClr val="000000"/>
              </a:solidFill>
              <a:latin typeface="Arial"/>
            </a:endParaRPr>
          </a:p>
        </p:txBody>
      </p:sp>
      <p:sp>
        <p:nvSpPr>
          <p:cNvPr id="437" name="PlaceHolder 6"/>
          <p:cNvSpPr>
            <a:spLocks noGrp="1"/>
          </p:cNvSpPr>
          <p:nvPr>
            <p:ph type="body"/>
          </p:nvPr>
        </p:nvSpPr>
        <p:spPr>
          <a:xfrm>
            <a:off x="6475320" y="2505240"/>
            <a:ext cx="5182920" cy="3684240"/>
          </a:xfrm>
          <a:prstGeom prst="rect">
            <a:avLst/>
          </a:prstGeom>
        </p:spPr>
        <p:txBody>
          <a:bodyPr>
            <a:normAutofit/>
          </a:bodyPr>
          <a:p>
            <a:pPr marL="228600" indent="-228240">
              <a:lnSpc>
                <a:spcPct val="90000"/>
              </a:lnSpc>
              <a:spcBef>
                <a:spcPts val="1001"/>
              </a:spcBef>
              <a:buClr>
                <a:srgbClr val="47c3d3"/>
              </a:buClr>
              <a:buFont typeface="Arial"/>
              <a:buChar char="•"/>
            </a:pPr>
            <a:r>
              <a:rPr b="0" lang="en-US" sz="1800" spc="-1" strike="noStrike">
                <a:solidFill>
                  <a:srgbClr val="ffffff"/>
                </a:solidFill>
                <a:latin typeface="Arial"/>
              </a:rPr>
              <a:t>Click to edit Master text styles</a:t>
            </a:r>
            <a:endParaRPr b="0" lang="en-US" sz="1800" spc="-1" strike="noStrike">
              <a:solidFill>
                <a:srgbClr val="000000"/>
              </a:solidFill>
              <a:latin typeface="Arial"/>
            </a:endParaRPr>
          </a:p>
          <a:p>
            <a:pPr lvl="1" marL="685800" indent="-228240">
              <a:lnSpc>
                <a:spcPct val="90000"/>
              </a:lnSpc>
              <a:spcBef>
                <a:spcPts val="499"/>
              </a:spcBef>
              <a:buClr>
                <a:srgbClr val="47c3d3"/>
              </a:buClr>
              <a:buFont typeface="Arial"/>
              <a:buChar char="•"/>
            </a:pPr>
            <a:r>
              <a:rPr b="0" lang="en-US" sz="1600" spc="-1" strike="noStrike">
                <a:solidFill>
                  <a:srgbClr val="ffffff"/>
                </a:solidFill>
                <a:latin typeface="Arial"/>
              </a:rPr>
              <a:t>Second level</a:t>
            </a:r>
            <a:endParaRPr b="0" lang="en-US" sz="1600" spc="-1" strike="noStrike">
              <a:solidFill>
                <a:srgbClr val="000000"/>
              </a:solidFill>
              <a:latin typeface="Arial"/>
            </a:endParaRPr>
          </a:p>
          <a:p>
            <a:pPr lvl="2" marL="1143000" indent="-228240">
              <a:lnSpc>
                <a:spcPct val="90000"/>
              </a:lnSpc>
              <a:spcBef>
                <a:spcPts val="499"/>
              </a:spcBef>
              <a:buClr>
                <a:srgbClr val="47c3d3"/>
              </a:buClr>
              <a:buFont typeface="Arial"/>
              <a:buChar char="•"/>
            </a:pPr>
            <a:r>
              <a:rPr b="0" lang="en-US" sz="1400" spc="-1" strike="noStrike">
                <a:solidFill>
                  <a:srgbClr val="ffffff"/>
                </a:solidFill>
                <a:latin typeface="Arial"/>
              </a:rPr>
              <a:t>Third level</a:t>
            </a:r>
            <a:endParaRPr b="0" lang="en-US" sz="1400" spc="-1" strike="noStrike">
              <a:solidFill>
                <a:srgbClr val="000000"/>
              </a:solidFill>
              <a:latin typeface="Arial"/>
            </a:endParaRPr>
          </a:p>
          <a:p>
            <a:pPr lvl="3" marL="1600200" indent="-228240">
              <a:lnSpc>
                <a:spcPct val="90000"/>
              </a:lnSpc>
              <a:spcBef>
                <a:spcPts val="499"/>
              </a:spcBef>
              <a:buClr>
                <a:srgbClr val="47c3d3"/>
              </a:buClr>
              <a:buFont typeface="Arial"/>
              <a:buChar char="•"/>
            </a:pPr>
            <a:r>
              <a:rPr b="0" lang="en-US" sz="1200" spc="-1" strike="noStrike">
                <a:solidFill>
                  <a:srgbClr val="ffffff"/>
                </a:solidFill>
                <a:latin typeface="Arial"/>
              </a:rPr>
              <a:t>Fourth level</a:t>
            </a:r>
            <a:endParaRPr b="0" lang="en-US" sz="1200" spc="-1" strike="noStrike">
              <a:solidFill>
                <a:srgbClr val="000000"/>
              </a:solidFill>
              <a:latin typeface="Arial"/>
            </a:endParaRPr>
          </a:p>
          <a:p>
            <a:pPr lvl="4" marL="2057400" indent="-228240">
              <a:lnSpc>
                <a:spcPct val="90000"/>
              </a:lnSpc>
              <a:spcBef>
                <a:spcPts val="499"/>
              </a:spcBef>
              <a:buClr>
                <a:srgbClr val="47c3d3"/>
              </a:buClr>
              <a:buFont typeface="Arial"/>
              <a:buChar char="•"/>
            </a:pPr>
            <a:r>
              <a:rPr b="0" lang="en-US" sz="1200" spc="-1" strike="noStrike">
                <a:solidFill>
                  <a:srgbClr val="ffffff"/>
                </a:solidFill>
                <a:latin typeface="Arial"/>
              </a:rPr>
              <a:t>Fifth level</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4"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75" name="Freeform: Shape 9"/>
          <p:cNvSpPr/>
          <p:nvPr/>
        </p:nvSpPr>
        <p:spPr>
          <a:xfrm>
            <a:off x="0" y="0"/>
            <a:ext cx="12191760" cy="6857640"/>
          </a:xfrm>
          <a:custGeom>
            <a:avLst/>
            <a:gdLst/>
            <a:ah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476" name="Freeform: Shape 17"/>
          <p:cNvSpPr/>
          <p:nvPr/>
        </p:nvSpPr>
        <p:spPr>
          <a:xfrm flipV="1" rot="16200000">
            <a:off x="2965320" y="-2364120"/>
            <a:ext cx="6862320" cy="11591280"/>
          </a:xfrm>
          <a:custGeom>
            <a:avLst/>
            <a:gdLst/>
            <a:ah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477" name="Freeform: Shape 11"/>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78" name="Freeform: Shape 7"/>
          <p:cNvSpPr/>
          <p:nvPr/>
        </p:nvSpPr>
        <p:spPr>
          <a:xfrm flipV="1" rot="16200000">
            <a:off x="2665080" y="-2669040"/>
            <a:ext cx="6862320" cy="12191760"/>
          </a:xfrm>
          <a:custGeom>
            <a:avLst/>
            <a:gdLst/>
            <a:ah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479" name="Title 1"/>
          <p:cNvSpPr/>
          <p:nvPr/>
        </p:nvSpPr>
        <p:spPr>
          <a:xfrm>
            <a:off x="444600" y="542880"/>
            <a:ext cx="11213640" cy="530280"/>
          </a:xfrm>
          <a:prstGeom prst="rect">
            <a:avLst/>
          </a:prstGeom>
          <a:noFill/>
          <a:ln w="0">
            <a:noFill/>
          </a:ln>
        </p:spPr>
        <p:style>
          <a:lnRef idx="0"/>
          <a:fillRef idx="0"/>
          <a:effectRef idx="0"/>
          <a:fontRef idx="minor"/>
        </p:style>
        <p:txBody>
          <a:bodyPr>
            <a:spAutoFit/>
          </a:bodyPr>
          <a:p>
            <a:pPr>
              <a:lnSpc>
                <a:spcPct val="90000"/>
              </a:lnSpc>
            </a:pPr>
            <a:r>
              <a:rPr b="1" lang="en-US" sz="3200" spc="-72" strike="noStrike">
                <a:solidFill>
                  <a:srgbClr val="ffffff"/>
                </a:solidFill>
                <a:latin typeface="Trebuchet MS"/>
              </a:rPr>
              <a:t>Click to edit Master title style</a:t>
            </a:r>
            <a:endParaRPr b="0" lang="en-US" sz="3200" spc="-1" strike="noStrike">
              <a:latin typeface="Arial"/>
            </a:endParaRPr>
          </a:p>
        </p:txBody>
      </p:sp>
      <p:grpSp>
        <p:nvGrpSpPr>
          <p:cNvPr id="480" name="Group 11"/>
          <p:cNvGrpSpPr/>
          <p:nvPr/>
        </p:nvGrpSpPr>
        <p:grpSpPr>
          <a:xfrm>
            <a:off x="337320" y="-378360"/>
            <a:ext cx="863280" cy="756720"/>
            <a:chOff x="337320" y="-378360"/>
            <a:chExt cx="863280" cy="756720"/>
          </a:xfrm>
        </p:grpSpPr>
        <p:sp>
          <p:nvSpPr>
            <p:cNvPr id="481" name="Freeform: Shape 15"/>
            <p:cNvSpPr/>
            <p:nvPr/>
          </p:nvSpPr>
          <p:spPr>
            <a:xfrm rot="18900000">
              <a:off x="554040" y="-267480"/>
              <a:ext cx="535320" cy="535320"/>
            </a:xfrm>
            <a:custGeom>
              <a:avLst/>
              <a:gdLst/>
              <a:ah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82" name="Freeform: Shape 16"/>
            <p:cNvSpPr/>
            <p:nvPr/>
          </p:nvSpPr>
          <p:spPr>
            <a:xfrm flipH="1" rot="2700000">
              <a:off x="444240" y="-258840"/>
              <a:ext cx="517680" cy="517680"/>
            </a:xfrm>
            <a:custGeom>
              <a:avLst/>
              <a:gdLst/>
              <a:ah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483" name="Group 14"/>
          <p:cNvGrpSpPr/>
          <p:nvPr/>
        </p:nvGrpSpPr>
        <p:grpSpPr>
          <a:xfrm>
            <a:off x="0" y="1357200"/>
            <a:ext cx="12191760" cy="4845960"/>
            <a:chOff x="0" y="1357200"/>
            <a:chExt cx="12191760" cy="4845960"/>
          </a:xfrm>
        </p:grpSpPr>
        <p:sp>
          <p:nvSpPr>
            <p:cNvPr id="484"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485"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486" name="Freeform: Shape 23"/>
          <p:cNvSpPr/>
          <p:nvPr/>
        </p:nvSpPr>
        <p:spPr>
          <a:xfrm flipH="1">
            <a:off x="10781640" y="5448240"/>
            <a:ext cx="1409400" cy="1409400"/>
          </a:xfrm>
          <a:custGeom>
            <a:avLst/>
            <a:gdLst/>
            <a:ah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487" name="Slide Number Placeholder 4"/>
          <p:cNvSpPr/>
          <p:nvPr/>
        </p:nvSpPr>
        <p:spPr>
          <a:xfrm>
            <a:off x="11252160" y="6315120"/>
            <a:ext cx="406080" cy="364680"/>
          </a:xfrm>
          <a:prstGeom prst="rect">
            <a:avLst/>
          </a:prstGeom>
          <a:noFill/>
          <a:ln w="0">
            <a:noFill/>
          </a:ln>
        </p:spPr>
        <p:style>
          <a:lnRef idx="0"/>
          <a:fillRef idx="0"/>
          <a:effectRef idx="0"/>
          <a:fontRef idx="minor"/>
        </p:style>
        <p:txBody>
          <a:bodyPr lIns="90000" rIns="90000" tIns="45000" bIns="45000">
            <a:noAutofit/>
          </a:bodyPr>
          <a:p>
            <a:pPr>
              <a:lnSpc>
                <a:spcPct val="100000"/>
              </a:lnSpc>
            </a:pPr>
            <a:fld id="{1AB494B8-672E-4901-84A7-E0DF6EC2AA5E}" type="slidenum">
              <a:rPr b="0" lang="en-US" sz="1000" spc="-1" strike="noStrike">
                <a:solidFill>
                  <a:srgbClr val="ffffff"/>
                </a:solidFill>
                <a:latin typeface="Trade Gothic LT Pro"/>
              </a:rPr>
              <a:t>&lt;number&gt;</a:t>
            </a:fld>
            <a:endParaRPr b="0" lang="en-US" sz="1000" spc="-1" strike="noStrike">
              <a:latin typeface="Arial"/>
            </a:endParaRPr>
          </a:p>
        </p:txBody>
      </p:sp>
      <p:sp>
        <p:nvSpPr>
          <p:cNvPr id="488" name="Rectangle 20"/>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9" name="Freeform: Shape 14"/>
          <p:cNvSpPr/>
          <p:nvPr/>
        </p:nvSpPr>
        <p:spPr>
          <a:xfrm flipH="1">
            <a:off x="-16920" y="0"/>
            <a:ext cx="12207960" cy="6857640"/>
          </a:xfrm>
          <a:custGeom>
            <a:avLst/>
            <a:gdLst/>
            <a:ah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490" name="Freeform: Shape 15"/>
          <p:cNvSpPr/>
          <p:nvPr/>
        </p:nvSpPr>
        <p:spPr>
          <a:xfrm flipH="1" flipV="1" rot="5400000">
            <a:off x="2667240" y="-2667600"/>
            <a:ext cx="6857640" cy="12191760"/>
          </a:xfrm>
          <a:custGeom>
            <a:avLst/>
            <a:gdLst/>
            <a:ah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491" name="Freeform: Shape 19"/>
          <p:cNvSpPr/>
          <p:nvPr/>
        </p:nvSpPr>
        <p:spPr>
          <a:xfrm flipH="1" flipV="1" rot="5400000">
            <a:off x="2667240" y="-2667600"/>
            <a:ext cx="6857640" cy="12191760"/>
          </a:xfrm>
          <a:custGeom>
            <a:avLst/>
            <a:gdLst/>
            <a:ah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grpSp>
        <p:nvGrpSpPr>
          <p:cNvPr id="492" name="Group 5"/>
          <p:cNvGrpSpPr/>
          <p:nvPr/>
        </p:nvGrpSpPr>
        <p:grpSpPr>
          <a:xfrm>
            <a:off x="0" y="0"/>
            <a:ext cx="6881760" cy="6858360"/>
            <a:chOff x="0" y="0"/>
            <a:chExt cx="6881760" cy="6858360"/>
          </a:xfrm>
        </p:grpSpPr>
        <p:sp>
          <p:nvSpPr>
            <p:cNvPr id="493" name="Right Triangle 16"/>
            <p:cNvSpPr/>
            <p:nvPr/>
          </p:nvSpPr>
          <p:spPr>
            <a:xfrm flipH="1" flipV="1" rot="16200000">
              <a:off x="11520" y="-11880"/>
              <a:ext cx="6858360" cy="688176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94" name="Right Triangle 17"/>
            <p:cNvSpPr/>
            <p:nvPr/>
          </p:nvSpPr>
          <p:spPr>
            <a:xfrm flipH="1" flipV="1" rot="16200000">
              <a:off x="10800" y="-10440"/>
              <a:ext cx="6390720" cy="6412320"/>
            </a:xfrm>
            <a:prstGeom prst="rtTriangle">
              <a:avLst/>
            </a:prstGeom>
            <a:pattFill prst="ltHorz">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495" name="Right Triangle 18"/>
            <p:cNvSpPr/>
            <p:nvPr/>
          </p:nvSpPr>
          <p:spPr>
            <a:xfrm flipH="1" flipV="1" rot="16200000">
              <a:off x="9720" y="-9000"/>
              <a:ext cx="5831280" cy="5850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grpSp>
      <p:sp>
        <p:nvSpPr>
          <p:cNvPr id="496" name="PlaceHolder 1"/>
          <p:cNvSpPr>
            <a:spLocks noGrp="1"/>
          </p:cNvSpPr>
          <p:nvPr>
            <p:ph type="title"/>
          </p:nvPr>
        </p:nvSpPr>
        <p:spPr>
          <a:xfrm>
            <a:off x="5217120" y="2807280"/>
            <a:ext cx="4945320" cy="1243080"/>
          </a:xfrm>
          <a:prstGeom prst="rect">
            <a:avLst/>
          </a:prstGeom>
        </p:spPr>
        <p:txBody>
          <a:bodyPr anchor="ctr">
            <a:noAutofit/>
          </a:bodyPr>
          <a:p>
            <a:pPr>
              <a:lnSpc>
                <a:spcPct val="90000"/>
              </a:lnSpc>
            </a:pPr>
            <a:r>
              <a:rPr b="1" lang="en-US" sz="5400" spc="-1" strike="noStrike">
                <a:solidFill>
                  <a:srgbClr val="ffffff"/>
                </a:solidFill>
                <a:latin typeface="Trebuchet MS"/>
                <a:ea typeface="Tahoma"/>
              </a:rPr>
              <a:t>Thank You</a:t>
            </a:r>
            <a:endParaRPr b="0" lang="en-US" sz="5400" spc="-1" strike="noStrike">
              <a:solidFill>
                <a:srgbClr val="000000"/>
              </a:solidFill>
              <a:latin typeface="Arial"/>
            </a:endParaRPr>
          </a:p>
        </p:txBody>
      </p:sp>
      <p:sp>
        <p:nvSpPr>
          <p:cNvPr id="49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c3d3"/>
        </a:solidFill>
      </p:bgPr>
    </p:bg>
    <p:spTree>
      <p:nvGrpSpPr>
        <p:cNvPr id="1" name=""/>
        <p:cNvGrpSpPr/>
        <p:nvPr/>
      </p:nvGrpSpPr>
      <p:grpSpPr>
        <a:xfrm>
          <a:off x="0" y="0"/>
          <a:ext cx="0" cy="0"/>
          <a:chOff x="0" y="0"/>
          <a:chExt cx="0" cy="0"/>
        </a:xfrm>
      </p:grpSpPr>
      <p:sp>
        <p:nvSpPr>
          <p:cNvPr id="534" name="Title 1"/>
          <p:cNvSpPr txBox="1"/>
          <p:nvPr/>
        </p:nvSpPr>
        <p:spPr>
          <a:xfrm>
            <a:off x="2761560" y="2395800"/>
            <a:ext cx="7077240" cy="1243080"/>
          </a:xfrm>
          <a:prstGeom prst="rect">
            <a:avLst/>
          </a:prstGeom>
          <a:noFill/>
          <a:ln w="0">
            <a:noFill/>
          </a:ln>
        </p:spPr>
        <p:txBody>
          <a:bodyPr anchor="b">
            <a:noAutofit/>
          </a:bodyPr>
          <a:p>
            <a:pPr>
              <a:lnSpc>
                <a:spcPct val="90000"/>
              </a:lnSpc>
            </a:pPr>
            <a:r>
              <a:rPr b="1" lang="en-US" sz="6600" spc="-1" strike="noStrike">
                <a:solidFill>
                  <a:srgbClr val="47c3d3"/>
                </a:solidFill>
                <a:latin typeface="Trebuchet MS"/>
                <a:ea typeface="Tahoma"/>
              </a:rPr>
              <a:t>Title Here</a:t>
            </a:r>
            <a:endParaRPr b="0" lang="en-US" sz="6600" spc="-1" strike="noStrike">
              <a:solidFill>
                <a:srgbClr val="000000"/>
              </a:solidFill>
              <a:latin typeface="Arial"/>
            </a:endParaRPr>
          </a:p>
        </p:txBody>
      </p:sp>
      <p:sp>
        <p:nvSpPr>
          <p:cNvPr id="535" name="Subtitle 2"/>
          <p:cNvSpPr txBox="1"/>
          <p:nvPr/>
        </p:nvSpPr>
        <p:spPr>
          <a:xfrm>
            <a:off x="2761560" y="3721680"/>
            <a:ext cx="7077240" cy="868320"/>
          </a:xfrm>
          <a:prstGeom prst="rect">
            <a:avLst/>
          </a:prstGeom>
          <a:noFill/>
          <a:ln w="0">
            <a:noFill/>
          </a:ln>
        </p:spPr>
        <p:txBody>
          <a:bodyPr>
            <a:noAutofit/>
          </a:bodyPr>
          <a:p>
            <a:pPr>
              <a:lnSpc>
                <a:spcPct val="90000"/>
              </a:lnSpc>
              <a:spcBef>
                <a:spcPts val="1001"/>
              </a:spcBef>
              <a:tabLst>
                <a:tab algn="l" pos="0"/>
              </a:tabLst>
            </a:pPr>
            <a:r>
              <a:rPr b="0" lang="en-US" sz="1800" spc="299" strike="noStrike">
                <a:solidFill>
                  <a:srgbClr val="ffffff"/>
                </a:solidFill>
                <a:latin typeface="Arial"/>
              </a:rPr>
              <a:t>Subtitle</a:t>
            </a:r>
            <a:endParaRPr b="0" lang="en-US" sz="1800" spc="-1" strike="noStrike">
              <a:latin typeface="Arial"/>
            </a:endParaRPr>
          </a:p>
        </p:txBody>
      </p:sp>
      <p:pic>
        <p:nvPicPr>
          <p:cNvPr id="536" name="Picture 4" descr="Why Oracle Solaris is the ideal operating system for your Oracle Database"/>
          <p:cNvPicPr/>
          <p:nvPr/>
        </p:nvPicPr>
        <p:blipFill>
          <a:blip r:embed="rId1"/>
          <a:stretch/>
        </p:blipFill>
        <p:spPr>
          <a:xfrm>
            <a:off x="0" y="0"/>
            <a:ext cx="12191760" cy="6857640"/>
          </a:xfrm>
          <a:prstGeom prst="rect">
            <a:avLst/>
          </a:prstGeom>
          <a:ln w="0">
            <a:noFill/>
          </a:ln>
        </p:spPr>
      </p:pic>
      <p:sp>
        <p:nvSpPr>
          <p:cNvPr id="537" name="TextBox 8"/>
          <p:cNvSpPr/>
          <p:nvPr/>
        </p:nvSpPr>
        <p:spPr>
          <a:xfrm>
            <a:off x="0" y="-68400"/>
            <a:ext cx="8477640" cy="1431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ffffff"/>
                </a:solidFill>
                <a:latin typeface="Arial"/>
              </a:rPr>
              <a:t>IT 204</a:t>
            </a:r>
            <a:endParaRPr b="0" lang="en-US" sz="4400" spc="-1" strike="noStrike">
              <a:latin typeface="Arial"/>
            </a:endParaRPr>
          </a:p>
          <a:p>
            <a:pPr>
              <a:lnSpc>
                <a:spcPct val="100000"/>
              </a:lnSpc>
            </a:pPr>
            <a:r>
              <a:rPr b="1" lang="en-US" sz="4400" spc="-1" strike="noStrike">
                <a:solidFill>
                  <a:srgbClr val="ffffff"/>
                </a:solidFill>
                <a:latin typeface="Arial"/>
              </a:rPr>
              <a:t>OPERATING SYSTEM DESIGN</a:t>
            </a:r>
            <a:endParaRPr b="0" lang="en-US" sz="4400" spc="-1" strike="noStrike">
              <a:latin typeface="Arial"/>
            </a:endParaRPr>
          </a:p>
        </p:txBody>
      </p:sp>
      <p:sp>
        <p:nvSpPr>
          <p:cNvPr id="538" name="TextBox 9"/>
          <p:cNvSpPr/>
          <p:nvPr/>
        </p:nvSpPr>
        <p:spPr>
          <a:xfrm>
            <a:off x="7661520" y="5362920"/>
            <a:ext cx="4633920" cy="1126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rPr>
              <a:t>`</a:t>
            </a:r>
            <a:r>
              <a:rPr b="1" lang="en-US" sz="2800" spc="-1" strike="noStrike">
                <a:solidFill>
                  <a:srgbClr val="ffffff"/>
                </a:solidFill>
                <a:latin typeface="Arial"/>
              </a:rPr>
              <a:t>PROJECT MEMBERS:</a:t>
            </a:r>
            <a:endParaRPr b="0" lang="en-US" sz="2800" spc="-1" strike="noStrike">
              <a:latin typeface="Arial"/>
            </a:endParaRPr>
          </a:p>
          <a:p>
            <a:pPr>
              <a:lnSpc>
                <a:spcPct val="100000"/>
              </a:lnSpc>
            </a:pPr>
            <a:r>
              <a:rPr b="1" lang="en-US" sz="2000" spc="-1" strike="noStrike">
                <a:solidFill>
                  <a:srgbClr val="ffffff"/>
                </a:solidFill>
                <a:latin typeface="Arial"/>
              </a:rPr>
              <a:t>NAKUL GUPTA (2K19/IT/084)</a:t>
            </a:r>
            <a:endParaRPr b="0" lang="en-US" sz="2000" spc="-1" strike="noStrike">
              <a:latin typeface="Arial"/>
            </a:endParaRPr>
          </a:p>
          <a:p>
            <a:pPr>
              <a:lnSpc>
                <a:spcPct val="100000"/>
              </a:lnSpc>
            </a:pPr>
            <a:r>
              <a:rPr b="1" lang="en-US" sz="2000" spc="-1" strike="noStrike">
                <a:solidFill>
                  <a:srgbClr val="ffffff"/>
                </a:solidFill>
                <a:latin typeface="Arial"/>
              </a:rPr>
              <a:t>NAVEEN YADAV (2K19/IT/089)</a:t>
            </a:r>
            <a:endParaRPr b="0" lang="en-US" sz="2000" spc="-1" strike="noStrike">
              <a:latin typeface="Arial"/>
            </a:endParaRPr>
          </a:p>
        </p:txBody>
      </p:sp>
      <p:sp>
        <p:nvSpPr>
          <p:cNvPr id="539" name="TextBox 10"/>
          <p:cNvSpPr/>
          <p:nvPr/>
        </p:nvSpPr>
        <p:spPr>
          <a:xfrm>
            <a:off x="7661520" y="2763720"/>
            <a:ext cx="4402800" cy="1339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3200" spc="-1" strike="noStrike">
                <a:solidFill>
                  <a:srgbClr val="ffffff"/>
                </a:solidFill>
                <a:latin typeface="Roboto"/>
              </a:rPr>
              <a:t>Multi-threaded Web Scraper</a:t>
            </a:r>
            <a:endParaRPr b="0" lang="en-US" sz="3200" spc="-1" strike="noStrike">
              <a:latin typeface="Arial"/>
            </a:endParaRPr>
          </a:p>
          <a:p>
            <a:pPr>
              <a:lnSpc>
                <a:spcPct val="100000"/>
              </a:lnSpc>
            </a:pPr>
            <a:endParaRPr b="0" lang="en-US" sz="3200" spc="-1" strike="noStrike">
              <a:latin typeface="Arial"/>
            </a:endParaRPr>
          </a:p>
        </p:txBody>
      </p:sp>
    </p:spTree>
  </p:cSld>
  <p:transition spd="slow">
    <p:wipe dir="l"/>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itle 1"/>
          <p:cNvSpPr txBox="1"/>
          <p:nvPr/>
        </p:nvSpPr>
        <p:spPr>
          <a:xfrm>
            <a:off x="5217120" y="2807280"/>
            <a:ext cx="4945320" cy="1243080"/>
          </a:xfrm>
          <a:prstGeom prst="rect">
            <a:avLst/>
          </a:prstGeom>
          <a:noFill/>
          <a:ln w="0">
            <a:noFill/>
          </a:ln>
        </p:spPr>
        <p:txBody>
          <a:bodyPr anchor="ctr">
            <a:noAutofit/>
          </a:bodyPr>
          <a:p>
            <a:pPr>
              <a:lnSpc>
                <a:spcPct val="90000"/>
              </a:lnSpc>
            </a:pPr>
            <a:r>
              <a:rPr b="1" lang="en-US" sz="5400" spc="-1" strike="noStrike">
                <a:solidFill>
                  <a:srgbClr val="ffffff"/>
                </a:solidFill>
                <a:latin typeface="Trebuchet MS"/>
                <a:ea typeface="Tahoma"/>
              </a:rPr>
              <a:t>Thank You </a:t>
            </a:r>
            <a:endParaRPr b="0" lang="en-US" sz="5400" spc="-1" strike="noStrike">
              <a:solidFill>
                <a:srgbClr val="000000"/>
              </a:solidFill>
              <a:latin typeface="Arial"/>
            </a:endParaRPr>
          </a:p>
        </p:txBody>
      </p:sp>
    </p:spTree>
  </p:cSld>
  <p:transition spd="slow">
    <p:wipe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F65D387C-C816-406E-94DA-52253CE187D7}"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41" name="TextBox 2"/>
          <p:cNvSpPr/>
          <p:nvPr/>
        </p:nvSpPr>
        <p:spPr>
          <a:xfrm>
            <a:off x="168840" y="62280"/>
            <a:ext cx="11400840" cy="4296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4000" spc="-1" strike="noStrike">
                <a:solidFill>
                  <a:srgbClr val="ffffff"/>
                </a:solidFill>
                <a:latin typeface="-apple-system"/>
              </a:rPr>
              <a:t>What is Web Scraping?</a:t>
            </a:r>
            <a:endParaRPr b="0" lang="en-US" sz="4000" spc="-1" strike="noStrike">
              <a:latin typeface="Arial"/>
            </a:endParaRPr>
          </a:p>
          <a:p>
            <a:pPr>
              <a:lnSpc>
                <a:spcPct val="100000"/>
              </a:lnSpc>
            </a:pPr>
            <a:r>
              <a:rPr b="0" lang="en-US" sz="2400" spc="-1" strike="noStrike">
                <a:solidFill>
                  <a:srgbClr val="ffffff"/>
                </a:solidFill>
                <a:latin typeface="-apple-system"/>
              </a:rPr>
              <a:t>Web Scraping </a:t>
            </a:r>
            <a:r>
              <a:rPr b="0" lang="en-US" sz="2400" spc="-1" strike="noStrike">
                <a:solidFill>
                  <a:srgbClr val="ffffff"/>
                </a:solidFill>
                <a:latin typeface="Georgia"/>
              </a:rPr>
              <a:t>refers to the </a:t>
            </a:r>
            <a:r>
              <a:rPr b="0" lang="en-US" sz="2400" spc="-1" strike="noStrike">
                <a:solidFill>
                  <a:srgbClr val="ffffff"/>
                </a:solidFill>
                <a:latin typeface="inherit"/>
              </a:rPr>
              <a:t>extraction of data from a website</a:t>
            </a:r>
            <a:r>
              <a:rPr b="0" lang="en-US" sz="2400" spc="-1" strike="noStrike">
                <a:solidFill>
                  <a:srgbClr val="ffffff"/>
                </a:solidFill>
                <a:latin typeface="Georgia"/>
              </a:rPr>
              <a:t>. This information is collected and then exported into a format that is more useful for the user. Be it a spreadsheet or an API.</a:t>
            </a:r>
            <a:endParaRPr b="0" lang="en-US" sz="2400" spc="-1" strike="noStrike">
              <a:latin typeface="Arial"/>
            </a:endParaRPr>
          </a:p>
          <a:p>
            <a:pPr>
              <a:lnSpc>
                <a:spcPct val="100000"/>
              </a:lnSpc>
            </a:pPr>
            <a:r>
              <a:rPr b="0" lang="en-US" sz="2400" spc="-1" strike="noStrike">
                <a:solidFill>
                  <a:srgbClr val="ffffff"/>
                </a:solidFill>
                <a:latin typeface="Georgia"/>
              </a:rPr>
              <a:t>Although </a:t>
            </a:r>
            <a:r>
              <a:rPr b="1" lang="en-US" sz="2400" spc="-1" strike="noStrike">
                <a:solidFill>
                  <a:srgbClr val="ffffff"/>
                </a:solidFill>
                <a:latin typeface="-apple-system"/>
              </a:rPr>
              <a:t> </a:t>
            </a:r>
            <a:r>
              <a:rPr b="0" lang="en-US" sz="2400" spc="-1" strike="noStrike">
                <a:solidFill>
                  <a:srgbClr val="ffffff"/>
                </a:solidFill>
                <a:latin typeface="-apple-system"/>
              </a:rPr>
              <a:t>web Scraping can be done manually</a:t>
            </a:r>
            <a:r>
              <a:rPr b="0" lang="en-US" sz="2400" spc="-1" strike="noStrike">
                <a:solidFill>
                  <a:srgbClr val="ffffff"/>
                </a:solidFill>
                <a:latin typeface="Georgia"/>
              </a:rPr>
              <a:t>, in most cases, automated tools are preferred when scraping web data as they can be less costly and work at a faster rate.</a:t>
            </a:r>
            <a:endParaRPr b="0" lang="en-US" sz="2400" spc="-1" strike="noStrike">
              <a:latin typeface="Arial"/>
            </a:endParaRPr>
          </a:p>
          <a:p>
            <a:pPr>
              <a:lnSpc>
                <a:spcPct val="100000"/>
              </a:lnSpc>
            </a:pPr>
            <a:r>
              <a:rPr b="0" lang="en-US" sz="2400" spc="-1" strike="noStrike">
                <a:solidFill>
                  <a:srgbClr val="ffffff"/>
                </a:solidFill>
                <a:latin typeface="Georgia"/>
              </a:rPr>
              <a:t>But in most cases, web scraping is not a simple task. Websites comes in many shapes and forms, as a result, web scrapers vary in functionality and features.</a:t>
            </a:r>
            <a:endParaRPr b="0" lang="en-US" sz="2400" spc="-1" strike="noStrike">
              <a:latin typeface="Arial"/>
            </a:endParaRPr>
          </a:p>
          <a:p>
            <a:pPr>
              <a:lnSpc>
                <a:spcPct val="100000"/>
              </a:lnSpc>
            </a:pPr>
            <a:endParaRPr b="0" lang="en-US" sz="2400" spc="-1" strike="noStrike">
              <a:latin typeface="Arial"/>
            </a:endParaRPr>
          </a:p>
        </p:txBody>
      </p:sp>
      <p:pic>
        <p:nvPicPr>
          <p:cNvPr id="542" name="Picture 2" descr="Web Scraping With Python - A Beginner's Guide | Edureka"/>
          <p:cNvPicPr/>
          <p:nvPr/>
        </p:nvPicPr>
        <p:blipFill>
          <a:blip r:embed="rId1"/>
          <a:stretch/>
        </p:blipFill>
        <p:spPr>
          <a:xfrm>
            <a:off x="702000" y="3772080"/>
            <a:ext cx="10616760" cy="29080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80D3CB32-C997-4A08-9954-C16D992AE9F3}" type="slidenum">
              <a:rPr b="0" lang="en-US" sz="1000" spc="-1" strike="noStrike">
                <a:solidFill>
                  <a:srgbClr val="ffffff"/>
                </a:solidFill>
                <a:latin typeface="Trade Gothic LT Pro"/>
              </a:rPr>
              <a:t>&lt;number&gt;</a:t>
            </a:fld>
            <a:endParaRPr b="0" lang="en-US" sz="1000" spc="-1" strike="noStrike">
              <a:latin typeface="Times New Roman"/>
            </a:endParaRPr>
          </a:p>
        </p:txBody>
      </p:sp>
      <p:pic>
        <p:nvPicPr>
          <p:cNvPr id="544" name="Picture 2" descr=""/>
          <p:cNvPicPr/>
          <p:nvPr/>
        </p:nvPicPr>
        <p:blipFill>
          <a:blip r:embed="rId1"/>
          <a:stretch/>
        </p:blipFill>
        <p:spPr>
          <a:xfrm>
            <a:off x="0" y="0"/>
            <a:ext cx="12191760" cy="6896520"/>
          </a:xfrm>
          <a:prstGeom prst="rect">
            <a:avLst/>
          </a:prstGeom>
          <a:ln w="0">
            <a:noFill/>
          </a:ln>
        </p:spPr>
      </p:pic>
      <p:sp>
        <p:nvSpPr>
          <p:cNvPr id="545" name="Text Placeholder 4"/>
          <p:cNvSpPr/>
          <p:nvPr/>
        </p:nvSpPr>
        <p:spPr>
          <a:xfrm>
            <a:off x="175320" y="940320"/>
            <a:ext cx="11684880" cy="5157720"/>
          </a:xfrm>
          <a:prstGeom prst="rect">
            <a:avLst/>
          </a:prstGeom>
          <a:noFill/>
          <a:ln w="0">
            <a:noFill/>
          </a:ln>
        </p:spPr>
        <p:style>
          <a:lnRef idx="0"/>
          <a:fillRef idx="0"/>
          <a:effectRef idx="0"/>
          <a:fontRef idx="minor"/>
        </p:style>
        <p:txBody>
          <a:bodyPr>
            <a:normAutofit fontScale="40000"/>
          </a:bodyPr>
          <a:p>
            <a:pPr>
              <a:lnSpc>
                <a:spcPct val="90000"/>
              </a:lnSpc>
              <a:spcBef>
                <a:spcPts val="1001"/>
              </a:spcBef>
              <a:tabLst>
                <a:tab algn="l" pos="0"/>
              </a:tabLst>
            </a:pPr>
            <a:r>
              <a:rPr b="0" lang="en-US" sz="2800" spc="299" strike="noStrike">
                <a:solidFill>
                  <a:srgbClr val="000000"/>
                </a:solidFill>
                <a:latin typeface="-apple-system"/>
              </a:rPr>
              <a:t>Automated web scrapers work in a rather simple but also complex way. After all, websites are built for humans to understand, not machines.</a:t>
            </a:r>
            <a:endParaRPr b="0" lang="en-US" sz="2800" spc="-1" strike="noStrike">
              <a:latin typeface="Arial"/>
            </a:endParaRPr>
          </a:p>
          <a:p>
            <a:pPr>
              <a:lnSpc>
                <a:spcPct val="90000"/>
              </a:lnSpc>
              <a:spcBef>
                <a:spcPts val="1001"/>
              </a:spcBef>
              <a:tabLst>
                <a:tab algn="l" pos="0"/>
              </a:tabLst>
            </a:pPr>
            <a:r>
              <a:rPr b="0" lang="en-US" sz="2800" spc="299" strike="noStrike">
                <a:solidFill>
                  <a:srgbClr val="000000"/>
                </a:solidFill>
                <a:latin typeface="-apple-system"/>
              </a:rPr>
              <a:t>First, the web scraper will be given one or more URLs to load before scraping. The scraper then loads the entire HTML code for the page in question. More advanced scrapers will render the entire website, including CSS and Javascript elements.</a:t>
            </a:r>
            <a:endParaRPr b="0" lang="en-US" sz="2800" spc="-1" strike="noStrike">
              <a:latin typeface="Arial"/>
            </a:endParaRPr>
          </a:p>
          <a:p>
            <a:pPr>
              <a:lnSpc>
                <a:spcPct val="90000"/>
              </a:lnSpc>
              <a:spcBef>
                <a:spcPts val="1001"/>
              </a:spcBef>
              <a:tabLst>
                <a:tab algn="l" pos="0"/>
              </a:tabLst>
            </a:pPr>
            <a:r>
              <a:rPr b="0" lang="en-US" sz="2800" spc="299" strike="noStrike">
                <a:solidFill>
                  <a:srgbClr val="000000"/>
                </a:solidFill>
                <a:latin typeface="-apple-system"/>
              </a:rPr>
              <a:t>Then the scraper will either extract all the data on the page or specific data selected by the user before the project is run.</a:t>
            </a:r>
            <a:endParaRPr b="0" lang="en-US" sz="2800" spc="-1" strike="noStrike">
              <a:latin typeface="Arial"/>
            </a:endParaRPr>
          </a:p>
          <a:p>
            <a:pPr>
              <a:lnSpc>
                <a:spcPct val="90000"/>
              </a:lnSpc>
              <a:spcBef>
                <a:spcPts val="1001"/>
              </a:spcBef>
              <a:tabLst>
                <a:tab algn="l" pos="0"/>
              </a:tabLst>
            </a:pPr>
            <a:r>
              <a:rPr b="0" lang="en-US" sz="2800" spc="299" strike="noStrike">
                <a:solidFill>
                  <a:srgbClr val="000000"/>
                </a:solidFill>
                <a:latin typeface="-apple-system"/>
              </a:rPr>
              <a:t>Ideally, the user will go through the process of selecting the specific data they want from the page. For example, you might want to scrape an Amazon product page for prices and models but are not necessarily interested in product reviews.</a:t>
            </a:r>
            <a:endParaRPr b="0" lang="en-US" sz="2800" spc="-1" strike="noStrike">
              <a:latin typeface="Arial"/>
            </a:endParaRPr>
          </a:p>
          <a:p>
            <a:pPr>
              <a:lnSpc>
                <a:spcPct val="90000"/>
              </a:lnSpc>
              <a:spcBef>
                <a:spcPts val="1001"/>
              </a:spcBef>
              <a:tabLst>
                <a:tab algn="l" pos="0"/>
              </a:tabLst>
            </a:pPr>
            <a:r>
              <a:rPr b="0" lang="en-US" sz="2800" spc="299" strike="noStrike">
                <a:solidFill>
                  <a:srgbClr val="000000"/>
                </a:solidFill>
                <a:latin typeface="-apple-system"/>
              </a:rPr>
              <a:t>Lastly, the web scraper will output all the data that has been collected into a format that is more useful to the user.</a:t>
            </a:r>
            <a:endParaRPr b="0" lang="en-US" sz="2800" spc="-1" strike="noStrike">
              <a:latin typeface="Arial"/>
            </a:endParaRPr>
          </a:p>
          <a:p>
            <a:pPr>
              <a:lnSpc>
                <a:spcPct val="90000"/>
              </a:lnSpc>
              <a:spcBef>
                <a:spcPts val="1001"/>
              </a:spcBef>
              <a:tabLst>
                <a:tab algn="l" pos="0"/>
              </a:tabLst>
            </a:pPr>
            <a:r>
              <a:rPr b="0" lang="en-US" sz="2800" spc="299" strike="noStrike">
                <a:solidFill>
                  <a:srgbClr val="000000"/>
                </a:solidFill>
                <a:latin typeface="-apple-system"/>
              </a:rPr>
              <a:t>Most web scrapers will output data to a CSV or Excel spreadsheet, while more advanced scrapers will support other formats such as JSON which can be used for </a:t>
            </a:r>
            <a:r>
              <a:rPr b="0" lang="en-US" sz="2100" spc="299" strike="noStrike">
                <a:solidFill>
                  <a:srgbClr val="000000"/>
                </a:solidFill>
                <a:latin typeface="-apple-system"/>
              </a:rPr>
              <a:t>an API.</a:t>
            </a:r>
            <a:endParaRPr b="0" lang="en-US" sz="2100" spc="-1" strike="noStrike">
              <a:latin typeface="Arial"/>
            </a:endParaRPr>
          </a:p>
          <a:p>
            <a:pPr>
              <a:lnSpc>
                <a:spcPct val="90000"/>
              </a:lnSpc>
              <a:spcBef>
                <a:spcPts val="1001"/>
              </a:spcBef>
              <a:tabLst>
                <a:tab algn="l" pos="0"/>
              </a:tabLst>
            </a:pPr>
            <a:endParaRPr b="0" lang="en-US" sz="2100" spc="-1" strike="noStrike">
              <a:latin typeface="Arial"/>
            </a:endParaRPr>
          </a:p>
        </p:txBody>
      </p:sp>
      <p:sp>
        <p:nvSpPr>
          <p:cNvPr id="546" name="Title 3"/>
          <p:cNvSpPr/>
          <p:nvPr/>
        </p:nvSpPr>
        <p:spPr>
          <a:xfrm>
            <a:off x="175320" y="106560"/>
            <a:ext cx="7781040" cy="1437840"/>
          </a:xfrm>
          <a:prstGeom prst="rect">
            <a:avLst/>
          </a:prstGeom>
          <a:noFill/>
          <a:ln w="0">
            <a:noFill/>
          </a:ln>
        </p:spPr>
        <p:style>
          <a:lnRef idx="0"/>
          <a:fillRef idx="0"/>
          <a:effectRef idx="0"/>
          <a:fontRef idx="minor"/>
        </p:style>
        <p:txBody>
          <a:bodyPr anchor="b">
            <a:normAutofit fontScale="34000"/>
          </a:bodyPr>
          <a:p>
            <a:pPr>
              <a:lnSpc>
                <a:spcPct val="90000"/>
              </a:lnSpc>
            </a:pPr>
            <a:r>
              <a:rPr b="1" lang="en-US" sz="5300" spc="-1" strike="noStrike">
                <a:solidFill>
                  <a:srgbClr val="000000"/>
                </a:solidFill>
                <a:latin typeface="-apple-system"/>
              </a:rPr>
              <a:t>How do Web Scrapers Work</a:t>
            </a:r>
            <a:r>
              <a:rPr b="1" lang="en-US" sz="5300" spc="-1" strike="noStrike">
                <a:solidFill>
                  <a:srgbClr val="ffffff"/>
                </a:solidFill>
                <a:latin typeface="-apple-system"/>
              </a:rPr>
              <a:t>?</a:t>
            </a:r>
            <a:br/>
            <a:endParaRPr b="0" lang="en-US" sz="53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FA066B89-88AA-4C89-9B60-F39D1989DA82}" type="slidenum">
              <a:rPr b="0" lang="en-US" sz="1000" spc="-1" strike="noStrike">
                <a:solidFill>
                  <a:srgbClr val="ffffff"/>
                </a:solidFill>
                <a:latin typeface="Trade Gothic LT Pro"/>
              </a:rPr>
              <a:t>&lt;number&gt;</a:t>
            </a:fld>
            <a:endParaRPr b="0" lang="en-US" sz="1000" spc="-1" strike="noStrike">
              <a:latin typeface="Times New Roman"/>
            </a:endParaRPr>
          </a:p>
        </p:txBody>
      </p:sp>
      <p:pic>
        <p:nvPicPr>
          <p:cNvPr id="548" name="Picture 2" descr="How Web Scraping is Transforming the World with its Applications | by Hiren  Patel | Towards Data Science"/>
          <p:cNvPicPr/>
          <p:nvPr/>
        </p:nvPicPr>
        <p:blipFill>
          <a:blip r:embed="rId1"/>
          <a:stretch/>
        </p:blipFill>
        <p:spPr>
          <a:xfrm>
            <a:off x="0" y="0"/>
            <a:ext cx="12179880" cy="6857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9" name="Picture Placeholder 19" descr="Triangular pattern design with dimension"/>
          <p:cNvPicPr/>
          <p:nvPr/>
        </p:nvPicPr>
        <p:blipFill>
          <a:blip r:embed="rId1"/>
          <a:stretch/>
        </p:blipFill>
        <p:spPr>
          <a:xfrm>
            <a:off x="0" y="1352520"/>
            <a:ext cx="12191760" cy="2289600"/>
          </a:xfrm>
          <a:prstGeom prst="rect">
            <a:avLst/>
          </a:prstGeom>
          <a:ln w="0">
            <a:noFill/>
          </a:ln>
        </p:spPr>
      </p:pic>
      <p:sp>
        <p:nvSpPr>
          <p:cNvPr id="550"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0F4F1E19-2618-4E06-A6E2-C2A7D8C230EC}"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51" name="TextBox 11"/>
          <p:cNvSpPr/>
          <p:nvPr/>
        </p:nvSpPr>
        <p:spPr>
          <a:xfrm>
            <a:off x="186480" y="346320"/>
            <a:ext cx="974736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Arial"/>
              </a:rPr>
              <a:t>Why basic Web Scrapping isn’t enough?</a:t>
            </a:r>
            <a:endParaRPr b="0" lang="en-US" sz="2800" spc="-1" strike="noStrike">
              <a:latin typeface="Arial"/>
            </a:endParaRPr>
          </a:p>
        </p:txBody>
      </p:sp>
      <p:sp>
        <p:nvSpPr>
          <p:cNvPr id="552" name="TextBox 12"/>
          <p:cNvSpPr/>
          <p:nvPr/>
        </p:nvSpPr>
        <p:spPr>
          <a:xfrm>
            <a:off x="186480" y="4143240"/>
            <a:ext cx="11318760" cy="1005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apple-system"/>
              </a:rPr>
              <a:t>Basic web scraping in Python is simple, but it can be time consuming. Multiprocessing looks like the easiest solution, but it can only do so much. Multithreading can speed up web scraping just as easily and usually far more effectively.</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D8E4913F-0EBD-4437-BD2B-545942707EA5}"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54" name="TextBox 10"/>
          <p:cNvSpPr/>
          <p:nvPr/>
        </p:nvSpPr>
        <p:spPr>
          <a:xfrm>
            <a:off x="133200" y="150840"/>
            <a:ext cx="11949120" cy="3168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4000" spc="-1" strike="noStrike">
                <a:solidFill>
                  <a:srgbClr val="ffffff"/>
                </a:solidFill>
                <a:latin typeface="sohne"/>
              </a:rPr>
              <a:t>Multi-threading </a:t>
            </a:r>
            <a:endParaRPr b="0" lang="en-US" sz="4000" spc="-1" strike="noStrike">
              <a:latin typeface="Arial"/>
            </a:endParaRPr>
          </a:p>
          <a:p>
            <a:pPr>
              <a:lnSpc>
                <a:spcPct val="100000"/>
              </a:lnSpc>
            </a:pPr>
            <a:r>
              <a:rPr b="0" lang="en-US" sz="2400" spc="-1" strike="noStrike">
                <a:solidFill>
                  <a:srgbClr val="ffffff"/>
                </a:solidFill>
                <a:latin typeface="charter"/>
              </a:rPr>
              <a:t>On a very basic level, a thread is a single process that executes a set of instructions. Multi-threading is the technique of creating multiple threads that run different processes, which can speed up tasks. The number and speed of threads depends on your processor, but having too many threads can sometimes hurt your performance. Multi-threading is sometimes used synonymously with parallel processing, but they are NOT the same.</a:t>
            </a:r>
            <a:endParaRPr b="0" lang="en-US" sz="2400" spc="-1" strike="noStrike">
              <a:latin typeface="Arial"/>
            </a:endParaRPr>
          </a:p>
          <a:p>
            <a:pPr>
              <a:lnSpc>
                <a:spcPct val="100000"/>
              </a:lnSpc>
            </a:pPr>
            <a:endParaRPr b="0" lang="en-US" sz="2400" spc="-1" strike="noStrike">
              <a:latin typeface="Arial"/>
            </a:endParaRPr>
          </a:p>
        </p:txBody>
      </p:sp>
      <p:pic>
        <p:nvPicPr>
          <p:cNvPr id="555" name="Picture 4" descr="Image for post"/>
          <p:cNvPicPr/>
          <p:nvPr/>
        </p:nvPicPr>
        <p:blipFill>
          <a:blip r:embed="rId1"/>
          <a:stretch/>
        </p:blipFill>
        <p:spPr>
          <a:xfrm>
            <a:off x="2405880" y="2941200"/>
            <a:ext cx="7205040" cy="37386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Slide Number Placeholder 2"/>
          <p:cNvSpPr txBox="1"/>
          <p:nvPr/>
        </p:nvSpPr>
        <p:spPr>
          <a:xfrm>
            <a:off x="11252160" y="6315120"/>
            <a:ext cx="406080" cy="364680"/>
          </a:xfrm>
          <a:prstGeom prst="rect">
            <a:avLst/>
          </a:prstGeom>
          <a:noFill/>
          <a:ln w="0">
            <a:noFill/>
          </a:ln>
        </p:spPr>
        <p:txBody>
          <a:bodyPr anchor="ctr">
            <a:noAutofit/>
          </a:bodyPr>
          <a:p>
            <a:pPr algn="r">
              <a:lnSpc>
                <a:spcPct val="100000"/>
              </a:lnSpc>
            </a:pPr>
            <a:fld id="{1364123D-AB15-480C-B508-5F25FCF1BA06}"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57" name="TextBox 4"/>
          <p:cNvSpPr/>
          <p:nvPr/>
        </p:nvSpPr>
        <p:spPr>
          <a:xfrm>
            <a:off x="612720" y="523800"/>
            <a:ext cx="8912880" cy="606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ffffff"/>
                </a:solidFill>
                <a:latin typeface="Arial"/>
              </a:rPr>
              <a:t>Applications of Multi-threading</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400" spc="-1" strike="noStrike">
                <a:solidFill>
                  <a:srgbClr val="ffffff"/>
                </a:solidFill>
                <a:latin typeface="urw-din"/>
              </a:rPr>
              <a:t>Threading is used widely in almost every field. Most widely it is seen over the internet now days where we are using transaction processing of every type like recharges, online transfer, banking etc. Threading is a segment which divide the code into small parts that are of very light weight and has less burden on CPU memory so that it can be easily worked out and can achieve goal in desired field. The concept of threading is designed due to the problem of fast and regular changes in technology and less the work in different areas due to less application. Then as says “need is the generation of creation or innovation” hence by following this approach human mind develop the concept of thread to enhance the capability of programming.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Slide Number Placeholder 1"/>
          <p:cNvSpPr txBox="1"/>
          <p:nvPr/>
        </p:nvSpPr>
        <p:spPr>
          <a:xfrm>
            <a:off x="11252160" y="6315120"/>
            <a:ext cx="406080" cy="364680"/>
          </a:xfrm>
          <a:prstGeom prst="rect">
            <a:avLst/>
          </a:prstGeom>
          <a:noFill/>
          <a:ln w="0">
            <a:noFill/>
          </a:ln>
        </p:spPr>
        <p:txBody>
          <a:bodyPr anchor="ctr">
            <a:noAutofit/>
          </a:bodyPr>
          <a:p>
            <a:pPr algn="r">
              <a:lnSpc>
                <a:spcPct val="100000"/>
              </a:lnSpc>
            </a:pPr>
            <a:fld id="{46FB8792-7328-4120-8EFF-827329BA69F6}"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59" name="TextBox 17"/>
          <p:cNvSpPr/>
          <p:nvPr/>
        </p:nvSpPr>
        <p:spPr>
          <a:xfrm>
            <a:off x="168840" y="106560"/>
            <a:ext cx="7732080" cy="974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4000" spc="-1" strike="noStrike">
                <a:solidFill>
                  <a:srgbClr val="ffffff"/>
                </a:solidFill>
                <a:latin typeface="sohne"/>
              </a:rPr>
              <a:t>Important Modules</a:t>
            </a:r>
            <a:endParaRPr b="0" lang="en-US" sz="4000" spc="-1" strike="noStrike">
              <a:latin typeface="Arial"/>
            </a:endParaRPr>
          </a:p>
          <a:p>
            <a:pPr>
              <a:lnSpc>
                <a:spcPct val="100000"/>
              </a:lnSpc>
            </a:pPr>
            <a:endParaRPr b="0" lang="en-US" sz="4000" spc="-1" strike="noStrike">
              <a:latin typeface="Arial"/>
            </a:endParaRPr>
          </a:p>
        </p:txBody>
      </p:sp>
      <p:sp>
        <p:nvSpPr>
          <p:cNvPr id="560" name="TextBox 24"/>
          <p:cNvSpPr/>
          <p:nvPr/>
        </p:nvSpPr>
        <p:spPr>
          <a:xfrm>
            <a:off x="0" y="1402560"/>
            <a:ext cx="5495040" cy="2041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Arial"/>
              </a:rPr>
              <a:t>requests</a:t>
            </a:r>
            <a:endParaRPr b="0" lang="en-US" sz="2000" spc="-1" strike="noStrike">
              <a:latin typeface="Arial"/>
            </a:endParaRPr>
          </a:p>
          <a:p>
            <a:pPr>
              <a:lnSpc>
                <a:spcPct val="100000"/>
              </a:lnSpc>
            </a:pPr>
            <a:r>
              <a:rPr b="0" lang="en-US" sz="1800" spc="-1" strike="noStrike">
                <a:solidFill>
                  <a:srgbClr val="ffffff"/>
                </a:solidFill>
                <a:latin typeface="charter"/>
              </a:rPr>
              <a:t>The backbone of this project, we will be using the requests module to send requests and download the webpage. We can fetch a website with the following command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561" name="Picture 27" descr=""/>
          <p:cNvPicPr/>
          <p:nvPr/>
        </p:nvPicPr>
        <p:blipFill>
          <a:blip r:embed="rId1"/>
          <a:stretch/>
        </p:blipFill>
        <p:spPr>
          <a:xfrm>
            <a:off x="98640" y="2900880"/>
            <a:ext cx="5396400" cy="700920"/>
          </a:xfrm>
          <a:prstGeom prst="rect">
            <a:avLst/>
          </a:prstGeom>
          <a:ln w="0">
            <a:noFill/>
          </a:ln>
        </p:spPr>
      </p:pic>
      <p:sp>
        <p:nvSpPr>
          <p:cNvPr id="562" name="TextBox 28"/>
          <p:cNvSpPr/>
          <p:nvPr/>
        </p:nvSpPr>
        <p:spPr>
          <a:xfrm>
            <a:off x="5797080" y="1402560"/>
            <a:ext cx="6107400" cy="1492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sohne"/>
              </a:rPr>
              <a:t>BeautifulSoup</a:t>
            </a:r>
            <a:endParaRPr b="0" lang="en-US" sz="2000" spc="-1" strike="noStrike">
              <a:latin typeface="Arial"/>
            </a:endParaRPr>
          </a:p>
          <a:p>
            <a:pPr>
              <a:lnSpc>
                <a:spcPct val="100000"/>
              </a:lnSpc>
            </a:pPr>
            <a:r>
              <a:rPr b="0" lang="en-US" sz="1800" spc="-1" strike="noStrike">
                <a:solidFill>
                  <a:srgbClr val="ffffff"/>
                </a:solidFill>
                <a:latin typeface="charter"/>
              </a:rPr>
              <a:t>We will be using BeautifulSoup to parse and search through our downloaded webpage. We can parse the webpage by doing the following:</a:t>
            </a:r>
            <a:endParaRPr b="0" lang="en-US" sz="1800" spc="-1" strike="noStrike">
              <a:latin typeface="Arial"/>
            </a:endParaRPr>
          </a:p>
          <a:p>
            <a:pPr>
              <a:lnSpc>
                <a:spcPct val="100000"/>
              </a:lnSpc>
            </a:pPr>
            <a:endParaRPr b="0" lang="en-US" sz="1800" spc="-1" strike="noStrike">
              <a:latin typeface="Arial"/>
            </a:endParaRPr>
          </a:p>
        </p:txBody>
      </p:sp>
      <p:pic>
        <p:nvPicPr>
          <p:cNvPr id="563" name="Picture 30" descr=""/>
          <p:cNvPicPr/>
          <p:nvPr/>
        </p:nvPicPr>
        <p:blipFill>
          <a:blip r:embed="rId2"/>
          <a:stretch/>
        </p:blipFill>
        <p:spPr>
          <a:xfrm>
            <a:off x="6095880" y="2597040"/>
            <a:ext cx="5997240" cy="1255320"/>
          </a:xfrm>
          <a:prstGeom prst="rect">
            <a:avLst/>
          </a:prstGeom>
          <a:ln w="0">
            <a:noFill/>
          </a:ln>
        </p:spPr>
      </p:pic>
      <p:sp>
        <p:nvSpPr>
          <p:cNvPr id="564" name="TextBox 31"/>
          <p:cNvSpPr/>
          <p:nvPr/>
        </p:nvSpPr>
        <p:spPr>
          <a:xfrm>
            <a:off x="385920" y="4255200"/>
            <a:ext cx="10928160" cy="669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sohne"/>
              </a:rPr>
              <a:t>threading</a:t>
            </a:r>
            <a:endParaRPr b="0" lang="en-US" sz="2000" spc="-1" strike="noStrike">
              <a:latin typeface="Arial"/>
            </a:endParaRPr>
          </a:p>
          <a:p>
            <a:pPr>
              <a:lnSpc>
                <a:spcPct val="100000"/>
              </a:lnSpc>
            </a:pPr>
            <a:r>
              <a:rPr b="0" lang="en-US" sz="1800" spc="-1" strike="noStrike">
                <a:solidFill>
                  <a:srgbClr val="ffffff"/>
                </a:solidFill>
                <a:latin typeface="charter"/>
              </a:rPr>
              <a:t>We will be using this module to handle our multi-threaded downloads. </a:t>
            </a:r>
            <a:endParaRPr b="0" lang="en-US" sz="1800" spc="-1" strike="noStrike">
              <a:latin typeface="Arial"/>
            </a:endParaRPr>
          </a:p>
        </p:txBody>
      </p:sp>
      <p:pic>
        <p:nvPicPr>
          <p:cNvPr id="565" name="Picture 33" descr=""/>
          <p:cNvPicPr/>
          <p:nvPr/>
        </p:nvPicPr>
        <p:blipFill>
          <a:blip r:embed="rId3"/>
          <a:stretch/>
        </p:blipFill>
        <p:spPr>
          <a:xfrm>
            <a:off x="2129400" y="5032440"/>
            <a:ext cx="6210360" cy="845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Slide Number Placeholder 2"/>
          <p:cNvSpPr txBox="1"/>
          <p:nvPr/>
        </p:nvSpPr>
        <p:spPr>
          <a:xfrm>
            <a:off x="11252160" y="6315120"/>
            <a:ext cx="406080" cy="364680"/>
          </a:xfrm>
          <a:prstGeom prst="rect">
            <a:avLst/>
          </a:prstGeom>
          <a:noFill/>
          <a:ln w="0">
            <a:noFill/>
          </a:ln>
        </p:spPr>
        <p:txBody>
          <a:bodyPr anchor="ctr">
            <a:noAutofit/>
          </a:bodyPr>
          <a:p>
            <a:pPr algn="r">
              <a:lnSpc>
                <a:spcPct val="100000"/>
              </a:lnSpc>
            </a:pPr>
            <a:fld id="{476C4F36-F688-487A-8298-D1F0623B580F}" type="slidenum">
              <a:rPr b="0" lang="en-US" sz="1000" spc="-1" strike="noStrike">
                <a:solidFill>
                  <a:srgbClr val="ffffff"/>
                </a:solidFill>
                <a:latin typeface="Trade Gothic LT Pro"/>
              </a:rPr>
              <a:t>&lt;number&gt;</a:t>
            </a:fld>
            <a:endParaRPr b="0" lang="en-US" sz="1000" spc="-1" strike="noStrike">
              <a:latin typeface="Times New Roman"/>
            </a:endParaRPr>
          </a:p>
        </p:txBody>
      </p:sp>
      <p:sp>
        <p:nvSpPr>
          <p:cNvPr id="567" name="TextBox 6"/>
          <p:cNvSpPr/>
          <p:nvPr/>
        </p:nvSpPr>
        <p:spPr>
          <a:xfrm>
            <a:off x="1571400" y="2274840"/>
            <a:ext cx="8193600" cy="2284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Arial"/>
              </a:rPr>
              <a:t>Work to be done</a:t>
            </a:r>
            <a:endParaRPr b="0" lang="en-US" sz="3200" spc="-1" strike="noStrike">
              <a:latin typeface="Arial"/>
            </a:endParaRPr>
          </a:p>
          <a:p>
            <a:pPr>
              <a:lnSpc>
                <a:spcPct val="100000"/>
              </a:lnSpc>
            </a:pPr>
            <a:r>
              <a:rPr b="0" lang="en-US" sz="2800" spc="-1" strike="noStrike">
                <a:solidFill>
                  <a:srgbClr val="ffffff"/>
                </a:solidFill>
                <a:latin typeface="Arial"/>
              </a:rPr>
              <a:t>Currently we can extract data from one site at a time. In future updates we are trying to scrap data from more than one website at a time by using the concept of multi-threading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295</TotalTime>
  <Application>LibreOffice/7.1.0.3$Windows_X86_64 LibreOffice_project/f6099ecf3d29644b5008cc8f48f42f4a40986e4c</Application>
  <AppVersion>15.0000</AppVersion>
  <Words>743</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2021-03-08T13:27:29Z</dcterms:created>
  <dc:creator>NAKUL GUPTA</dc:creator>
  <dc:description/>
  <dc:language>en-US</dc:language>
  <cp:lastModifiedBy/>
  <dcterms:modified xsi:type="dcterms:W3CDTF">2021-03-09T09:11:11Z</dcterms:modified>
  <cp:revision>9</cp:revision>
  <dc:subject/>
  <dc:title>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10</vt:i4>
  </property>
</Properties>
</file>