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olors1.xml" ContentType="application/vnd.ms-office.chartcolor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864"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Admin\Documents\employee_data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spPr>
        <a:noFill/>
        <a:ln>
          <a:noFill/>
        </a:ln>
        <a:effectLst/>
      </c:spPr>
    </c:title>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ser>
          <c:idx val="0"/>
          <c:order val="0"/>
          <c:tx>
            <c:strRef>
              <c:f>Sheet1!$B$3:$B$4</c:f>
              <c:strCache>
                <c:ptCount val="1"/>
                <c:pt idx="0">
                  <c:v> HIGH </c:v>
                </c:pt>
              </c:strCache>
            </c:strRef>
          </c:tx>
          <c:spPr>
            <a:solidFill>
              <a:schemeClr val="accent1"/>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xmlns:c16r2="http://schemas.microsoft.com/office/drawing/2015/06/char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xmlns:c16r2="http://schemas.microsoft.com/office/drawing/2015/06/char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xmlns:c16r2="http://schemas.microsoft.com/office/drawing/2015/06/char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xmlns:c16r2="http://schemas.microsoft.com/office/drawing/2015/06/chart">
            <c:ext xmlns:c16="http://schemas.microsoft.com/office/drawing/2014/chart" uri="{C3380CC4-5D6E-409C-BE32-E72D297353CC}">
              <c16:uniqueId val="{00000006-59F5-4BF4-90DC-5E6EDE87D221}"/>
            </c:ext>
          </c:extLst>
        </c:ser>
        <c:dLbls/>
        <c:gapWidth val="219"/>
        <c:overlap val="-27"/>
        <c:axId val="101042816"/>
        <c:axId val="101048704"/>
      </c:barChart>
      <c:catAx>
        <c:axId val="101042816"/>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048704"/>
        <c:crosses val="autoZero"/>
        <c:auto val="1"/>
        <c:lblAlgn val="ctr"/>
        <c:lblOffset val="100"/>
      </c:catAx>
      <c:valAx>
        <c:axId val="101048704"/>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042816"/>
        <c:crosses val="autoZero"/>
        <c:crossBetween val="between"/>
      </c:valAx>
      <c:spPr>
        <a:noFill/>
        <a:ln>
          <a:noFill/>
        </a:ln>
        <a:effectLst/>
      </c:spPr>
    </c:plotArea>
    <c:legend>
      <c:legendPos val="r"/>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219200" y="2657111"/>
            <a:ext cx="8610600" cy="2677656"/>
          </a:xfrm>
          <a:prstGeom prst="rect">
            <a:avLst/>
          </a:prstGeom>
          <a:noFill/>
        </p:spPr>
        <p:txBody>
          <a:bodyPr wrap="square" rtlCol="0">
            <a:spAutoFit/>
          </a:bodyPr>
          <a:lstStyle/>
          <a:p>
            <a:r>
              <a:rPr lang="en-US" sz="2400" dirty="0"/>
              <a:t>STUDENT NAME: </a:t>
            </a:r>
            <a:r>
              <a:rPr lang="en-US" sz="2400" dirty="0" smtClean="0"/>
              <a:t>N NAVEENANITHI</a:t>
            </a:r>
            <a:endParaRPr lang="en-US" sz="2400" dirty="0"/>
          </a:p>
          <a:p>
            <a:r>
              <a:rPr lang="en-US" sz="2400" dirty="0"/>
              <a:t>REGISTER NO: </a:t>
            </a:r>
            <a:r>
              <a:rPr lang="en-US" sz="2400" dirty="0" smtClean="0"/>
              <a:t>312217733</a:t>
            </a:r>
            <a:endParaRPr lang="en-US" sz="2400" dirty="0"/>
          </a:p>
          <a:p>
            <a:r>
              <a:rPr lang="en-US" sz="2400" dirty="0"/>
              <a:t>NAAN MUDHALVAN ID</a:t>
            </a:r>
            <a:r>
              <a:rPr lang="en-US" sz="2400"/>
              <a:t>: </a:t>
            </a:r>
            <a:r>
              <a:rPr lang="en-US" sz="2400" smtClean="0"/>
              <a:t>asunm1011010unm1011010312217733</a:t>
            </a:r>
            <a:endParaRPr lang="en-US" sz="2400" dirty="0"/>
          </a:p>
          <a:p>
            <a:r>
              <a:rPr lang="en-US" sz="2400" dirty="0"/>
              <a:t>DEPARTMENT: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xmlns=""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xmlns=""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xmlns=""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342</TotalTime>
  <Words>497</Words>
  <Application>Microsoft Office PowerPoint</Application>
  <PresentationFormat>Custom</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Slide 11</vt:lpstr>
      <vt:lpstr>Slide 12</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GASCTVT</cp:lastModifiedBy>
  <cp:revision>30</cp:revision>
  <dcterms:created xsi:type="dcterms:W3CDTF">2024-03-29T15:07:22Z</dcterms:created>
  <dcterms:modified xsi:type="dcterms:W3CDTF">2024-09-09T10:49:32Z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