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E531-F7C6-1CFC-06D4-2AB4D642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6110-42CB-F41E-B831-BB8709A5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8C4A-2688-C9EB-AC75-7AC13EAB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D396-FD04-4C5E-CC0F-7A91ABC4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CDEA-CCC8-2850-D030-7C5D88B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0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E7F0-7B6A-5E5D-6BA9-712393E8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4C24-D833-6BC6-69E3-A2CFD912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8FED-D6F5-C3F5-EDAB-96DF698F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E0F4-42D0-5232-21EF-F4144C8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115C-87AD-2084-9D9C-F20C2D41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CF84F-F2EE-147F-5311-9F644748E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4A68E-60FA-46A4-F593-125491B2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610C-4A09-8545-2242-CDDB2BB9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E807-7917-4B08-282B-D9A4A982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CEAC-B154-B2B0-1068-AAED8852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C3E-E33F-E958-CCF9-2B1BEE65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6FF6-4B51-455E-AF98-1E9C794F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0F01-02A6-B0C0-1360-687C7F67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112D-67DF-EDDF-540D-BB5EBF65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4C59-8E4F-4F32-E651-DA6524AC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CA8B-245E-4B50-8993-CF26C952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775A-7B0C-5E91-FABA-2B23FF28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5460-0581-92C3-39F0-A0ABA5A1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274-EED7-316F-FB3E-EE438CA7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0E95-34D7-836C-1A65-A84BE91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F3B-6E11-794D-5A6D-12998EC1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5BC-ADB4-FDFE-21D8-F093C49D9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01E62-0B14-DB2C-1849-2A680587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7F39E-ABFE-CF30-842B-C2A2152E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4011-C319-9259-09C0-1B34D5B8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7D08-894C-EF43-7BEF-5D2FE10B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2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EFEF-D564-AD8E-CDCF-F8D0C0CC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A3A7-E912-F87E-7034-564B527A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D3057-BF11-9276-7361-F7D9B42C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B47F-528C-6E2D-B900-C525CE6C2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2A537-9619-CA5B-1B1B-379AEEBE7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1932A-CFC3-660C-E27A-EA5D968E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3ECF1-FDDB-56DB-74FA-1229C8E2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DEBFB-0482-E3CA-15D9-4A1D5E5D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8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2F1B-1D53-2A0A-729D-78C2848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65A4C-CD55-7605-D107-22F52EC1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6B37B-0D8E-5F6E-181E-3E62DCAA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AD092-410C-F464-B3C0-67815688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E68F4-107A-E686-12C6-6529901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EFAF1-3A59-A463-E8FB-955FE58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33611-5700-4A4C-FD5E-36A7662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1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988-3208-34BB-470E-4D9FD7C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01DC-3674-E705-6889-BD55257D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1B6B-3BCC-0863-0A7D-A3CD9AA1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26E-62EB-85A5-9468-C1356FE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570C-0ACA-97DF-BBFF-F806C423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D6E0-B2E1-77FE-AC8F-212842A4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EC03-E63E-779D-B7DB-0D3CD59B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AA340-0017-BCAE-45B0-0F5E0F71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D3D1F-FB9D-BD5E-1650-3710863B0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BAAA-4758-201E-7694-4E4FB5B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32D1-558A-F0E5-867D-20C8DE2A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62D60-6067-17AE-C5C5-CF28A3AF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6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13002-9FB0-25B1-B4C8-360DD407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1C3E-E720-C5DB-146B-DB842069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8AD8-AEEC-BA6E-F70E-8218CAD72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CA7DD-3AEB-47C4-AA56-2F34763DE63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400F-14E2-9DEA-097A-159FEE516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84B7-F771-41B2-BCEE-E86AAF7DE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B188-AFC6-4FD5-A5EE-77E9637F7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D04A-1954-81BC-A83A-EF5190E0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66034-1798-AD06-5286-AD07B3578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A5E85-6707-7294-EF4A-1B8C978D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" y="0"/>
            <a:ext cx="1216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6F86C0-BA3C-63F7-C4FA-7198CC414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82562"/>
            <a:ext cx="11572239" cy="6350317"/>
          </a:xfrm>
        </p:spPr>
      </p:pic>
    </p:spTree>
    <p:extLst>
      <p:ext uri="{BB962C8B-B14F-4D97-AF65-F5344CB8AC3E}">
        <p14:creationId xmlns:p14="http://schemas.microsoft.com/office/powerpoint/2010/main" val="31254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96B2F-2827-FD82-5ECA-0BA6C42A0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8" y="212725"/>
            <a:ext cx="10846531" cy="5964238"/>
          </a:xfrm>
        </p:spPr>
      </p:pic>
    </p:spTree>
    <p:extLst>
      <p:ext uri="{BB962C8B-B14F-4D97-AF65-F5344CB8AC3E}">
        <p14:creationId xmlns:p14="http://schemas.microsoft.com/office/powerpoint/2010/main" val="23441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56D4A-EF84-D3CE-92BC-BA14FB98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2" y="376238"/>
            <a:ext cx="11261968" cy="6176962"/>
          </a:xfrm>
        </p:spPr>
      </p:pic>
    </p:spTree>
    <p:extLst>
      <p:ext uri="{BB962C8B-B14F-4D97-AF65-F5344CB8AC3E}">
        <p14:creationId xmlns:p14="http://schemas.microsoft.com/office/powerpoint/2010/main" val="38884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F2F83-4B6B-A67B-F3FE-0C463656D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3524"/>
            <a:ext cx="11115039" cy="6157595"/>
          </a:xfrm>
        </p:spPr>
      </p:pic>
    </p:spTree>
    <p:extLst>
      <p:ext uri="{BB962C8B-B14F-4D97-AF65-F5344CB8AC3E}">
        <p14:creationId xmlns:p14="http://schemas.microsoft.com/office/powerpoint/2010/main" val="42866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C7D20-0D75-6A11-EEBF-CEF751D60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6725"/>
            <a:ext cx="11562080" cy="6127750"/>
          </a:xfrm>
        </p:spPr>
      </p:pic>
    </p:spTree>
    <p:extLst>
      <p:ext uri="{BB962C8B-B14F-4D97-AF65-F5344CB8AC3E}">
        <p14:creationId xmlns:p14="http://schemas.microsoft.com/office/powerpoint/2010/main" val="102266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62634-7A80-854C-8C2E-75231350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55600"/>
            <a:ext cx="11165839" cy="6167120"/>
          </a:xfrm>
        </p:spPr>
      </p:pic>
    </p:spTree>
    <p:extLst>
      <p:ext uri="{BB962C8B-B14F-4D97-AF65-F5344CB8AC3E}">
        <p14:creationId xmlns:p14="http://schemas.microsoft.com/office/powerpoint/2010/main" val="314004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A2FEA-BCC6-94EF-E986-0E12F1A87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4" y="365125"/>
            <a:ext cx="11162454" cy="6218238"/>
          </a:xfrm>
        </p:spPr>
      </p:pic>
    </p:spTree>
    <p:extLst>
      <p:ext uri="{BB962C8B-B14F-4D97-AF65-F5344CB8AC3E}">
        <p14:creationId xmlns:p14="http://schemas.microsoft.com/office/powerpoint/2010/main" val="399128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naveena gedam</dc:creator>
  <cp:lastModifiedBy>naveena gedam</cp:lastModifiedBy>
  <cp:revision>1</cp:revision>
  <dcterms:created xsi:type="dcterms:W3CDTF">2025-06-19T02:48:52Z</dcterms:created>
  <dcterms:modified xsi:type="dcterms:W3CDTF">2025-06-19T02:59:32Z</dcterms:modified>
</cp:coreProperties>
</file>