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>
      <p:cViewPr varScale="1">
        <p:scale>
          <a:sx n="150" d="100"/>
          <a:sy n="150" d="100"/>
        </p:scale>
        <p:origin x="176" y="9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36850" y="190559"/>
            <a:ext cx="8347500" cy="5013540"/>
            <a:chOff x="458925" y="329050"/>
            <a:chExt cx="8347500" cy="413045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1238250" y="4000500"/>
              <a:ext cx="62865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Physical Server</a:t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58925" y="329050"/>
              <a:ext cx="8347500" cy="36714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1039200" y="464175"/>
            <a:ext cx="7342800" cy="3931200"/>
            <a:chOff x="961275" y="363675"/>
            <a:chExt cx="7342800" cy="3931200"/>
          </a:xfrm>
        </p:grpSpPr>
        <p:sp>
          <p:nvSpPr>
            <p:cNvPr id="58" name="Google Shape;58;p13"/>
            <p:cNvSpPr/>
            <p:nvPr/>
          </p:nvSpPr>
          <p:spPr>
            <a:xfrm>
              <a:off x="961275" y="363675"/>
              <a:ext cx="7342800" cy="3931200"/>
            </a:xfrm>
            <a:prstGeom prst="bevel">
              <a:avLst>
                <a:gd name="adj" fmla="val 1250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3186550" y="3905250"/>
              <a:ext cx="33858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Docker Server/Host</a:t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905025" y="1174200"/>
            <a:ext cx="5417225" cy="2332825"/>
            <a:chOff x="1905025" y="1174200"/>
            <a:chExt cx="5417225" cy="2332825"/>
          </a:xfrm>
        </p:grpSpPr>
        <p:sp>
          <p:nvSpPr>
            <p:cNvPr id="61" name="Google Shape;61;p13"/>
            <p:cNvSpPr/>
            <p:nvPr/>
          </p:nvSpPr>
          <p:spPr>
            <a:xfrm>
              <a:off x="1905025" y="1174200"/>
              <a:ext cx="1428900" cy="840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example.app1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Container</a:t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893350" y="1174200"/>
              <a:ext cx="1428900" cy="840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example.app2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Container</a:t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996150" y="2667025"/>
              <a:ext cx="1428900" cy="840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DB Container</a:t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10650" y="2014200"/>
            <a:ext cx="5415525" cy="1072800"/>
            <a:chOff x="2010650" y="2014200"/>
            <a:chExt cx="5415525" cy="1072800"/>
          </a:xfrm>
        </p:grpSpPr>
        <p:cxnSp>
          <p:nvCxnSpPr>
            <p:cNvPr id="65" name="Google Shape;65;p13"/>
            <p:cNvCxnSpPr>
              <a:stCxn id="61" idx="2"/>
              <a:endCxn id="63" idx="1"/>
            </p:cNvCxnSpPr>
            <p:nvPr/>
          </p:nvCxnSpPr>
          <p:spPr>
            <a:xfrm>
              <a:off x="2619475" y="2014200"/>
              <a:ext cx="1376700" cy="107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" name="Google Shape;66;p13"/>
            <p:cNvCxnSpPr>
              <a:stCxn id="62" idx="2"/>
              <a:endCxn id="63" idx="3"/>
            </p:cNvCxnSpPr>
            <p:nvPr/>
          </p:nvCxnSpPr>
          <p:spPr>
            <a:xfrm flipH="1">
              <a:off x="5424900" y="2014200"/>
              <a:ext cx="1182900" cy="107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67;p13"/>
            <p:cNvSpPr txBox="1"/>
            <p:nvPr/>
          </p:nvSpPr>
          <p:spPr>
            <a:xfrm>
              <a:off x="2010650" y="2273925"/>
              <a:ext cx="23865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Database Connection</a:t>
              </a: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5039675" y="2273925"/>
              <a:ext cx="23865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Database Connection</a:t>
              </a:r>
              <a:endParaRPr/>
            </a:p>
          </p:txBody>
        </p:sp>
      </p:grpSp>
      <p:sp>
        <p:nvSpPr>
          <p:cNvPr id="69" name="Google Shape;69;p13"/>
          <p:cNvSpPr txBox="1"/>
          <p:nvPr/>
        </p:nvSpPr>
        <p:spPr>
          <a:xfrm>
            <a:off x="2381250" y="1723150"/>
            <a:ext cx="4658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Docker Deployment Examples</a:t>
            </a:r>
            <a:endParaRPr sz="24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2019-04-25T19:09:28Z</dcterms:modified>
</cp:coreProperties>
</file>