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5f96d1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5f96d1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d5f96d1a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d5f96d1a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d5f96d1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d5f96d1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d5f96d1a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d5f96d1a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d5f96d1a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d5f96d1a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d5f96d1a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d5f96d1a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d5f96d1a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d5f96d1a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EMOTION-DRIVE PLAYLIST GENERATOR</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                                                                        NAVEEN.S</a:t>
            </a:r>
            <a:endParaRPr sz="2400"/>
          </a:p>
          <a:p>
            <a:pPr indent="0" lvl="0" marL="0" rtl="0" algn="l">
              <a:spcBef>
                <a:spcPts val="0"/>
              </a:spcBef>
              <a:spcAft>
                <a:spcPts val="0"/>
              </a:spcAft>
              <a:buNone/>
            </a:pPr>
            <a:r>
              <a:rPr lang="en" sz="2400"/>
              <a:t>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Agenda</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-&gt;PROBLEM STATEMENT</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-&gt;PROJECT OVERVIEW</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-&gt;PROGRESS UPDATE</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-&gt;RESOURCE ALLOCATION</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-&gt;SOLUTION</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-&gt;MODELING</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-&gt;RESULT</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Develop an algorithm capable of analyzing emotional cues from user input and generating personalized playlists that resonate with the specified emotional states, thereby enhancing the music listening experience through tailored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2" name="Google Shape;92;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project aims to develop an emotion-driven playlist generator leveraging machine learning techniques to curate personalized music playlists based on users' emotional states. By analyzing user-input emotions, the system will recommend songs that align with their mood, enhancing their listening experience.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UPDATE</a:t>
            </a:r>
            <a:endParaRPr/>
          </a:p>
        </p:txBody>
      </p:sp>
      <p:sp>
        <p:nvSpPr>
          <p:cNvPr id="98" name="Google Shape;98;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emotion-driven playlist generator project has completed data collection and preprocessing, and the RNN model architecture has been designed and implemented. Currently, training the model with the dataset is underway, aiming to optimize playlist recommendations based on user-specified emotions.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ALLOCATION</a:t>
            </a:r>
            <a:endParaRPr/>
          </a:p>
        </p:txBody>
      </p:sp>
      <p:sp>
        <p:nvSpPr>
          <p:cNvPr id="104" name="Google Shape;104;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1.</a:t>
            </a:r>
            <a:r>
              <a:rPr lang="en"/>
              <a:t> </a:t>
            </a:r>
            <a:r>
              <a:rPr lang="en"/>
              <a:t>Data Acquisition: Allocate resources for obtaining a diverse dataset containing song titles, artists, and associated emotions, ensuring quality and relevance.</a:t>
            </a:r>
            <a:endParaRPr/>
          </a:p>
          <a:p>
            <a:pPr indent="0" lvl="0" marL="0" rtl="0" algn="l">
              <a:spcBef>
                <a:spcPts val="1600"/>
              </a:spcBef>
              <a:spcAft>
                <a:spcPts val="0"/>
              </a:spcAft>
              <a:buClr>
                <a:schemeClr val="dk2"/>
              </a:buClr>
              <a:buSzPts val="1100"/>
              <a:buFont typeface="Arial"/>
              <a:buNone/>
            </a:pPr>
            <a:r>
              <a:rPr lang="en"/>
              <a:t>2. Model Development: Allocate computing resources for training RNN models, optimizing hyperparameters, and fine-tuning architectures to accurately capture emotional cues and generate personalized playlists.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10" name="Google Shape;110;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1. Implement an RNN model trained on a diverse dataset of songs labeled with emotional attributes, leveraging LSTM or GRU cells to capture temporal dependencies and emotional nuances.</a:t>
            </a:r>
            <a:endParaRPr/>
          </a:p>
          <a:p>
            <a:pPr indent="0" lvl="0" marL="0" rtl="0" algn="l">
              <a:spcBef>
                <a:spcPts val="1600"/>
              </a:spcBef>
              <a:spcAft>
                <a:spcPts val="1600"/>
              </a:spcAft>
              <a:buNone/>
            </a:pPr>
            <a:r>
              <a:rPr lang="en"/>
              <a:t>2. Develop an intuitive user interface allowing users to input their emotional states, integrating the trained model to generate personalized playlists tailored to their mood.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116" name="Google Shape;116;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1. Employ Recurrent Neural Networks (RNNs), particularly LSTM or GRU cells, to capture temporal dependencies and emotional context within song sequences.</a:t>
            </a:r>
            <a:endParaRPr/>
          </a:p>
          <a:p>
            <a:pPr indent="0" lvl="0" marL="0" rtl="0" algn="l">
              <a:spcBef>
                <a:spcPts val="1600"/>
              </a:spcBef>
              <a:spcAft>
                <a:spcPts val="0"/>
              </a:spcAft>
              <a:buClr>
                <a:schemeClr val="dk2"/>
              </a:buClr>
              <a:buSzPts val="1100"/>
              <a:buFont typeface="Arial"/>
              <a:buNone/>
            </a:pPr>
            <a:r>
              <a:rPr lang="en"/>
              <a:t>2. Train the RNN model on a dataset of songs labeled with emotional attributes, optimizing for accuracy in predicting emotional responses to music.</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22" name="Google Shape;122;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1. The emotion-driven playlist generator accurately curates personalized playlists based on user-input emotions, enhancing user satisfaction and engagement with the music selection process.</a:t>
            </a:r>
            <a:endParaRPr/>
          </a:p>
          <a:p>
            <a:pPr indent="0" lvl="0" marL="0" rtl="0" algn="l">
              <a:spcBef>
                <a:spcPts val="1600"/>
              </a:spcBef>
              <a:spcAft>
                <a:spcPts val="0"/>
              </a:spcAft>
              <a:buClr>
                <a:schemeClr val="dk2"/>
              </a:buClr>
              <a:buSzPts val="1100"/>
              <a:buFont typeface="Arial"/>
              <a:buNone/>
            </a:pPr>
            <a:r>
              <a:rPr lang="en"/>
              <a:t>2. Users experience improved emotional resonance with recommended songs, leading to increased enjoyment and a deeper connection to their music library.</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