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F5A9E1-B198-B68D-46DF-B0AB3825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958" y="284585"/>
            <a:ext cx="3048264" cy="1444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B4496-9CFD-D0FB-32E9-D616E4C0A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764" y="284585"/>
            <a:ext cx="1547258" cy="1371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371D23-23E2-DA63-9209-3657BF3CA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399" y="284585"/>
            <a:ext cx="1755800" cy="14509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97F497-BFD0-F665-DBF4-9200EA13E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05626"/>
            <a:ext cx="12017828" cy="211891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5FD48-F449-FDDC-7BC1-5240D0AE8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407298"/>
            <a:ext cx="11560627" cy="4366726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PROJECT-IV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ZEROTH REVIEW</a:t>
            </a: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RAILWAY GATE CONTROL</a:t>
            </a:r>
          </a:p>
          <a:p>
            <a:pPr algn="l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l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pPr algn="just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PRESENTED BY:                                                          GUIDE: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K.NAVEENA  [927621BEC136]          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Mrs.P.SANMUGAVALLI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G.PAVIPRAVEENA [927621BEC142]       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S.SARANYA  [927621BEC186]</a:t>
            </a:r>
          </a:p>
        </p:txBody>
      </p:sp>
    </p:spTree>
    <p:extLst>
      <p:ext uri="{BB962C8B-B14F-4D97-AF65-F5344CB8AC3E}">
        <p14:creationId xmlns:p14="http://schemas.microsoft.com/office/powerpoint/2010/main" val="219335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00BC-D99C-7A3C-2BD7-99B3E9BF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67950"/>
            <a:ext cx="10018713" cy="261257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CB19-8BDF-3305-0E28-24D8531E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0849"/>
            <a:ext cx="10018713" cy="505719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at the level crossings and on rail tracks are increasing day by day.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reason behind it is the careless operation of human workers , lack of resources and lack of technology.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designing the model of this system is to provide automatic control railway gates at level crossings replacing human interference.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deals with one of the efficient method to avoid train accidents.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6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A8C8-8F3F-72FC-1BFF-D98D403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232332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8900-FAFC-C049-6E32-5E36F037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40971"/>
            <a:ext cx="10018713" cy="56170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this project is to automize the unmanned railway gate.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gate is closed automatically whenever the train comes and is opened after the train leaves the railway-road crossing.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economical microcontroller based arrangement, designed for use in almost all the unmanned level crossings in the country.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help by improving safety at railway crossings by reducing the risk of accidents caused by human unconsciousness.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75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102</TotalTime>
  <Words>203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Times New Roman</vt:lpstr>
      <vt:lpstr>Parallax</vt:lpstr>
      <vt:lpstr>DEPARTMENT OF ELECTRONICS AND COMMUNICATION ENGINEERING </vt:lpstr>
      <vt:lpstr>Introduction</vt:lpstr>
      <vt:lpstr>Aim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ELECTRONICS AND COMMUNICATION ENGINEERING </dc:title>
  <dc:creator>saranyasree5555@gmail.com</dc:creator>
  <cp:lastModifiedBy>saranyasree5555@gmail.com</cp:lastModifiedBy>
  <cp:revision>1</cp:revision>
  <dcterms:created xsi:type="dcterms:W3CDTF">2024-01-26T15:09:43Z</dcterms:created>
  <dcterms:modified xsi:type="dcterms:W3CDTF">2024-01-26T16:52:06Z</dcterms:modified>
</cp:coreProperties>
</file>