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districts_in_Kerala" TargetMode="External"/><Relationship Id="rId2" Type="http://schemas.openxmlformats.org/officeDocument/2006/relationships/hyperlink" Target="https://www.census2011.co.in/census/state/districtlist/tamil+nadu.html" TargetMode="External"/><Relationship Id="rId1" Type="http://schemas.openxmlformats.org/officeDocument/2006/relationships/hyperlink" Target="https://simple.wikipedia.org/wiki/List_of_districts_in_Tamil_Nadu" TargetMode="External"/><Relationship Id="rId4" Type="http://schemas.openxmlformats.org/officeDocument/2006/relationships/hyperlink" Target="https://www.census2011.co.in/census/state/districtlist/kerala.html" TargetMode="Externa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9.svg"/><Relationship Id="rId1" Type="http://schemas.openxmlformats.org/officeDocument/2006/relationships/image" Target="../media/image16.png"/><Relationship Id="rId6" Type="http://schemas.openxmlformats.org/officeDocument/2006/relationships/image" Target="../media/image23.svg"/><Relationship Id="rId5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svg"/><Relationship Id="rId1" Type="http://schemas.openxmlformats.org/officeDocument/2006/relationships/image" Target="../media/image20.png"/><Relationship Id="rId6" Type="http://schemas.openxmlformats.org/officeDocument/2006/relationships/image" Target="../media/image31.svg"/><Relationship Id="rId5" Type="http://schemas.openxmlformats.org/officeDocument/2006/relationships/image" Target="../media/image22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2011.co.in/census/state/districtlist/kerala.html" TargetMode="External"/><Relationship Id="rId2" Type="http://schemas.openxmlformats.org/officeDocument/2006/relationships/hyperlink" Target="https://simple.wikipedia.org/wiki/List_of_districts_in_Tamil_Nadu" TargetMode="External"/><Relationship Id="rId1" Type="http://schemas.openxmlformats.org/officeDocument/2006/relationships/hyperlink" Target="https://www.census2011.co.in/census/state/districtlist/tamil+nadu.html" TargetMode="External"/><Relationship Id="rId4" Type="http://schemas.openxmlformats.org/officeDocument/2006/relationships/hyperlink" Target="https://en.wikipedia.org/wiki/List_of_districts_in_Kerala" TargetMode="External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9.svg"/><Relationship Id="rId1" Type="http://schemas.openxmlformats.org/officeDocument/2006/relationships/image" Target="../media/image16.png"/><Relationship Id="rId6" Type="http://schemas.openxmlformats.org/officeDocument/2006/relationships/image" Target="../media/image23.svg"/><Relationship Id="rId5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svg"/><Relationship Id="rId1" Type="http://schemas.openxmlformats.org/officeDocument/2006/relationships/image" Target="../media/image20.png"/><Relationship Id="rId6" Type="http://schemas.openxmlformats.org/officeDocument/2006/relationships/image" Target="../media/image31.svg"/><Relationship Id="rId5" Type="http://schemas.openxmlformats.org/officeDocument/2006/relationships/image" Target="../media/image22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F892A5-7B27-4CED-8A10-6CDA1E57B292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59C2C03-396D-4151-901C-DCD070E8BEDC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FF83AFF0-6118-476C-82CB-1FFE8BA834F8}" type="parTrans" cxnId="{014A5ECF-1B84-44D8-84A2-AC304E36BB07}">
      <dgm:prSet/>
      <dgm:spPr/>
      <dgm:t>
        <a:bodyPr/>
        <a:lstStyle/>
        <a:p>
          <a:endParaRPr lang="en-US"/>
        </a:p>
      </dgm:t>
    </dgm:pt>
    <dgm:pt modelId="{20F94AA7-0C16-4C6F-B29C-B1752C8C11D9}" type="sibTrans" cxnId="{014A5ECF-1B84-44D8-84A2-AC304E36BB07}">
      <dgm:prSet/>
      <dgm:spPr/>
      <dgm:t>
        <a:bodyPr/>
        <a:lstStyle/>
        <a:p>
          <a:endParaRPr lang="en-US"/>
        </a:p>
      </dgm:t>
    </dgm:pt>
    <dgm:pt modelId="{FE52BA9B-F805-4B6E-B52C-B7BA34B1D9A4}">
      <dgm:prSet/>
      <dgm:spPr/>
      <dgm:t>
        <a:bodyPr/>
        <a:lstStyle/>
        <a:p>
          <a:r>
            <a:rPr lang="en-US" dirty="0"/>
            <a:t>Tamil</a:t>
          </a:r>
          <a:r>
            <a:rPr lang="en-US" baseline="0" dirty="0"/>
            <a:t> Nadu</a:t>
          </a:r>
          <a:endParaRPr lang="en-US" dirty="0"/>
        </a:p>
      </dgm:t>
    </dgm:pt>
    <dgm:pt modelId="{21303374-CC93-4E96-AF79-647F0A2B2B8A}" type="parTrans" cxnId="{91DEFC07-CFE3-4095-B031-2297B76CD965}">
      <dgm:prSet/>
      <dgm:spPr/>
      <dgm:t>
        <a:bodyPr/>
        <a:lstStyle/>
        <a:p>
          <a:endParaRPr lang="en-US"/>
        </a:p>
      </dgm:t>
    </dgm:pt>
    <dgm:pt modelId="{165797D3-CB9F-41B0-BBCA-222F66291F21}" type="sibTrans" cxnId="{91DEFC07-CFE3-4095-B031-2297B76CD965}">
      <dgm:prSet/>
      <dgm:spPr/>
      <dgm:t>
        <a:bodyPr/>
        <a:lstStyle/>
        <a:p>
          <a:endParaRPr lang="en-US"/>
        </a:p>
      </dgm:t>
    </dgm:pt>
    <dgm:pt modelId="{0D869F8E-EAD4-4C87-A83D-75C2B2C09D64}">
      <dgm:prSet/>
      <dgm:spPr/>
      <dgm:t>
        <a:bodyPr/>
        <a:lstStyle/>
        <a:p>
          <a:r>
            <a:rPr lang="en-US" dirty="0"/>
            <a:t>Kerala</a:t>
          </a:r>
        </a:p>
      </dgm:t>
    </dgm:pt>
    <dgm:pt modelId="{3AE6FEB6-E6F6-446F-A3AB-31B2E1F64B40}" type="parTrans" cxnId="{29BBB296-DEB5-4B73-B1EC-32B2045B995B}">
      <dgm:prSet/>
      <dgm:spPr/>
      <dgm:t>
        <a:bodyPr/>
        <a:lstStyle/>
        <a:p>
          <a:endParaRPr lang="en-US"/>
        </a:p>
      </dgm:t>
    </dgm:pt>
    <dgm:pt modelId="{9C234754-1E69-4D79-B59A-945122869B70}" type="sibTrans" cxnId="{29BBB296-DEB5-4B73-B1EC-32B2045B995B}">
      <dgm:prSet/>
      <dgm:spPr/>
      <dgm:t>
        <a:bodyPr/>
        <a:lstStyle/>
        <a:p>
          <a:endParaRPr lang="en-US"/>
        </a:p>
      </dgm:t>
    </dgm:pt>
    <dgm:pt modelId="{EE9A5B67-3CBD-4388-ADAC-AD89A0C563D1}">
      <dgm:prSet/>
      <dgm:spPr/>
      <dgm:t>
        <a:bodyPr/>
        <a:lstStyle/>
        <a:p>
          <a:r>
            <a:rPr lang="en-US" dirty="0"/>
            <a:t>Data</a:t>
          </a:r>
        </a:p>
      </dgm:t>
    </dgm:pt>
    <dgm:pt modelId="{13E35029-AAEF-4C0D-ACF6-7CA5E686079E}" type="parTrans" cxnId="{1665C716-66AF-47A7-B83C-C645B06E2C55}">
      <dgm:prSet/>
      <dgm:spPr/>
      <dgm:t>
        <a:bodyPr/>
        <a:lstStyle/>
        <a:p>
          <a:endParaRPr lang="en-US"/>
        </a:p>
      </dgm:t>
    </dgm:pt>
    <dgm:pt modelId="{85DF973F-409A-4A2A-B94C-F73ABCFC55A7}" type="sibTrans" cxnId="{1665C716-66AF-47A7-B83C-C645B06E2C55}">
      <dgm:prSet/>
      <dgm:spPr/>
      <dgm:t>
        <a:bodyPr/>
        <a:lstStyle/>
        <a:p>
          <a:endParaRPr lang="en-US"/>
        </a:p>
      </dgm:t>
    </dgm:pt>
    <dgm:pt modelId="{F9D8EB21-C2DA-4010-B087-4340090F9354}">
      <dgm:prSet/>
      <dgm:spPr/>
      <dgm:t>
        <a:bodyPr/>
        <a:lstStyle/>
        <a:p>
          <a:r>
            <a:rPr lang="en-US" dirty="0"/>
            <a:t>Districts</a:t>
          </a:r>
          <a:r>
            <a:rPr lang="en-US" baseline="0" dirty="0"/>
            <a:t> in Tamil Nadu and Kerala</a:t>
          </a:r>
          <a:endParaRPr lang="en-US" dirty="0"/>
        </a:p>
      </dgm:t>
    </dgm:pt>
    <dgm:pt modelId="{46498759-FEDD-4B32-AAAB-30B35EE60CBE}" type="parTrans" cxnId="{F1982538-0AFC-4918-A248-34E4EECEA93F}">
      <dgm:prSet/>
      <dgm:spPr/>
      <dgm:t>
        <a:bodyPr/>
        <a:lstStyle/>
        <a:p>
          <a:endParaRPr lang="en-US"/>
        </a:p>
      </dgm:t>
    </dgm:pt>
    <dgm:pt modelId="{FBCC168F-E239-47AC-8AAD-81E1C040E5DB}" type="sibTrans" cxnId="{F1982538-0AFC-4918-A248-34E4EECEA93F}">
      <dgm:prSet/>
      <dgm:spPr/>
      <dgm:t>
        <a:bodyPr/>
        <a:lstStyle/>
        <a:p>
          <a:endParaRPr lang="en-US"/>
        </a:p>
      </dgm:t>
    </dgm:pt>
    <dgm:pt modelId="{5A816934-988D-4220-817F-B74A03BD69AD}">
      <dgm:prSet/>
      <dgm:spPr/>
      <dgm:t>
        <a:bodyPr/>
        <a:lstStyle/>
        <a:p>
          <a:r>
            <a:rPr lang="en-US" dirty="0"/>
            <a:t>Clustering of the Districts</a:t>
          </a:r>
        </a:p>
      </dgm:t>
    </dgm:pt>
    <dgm:pt modelId="{7420940E-BAB9-4D30-958A-042A2AC96FB9}" type="parTrans" cxnId="{B4A4ED6B-7807-4DEE-85DE-54A5DD1A7C04}">
      <dgm:prSet/>
      <dgm:spPr/>
      <dgm:t>
        <a:bodyPr/>
        <a:lstStyle/>
        <a:p>
          <a:endParaRPr lang="en-US"/>
        </a:p>
      </dgm:t>
    </dgm:pt>
    <dgm:pt modelId="{121D6005-0218-466D-845C-66F88183C9CE}" type="sibTrans" cxnId="{B4A4ED6B-7807-4DEE-85DE-54A5DD1A7C04}">
      <dgm:prSet/>
      <dgm:spPr/>
      <dgm:t>
        <a:bodyPr/>
        <a:lstStyle/>
        <a:p>
          <a:endParaRPr lang="en-US"/>
        </a:p>
      </dgm:t>
    </dgm:pt>
    <dgm:pt modelId="{630C6782-92F8-42E8-808B-2E5587576433}">
      <dgm:prSet/>
      <dgm:spPr/>
      <dgm:t>
        <a:bodyPr/>
        <a:lstStyle/>
        <a:p>
          <a:r>
            <a:rPr lang="en-US" dirty="0"/>
            <a:t>Insights</a:t>
          </a:r>
        </a:p>
      </dgm:t>
    </dgm:pt>
    <dgm:pt modelId="{0547CFB9-961D-4CB5-A410-43FC25DB5D9A}" type="parTrans" cxnId="{5CAE1C0B-2A9A-4A6C-A232-ECC97AC248B1}">
      <dgm:prSet/>
      <dgm:spPr/>
      <dgm:t>
        <a:bodyPr/>
        <a:lstStyle/>
        <a:p>
          <a:endParaRPr lang="en-US"/>
        </a:p>
      </dgm:t>
    </dgm:pt>
    <dgm:pt modelId="{6AA4F2B2-05B7-456A-88EC-F0F662E575C5}" type="sibTrans" cxnId="{5CAE1C0B-2A9A-4A6C-A232-ECC97AC248B1}">
      <dgm:prSet/>
      <dgm:spPr/>
      <dgm:t>
        <a:bodyPr/>
        <a:lstStyle/>
        <a:p>
          <a:endParaRPr lang="en-US"/>
        </a:p>
      </dgm:t>
    </dgm:pt>
    <dgm:pt modelId="{3086A2D7-6548-4341-B936-91706D049AA0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B8260D69-0AD8-4969-8ABA-D41DC78DB52A}" type="parTrans" cxnId="{BA92D3D4-6E29-4E5F-8E7F-3E7D9EF3A1AD}">
      <dgm:prSet/>
      <dgm:spPr/>
      <dgm:t>
        <a:bodyPr/>
        <a:lstStyle/>
        <a:p>
          <a:endParaRPr lang="en-US"/>
        </a:p>
      </dgm:t>
    </dgm:pt>
    <dgm:pt modelId="{3AEDC29E-98EF-4090-8907-17ABCB5BC6EF}" type="sibTrans" cxnId="{BA92D3D4-6E29-4E5F-8E7F-3E7D9EF3A1AD}">
      <dgm:prSet/>
      <dgm:spPr/>
      <dgm:t>
        <a:bodyPr/>
        <a:lstStyle/>
        <a:p>
          <a:endParaRPr lang="en-US"/>
        </a:p>
      </dgm:t>
    </dgm:pt>
    <dgm:pt modelId="{DC51BF84-BB95-45DA-88F0-785FFA55371A}">
      <dgm:prSet/>
      <dgm:spPr/>
      <dgm:t>
        <a:bodyPr/>
        <a:lstStyle/>
        <a:p>
          <a:r>
            <a:rPr lang="en-US" dirty="0"/>
            <a:t>Future</a:t>
          </a:r>
          <a:r>
            <a:rPr lang="en-US" baseline="0" dirty="0"/>
            <a:t> Scope</a:t>
          </a:r>
          <a:endParaRPr lang="en-US" dirty="0"/>
        </a:p>
      </dgm:t>
    </dgm:pt>
    <dgm:pt modelId="{5BDC7327-6A49-491C-B6F6-D62760ABBA97}" type="parTrans" cxnId="{5D35AD8A-6840-4C3D-9FBD-BC4208DC22B2}">
      <dgm:prSet/>
      <dgm:spPr/>
      <dgm:t>
        <a:bodyPr/>
        <a:lstStyle/>
        <a:p>
          <a:endParaRPr lang="en-US"/>
        </a:p>
      </dgm:t>
    </dgm:pt>
    <dgm:pt modelId="{6B3B3CBC-896B-4843-9041-C49D5CE2012A}" type="sibTrans" cxnId="{5D35AD8A-6840-4C3D-9FBD-BC4208DC22B2}">
      <dgm:prSet/>
      <dgm:spPr/>
      <dgm:t>
        <a:bodyPr/>
        <a:lstStyle/>
        <a:p>
          <a:endParaRPr lang="en-US"/>
        </a:p>
      </dgm:t>
    </dgm:pt>
    <dgm:pt modelId="{96E6AA14-7B24-4A66-83C5-48DCC05D56D7}">
      <dgm:prSet/>
      <dgm:spPr/>
      <dgm:t>
        <a:bodyPr/>
        <a:lstStyle/>
        <a:p>
          <a:r>
            <a:rPr lang="en-US" dirty="0"/>
            <a:t>Analysis on the Area</a:t>
          </a:r>
        </a:p>
      </dgm:t>
    </dgm:pt>
    <dgm:pt modelId="{5E7C8D0D-4D56-4E21-96D9-E474BE0E4719}" type="parTrans" cxnId="{FD93D191-B2C6-4343-A1B8-536F94DC8F56}">
      <dgm:prSet/>
      <dgm:spPr/>
      <dgm:t>
        <a:bodyPr/>
        <a:lstStyle/>
        <a:p>
          <a:endParaRPr lang="en-US"/>
        </a:p>
      </dgm:t>
    </dgm:pt>
    <dgm:pt modelId="{BF96BA9A-2BE0-467F-82A1-6AA4EEF0D61A}" type="sibTrans" cxnId="{FD93D191-B2C6-4343-A1B8-536F94DC8F56}">
      <dgm:prSet/>
      <dgm:spPr/>
      <dgm:t>
        <a:bodyPr/>
        <a:lstStyle/>
        <a:p>
          <a:endParaRPr lang="en-US"/>
        </a:p>
      </dgm:t>
    </dgm:pt>
    <dgm:pt modelId="{28C4B1EB-AFD4-4001-8995-2F42066CA161}">
      <dgm:prSet/>
      <dgm:spPr/>
      <dgm:t>
        <a:bodyPr/>
        <a:lstStyle/>
        <a:p>
          <a:r>
            <a:rPr lang="en-US" dirty="0"/>
            <a:t>Analysis of the Literacy Percentage</a:t>
          </a:r>
        </a:p>
      </dgm:t>
    </dgm:pt>
    <dgm:pt modelId="{1D060531-2B39-471E-AC91-40F014D73478}" type="parTrans" cxnId="{302BF200-5363-4CEE-8FDB-06C34BEA9E8F}">
      <dgm:prSet/>
      <dgm:spPr/>
      <dgm:t>
        <a:bodyPr/>
        <a:lstStyle/>
        <a:p>
          <a:endParaRPr lang="en-US"/>
        </a:p>
      </dgm:t>
    </dgm:pt>
    <dgm:pt modelId="{25377E43-9C3A-45B2-B04B-29BF2F91246B}" type="sibTrans" cxnId="{302BF200-5363-4CEE-8FDB-06C34BEA9E8F}">
      <dgm:prSet/>
      <dgm:spPr/>
      <dgm:t>
        <a:bodyPr/>
        <a:lstStyle/>
        <a:p>
          <a:endParaRPr lang="en-US"/>
        </a:p>
      </dgm:t>
    </dgm:pt>
    <dgm:pt modelId="{25036B4A-D2F7-4083-935A-42F6C8186E1E}">
      <dgm:prSet/>
      <dgm:spPr/>
      <dgm:t>
        <a:bodyPr/>
        <a:lstStyle/>
        <a:p>
          <a:r>
            <a:rPr lang="en-US" dirty="0"/>
            <a:t>Analysis of the Population</a:t>
          </a:r>
        </a:p>
      </dgm:t>
    </dgm:pt>
    <dgm:pt modelId="{B4A1AFB8-AA98-4928-A7CB-70FBECF02976}" type="parTrans" cxnId="{83E896EE-B236-4760-B726-D6215A719726}">
      <dgm:prSet/>
      <dgm:spPr/>
      <dgm:t>
        <a:bodyPr/>
        <a:lstStyle/>
        <a:p>
          <a:endParaRPr lang="en-US"/>
        </a:p>
      </dgm:t>
    </dgm:pt>
    <dgm:pt modelId="{8F8FCA78-CB34-46F0-961A-C54A992A94E1}" type="sibTrans" cxnId="{83E896EE-B236-4760-B726-D6215A719726}">
      <dgm:prSet/>
      <dgm:spPr/>
      <dgm:t>
        <a:bodyPr/>
        <a:lstStyle/>
        <a:p>
          <a:endParaRPr lang="en-US"/>
        </a:p>
      </dgm:t>
    </dgm:pt>
    <dgm:pt modelId="{9F28AF68-4325-4AAC-97B7-9B4A3316255E}">
      <dgm:prSet/>
      <dgm:spPr/>
      <dgm:t>
        <a:bodyPr/>
        <a:lstStyle/>
        <a:p>
          <a:r>
            <a:rPr lang="en-US" dirty="0"/>
            <a:t>Methodology</a:t>
          </a:r>
        </a:p>
      </dgm:t>
    </dgm:pt>
    <dgm:pt modelId="{3B91F282-F574-4625-BA80-D073DA0DD8AB}" type="parTrans" cxnId="{9AB680BD-D8E9-4A30-BFD5-9930084A7C0A}">
      <dgm:prSet/>
      <dgm:spPr/>
      <dgm:t>
        <a:bodyPr/>
        <a:lstStyle/>
        <a:p>
          <a:endParaRPr lang="en-US"/>
        </a:p>
      </dgm:t>
    </dgm:pt>
    <dgm:pt modelId="{DAB27879-9162-470B-BD1E-E6DFAA9EB469}" type="sibTrans" cxnId="{9AB680BD-D8E9-4A30-BFD5-9930084A7C0A}">
      <dgm:prSet/>
      <dgm:spPr/>
      <dgm:t>
        <a:bodyPr/>
        <a:lstStyle/>
        <a:p>
          <a:endParaRPr lang="en-US"/>
        </a:p>
      </dgm:t>
    </dgm:pt>
    <dgm:pt modelId="{764527DF-AB4E-4D54-9DDA-3F00D83D98B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Cluster 1 </a:t>
          </a:r>
        </a:p>
      </dgm:t>
    </dgm:pt>
    <dgm:pt modelId="{F131A53D-D0AA-44D4-9DD9-7BB1D3E29A56}" type="parTrans" cxnId="{AFB3E0B5-8E00-4AD7-A7E2-95136DC7AE9E}">
      <dgm:prSet/>
      <dgm:spPr/>
      <dgm:t>
        <a:bodyPr/>
        <a:lstStyle/>
        <a:p>
          <a:endParaRPr lang="en-US"/>
        </a:p>
      </dgm:t>
    </dgm:pt>
    <dgm:pt modelId="{4B0685DF-D1F4-4113-9755-762CDE418F7E}" type="sibTrans" cxnId="{AFB3E0B5-8E00-4AD7-A7E2-95136DC7AE9E}">
      <dgm:prSet/>
      <dgm:spPr/>
      <dgm:t>
        <a:bodyPr/>
        <a:lstStyle/>
        <a:p>
          <a:endParaRPr lang="en-US"/>
        </a:p>
      </dgm:t>
    </dgm:pt>
    <dgm:pt modelId="{6411DEE9-B79C-41F6-80C1-F6370695D080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Cluster 2 </a:t>
          </a:r>
        </a:p>
      </dgm:t>
    </dgm:pt>
    <dgm:pt modelId="{A4116256-329C-4702-9992-ECB23B98C3CD}" type="parTrans" cxnId="{6C8C4AA5-C814-44FB-B58F-B39D681EDDD2}">
      <dgm:prSet/>
      <dgm:spPr/>
      <dgm:t>
        <a:bodyPr/>
        <a:lstStyle/>
        <a:p>
          <a:endParaRPr lang="en-US"/>
        </a:p>
      </dgm:t>
    </dgm:pt>
    <dgm:pt modelId="{2FE46CBA-F174-4713-AD4E-0E4695204EDA}" type="sibTrans" cxnId="{6C8C4AA5-C814-44FB-B58F-B39D681EDDD2}">
      <dgm:prSet/>
      <dgm:spPr/>
      <dgm:t>
        <a:bodyPr/>
        <a:lstStyle/>
        <a:p>
          <a:endParaRPr lang="en-US"/>
        </a:p>
      </dgm:t>
    </dgm:pt>
    <dgm:pt modelId="{203129A4-BA2F-4E12-8633-D23704190B4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Cluster 3 </a:t>
          </a:r>
        </a:p>
      </dgm:t>
    </dgm:pt>
    <dgm:pt modelId="{64F33013-0DEB-4282-B2BE-FB352978C675}" type="parTrans" cxnId="{5F26671D-EEC5-43DE-8255-A6337A729364}">
      <dgm:prSet/>
      <dgm:spPr/>
      <dgm:t>
        <a:bodyPr/>
        <a:lstStyle/>
        <a:p>
          <a:endParaRPr lang="en-US"/>
        </a:p>
      </dgm:t>
    </dgm:pt>
    <dgm:pt modelId="{ED766C80-1FB5-4B3B-969F-BDCF0CBBBAB8}" type="sibTrans" cxnId="{5F26671D-EEC5-43DE-8255-A6337A729364}">
      <dgm:prSet/>
      <dgm:spPr/>
      <dgm:t>
        <a:bodyPr/>
        <a:lstStyle/>
        <a:p>
          <a:endParaRPr lang="en-US"/>
        </a:p>
      </dgm:t>
    </dgm:pt>
    <dgm:pt modelId="{FFBC5FA8-37AC-4A37-9361-755A679CE13F}" type="pres">
      <dgm:prSet presAssocID="{E5F892A5-7B27-4CED-8A10-6CDA1E57B29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975EC20-E1DA-4976-A089-BF019463461E}" type="pres">
      <dgm:prSet presAssocID="{459C2C03-396D-4151-901C-DCD070E8BEDC}" presName="linNode" presStyleCnt="0"/>
      <dgm:spPr/>
    </dgm:pt>
    <dgm:pt modelId="{17A2FF36-D2DD-4DB0-A270-4D6B588C6431}" type="pres">
      <dgm:prSet presAssocID="{459C2C03-396D-4151-901C-DCD070E8BEDC}" presName="parentText" presStyleLbl="node1" presStyleIdx="0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C3158E-68F7-41CF-9BE7-41DB851F91AA}" type="pres">
      <dgm:prSet presAssocID="{20F94AA7-0C16-4C6F-B29C-B1752C8C11D9}" presName="sp" presStyleCnt="0"/>
      <dgm:spPr/>
    </dgm:pt>
    <dgm:pt modelId="{257F998E-DBB4-4C21-9A7B-CEB33F594E25}" type="pres">
      <dgm:prSet presAssocID="{FE52BA9B-F805-4B6E-B52C-B7BA34B1D9A4}" presName="linNode" presStyleCnt="0"/>
      <dgm:spPr/>
    </dgm:pt>
    <dgm:pt modelId="{DE338BFC-EF62-47BE-8C8F-90711517BFCC}" type="pres">
      <dgm:prSet presAssocID="{FE52BA9B-F805-4B6E-B52C-B7BA34B1D9A4}" presName="parentText" presStyleLbl="node1" presStyleIdx="1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D4C484-9608-460C-8425-3D881AB5013B}" type="pres">
      <dgm:prSet presAssocID="{165797D3-CB9F-41B0-BBCA-222F66291F21}" presName="sp" presStyleCnt="0"/>
      <dgm:spPr/>
    </dgm:pt>
    <dgm:pt modelId="{1C8F77B4-6CB3-41D4-8C66-BBF8EDABCFA8}" type="pres">
      <dgm:prSet presAssocID="{0D869F8E-EAD4-4C87-A83D-75C2B2C09D64}" presName="linNode" presStyleCnt="0"/>
      <dgm:spPr/>
    </dgm:pt>
    <dgm:pt modelId="{78607793-78B8-409D-8D58-A8708CD84989}" type="pres">
      <dgm:prSet presAssocID="{0D869F8E-EAD4-4C87-A83D-75C2B2C09D64}" presName="parentText" presStyleLbl="node1" presStyleIdx="2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8D07AD-C1A3-421C-89A9-0DF4BD2A241D}" type="pres">
      <dgm:prSet presAssocID="{9C234754-1E69-4D79-B59A-945122869B70}" presName="sp" presStyleCnt="0"/>
      <dgm:spPr/>
    </dgm:pt>
    <dgm:pt modelId="{9FCB0E09-9E52-43F3-9EA0-CBE92679C7A1}" type="pres">
      <dgm:prSet presAssocID="{EE9A5B67-3CBD-4388-ADAC-AD89A0C563D1}" presName="linNode" presStyleCnt="0"/>
      <dgm:spPr/>
    </dgm:pt>
    <dgm:pt modelId="{A6FF0867-220A-4363-B55E-DA08F6FD3558}" type="pres">
      <dgm:prSet presAssocID="{EE9A5B67-3CBD-4388-ADAC-AD89A0C563D1}" presName="parentText" presStyleLbl="node1" presStyleIdx="3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62E12C-9412-4E24-B86F-C45B101FFAFA}" type="pres">
      <dgm:prSet presAssocID="{85DF973F-409A-4A2A-B94C-F73ABCFC55A7}" presName="sp" presStyleCnt="0"/>
      <dgm:spPr/>
    </dgm:pt>
    <dgm:pt modelId="{187B4C31-27CE-4147-8F19-27950B62CFFD}" type="pres">
      <dgm:prSet presAssocID="{9F28AF68-4325-4AAC-97B7-9B4A3316255E}" presName="linNode" presStyleCnt="0"/>
      <dgm:spPr/>
    </dgm:pt>
    <dgm:pt modelId="{F048A863-893B-4ED0-8F34-012DAB6EEDD6}" type="pres">
      <dgm:prSet presAssocID="{9F28AF68-4325-4AAC-97B7-9B4A3316255E}" presName="parentText" presStyleLbl="node1" presStyleIdx="4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24EBAB-0F2B-4CFA-A834-F2FFCF97D710}" type="pres">
      <dgm:prSet presAssocID="{DAB27879-9162-470B-BD1E-E6DFAA9EB469}" presName="sp" presStyleCnt="0"/>
      <dgm:spPr/>
    </dgm:pt>
    <dgm:pt modelId="{4A94AA99-CDB1-4143-A560-2863CA97E67F}" type="pres">
      <dgm:prSet presAssocID="{F9D8EB21-C2DA-4010-B087-4340090F9354}" presName="linNode" presStyleCnt="0"/>
      <dgm:spPr/>
    </dgm:pt>
    <dgm:pt modelId="{33ABFFC2-8367-40C0-8BC4-0B90EFFA889F}" type="pres">
      <dgm:prSet presAssocID="{F9D8EB21-C2DA-4010-B087-4340090F9354}" presName="parentText" presStyleLbl="node1" presStyleIdx="5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7D8B2A1-4C08-4EE6-B1F6-7C0F1C7FF108}" type="pres">
      <dgm:prSet presAssocID="{FBCC168F-E239-47AC-8AAD-81E1C040E5DB}" presName="sp" presStyleCnt="0"/>
      <dgm:spPr/>
    </dgm:pt>
    <dgm:pt modelId="{19D78769-DB17-4D37-B1C9-6A9546969F19}" type="pres">
      <dgm:prSet presAssocID="{96E6AA14-7B24-4A66-83C5-48DCC05D56D7}" presName="linNode" presStyleCnt="0"/>
      <dgm:spPr/>
    </dgm:pt>
    <dgm:pt modelId="{97FF55F9-F02C-4C4A-BE1F-ADE40CC25C5C}" type="pres">
      <dgm:prSet presAssocID="{96E6AA14-7B24-4A66-83C5-48DCC05D56D7}" presName="parentText" presStyleLbl="node1" presStyleIdx="6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E3983A-8729-4D60-B1BE-AD1B952AE1C4}" type="pres">
      <dgm:prSet presAssocID="{BF96BA9A-2BE0-467F-82A1-6AA4EEF0D61A}" presName="sp" presStyleCnt="0"/>
      <dgm:spPr/>
    </dgm:pt>
    <dgm:pt modelId="{2664C67D-C444-4B8C-8033-DA090E81112D}" type="pres">
      <dgm:prSet presAssocID="{25036B4A-D2F7-4083-935A-42F6C8186E1E}" presName="linNode" presStyleCnt="0"/>
      <dgm:spPr/>
    </dgm:pt>
    <dgm:pt modelId="{2D3DC5D0-7378-4039-AC25-ED038C44D47E}" type="pres">
      <dgm:prSet presAssocID="{25036B4A-D2F7-4083-935A-42F6C8186E1E}" presName="parentText" presStyleLbl="node1" presStyleIdx="7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3D4AE0-3B66-4A5D-A061-035082F7F1EB}" type="pres">
      <dgm:prSet presAssocID="{8F8FCA78-CB34-46F0-961A-C54A992A94E1}" presName="sp" presStyleCnt="0"/>
      <dgm:spPr/>
    </dgm:pt>
    <dgm:pt modelId="{63EFA779-3D81-4FC6-9194-17B14AB7444B}" type="pres">
      <dgm:prSet presAssocID="{28C4B1EB-AFD4-4001-8995-2F42066CA161}" presName="linNode" presStyleCnt="0"/>
      <dgm:spPr/>
    </dgm:pt>
    <dgm:pt modelId="{858180DB-EA85-4B93-A578-938AD9194B1D}" type="pres">
      <dgm:prSet presAssocID="{28C4B1EB-AFD4-4001-8995-2F42066CA161}" presName="parentText" presStyleLbl="node1" presStyleIdx="8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1880080-2E6C-4C28-9DD0-1E3AEBDB2DF7}" type="pres">
      <dgm:prSet presAssocID="{25377E43-9C3A-45B2-B04B-29BF2F91246B}" presName="sp" presStyleCnt="0"/>
      <dgm:spPr/>
    </dgm:pt>
    <dgm:pt modelId="{8779BE6C-4098-47D1-9323-55E1B4F80E64}" type="pres">
      <dgm:prSet presAssocID="{5A816934-988D-4220-817F-B74A03BD69AD}" presName="linNode" presStyleCnt="0"/>
      <dgm:spPr/>
    </dgm:pt>
    <dgm:pt modelId="{BF722B0B-1AC1-4AEB-8DBD-9E0F72C50C56}" type="pres">
      <dgm:prSet presAssocID="{5A816934-988D-4220-817F-B74A03BD69AD}" presName="parentText" presStyleLbl="node1" presStyleIdx="9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FEB36BB-1356-42A5-A189-C3BAC8C00204}" type="pres">
      <dgm:prSet presAssocID="{121D6005-0218-466D-845C-66F88183C9CE}" presName="sp" presStyleCnt="0"/>
      <dgm:spPr/>
    </dgm:pt>
    <dgm:pt modelId="{B3C3CE64-AEC2-4D7C-A53E-6017D5535B40}" type="pres">
      <dgm:prSet presAssocID="{764527DF-AB4E-4D54-9DDA-3F00D83D98B3}" presName="linNode" presStyleCnt="0"/>
      <dgm:spPr/>
    </dgm:pt>
    <dgm:pt modelId="{43524972-6B79-4BD9-ADED-BD6E1F75CFB9}" type="pres">
      <dgm:prSet presAssocID="{764527DF-AB4E-4D54-9DDA-3F00D83D98B3}" presName="parentText" presStyleLbl="node1" presStyleIdx="10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E1C81D-D39E-442B-B956-09595D429B52}" type="pres">
      <dgm:prSet presAssocID="{4B0685DF-D1F4-4113-9755-762CDE418F7E}" presName="sp" presStyleCnt="0"/>
      <dgm:spPr/>
    </dgm:pt>
    <dgm:pt modelId="{065AA150-329E-4157-99F0-6DBFD0D3675B}" type="pres">
      <dgm:prSet presAssocID="{6411DEE9-B79C-41F6-80C1-F6370695D080}" presName="linNode" presStyleCnt="0"/>
      <dgm:spPr/>
    </dgm:pt>
    <dgm:pt modelId="{88D5D2B2-738A-47AE-94CD-FEF6B7A8C650}" type="pres">
      <dgm:prSet presAssocID="{6411DEE9-B79C-41F6-80C1-F6370695D080}" presName="parentText" presStyleLbl="node1" presStyleIdx="11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5D07FF-0E6F-49F8-8C1E-C3E608B752E4}" type="pres">
      <dgm:prSet presAssocID="{2FE46CBA-F174-4713-AD4E-0E4695204EDA}" presName="sp" presStyleCnt="0"/>
      <dgm:spPr/>
    </dgm:pt>
    <dgm:pt modelId="{F16B6409-DCEA-4F07-846E-05605430018A}" type="pres">
      <dgm:prSet presAssocID="{203129A4-BA2F-4E12-8633-D23704190B4F}" presName="linNode" presStyleCnt="0"/>
      <dgm:spPr/>
    </dgm:pt>
    <dgm:pt modelId="{2E7A95B9-9A6D-48F7-B6D7-D3C9B780453C}" type="pres">
      <dgm:prSet presAssocID="{203129A4-BA2F-4E12-8633-D23704190B4F}" presName="parentText" presStyleLbl="node1" presStyleIdx="12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499E752-E764-4506-A27B-B595BBC318CF}" type="pres">
      <dgm:prSet presAssocID="{ED766C80-1FB5-4B3B-969F-BDCF0CBBBAB8}" presName="sp" presStyleCnt="0"/>
      <dgm:spPr/>
    </dgm:pt>
    <dgm:pt modelId="{F586D08A-76B0-4B01-97E4-A9288EAD08A6}" type="pres">
      <dgm:prSet presAssocID="{630C6782-92F8-42E8-808B-2E5587576433}" presName="linNode" presStyleCnt="0"/>
      <dgm:spPr/>
    </dgm:pt>
    <dgm:pt modelId="{F39BB637-F9F9-434A-A019-C587ABA68CEC}" type="pres">
      <dgm:prSet presAssocID="{630C6782-92F8-42E8-808B-2E5587576433}" presName="parentText" presStyleLbl="node1" presStyleIdx="13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F5D09A8-3438-4FBC-B4E6-AAAF1208EE7A}" type="pres">
      <dgm:prSet presAssocID="{6AA4F2B2-05B7-456A-88EC-F0F662E575C5}" presName="sp" presStyleCnt="0"/>
      <dgm:spPr/>
    </dgm:pt>
    <dgm:pt modelId="{AE5A26A6-A46A-4501-A167-DEF53EABE8DC}" type="pres">
      <dgm:prSet presAssocID="{3086A2D7-6548-4341-B936-91706D049AA0}" presName="linNode" presStyleCnt="0"/>
      <dgm:spPr/>
    </dgm:pt>
    <dgm:pt modelId="{17081191-16CE-49D3-AA90-37A638A7B88F}" type="pres">
      <dgm:prSet presAssocID="{3086A2D7-6548-4341-B936-91706D049AA0}" presName="parentText" presStyleLbl="node1" presStyleIdx="14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48C0B9-2F5A-4D02-84E2-85EEDDAC08CB}" type="pres">
      <dgm:prSet presAssocID="{3AEDC29E-98EF-4090-8907-17ABCB5BC6EF}" presName="sp" presStyleCnt="0"/>
      <dgm:spPr/>
    </dgm:pt>
    <dgm:pt modelId="{0692D7F7-9B89-435B-976A-7E943EB0EBE6}" type="pres">
      <dgm:prSet presAssocID="{DC51BF84-BB95-45DA-88F0-785FFA55371A}" presName="linNode" presStyleCnt="0"/>
      <dgm:spPr/>
    </dgm:pt>
    <dgm:pt modelId="{9062B7E1-F3CE-4497-806E-BE58B319826E}" type="pres">
      <dgm:prSet presAssocID="{DC51BF84-BB95-45DA-88F0-785FFA55371A}" presName="parentText" presStyleLbl="node1" presStyleIdx="15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9BBB296-DEB5-4B73-B1EC-32B2045B995B}" srcId="{E5F892A5-7B27-4CED-8A10-6CDA1E57B292}" destId="{0D869F8E-EAD4-4C87-A83D-75C2B2C09D64}" srcOrd="2" destOrd="0" parTransId="{3AE6FEB6-E6F6-446F-A3AB-31B2E1F64B40}" sibTransId="{9C234754-1E69-4D79-B59A-945122869B70}"/>
    <dgm:cxn modelId="{F1982538-0AFC-4918-A248-34E4EECEA93F}" srcId="{E5F892A5-7B27-4CED-8A10-6CDA1E57B292}" destId="{F9D8EB21-C2DA-4010-B087-4340090F9354}" srcOrd="5" destOrd="0" parTransId="{46498759-FEDD-4B32-AAAB-30B35EE60CBE}" sibTransId="{FBCC168F-E239-47AC-8AAD-81E1C040E5DB}"/>
    <dgm:cxn modelId="{6C8C4AA5-C814-44FB-B58F-B39D681EDDD2}" srcId="{E5F892A5-7B27-4CED-8A10-6CDA1E57B292}" destId="{6411DEE9-B79C-41F6-80C1-F6370695D080}" srcOrd="11" destOrd="0" parTransId="{A4116256-329C-4702-9992-ECB23B98C3CD}" sibTransId="{2FE46CBA-F174-4713-AD4E-0E4695204EDA}"/>
    <dgm:cxn modelId="{AFE67B09-AAB7-46F9-B47D-01940126D960}" type="presOf" srcId="{E5F892A5-7B27-4CED-8A10-6CDA1E57B292}" destId="{FFBC5FA8-37AC-4A37-9361-755A679CE13F}" srcOrd="0" destOrd="0" presId="urn:microsoft.com/office/officeart/2005/8/layout/vList5"/>
    <dgm:cxn modelId="{5D35AD8A-6840-4C3D-9FBD-BC4208DC22B2}" srcId="{E5F892A5-7B27-4CED-8A10-6CDA1E57B292}" destId="{DC51BF84-BB95-45DA-88F0-785FFA55371A}" srcOrd="15" destOrd="0" parTransId="{5BDC7327-6A49-491C-B6F6-D62760ABBA97}" sibTransId="{6B3B3CBC-896B-4843-9041-C49D5CE2012A}"/>
    <dgm:cxn modelId="{014A5ECF-1B84-44D8-84A2-AC304E36BB07}" srcId="{E5F892A5-7B27-4CED-8A10-6CDA1E57B292}" destId="{459C2C03-396D-4151-901C-DCD070E8BEDC}" srcOrd="0" destOrd="0" parTransId="{FF83AFF0-6118-476C-82CB-1FFE8BA834F8}" sibTransId="{20F94AA7-0C16-4C6F-B29C-B1752C8C11D9}"/>
    <dgm:cxn modelId="{5F26671D-EEC5-43DE-8255-A6337A729364}" srcId="{E5F892A5-7B27-4CED-8A10-6CDA1E57B292}" destId="{203129A4-BA2F-4E12-8633-D23704190B4F}" srcOrd="12" destOrd="0" parTransId="{64F33013-0DEB-4282-B2BE-FB352978C675}" sibTransId="{ED766C80-1FB5-4B3B-969F-BDCF0CBBBAB8}"/>
    <dgm:cxn modelId="{BA92D3D4-6E29-4E5F-8E7F-3E7D9EF3A1AD}" srcId="{E5F892A5-7B27-4CED-8A10-6CDA1E57B292}" destId="{3086A2D7-6548-4341-B936-91706D049AA0}" srcOrd="14" destOrd="0" parTransId="{B8260D69-0AD8-4969-8ABA-D41DC78DB52A}" sibTransId="{3AEDC29E-98EF-4090-8907-17ABCB5BC6EF}"/>
    <dgm:cxn modelId="{FB04805E-6998-43A7-B6F1-A148CDD6B8CF}" type="presOf" srcId="{EE9A5B67-3CBD-4388-ADAC-AD89A0C563D1}" destId="{A6FF0867-220A-4363-B55E-DA08F6FD3558}" srcOrd="0" destOrd="0" presId="urn:microsoft.com/office/officeart/2005/8/layout/vList5"/>
    <dgm:cxn modelId="{7265B953-F582-4FE5-9F93-B10188D3DD14}" type="presOf" srcId="{F9D8EB21-C2DA-4010-B087-4340090F9354}" destId="{33ABFFC2-8367-40C0-8BC4-0B90EFFA889F}" srcOrd="0" destOrd="0" presId="urn:microsoft.com/office/officeart/2005/8/layout/vList5"/>
    <dgm:cxn modelId="{28EBE706-E15D-458D-8634-A650F7C88528}" type="presOf" srcId="{0D869F8E-EAD4-4C87-A83D-75C2B2C09D64}" destId="{78607793-78B8-409D-8D58-A8708CD84989}" srcOrd="0" destOrd="0" presId="urn:microsoft.com/office/officeart/2005/8/layout/vList5"/>
    <dgm:cxn modelId="{FB45FB0D-CF34-4213-8513-C3DAC21B3582}" type="presOf" srcId="{6411DEE9-B79C-41F6-80C1-F6370695D080}" destId="{88D5D2B2-738A-47AE-94CD-FEF6B7A8C650}" srcOrd="0" destOrd="0" presId="urn:microsoft.com/office/officeart/2005/8/layout/vList5"/>
    <dgm:cxn modelId="{40B6ECD7-4F9A-4364-87AC-3D040F74316A}" type="presOf" srcId="{5A816934-988D-4220-817F-B74A03BD69AD}" destId="{BF722B0B-1AC1-4AEB-8DBD-9E0F72C50C56}" srcOrd="0" destOrd="0" presId="urn:microsoft.com/office/officeart/2005/8/layout/vList5"/>
    <dgm:cxn modelId="{EFB097FB-352D-4C2D-B3A1-F9D26E562D8A}" type="presOf" srcId="{DC51BF84-BB95-45DA-88F0-785FFA55371A}" destId="{9062B7E1-F3CE-4497-806E-BE58B319826E}" srcOrd="0" destOrd="0" presId="urn:microsoft.com/office/officeart/2005/8/layout/vList5"/>
    <dgm:cxn modelId="{1665C716-66AF-47A7-B83C-C645B06E2C55}" srcId="{E5F892A5-7B27-4CED-8A10-6CDA1E57B292}" destId="{EE9A5B67-3CBD-4388-ADAC-AD89A0C563D1}" srcOrd="3" destOrd="0" parTransId="{13E35029-AAEF-4C0D-ACF6-7CA5E686079E}" sibTransId="{85DF973F-409A-4A2A-B94C-F73ABCFC55A7}"/>
    <dgm:cxn modelId="{712AC65C-9FD2-4F11-86A9-F8394EA310B0}" type="presOf" srcId="{96E6AA14-7B24-4A66-83C5-48DCC05D56D7}" destId="{97FF55F9-F02C-4C4A-BE1F-ADE40CC25C5C}" srcOrd="0" destOrd="0" presId="urn:microsoft.com/office/officeart/2005/8/layout/vList5"/>
    <dgm:cxn modelId="{037A52BB-6B78-49A0-8322-8B433329E66D}" type="presOf" srcId="{9F28AF68-4325-4AAC-97B7-9B4A3316255E}" destId="{F048A863-893B-4ED0-8F34-012DAB6EEDD6}" srcOrd="0" destOrd="0" presId="urn:microsoft.com/office/officeart/2005/8/layout/vList5"/>
    <dgm:cxn modelId="{5CAE1C0B-2A9A-4A6C-A232-ECC97AC248B1}" srcId="{E5F892A5-7B27-4CED-8A10-6CDA1E57B292}" destId="{630C6782-92F8-42E8-808B-2E5587576433}" srcOrd="13" destOrd="0" parTransId="{0547CFB9-961D-4CB5-A410-43FC25DB5D9A}" sibTransId="{6AA4F2B2-05B7-456A-88EC-F0F662E575C5}"/>
    <dgm:cxn modelId="{26670707-9FC1-4499-A436-22BA30248B65}" type="presOf" srcId="{25036B4A-D2F7-4083-935A-42F6C8186E1E}" destId="{2D3DC5D0-7378-4039-AC25-ED038C44D47E}" srcOrd="0" destOrd="0" presId="urn:microsoft.com/office/officeart/2005/8/layout/vList5"/>
    <dgm:cxn modelId="{91DEFC07-CFE3-4095-B031-2297B76CD965}" srcId="{E5F892A5-7B27-4CED-8A10-6CDA1E57B292}" destId="{FE52BA9B-F805-4B6E-B52C-B7BA34B1D9A4}" srcOrd="1" destOrd="0" parTransId="{21303374-CC93-4E96-AF79-647F0A2B2B8A}" sibTransId="{165797D3-CB9F-41B0-BBCA-222F66291F21}"/>
    <dgm:cxn modelId="{CAD4BD85-F92E-4F7F-8599-D11B0B49D89B}" type="presOf" srcId="{459C2C03-396D-4151-901C-DCD070E8BEDC}" destId="{17A2FF36-D2DD-4DB0-A270-4D6B588C6431}" srcOrd="0" destOrd="0" presId="urn:microsoft.com/office/officeart/2005/8/layout/vList5"/>
    <dgm:cxn modelId="{5EB10562-646B-4E58-A156-C1CD85C522C2}" type="presOf" srcId="{3086A2D7-6548-4341-B936-91706D049AA0}" destId="{17081191-16CE-49D3-AA90-37A638A7B88F}" srcOrd="0" destOrd="0" presId="urn:microsoft.com/office/officeart/2005/8/layout/vList5"/>
    <dgm:cxn modelId="{CEE68774-311F-4C70-8B75-A3D75A8092A3}" type="presOf" srcId="{764527DF-AB4E-4D54-9DDA-3F00D83D98B3}" destId="{43524972-6B79-4BD9-ADED-BD6E1F75CFB9}" srcOrd="0" destOrd="0" presId="urn:microsoft.com/office/officeart/2005/8/layout/vList5"/>
    <dgm:cxn modelId="{AFB3E0B5-8E00-4AD7-A7E2-95136DC7AE9E}" srcId="{E5F892A5-7B27-4CED-8A10-6CDA1E57B292}" destId="{764527DF-AB4E-4D54-9DDA-3F00D83D98B3}" srcOrd="10" destOrd="0" parTransId="{F131A53D-D0AA-44D4-9DD9-7BB1D3E29A56}" sibTransId="{4B0685DF-D1F4-4113-9755-762CDE418F7E}"/>
    <dgm:cxn modelId="{BBEF129F-554D-40EC-BF54-8295CB16D8C0}" type="presOf" srcId="{630C6782-92F8-42E8-808B-2E5587576433}" destId="{F39BB637-F9F9-434A-A019-C587ABA68CEC}" srcOrd="0" destOrd="0" presId="urn:microsoft.com/office/officeart/2005/8/layout/vList5"/>
    <dgm:cxn modelId="{302BF200-5363-4CEE-8FDB-06C34BEA9E8F}" srcId="{E5F892A5-7B27-4CED-8A10-6CDA1E57B292}" destId="{28C4B1EB-AFD4-4001-8995-2F42066CA161}" srcOrd="8" destOrd="0" parTransId="{1D060531-2B39-471E-AC91-40F014D73478}" sibTransId="{25377E43-9C3A-45B2-B04B-29BF2F91246B}"/>
    <dgm:cxn modelId="{D3FF6DEA-62B6-432F-B3B6-055515265DFD}" type="presOf" srcId="{28C4B1EB-AFD4-4001-8995-2F42066CA161}" destId="{858180DB-EA85-4B93-A578-938AD9194B1D}" srcOrd="0" destOrd="0" presId="urn:microsoft.com/office/officeart/2005/8/layout/vList5"/>
    <dgm:cxn modelId="{83E896EE-B236-4760-B726-D6215A719726}" srcId="{E5F892A5-7B27-4CED-8A10-6CDA1E57B292}" destId="{25036B4A-D2F7-4083-935A-42F6C8186E1E}" srcOrd="7" destOrd="0" parTransId="{B4A1AFB8-AA98-4928-A7CB-70FBECF02976}" sibTransId="{8F8FCA78-CB34-46F0-961A-C54A992A94E1}"/>
    <dgm:cxn modelId="{624F80BF-20EF-4932-BB51-D7167619617D}" type="presOf" srcId="{FE52BA9B-F805-4B6E-B52C-B7BA34B1D9A4}" destId="{DE338BFC-EF62-47BE-8C8F-90711517BFCC}" srcOrd="0" destOrd="0" presId="urn:microsoft.com/office/officeart/2005/8/layout/vList5"/>
    <dgm:cxn modelId="{B4A4ED6B-7807-4DEE-85DE-54A5DD1A7C04}" srcId="{E5F892A5-7B27-4CED-8A10-6CDA1E57B292}" destId="{5A816934-988D-4220-817F-B74A03BD69AD}" srcOrd="9" destOrd="0" parTransId="{7420940E-BAB9-4D30-958A-042A2AC96FB9}" sibTransId="{121D6005-0218-466D-845C-66F88183C9CE}"/>
    <dgm:cxn modelId="{9AB680BD-D8E9-4A30-BFD5-9930084A7C0A}" srcId="{E5F892A5-7B27-4CED-8A10-6CDA1E57B292}" destId="{9F28AF68-4325-4AAC-97B7-9B4A3316255E}" srcOrd="4" destOrd="0" parTransId="{3B91F282-F574-4625-BA80-D073DA0DD8AB}" sibTransId="{DAB27879-9162-470B-BD1E-E6DFAA9EB469}"/>
    <dgm:cxn modelId="{E61662E0-19B2-4F10-8DC6-890BFC2DEE3D}" type="presOf" srcId="{203129A4-BA2F-4E12-8633-D23704190B4F}" destId="{2E7A95B9-9A6D-48F7-B6D7-D3C9B780453C}" srcOrd="0" destOrd="0" presId="urn:microsoft.com/office/officeart/2005/8/layout/vList5"/>
    <dgm:cxn modelId="{FD93D191-B2C6-4343-A1B8-536F94DC8F56}" srcId="{E5F892A5-7B27-4CED-8A10-6CDA1E57B292}" destId="{96E6AA14-7B24-4A66-83C5-48DCC05D56D7}" srcOrd="6" destOrd="0" parTransId="{5E7C8D0D-4D56-4E21-96D9-E474BE0E4719}" sibTransId="{BF96BA9A-2BE0-467F-82A1-6AA4EEF0D61A}"/>
    <dgm:cxn modelId="{003EAD3E-15E0-4F52-BFE0-73BC985E11DB}" type="presParOf" srcId="{FFBC5FA8-37AC-4A37-9361-755A679CE13F}" destId="{A975EC20-E1DA-4976-A089-BF019463461E}" srcOrd="0" destOrd="0" presId="urn:microsoft.com/office/officeart/2005/8/layout/vList5"/>
    <dgm:cxn modelId="{3EAE9AED-F66F-4D0A-9B95-A69527B4D241}" type="presParOf" srcId="{A975EC20-E1DA-4976-A089-BF019463461E}" destId="{17A2FF36-D2DD-4DB0-A270-4D6B588C6431}" srcOrd="0" destOrd="0" presId="urn:microsoft.com/office/officeart/2005/8/layout/vList5"/>
    <dgm:cxn modelId="{64953C89-EC09-4046-AD50-823F8A892C59}" type="presParOf" srcId="{FFBC5FA8-37AC-4A37-9361-755A679CE13F}" destId="{B7C3158E-68F7-41CF-9BE7-41DB851F91AA}" srcOrd="1" destOrd="0" presId="urn:microsoft.com/office/officeart/2005/8/layout/vList5"/>
    <dgm:cxn modelId="{597B0831-38AE-4A21-A6C8-29BB065B8026}" type="presParOf" srcId="{FFBC5FA8-37AC-4A37-9361-755A679CE13F}" destId="{257F998E-DBB4-4C21-9A7B-CEB33F594E25}" srcOrd="2" destOrd="0" presId="urn:microsoft.com/office/officeart/2005/8/layout/vList5"/>
    <dgm:cxn modelId="{AA69617E-379A-46CE-A46F-13D955DF4A1C}" type="presParOf" srcId="{257F998E-DBB4-4C21-9A7B-CEB33F594E25}" destId="{DE338BFC-EF62-47BE-8C8F-90711517BFCC}" srcOrd="0" destOrd="0" presId="urn:microsoft.com/office/officeart/2005/8/layout/vList5"/>
    <dgm:cxn modelId="{4A4DDD73-0CB9-44AF-A832-8C8A5A2CAE16}" type="presParOf" srcId="{FFBC5FA8-37AC-4A37-9361-755A679CE13F}" destId="{FAD4C484-9608-460C-8425-3D881AB5013B}" srcOrd="3" destOrd="0" presId="urn:microsoft.com/office/officeart/2005/8/layout/vList5"/>
    <dgm:cxn modelId="{4D915FCD-83D3-4E1C-B42F-F14D1AF39BBA}" type="presParOf" srcId="{FFBC5FA8-37AC-4A37-9361-755A679CE13F}" destId="{1C8F77B4-6CB3-41D4-8C66-BBF8EDABCFA8}" srcOrd="4" destOrd="0" presId="urn:microsoft.com/office/officeart/2005/8/layout/vList5"/>
    <dgm:cxn modelId="{D434C8E0-F758-4E0A-835E-6DE5F360E481}" type="presParOf" srcId="{1C8F77B4-6CB3-41D4-8C66-BBF8EDABCFA8}" destId="{78607793-78B8-409D-8D58-A8708CD84989}" srcOrd="0" destOrd="0" presId="urn:microsoft.com/office/officeart/2005/8/layout/vList5"/>
    <dgm:cxn modelId="{AA5904CE-D122-467D-AFF4-B0575C90FDFE}" type="presParOf" srcId="{FFBC5FA8-37AC-4A37-9361-755A679CE13F}" destId="{328D07AD-C1A3-421C-89A9-0DF4BD2A241D}" srcOrd="5" destOrd="0" presId="urn:microsoft.com/office/officeart/2005/8/layout/vList5"/>
    <dgm:cxn modelId="{FBC6E13C-FC47-412F-80C4-921CA55BBF52}" type="presParOf" srcId="{FFBC5FA8-37AC-4A37-9361-755A679CE13F}" destId="{9FCB0E09-9E52-43F3-9EA0-CBE92679C7A1}" srcOrd="6" destOrd="0" presId="urn:microsoft.com/office/officeart/2005/8/layout/vList5"/>
    <dgm:cxn modelId="{CC32FF63-E070-49C6-B56E-45C8E428FB69}" type="presParOf" srcId="{9FCB0E09-9E52-43F3-9EA0-CBE92679C7A1}" destId="{A6FF0867-220A-4363-B55E-DA08F6FD3558}" srcOrd="0" destOrd="0" presId="urn:microsoft.com/office/officeart/2005/8/layout/vList5"/>
    <dgm:cxn modelId="{A2B5BBA2-8CEB-4708-9BC6-C203D85AF687}" type="presParOf" srcId="{FFBC5FA8-37AC-4A37-9361-755A679CE13F}" destId="{7D62E12C-9412-4E24-B86F-C45B101FFAFA}" srcOrd="7" destOrd="0" presId="urn:microsoft.com/office/officeart/2005/8/layout/vList5"/>
    <dgm:cxn modelId="{5C8A1ED1-FFF8-4C0E-95BB-990285C87B5E}" type="presParOf" srcId="{FFBC5FA8-37AC-4A37-9361-755A679CE13F}" destId="{187B4C31-27CE-4147-8F19-27950B62CFFD}" srcOrd="8" destOrd="0" presId="urn:microsoft.com/office/officeart/2005/8/layout/vList5"/>
    <dgm:cxn modelId="{408A25B9-6088-443C-A37A-0D6B65CCD3A0}" type="presParOf" srcId="{187B4C31-27CE-4147-8F19-27950B62CFFD}" destId="{F048A863-893B-4ED0-8F34-012DAB6EEDD6}" srcOrd="0" destOrd="0" presId="urn:microsoft.com/office/officeart/2005/8/layout/vList5"/>
    <dgm:cxn modelId="{2D183137-6EFE-4DC5-92B7-717C3C78C43B}" type="presParOf" srcId="{FFBC5FA8-37AC-4A37-9361-755A679CE13F}" destId="{0324EBAB-0F2B-4CFA-A834-F2FFCF97D710}" srcOrd="9" destOrd="0" presId="urn:microsoft.com/office/officeart/2005/8/layout/vList5"/>
    <dgm:cxn modelId="{BE45E484-0A2F-4BC8-97F9-2B9BEAD80B94}" type="presParOf" srcId="{FFBC5FA8-37AC-4A37-9361-755A679CE13F}" destId="{4A94AA99-CDB1-4143-A560-2863CA97E67F}" srcOrd="10" destOrd="0" presId="urn:microsoft.com/office/officeart/2005/8/layout/vList5"/>
    <dgm:cxn modelId="{2E271CD6-600F-4ABE-9555-0565594C6A0F}" type="presParOf" srcId="{4A94AA99-CDB1-4143-A560-2863CA97E67F}" destId="{33ABFFC2-8367-40C0-8BC4-0B90EFFA889F}" srcOrd="0" destOrd="0" presId="urn:microsoft.com/office/officeart/2005/8/layout/vList5"/>
    <dgm:cxn modelId="{18849AD0-7C97-4D05-90EB-42251D898740}" type="presParOf" srcId="{FFBC5FA8-37AC-4A37-9361-755A679CE13F}" destId="{D7D8B2A1-4C08-4EE6-B1F6-7C0F1C7FF108}" srcOrd="11" destOrd="0" presId="urn:microsoft.com/office/officeart/2005/8/layout/vList5"/>
    <dgm:cxn modelId="{9A475CEB-104B-4E4D-B3AC-16327FF8979F}" type="presParOf" srcId="{FFBC5FA8-37AC-4A37-9361-755A679CE13F}" destId="{19D78769-DB17-4D37-B1C9-6A9546969F19}" srcOrd="12" destOrd="0" presId="urn:microsoft.com/office/officeart/2005/8/layout/vList5"/>
    <dgm:cxn modelId="{B64A996F-2E81-4B6B-8FC1-6300528AB067}" type="presParOf" srcId="{19D78769-DB17-4D37-B1C9-6A9546969F19}" destId="{97FF55F9-F02C-4C4A-BE1F-ADE40CC25C5C}" srcOrd="0" destOrd="0" presId="urn:microsoft.com/office/officeart/2005/8/layout/vList5"/>
    <dgm:cxn modelId="{9B5BE505-5C25-490D-A32E-1670A3CA8FB1}" type="presParOf" srcId="{FFBC5FA8-37AC-4A37-9361-755A679CE13F}" destId="{ACE3983A-8729-4D60-B1BE-AD1B952AE1C4}" srcOrd="13" destOrd="0" presId="urn:microsoft.com/office/officeart/2005/8/layout/vList5"/>
    <dgm:cxn modelId="{96FCBAEE-8CB2-406B-9F3D-F6A35F82F931}" type="presParOf" srcId="{FFBC5FA8-37AC-4A37-9361-755A679CE13F}" destId="{2664C67D-C444-4B8C-8033-DA090E81112D}" srcOrd="14" destOrd="0" presId="urn:microsoft.com/office/officeart/2005/8/layout/vList5"/>
    <dgm:cxn modelId="{0A9BC69D-2FE9-4C3E-891C-BBAC3C31C641}" type="presParOf" srcId="{2664C67D-C444-4B8C-8033-DA090E81112D}" destId="{2D3DC5D0-7378-4039-AC25-ED038C44D47E}" srcOrd="0" destOrd="0" presId="urn:microsoft.com/office/officeart/2005/8/layout/vList5"/>
    <dgm:cxn modelId="{BC3F3F95-5EEA-4F95-9454-A927C62AB3D8}" type="presParOf" srcId="{FFBC5FA8-37AC-4A37-9361-755A679CE13F}" destId="{AB3D4AE0-3B66-4A5D-A061-035082F7F1EB}" srcOrd="15" destOrd="0" presId="urn:microsoft.com/office/officeart/2005/8/layout/vList5"/>
    <dgm:cxn modelId="{3E4E41E6-BDC2-477E-A7CA-EEC875190655}" type="presParOf" srcId="{FFBC5FA8-37AC-4A37-9361-755A679CE13F}" destId="{63EFA779-3D81-4FC6-9194-17B14AB7444B}" srcOrd="16" destOrd="0" presId="urn:microsoft.com/office/officeart/2005/8/layout/vList5"/>
    <dgm:cxn modelId="{92B96058-7FD4-4E07-B857-4D7C14C4A57D}" type="presParOf" srcId="{63EFA779-3D81-4FC6-9194-17B14AB7444B}" destId="{858180DB-EA85-4B93-A578-938AD9194B1D}" srcOrd="0" destOrd="0" presId="urn:microsoft.com/office/officeart/2005/8/layout/vList5"/>
    <dgm:cxn modelId="{E55A9B29-3509-46D6-A35D-D7D9245D2819}" type="presParOf" srcId="{FFBC5FA8-37AC-4A37-9361-755A679CE13F}" destId="{71880080-2E6C-4C28-9DD0-1E3AEBDB2DF7}" srcOrd="17" destOrd="0" presId="urn:microsoft.com/office/officeart/2005/8/layout/vList5"/>
    <dgm:cxn modelId="{DDD26C5F-90FB-456B-BE53-85AA5DBDC655}" type="presParOf" srcId="{FFBC5FA8-37AC-4A37-9361-755A679CE13F}" destId="{8779BE6C-4098-47D1-9323-55E1B4F80E64}" srcOrd="18" destOrd="0" presId="urn:microsoft.com/office/officeart/2005/8/layout/vList5"/>
    <dgm:cxn modelId="{6894E339-C3B3-442A-9857-40BD86E21097}" type="presParOf" srcId="{8779BE6C-4098-47D1-9323-55E1B4F80E64}" destId="{BF722B0B-1AC1-4AEB-8DBD-9E0F72C50C56}" srcOrd="0" destOrd="0" presId="urn:microsoft.com/office/officeart/2005/8/layout/vList5"/>
    <dgm:cxn modelId="{BD7BA5A1-42B2-45F7-92CB-467D23659EC8}" type="presParOf" srcId="{FFBC5FA8-37AC-4A37-9361-755A679CE13F}" destId="{2FEB36BB-1356-42A5-A189-C3BAC8C00204}" srcOrd="19" destOrd="0" presId="urn:microsoft.com/office/officeart/2005/8/layout/vList5"/>
    <dgm:cxn modelId="{8CF5CA5B-8AC9-4375-A35A-9AE4F8EE600A}" type="presParOf" srcId="{FFBC5FA8-37AC-4A37-9361-755A679CE13F}" destId="{B3C3CE64-AEC2-4D7C-A53E-6017D5535B40}" srcOrd="20" destOrd="0" presId="urn:microsoft.com/office/officeart/2005/8/layout/vList5"/>
    <dgm:cxn modelId="{47239893-DA16-4E0A-B88B-CD9216184B30}" type="presParOf" srcId="{B3C3CE64-AEC2-4D7C-A53E-6017D5535B40}" destId="{43524972-6B79-4BD9-ADED-BD6E1F75CFB9}" srcOrd="0" destOrd="0" presId="urn:microsoft.com/office/officeart/2005/8/layout/vList5"/>
    <dgm:cxn modelId="{4EE2CF42-4F6C-4F6D-8DA7-507D5D07E917}" type="presParOf" srcId="{FFBC5FA8-37AC-4A37-9361-755A679CE13F}" destId="{F4E1C81D-D39E-442B-B956-09595D429B52}" srcOrd="21" destOrd="0" presId="urn:microsoft.com/office/officeart/2005/8/layout/vList5"/>
    <dgm:cxn modelId="{C603C830-EC02-4953-8EF6-F1CAFA50772C}" type="presParOf" srcId="{FFBC5FA8-37AC-4A37-9361-755A679CE13F}" destId="{065AA150-329E-4157-99F0-6DBFD0D3675B}" srcOrd="22" destOrd="0" presId="urn:microsoft.com/office/officeart/2005/8/layout/vList5"/>
    <dgm:cxn modelId="{67C04F71-958E-4502-89E9-5EBA13936942}" type="presParOf" srcId="{065AA150-329E-4157-99F0-6DBFD0D3675B}" destId="{88D5D2B2-738A-47AE-94CD-FEF6B7A8C650}" srcOrd="0" destOrd="0" presId="urn:microsoft.com/office/officeart/2005/8/layout/vList5"/>
    <dgm:cxn modelId="{2FC93A86-BC6D-4194-A466-94E1A4A25EFA}" type="presParOf" srcId="{FFBC5FA8-37AC-4A37-9361-755A679CE13F}" destId="{105D07FF-0E6F-49F8-8C1E-C3E608B752E4}" srcOrd="23" destOrd="0" presId="urn:microsoft.com/office/officeart/2005/8/layout/vList5"/>
    <dgm:cxn modelId="{F3AD6255-D488-485D-A2A9-2636D6E37CDE}" type="presParOf" srcId="{FFBC5FA8-37AC-4A37-9361-755A679CE13F}" destId="{F16B6409-DCEA-4F07-846E-05605430018A}" srcOrd="24" destOrd="0" presId="urn:microsoft.com/office/officeart/2005/8/layout/vList5"/>
    <dgm:cxn modelId="{FE222FB7-2BFE-4DD9-B7B5-B6A93848CA21}" type="presParOf" srcId="{F16B6409-DCEA-4F07-846E-05605430018A}" destId="{2E7A95B9-9A6D-48F7-B6D7-D3C9B780453C}" srcOrd="0" destOrd="0" presId="urn:microsoft.com/office/officeart/2005/8/layout/vList5"/>
    <dgm:cxn modelId="{F79C139C-5C6B-4894-B38E-886E4825892F}" type="presParOf" srcId="{FFBC5FA8-37AC-4A37-9361-755A679CE13F}" destId="{5499E752-E764-4506-A27B-B595BBC318CF}" srcOrd="25" destOrd="0" presId="urn:microsoft.com/office/officeart/2005/8/layout/vList5"/>
    <dgm:cxn modelId="{EF563F3D-14CA-463E-8E07-77A9A1C8EE85}" type="presParOf" srcId="{FFBC5FA8-37AC-4A37-9361-755A679CE13F}" destId="{F586D08A-76B0-4B01-97E4-A9288EAD08A6}" srcOrd="26" destOrd="0" presId="urn:microsoft.com/office/officeart/2005/8/layout/vList5"/>
    <dgm:cxn modelId="{2241D786-1CCD-46C5-A06D-6D24E945FA5F}" type="presParOf" srcId="{F586D08A-76B0-4B01-97E4-A9288EAD08A6}" destId="{F39BB637-F9F9-434A-A019-C587ABA68CEC}" srcOrd="0" destOrd="0" presId="urn:microsoft.com/office/officeart/2005/8/layout/vList5"/>
    <dgm:cxn modelId="{A6FE8F8B-942E-409C-BA84-A9C99049D808}" type="presParOf" srcId="{FFBC5FA8-37AC-4A37-9361-755A679CE13F}" destId="{DF5D09A8-3438-4FBC-B4E6-AAAF1208EE7A}" srcOrd="27" destOrd="0" presId="urn:microsoft.com/office/officeart/2005/8/layout/vList5"/>
    <dgm:cxn modelId="{E70820ED-37B0-4155-9B85-B229BBA255DF}" type="presParOf" srcId="{FFBC5FA8-37AC-4A37-9361-755A679CE13F}" destId="{AE5A26A6-A46A-4501-A167-DEF53EABE8DC}" srcOrd="28" destOrd="0" presId="urn:microsoft.com/office/officeart/2005/8/layout/vList5"/>
    <dgm:cxn modelId="{1888155D-72E9-4D40-855B-8B32C0608A27}" type="presParOf" srcId="{AE5A26A6-A46A-4501-A167-DEF53EABE8DC}" destId="{17081191-16CE-49D3-AA90-37A638A7B88F}" srcOrd="0" destOrd="0" presId="urn:microsoft.com/office/officeart/2005/8/layout/vList5"/>
    <dgm:cxn modelId="{FCE59BA2-7033-44D6-A05A-29B1E662FDC3}" type="presParOf" srcId="{FFBC5FA8-37AC-4A37-9361-755A679CE13F}" destId="{2E48C0B9-2F5A-4D02-84E2-85EEDDAC08CB}" srcOrd="29" destOrd="0" presId="urn:microsoft.com/office/officeart/2005/8/layout/vList5"/>
    <dgm:cxn modelId="{8467C75B-6596-463B-AC5E-F12B08E0BF71}" type="presParOf" srcId="{FFBC5FA8-37AC-4A37-9361-755A679CE13F}" destId="{0692D7F7-9B89-435B-976A-7E943EB0EBE6}" srcOrd="30" destOrd="0" presId="urn:microsoft.com/office/officeart/2005/8/layout/vList5"/>
    <dgm:cxn modelId="{6D56D39D-C0B1-4382-9F5C-B0C6833C1088}" type="presParOf" srcId="{0692D7F7-9B89-435B-976A-7E943EB0EBE6}" destId="{9062B7E1-F3CE-4497-806E-BE58B319826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534123-7899-46A5-BD89-0A17533AE888}" type="doc">
      <dgm:prSet loTypeId="urn:microsoft.com/office/officeart/2018/2/layout/IconLabelDescriptionList" loCatId="icon" qsTypeId="urn:microsoft.com/office/officeart/2005/8/quickstyle/3d3" qsCatId="3D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D52D8160-1F38-4A84-8670-0C593A7966C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India’s two southern most states – 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Tamil Nadu and Kerala</a:t>
          </a:r>
        </a:p>
      </dgm:t>
    </dgm:pt>
    <dgm:pt modelId="{E392AE8E-530D-4E18-B17C-8108B95E0D2D}" type="parTrans" cxnId="{89E33643-2B69-4CBB-B9F9-2565BE51F65D}">
      <dgm:prSet/>
      <dgm:spPr/>
      <dgm:t>
        <a:bodyPr/>
        <a:lstStyle/>
        <a:p>
          <a:endParaRPr lang="en-US"/>
        </a:p>
      </dgm:t>
    </dgm:pt>
    <dgm:pt modelId="{7D74197C-D29D-4CB7-9E41-348AC6B431AB}" type="sibTrans" cxnId="{89E33643-2B69-4CBB-B9F9-2565BE51F65D}">
      <dgm:prSet/>
      <dgm:spPr/>
      <dgm:t>
        <a:bodyPr/>
        <a:lstStyle/>
        <a:p>
          <a:endParaRPr lang="en-US"/>
        </a:p>
      </dgm:t>
    </dgm:pt>
    <dgm:pt modelId="{B19952E3-20CF-4D24-83EC-D321B477AAA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Explore, segment, and cluster to find :</a:t>
          </a:r>
        </a:p>
      </dgm:t>
    </dgm:pt>
    <dgm:pt modelId="{45609780-4B6C-4DC6-8317-50732DD8D99D}" type="parTrans" cxnId="{F01AEE06-7D26-411E-B895-B37DB44AF66F}">
      <dgm:prSet/>
      <dgm:spPr/>
      <dgm:t>
        <a:bodyPr/>
        <a:lstStyle/>
        <a:p>
          <a:endParaRPr lang="en-US"/>
        </a:p>
      </dgm:t>
    </dgm:pt>
    <dgm:pt modelId="{DB86EA20-E987-41CB-8F86-8BCF111FE1A2}" type="sibTrans" cxnId="{F01AEE06-7D26-411E-B895-B37DB44AF66F}">
      <dgm:prSet/>
      <dgm:spPr/>
      <dgm:t>
        <a:bodyPr/>
        <a:lstStyle/>
        <a:p>
          <a:endParaRPr lang="en-US"/>
        </a:p>
      </dgm:t>
    </dgm:pt>
    <dgm:pt modelId="{8D399EEB-FAA7-4FE2-B856-7FF6731E8342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dirty="0"/>
            <a:t>the similarities between the states</a:t>
          </a:r>
        </a:p>
      </dgm:t>
    </dgm:pt>
    <dgm:pt modelId="{F6027AA5-2E6E-466A-8791-2B73113AA0C3}" type="parTrans" cxnId="{0A215200-D242-4CC2-9D5F-ADD95A7E195D}">
      <dgm:prSet/>
      <dgm:spPr/>
      <dgm:t>
        <a:bodyPr/>
        <a:lstStyle/>
        <a:p>
          <a:endParaRPr lang="en-US"/>
        </a:p>
      </dgm:t>
    </dgm:pt>
    <dgm:pt modelId="{D685266E-29C4-4C3D-BA00-FFFB77318238}" type="sibTrans" cxnId="{0A215200-D242-4CC2-9D5F-ADD95A7E195D}">
      <dgm:prSet/>
      <dgm:spPr/>
      <dgm:t>
        <a:bodyPr/>
        <a:lstStyle/>
        <a:p>
          <a:endParaRPr lang="en-US"/>
        </a:p>
      </dgm:t>
    </dgm:pt>
    <dgm:pt modelId="{E036A743-F33D-4293-AE22-2E6709F32A8B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dirty="0"/>
            <a:t>the dissimilarities between the states</a:t>
          </a:r>
        </a:p>
      </dgm:t>
    </dgm:pt>
    <dgm:pt modelId="{6991041E-AF86-4042-B510-D6E2BD486CDA}" type="parTrans" cxnId="{CFB4D68D-FB50-41F5-ADF1-89791FCE659C}">
      <dgm:prSet/>
      <dgm:spPr/>
      <dgm:t>
        <a:bodyPr/>
        <a:lstStyle/>
        <a:p>
          <a:endParaRPr lang="en-US"/>
        </a:p>
      </dgm:t>
    </dgm:pt>
    <dgm:pt modelId="{66768A4E-01FC-49E2-A6C3-92065C0DE723}" type="sibTrans" cxnId="{CFB4D68D-FB50-41F5-ADF1-89791FCE659C}">
      <dgm:prSet/>
      <dgm:spPr/>
      <dgm:t>
        <a:bodyPr/>
        <a:lstStyle/>
        <a:p>
          <a:endParaRPr lang="en-US"/>
        </a:p>
      </dgm:t>
    </dgm:pt>
    <dgm:pt modelId="{F6C1CD74-FAEE-405B-B161-4B2CD6A4D4B2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dirty="0"/>
            <a:t>classify the various districts</a:t>
          </a:r>
        </a:p>
      </dgm:t>
    </dgm:pt>
    <dgm:pt modelId="{706492CD-5CBB-4917-A5CD-5B5C81988625}" type="parTrans" cxnId="{972F6DDA-FC41-4730-A85C-B5D4A1FD0583}">
      <dgm:prSet/>
      <dgm:spPr/>
      <dgm:t>
        <a:bodyPr/>
        <a:lstStyle/>
        <a:p>
          <a:endParaRPr lang="en-US"/>
        </a:p>
      </dgm:t>
    </dgm:pt>
    <dgm:pt modelId="{CF0C7F12-BC27-4557-A1F6-0FF0FA2938D4}" type="sibTrans" cxnId="{972F6DDA-FC41-4730-A85C-B5D4A1FD0583}">
      <dgm:prSet/>
      <dgm:spPr/>
      <dgm:t>
        <a:bodyPr/>
        <a:lstStyle/>
        <a:p>
          <a:endParaRPr lang="en-US"/>
        </a:p>
      </dgm:t>
    </dgm:pt>
    <dgm:pt modelId="{D9A9FB76-D0E5-4AA1-996A-F661376B0702}" type="pres">
      <dgm:prSet presAssocID="{C1534123-7899-46A5-BD89-0A17533AE88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6DCA50E-A1BD-4BF7-A1BA-BB3A6378C459}" type="pres">
      <dgm:prSet presAssocID="{D52D8160-1F38-4A84-8670-0C593A7966CE}" presName="compNode" presStyleCnt="0"/>
      <dgm:spPr/>
      <dgm:t>
        <a:bodyPr/>
        <a:lstStyle/>
        <a:p>
          <a:endParaRPr lang="en-IN"/>
        </a:p>
      </dgm:t>
    </dgm:pt>
    <dgm:pt modelId="{ACC3E3AB-2874-4B10-859A-ECB988D4A19A}" type="pres">
      <dgm:prSet presAssocID="{D52D8160-1F38-4A84-8670-0C593A7966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Asia"/>
        </a:ext>
      </dgm:extLst>
    </dgm:pt>
    <dgm:pt modelId="{9688F6DC-B277-4084-BF59-7DB4EAD7DC60}" type="pres">
      <dgm:prSet presAssocID="{D52D8160-1F38-4A84-8670-0C593A7966CE}" presName="iconSpace" presStyleCnt="0"/>
      <dgm:spPr/>
      <dgm:t>
        <a:bodyPr/>
        <a:lstStyle/>
        <a:p>
          <a:endParaRPr lang="en-IN"/>
        </a:p>
      </dgm:t>
    </dgm:pt>
    <dgm:pt modelId="{A27A6B8A-99A2-4E8D-AD9E-1DF07C21F44C}" type="pres">
      <dgm:prSet presAssocID="{D52D8160-1F38-4A84-8670-0C593A7966CE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DE479A61-41EF-4F48-BDBB-E61CC452C907}" type="pres">
      <dgm:prSet presAssocID="{D52D8160-1F38-4A84-8670-0C593A7966CE}" presName="txSpace" presStyleCnt="0"/>
      <dgm:spPr/>
      <dgm:t>
        <a:bodyPr/>
        <a:lstStyle/>
        <a:p>
          <a:endParaRPr lang="en-IN"/>
        </a:p>
      </dgm:t>
    </dgm:pt>
    <dgm:pt modelId="{318380EC-8039-47B8-A6FF-2749A2E4006B}" type="pres">
      <dgm:prSet presAssocID="{D52D8160-1F38-4A84-8670-0C593A7966CE}" presName="desTx" presStyleLbl="revTx" presStyleIdx="1" presStyleCnt="4">
        <dgm:presLayoutVars/>
      </dgm:prSet>
      <dgm:spPr/>
      <dgm:t>
        <a:bodyPr/>
        <a:lstStyle/>
        <a:p>
          <a:endParaRPr lang="en-IN"/>
        </a:p>
      </dgm:t>
    </dgm:pt>
    <dgm:pt modelId="{AB868DCD-8A60-491B-ABA5-6D6632517DC8}" type="pres">
      <dgm:prSet presAssocID="{7D74197C-D29D-4CB7-9E41-348AC6B431AB}" presName="sibTrans" presStyleCnt="0"/>
      <dgm:spPr/>
      <dgm:t>
        <a:bodyPr/>
        <a:lstStyle/>
        <a:p>
          <a:endParaRPr lang="en-IN"/>
        </a:p>
      </dgm:t>
    </dgm:pt>
    <dgm:pt modelId="{EA975076-834E-4C79-A3E0-9A50434569EC}" type="pres">
      <dgm:prSet presAssocID="{B19952E3-20CF-4D24-83EC-D321B477AAA3}" presName="compNode" presStyleCnt="0"/>
      <dgm:spPr/>
      <dgm:t>
        <a:bodyPr/>
        <a:lstStyle/>
        <a:p>
          <a:endParaRPr lang="en-IN"/>
        </a:p>
      </dgm:t>
    </dgm:pt>
    <dgm:pt modelId="{3672DBF3-B99E-43CB-A642-14B269067E18}" type="pres">
      <dgm:prSet presAssocID="{B19952E3-20CF-4D24-83EC-D321B477AA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7645FA2-9C98-4417-9B9E-9086A85F82B7}" type="pres">
      <dgm:prSet presAssocID="{B19952E3-20CF-4D24-83EC-D321B477AAA3}" presName="iconSpace" presStyleCnt="0"/>
      <dgm:spPr/>
      <dgm:t>
        <a:bodyPr/>
        <a:lstStyle/>
        <a:p>
          <a:endParaRPr lang="en-IN"/>
        </a:p>
      </dgm:t>
    </dgm:pt>
    <dgm:pt modelId="{94120822-4252-4EA1-8D77-D1FBB6493303}" type="pres">
      <dgm:prSet presAssocID="{B19952E3-20CF-4D24-83EC-D321B477AAA3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92D9E100-31CA-4257-B267-2D92262CC44B}" type="pres">
      <dgm:prSet presAssocID="{B19952E3-20CF-4D24-83EC-D321B477AAA3}" presName="txSpace" presStyleCnt="0"/>
      <dgm:spPr/>
      <dgm:t>
        <a:bodyPr/>
        <a:lstStyle/>
        <a:p>
          <a:endParaRPr lang="en-IN"/>
        </a:p>
      </dgm:t>
    </dgm:pt>
    <dgm:pt modelId="{0DEE976F-4BFE-4EF3-83C6-CA0FCA50B6DF}" type="pres">
      <dgm:prSet presAssocID="{B19952E3-20CF-4D24-83EC-D321B477AAA3}" presName="desTx" presStyleLbl="revTx" presStyleIdx="3" presStyleCnt="4">
        <dgm:presLayoutVars/>
      </dgm:prSet>
      <dgm:spPr/>
      <dgm:t>
        <a:bodyPr/>
        <a:lstStyle/>
        <a:p>
          <a:endParaRPr lang="en-IN"/>
        </a:p>
      </dgm:t>
    </dgm:pt>
  </dgm:ptLst>
  <dgm:cxnLst>
    <dgm:cxn modelId="{855B40B7-29E9-46E9-9C9B-E70619AA0B2E}" type="presOf" srcId="{F6C1CD74-FAEE-405B-B161-4B2CD6A4D4B2}" destId="{0DEE976F-4BFE-4EF3-83C6-CA0FCA50B6DF}" srcOrd="0" destOrd="2" presId="urn:microsoft.com/office/officeart/2018/2/layout/IconLabelDescriptionList"/>
    <dgm:cxn modelId="{E64FC169-E4C5-4307-B652-7C3F12CE7C7F}" type="presOf" srcId="{C1534123-7899-46A5-BD89-0A17533AE888}" destId="{D9A9FB76-D0E5-4AA1-996A-F661376B0702}" srcOrd="0" destOrd="0" presId="urn:microsoft.com/office/officeart/2018/2/layout/IconLabelDescriptionList"/>
    <dgm:cxn modelId="{3D6928C7-939F-4845-9334-0767B535E0F3}" type="presOf" srcId="{D52D8160-1F38-4A84-8670-0C593A7966CE}" destId="{A27A6B8A-99A2-4E8D-AD9E-1DF07C21F44C}" srcOrd="0" destOrd="0" presId="urn:microsoft.com/office/officeart/2018/2/layout/IconLabelDescriptionList"/>
    <dgm:cxn modelId="{972F6DDA-FC41-4730-A85C-B5D4A1FD0583}" srcId="{B19952E3-20CF-4D24-83EC-D321B477AAA3}" destId="{F6C1CD74-FAEE-405B-B161-4B2CD6A4D4B2}" srcOrd="2" destOrd="0" parTransId="{706492CD-5CBB-4917-A5CD-5B5C81988625}" sibTransId="{CF0C7F12-BC27-4557-A1F6-0FF0FA2938D4}"/>
    <dgm:cxn modelId="{0A215200-D242-4CC2-9D5F-ADD95A7E195D}" srcId="{B19952E3-20CF-4D24-83EC-D321B477AAA3}" destId="{8D399EEB-FAA7-4FE2-B856-7FF6731E8342}" srcOrd="0" destOrd="0" parTransId="{F6027AA5-2E6E-466A-8791-2B73113AA0C3}" sibTransId="{D685266E-29C4-4C3D-BA00-FFFB77318238}"/>
    <dgm:cxn modelId="{392FBE14-DA0C-480B-B7F0-1FAC807376ED}" type="presOf" srcId="{E036A743-F33D-4293-AE22-2E6709F32A8B}" destId="{0DEE976F-4BFE-4EF3-83C6-CA0FCA50B6DF}" srcOrd="0" destOrd="1" presId="urn:microsoft.com/office/officeart/2018/2/layout/IconLabelDescriptionList"/>
    <dgm:cxn modelId="{CFB4D68D-FB50-41F5-ADF1-89791FCE659C}" srcId="{B19952E3-20CF-4D24-83EC-D321B477AAA3}" destId="{E036A743-F33D-4293-AE22-2E6709F32A8B}" srcOrd="1" destOrd="0" parTransId="{6991041E-AF86-4042-B510-D6E2BD486CDA}" sibTransId="{66768A4E-01FC-49E2-A6C3-92065C0DE723}"/>
    <dgm:cxn modelId="{89E33643-2B69-4CBB-B9F9-2565BE51F65D}" srcId="{C1534123-7899-46A5-BD89-0A17533AE888}" destId="{D52D8160-1F38-4A84-8670-0C593A7966CE}" srcOrd="0" destOrd="0" parTransId="{E392AE8E-530D-4E18-B17C-8108B95E0D2D}" sibTransId="{7D74197C-D29D-4CB7-9E41-348AC6B431AB}"/>
    <dgm:cxn modelId="{25655969-F855-454F-9715-01A4D55CE7B9}" type="presOf" srcId="{B19952E3-20CF-4D24-83EC-D321B477AAA3}" destId="{94120822-4252-4EA1-8D77-D1FBB6493303}" srcOrd="0" destOrd="0" presId="urn:microsoft.com/office/officeart/2018/2/layout/IconLabelDescriptionList"/>
    <dgm:cxn modelId="{ECC482EE-CDB9-4EEC-BF95-92C117B47059}" type="presOf" srcId="{8D399EEB-FAA7-4FE2-B856-7FF6731E8342}" destId="{0DEE976F-4BFE-4EF3-83C6-CA0FCA50B6DF}" srcOrd="0" destOrd="0" presId="urn:microsoft.com/office/officeart/2018/2/layout/IconLabelDescriptionList"/>
    <dgm:cxn modelId="{F01AEE06-7D26-411E-B895-B37DB44AF66F}" srcId="{C1534123-7899-46A5-BD89-0A17533AE888}" destId="{B19952E3-20CF-4D24-83EC-D321B477AAA3}" srcOrd="1" destOrd="0" parTransId="{45609780-4B6C-4DC6-8317-50732DD8D99D}" sibTransId="{DB86EA20-E987-41CB-8F86-8BCF111FE1A2}"/>
    <dgm:cxn modelId="{D59FB312-162A-4AFF-AD67-ADCD19BBF9A4}" type="presParOf" srcId="{D9A9FB76-D0E5-4AA1-996A-F661376B0702}" destId="{76DCA50E-A1BD-4BF7-A1BA-BB3A6378C459}" srcOrd="0" destOrd="0" presId="urn:microsoft.com/office/officeart/2018/2/layout/IconLabelDescriptionList"/>
    <dgm:cxn modelId="{E0F0E029-1F40-4D47-9B7C-5A488D9FAE10}" type="presParOf" srcId="{76DCA50E-A1BD-4BF7-A1BA-BB3A6378C459}" destId="{ACC3E3AB-2874-4B10-859A-ECB988D4A19A}" srcOrd="0" destOrd="0" presId="urn:microsoft.com/office/officeart/2018/2/layout/IconLabelDescriptionList"/>
    <dgm:cxn modelId="{638FDA73-F709-48DC-9F30-16104E07919D}" type="presParOf" srcId="{76DCA50E-A1BD-4BF7-A1BA-BB3A6378C459}" destId="{9688F6DC-B277-4084-BF59-7DB4EAD7DC60}" srcOrd="1" destOrd="0" presId="urn:microsoft.com/office/officeart/2018/2/layout/IconLabelDescriptionList"/>
    <dgm:cxn modelId="{D52A211E-A5B9-465D-97F6-26256676EBB8}" type="presParOf" srcId="{76DCA50E-A1BD-4BF7-A1BA-BB3A6378C459}" destId="{A27A6B8A-99A2-4E8D-AD9E-1DF07C21F44C}" srcOrd="2" destOrd="0" presId="urn:microsoft.com/office/officeart/2018/2/layout/IconLabelDescriptionList"/>
    <dgm:cxn modelId="{4B40DF0D-24C9-4C88-80B0-55B4CA9723AB}" type="presParOf" srcId="{76DCA50E-A1BD-4BF7-A1BA-BB3A6378C459}" destId="{DE479A61-41EF-4F48-BDBB-E61CC452C907}" srcOrd="3" destOrd="0" presId="urn:microsoft.com/office/officeart/2018/2/layout/IconLabelDescriptionList"/>
    <dgm:cxn modelId="{815EC054-6E66-435B-8CE5-51AEA5CB78C3}" type="presParOf" srcId="{76DCA50E-A1BD-4BF7-A1BA-BB3A6378C459}" destId="{318380EC-8039-47B8-A6FF-2749A2E4006B}" srcOrd="4" destOrd="0" presId="urn:microsoft.com/office/officeart/2018/2/layout/IconLabelDescriptionList"/>
    <dgm:cxn modelId="{91B20D77-91A1-4757-8BC4-7E7AFD2951A4}" type="presParOf" srcId="{D9A9FB76-D0E5-4AA1-996A-F661376B0702}" destId="{AB868DCD-8A60-491B-ABA5-6D6632517DC8}" srcOrd="1" destOrd="0" presId="urn:microsoft.com/office/officeart/2018/2/layout/IconLabelDescriptionList"/>
    <dgm:cxn modelId="{3E3580F7-AAF7-42EC-8FDC-666F8714B48A}" type="presParOf" srcId="{D9A9FB76-D0E5-4AA1-996A-F661376B0702}" destId="{EA975076-834E-4C79-A3E0-9A50434569EC}" srcOrd="2" destOrd="0" presId="urn:microsoft.com/office/officeart/2018/2/layout/IconLabelDescriptionList"/>
    <dgm:cxn modelId="{D8A2E69A-FA30-4B3F-9B33-15CABF6EF519}" type="presParOf" srcId="{EA975076-834E-4C79-A3E0-9A50434569EC}" destId="{3672DBF3-B99E-43CB-A642-14B269067E18}" srcOrd="0" destOrd="0" presId="urn:microsoft.com/office/officeart/2018/2/layout/IconLabelDescriptionList"/>
    <dgm:cxn modelId="{0F43B535-294F-4E24-A65E-2DD120F178BA}" type="presParOf" srcId="{EA975076-834E-4C79-A3E0-9A50434569EC}" destId="{E7645FA2-9C98-4417-9B9E-9086A85F82B7}" srcOrd="1" destOrd="0" presId="urn:microsoft.com/office/officeart/2018/2/layout/IconLabelDescriptionList"/>
    <dgm:cxn modelId="{C1A05209-417D-4C84-B94C-6F7A38AC4935}" type="presParOf" srcId="{EA975076-834E-4C79-A3E0-9A50434569EC}" destId="{94120822-4252-4EA1-8D77-D1FBB6493303}" srcOrd="2" destOrd="0" presId="urn:microsoft.com/office/officeart/2018/2/layout/IconLabelDescriptionList"/>
    <dgm:cxn modelId="{04B7768D-2C45-463B-B4BE-026C6A4DC0C4}" type="presParOf" srcId="{EA975076-834E-4C79-A3E0-9A50434569EC}" destId="{92D9E100-31CA-4257-B267-2D92262CC44B}" srcOrd="3" destOrd="0" presId="urn:microsoft.com/office/officeart/2018/2/layout/IconLabelDescriptionList"/>
    <dgm:cxn modelId="{923282AD-B1D0-4B0A-84B5-7A3FE6585509}" type="presParOf" srcId="{EA975076-834E-4C79-A3E0-9A50434569EC}" destId="{0DEE976F-4BFE-4EF3-83C6-CA0FCA50B6D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112243-89A6-4758-87F4-73F75121EBBA}" type="doc">
      <dgm:prSet loTypeId="urn:microsoft.com/office/officeart/2008/layout/RadialCluster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D091067-88B7-46BF-AFF2-C02ABDA5DD04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Final Dataset</a:t>
          </a:r>
        </a:p>
      </dgm:t>
    </dgm:pt>
    <dgm:pt modelId="{1A5A189D-C047-4514-BDF8-2E66B9726DC8}" type="parTrans" cxnId="{1156FD09-DA0B-4D1E-BABA-C48C9EBA7018}">
      <dgm:prSet/>
      <dgm:spPr/>
      <dgm:t>
        <a:bodyPr/>
        <a:lstStyle/>
        <a:p>
          <a:endParaRPr lang="en-US"/>
        </a:p>
      </dgm:t>
    </dgm:pt>
    <dgm:pt modelId="{5397A4D4-D194-4C0C-B3D7-FE7E4BA5EB80}" type="sibTrans" cxnId="{1156FD09-DA0B-4D1E-BABA-C48C9EBA7018}">
      <dgm:prSet/>
      <dgm:spPr/>
      <dgm:t>
        <a:bodyPr/>
        <a:lstStyle/>
        <a:p>
          <a:endParaRPr lang="en-US"/>
        </a:p>
      </dgm:t>
    </dgm:pt>
    <dgm:pt modelId="{78C26D74-7D35-4478-9AA5-A8566254AC75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>
              <a:hlinkClick xmlns:r="http://schemas.openxmlformats.org/officeDocument/2006/relationships" r:id="rId1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rPr>
            <a:t>Tamil Nadu Districts Wikipedia Data </a:t>
          </a:r>
          <a:endParaRPr lang="en-US" dirty="0"/>
        </a:p>
      </dgm:t>
    </dgm:pt>
    <dgm:pt modelId="{53A55B4E-56CF-4C30-9372-87AC0F0CE3AB}" type="parTrans" cxnId="{A7257389-BADE-409C-9B11-5213A6D307A9}">
      <dgm:prSet/>
      <dgm:spPr>
        <a:solidFill>
          <a:schemeClr val="tx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7EE7C3A-1F46-4908-A4CE-AB3098C171B1}" type="sibTrans" cxnId="{A7257389-BADE-409C-9B11-5213A6D307A9}">
      <dgm:prSet/>
      <dgm:spPr/>
      <dgm:t>
        <a:bodyPr/>
        <a:lstStyle/>
        <a:p>
          <a:endParaRPr lang="en-US"/>
        </a:p>
      </dgm:t>
    </dgm:pt>
    <dgm:pt modelId="{02D43D23-EC1E-4D23-8040-4F90B84ECCD3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>
              <a:hlinkClick xmlns:r="http://schemas.openxmlformats.org/officeDocument/2006/relationships"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rPr>
            <a:t>Tamil Nadu Districts Census 2011 Data </a:t>
          </a:r>
          <a:endParaRPr lang="en-US" dirty="0"/>
        </a:p>
      </dgm:t>
    </dgm:pt>
    <dgm:pt modelId="{46BF6EBF-CA2C-4DBE-B5F8-4CA8560E54ED}" type="parTrans" cxnId="{CA90393C-D3F8-475C-8CC1-2E91F23B1589}">
      <dgm:prSet/>
      <dgm:spPr>
        <a:solidFill>
          <a:schemeClr val="tx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0C701A5-186D-4967-ACC0-4F455566F74C}" type="sibTrans" cxnId="{CA90393C-D3F8-475C-8CC1-2E91F23B1589}">
      <dgm:prSet/>
      <dgm:spPr/>
      <dgm:t>
        <a:bodyPr/>
        <a:lstStyle/>
        <a:p>
          <a:endParaRPr lang="en-US"/>
        </a:p>
      </dgm:t>
    </dgm:pt>
    <dgm:pt modelId="{C65D1DBC-8A53-4170-A083-972DED028514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>
              <a:hlinkClick xmlns:r="http://schemas.openxmlformats.org/officeDocument/2006/relationships" r:id="rId3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rPr>
            <a:t>Kerala Districts Wikipedia Data </a:t>
          </a:r>
          <a:endParaRPr lang="en-US" dirty="0"/>
        </a:p>
      </dgm:t>
    </dgm:pt>
    <dgm:pt modelId="{3E10D932-D9DB-463E-ADD3-D1BA51695CD6}" type="parTrans" cxnId="{FDF739D1-D3F3-4F59-83F3-429FEE45AC2A}">
      <dgm:prSet/>
      <dgm:spPr>
        <a:solidFill>
          <a:schemeClr val="tx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BE29215-7D95-4254-BA76-BFE295412CA2}" type="sibTrans" cxnId="{FDF739D1-D3F3-4F59-83F3-429FEE45AC2A}">
      <dgm:prSet/>
      <dgm:spPr/>
      <dgm:t>
        <a:bodyPr/>
        <a:lstStyle/>
        <a:p>
          <a:endParaRPr lang="en-US"/>
        </a:p>
      </dgm:t>
    </dgm:pt>
    <dgm:pt modelId="{4792F6A0-BB96-46C4-9038-3C3C5F44CA54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>
              <a:hlinkClick xmlns:r="http://schemas.openxmlformats.org/officeDocument/2006/relationships" r:id="rId4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rPr>
            <a:t>Kerala Districts Census 2011 Data </a:t>
          </a:r>
          <a:endParaRPr lang="en-US" dirty="0"/>
        </a:p>
      </dgm:t>
    </dgm:pt>
    <dgm:pt modelId="{A8DC2F98-5377-40EB-A293-03C2460B067E}" type="parTrans" cxnId="{67853E98-058C-4BBA-903B-0ED60BDEE814}">
      <dgm:prSet/>
      <dgm:spPr>
        <a:solidFill>
          <a:schemeClr val="tx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DA3A9BD-214E-4609-9DC6-F941835EC754}" type="sibTrans" cxnId="{67853E98-058C-4BBA-903B-0ED60BDEE814}">
      <dgm:prSet/>
      <dgm:spPr/>
      <dgm:t>
        <a:bodyPr/>
        <a:lstStyle/>
        <a:p>
          <a:endParaRPr lang="en-US"/>
        </a:p>
      </dgm:t>
    </dgm:pt>
    <dgm:pt modelId="{68F7D7E9-CBDE-42CC-8560-A315B4EDB4A1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Geocoder – for latitude and longitude</a:t>
          </a:r>
        </a:p>
      </dgm:t>
    </dgm:pt>
    <dgm:pt modelId="{4ECEBA17-1EA2-4478-A215-F4D12D8FDE56}" type="parTrans" cxnId="{3E67A630-FD6B-464F-B33C-24E4F3A4BE32}">
      <dgm:prSet/>
      <dgm:spPr>
        <a:solidFill>
          <a:schemeClr val="tx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272C20E-BE73-4FCD-B89F-DC83A63448AA}" type="sibTrans" cxnId="{3E67A630-FD6B-464F-B33C-24E4F3A4BE32}">
      <dgm:prSet/>
      <dgm:spPr/>
      <dgm:t>
        <a:bodyPr/>
        <a:lstStyle/>
        <a:p>
          <a:endParaRPr lang="en-US"/>
        </a:p>
      </dgm:t>
    </dgm:pt>
    <dgm:pt modelId="{1FF88B3C-652D-490F-BB16-90EA4F8077BF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Foursquare API – for the top venues</a:t>
          </a:r>
        </a:p>
      </dgm:t>
    </dgm:pt>
    <dgm:pt modelId="{0B16792A-4988-4828-A39A-340E473A470D}" type="parTrans" cxnId="{77C9DF93-E209-4360-977F-47155242C76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A6925F2-D227-441E-8BB1-4AFBED0722C4}" type="sibTrans" cxnId="{77C9DF93-E209-4360-977F-47155242C76C}">
      <dgm:prSet/>
      <dgm:spPr/>
      <dgm:t>
        <a:bodyPr/>
        <a:lstStyle/>
        <a:p>
          <a:endParaRPr lang="en-US"/>
        </a:p>
      </dgm:t>
    </dgm:pt>
    <dgm:pt modelId="{B69816B6-B5D4-4EF9-B413-0F1E105D19A5}" type="pres">
      <dgm:prSet presAssocID="{44112243-89A6-4758-87F4-73F75121EBB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3BBF8BF4-DD41-46BD-8211-3BAB414727EF}" type="pres">
      <dgm:prSet presAssocID="{1D091067-88B7-46BF-AFF2-C02ABDA5DD04}" presName="singleCycle" presStyleCnt="0"/>
      <dgm:spPr/>
    </dgm:pt>
    <dgm:pt modelId="{433A0CF6-C40E-47D6-AB56-D60D904A6874}" type="pres">
      <dgm:prSet presAssocID="{1D091067-88B7-46BF-AFF2-C02ABDA5DD04}" presName="singleCenter" presStyleLbl="node1" presStyleIdx="0" presStyleCnt="7">
        <dgm:presLayoutVars>
          <dgm:chMax val="7"/>
          <dgm:chPref val="7"/>
        </dgm:presLayoutVars>
      </dgm:prSet>
      <dgm:spPr/>
      <dgm:t>
        <a:bodyPr/>
        <a:lstStyle/>
        <a:p>
          <a:endParaRPr lang="en-IN"/>
        </a:p>
      </dgm:t>
    </dgm:pt>
    <dgm:pt modelId="{9ED4032F-0105-4F30-A181-9000608904E9}" type="pres">
      <dgm:prSet presAssocID="{46BF6EBF-CA2C-4DBE-B5F8-4CA8560E54ED}" presName="Name56" presStyleLbl="parChTrans1D2" presStyleIdx="0" presStyleCnt="6"/>
      <dgm:spPr/>
      <dgm:t>
        <a:bodyPr/>
        <a:lstStyle/>
        <a:p>
          <a:endParaRPr lang="en-IN"/>
        </a:p>
      </dgm:t>
    </dgm:pt>
    <dgm:pt modelId="{967433FE-FF2A-4059-A444-EBC8B5C33B09}" type="pres">
      <dgm:prSet presAssocID="{02D43D23-EC1E-4D23-8040-4F90B84ECCD3}" presName="text0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67C1BA1-4E6E-458E-8A9B-8AEC8B774C11}" type="pres">
      <dgm:prSet presAssocID="{53A55B4E-56CF-4C30-9372-87AC0F0CE3AB}" presName="Name56" presStyleLbl="parChTrans1D2" presStyleIdx="1" presStyleCnt="6"/>
      <dgm:spPr/>
      <dgm:t>
        <a:bodyPr/>
        <a:lstStyle/>
        <a:p>
          <a:endParaRPr lang="en-IN"/>
        </a:p>
      </dgm:t>
    </dgm:pt>
    <dgm:pt modelId="{D1C864E8-59D8-49E9-9322-65C816401F70}" type="pres">
      <dgm:prSet presAssocID="{78C26D74-7D35-4478-9AA5-A8566254AC75}" presName="text0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7EEB12B-A90A-462F-B938-EFA43BFAB7E4}" type="pres">
      <dgm:prSet presAssocID="{4ECEBA17-1EA2-4478-A215-F4D12D8FDE56}" presName="Name56" presStyleLbl="parChTrans1D2" presStyleIdx="2" presStyleCnt="6"/>
      <dgm:spPr/>
      <dgm:t>
        <a:bodyPr/>
        <a:lstStyle/>
        <a:p>
          <a:endParaRPr lang="en-IN"/>
        </a:p>
      </dgm:t>
    </dgm:pt>
    <dgm:pt modelId="{B53E4357-0211-4CAA-B33F-97217E91A60F}" type="pres">
      <dgm:prSet presAssocID="{68F7D7E9-CBDE-42CC-8560-A315B4EDB4A1}" presName="text0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21506E-098B-43C9-8F96-1E984FC733E2}" type="pres">
      <dgm:prSet presAssocID="{0B16792A-4988-4828-A39A-340E473A470D}" presName="Name56" presStyleLbl="parChTrans1D2" presStyleIdx="3" presStyleCnt="6"/>
      <dgm:spPr/>
      <dgm:t>
        <a:bodyPr/>
        <a:lstStyle/>
        <a:p>
          <a:endParaRPr lang="en-IN"/>
        </a:p>
      </dgm:t>
    </dgm:pt>
    <dgm:pt modelId="{C24D21EB-DF34-497A-A4F7-5F9226645E5E}" type="pres">
      <dgm:prSet presAssocID="{1FF88B3C-652D-490F-BB16-90EA4F8077BF}" presName="text0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141F7B-7C5D-4A42-849F-1B96538C85D4}" type="pres">
      <dgm:prSet presAssocID="{A8DC2F98-5377-40EB-A293-03C2460B067E}" presName="Name56" presStyleLbl="parChTrans1D2" presStyleIdx="4" presStyleCnt="6"/>
      <dgm:spPr/>
      <dgm:t>
        <a:bodyPr/>
        <a:lstStyle/>
        <a:p>
          <a:endParaRPr lang="en-IN"/>
        </a:p>
      </dgm:t>
    </dgm:pt>
    <dgm:pt modelId="{B5CE0CC9-C601-427A-9A37-3798F2771196}" type="pres">
      <dgm:prSet presAssocID="{4792F6A0-BB96-46C4-9038-3C3C5F44CA54}" presName="text0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C7AF11-69BB-4B74-A2F6-6235F3D7FF6E}" type="pres">
      <dgm:prSet presAssocID="{3E10D932-D9DB-463E-ADD3-D1BA51695CD6}" presName="Name56" presStyleLbl="parChTrans1D2" presStyleIdx="5" presStyleCnt="6"/>
      <dgm:spPr/>
      <dgm:t>
        <a:bodyPr/>
        <a:lstStyle/>
        <a:p>
          <a:endParaRPr lang="en-IN"/>
        </a:p>
      </dgm:t>
    </dgm:pt>
    <dgm:pt modelId="{5A3E8F95-0ABE-4FA3-AB3B-A68675675005}" type="pres">
      <dgm:prSet presAssocID="{C65D1DBC-8A53-4170-A083-972DED028514}" presName="text0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0FFFF2E-6F96-4458-9379-47E22B180826}" type="presOf" srcId="{4792F6A0-BB96-46C4-9038-3C3C5F44CA54}" destId="{B5CE0CC9-C601-427A-9A37-3798F2771196}" srcOrd="0" destOrd="0" presId="urn:microsoft.com/office/officeart/2008/layout/RadialCluster"/>
    <dgm:cxn modelId="{77EFC404-3ABC-49A8-B5F1-33810EF9E827}" type="presOf" srcId="{C65D1DBC-8A53-4170-A083-972DED028514}" destId="{5A3E8F95-0ABE-4FA3-AB3B-A68675675005}" srcOrd="0" destOrd="0" presId="urn:microsoft.com/office/officeart/2008/layout/RadialCluster"/>
    <dgm:cxn modelId="{AA53BCF7-1062-41A9-A606-FF4405D3FD18}" type="presOf" srcId="{1FF88B3C-652D-490F-BB16-90EA4F8077BF}" destId="{C24D21EB-DF34-497A-A4F7-5F9226645E5E}" srcOrd="0" destOrd="0" presId="urn:microsoft.com/office/officeart/2008/layout/RadialCluster"/>
    <dgm:cxn modelId="{FDF739D1-D3F3-4F59-83F3-429FEE45AC2A}" srcId="{1D091067-88B7-46BF-AFF2-C02ABDA5DD04}" destId="{C65D1DBC-8A53-4170-A083-972DED028514}" srcOrd="5" destOrd="0" parTransId="{3E10D932-D9DB-463E-ADD3-D1BA51695CD6}" sibTransId="{FBE29215-7D95-4254-BA76-BFE295412CA2}"/>
    <dgm:cxn modelId="{A7257389-BADE-409C-9B11-5213A6D307A9}" srcId="{1D091067-88B7-46BF-AFF2-C02ABDA5DD04}" destId="{78C26D74-7D35-4478-9AA5-A8566254AC75}" srcOrd="1" destOrd="0" parTransId="{53A55B4E-56CF-4C30-9372-87AC0F0CE3AB}" sibTransId="{37EE7C3A-1F46-4908-A4CE-AB3098C171B1}"/>
    <dgm:cxn modelId="{1156FD09-DA0B-4D1E-BABA-C48C9EBA7018}" srcId="{44112243-89A6-4758-87F4-73F75121EBBA}" destId="{1D091067-88B7-46BF-AFF2-C02ABDA5DD04}" srcOrd="0" destOrd="0" parTransId="{1A5A189D-C047-4514-BDF8-2E66B9726DC8}" sibTransId="{5397A4D4-D194-4C0C-B3D7-FE7E4BA5EB80}"/>
    <dgm:cxn modelId="{BF943E00-A0B8-49E9-914E-E3BF3FB0FF0A}" type="presOf" srcId="{4ECEBA17-1EA2-4478-A215-F4D12D8FDE56}" destId="{D7EEB12B-A90A-462F-B938-EFA43BFAB7E4}" srcOrd="0" destOrd="0" presId="urn:microsoft.com/office/officeart/2008/layout/RadialCluster"/>
    <dgm:cxn modelId="{3E67A630-FD6B-464F-B33C-24E4F3A4BE32}" srcId="{1D091067-88B7-46BF-AFF2-C02ABDA5DD04}" destId="{68F7D7E9-CBDE-42CC-8560-A315B4EDB4A1}" srcOrd="2" destOrd="0" parTransId="{4ECEBA17-1EA2-4478-A215-F4D12D8FDE56}" sibTransId="{3272C20E-BE73-4FCD-B89F-DC83A63448AA}"/>
    <dgm:cxn modelId="{0C8521A5-6CC5-4A44-AEE9-F1548E629A33}" type="presOf" srcId="{53A55B4E-56CF-4C30-9372-87AC0F0CE3AB}" destId="{E67C1BA1-4E6E-458E-8A9B-8AEC8B774C11}" srcOrd="0" destOrd="0" presId="urn:microsoft.com/office/officeart/2008/layout/RadialCluster"/>
    <dgm:cxn modelId="{8CF9C7F3-BAFD-43C5-956F-2D0031E58D6E}" type="presOf" srcId="{46BF6EBF-CA2C-4DBE-B5F8-4CA8560E54ED}" destId="{9ED4032F-0105-4F30-A181-9000608904E9}" srcOrd="0" destOrd="0" presId="urn:microsoft.com/office/officeart/2008/layout/RadialCluster"/>
    <dgm:cxn modelId="{B3ADF938-0DD8-415D-B19B-D5FBFF76139E}" type="presOf" srcId="{68F7D7E9-CBDE-42CC-8560-A315B4EDB4A1}" destId="{B53E4357-0211-4CAA-B33F-97217E91A60F}" srcOrd="0" destOrd="0" presId="urn:microsoft.com/office/officeart/2008/layout/RadialCluster"/>
    <dgm:cxn modelId="{83DACFE2-A476-4034-BA5C-F6C8D8236331}" type="presOf" srcId="{02D43D23-EC1E-4D23-8040-4F90B84ECCD3}" destId="{967433FE-FF2A-4059-A444-EBC8B5C33B09}" srcOrd="0" destOrd="0" presId="urn:microsoft.com/office/officeart/2008/layout/RadialCluster"/>
    <dgm:cxn modelId="{CA90393C-D3F8-475C-8CC1-2E91F23B1589}" srcId="{1D091067-88B7-46BF-AFF2-C02ABDA5DD04}" destId="{02D43D23-EC1E-4D23-8040-4F90B84ECCD3}" srcOrd="0" destOrd="0" parTransId="{46BF6EBF-CA2C-4DBE-B5F8-4CA8560E54ED}" sibTransId="{80C701A5-186D-4967-ACC0-4F455566F74C}"/>
    <dgm:cxn modelId="{77C9DF93-E209-4360-977F-47155242C76C}" srcId="{1D091067-88B7-46BF-AFF2-C02ABDA5DD04}" destId="{1FF88B3C-652D-490F-BB16-90EA4F8077BF}" srcOrd="3" destOrd="0" parTransId="{0B16792A-4988-4828-A39A-340E473A470D}" sibTransId="{1A6925F2-D227-441E-8BB1-4AFBED0722C4}"/>
    <dgm:cxn modelId="{C2B2377C-1A97-486F-AB33-3C13E47A4A13}" type="presOf" srcId="{44112243-89A6-4758-87F4-73F75121EBBA}" destId="{B69816B6-B5D4-4EF9-B413-0F1E105D19A5}" srcOrd="0" destOrd="0" presId="urn:microsoft.com/office/officeart/2008/layout/RadialCluster"/>
    <dgm:cxn modelId="{F4705F60-9796-4937-AFFB-220F961E6EE2}" type="presOf" srcId="{3E10D932-D9DB-463E-ADD3-D1BA51695CD6}" destId="{ABC7AF11-69BB-4B74-A2F6-6235F3D7FF6E}" srcOrd="0" destOrd="0" presId="urn:microsoft.com/office/officeart/2008/layout/RadialCluster"/>
    <dgm:cxn modelId="{67853E98-058C-4BBA-903B-0ED60BDEE814}" srcId="{1D091067-88B7-46BF-AFF2-C02ABDA5DD04}" destId="{4792F6A0-BB96-46C4-9038-3C3C5F44CA54}" srcOrd="4" destOrd="0" parTransId="{A8DC2F98-5377-40EB-A293-03C2460B067E}" sibTransId="{3DA3A9BD-214E-4609-9DC6-F941835EC754}"/>
    <dgm:cxn modelId="{99D67CB6-9CD3-4379-A5A0-4018EEDE2E83}" type="presOf" srcId="{0B16792A-4988-4828-A39A-340E473A470D}" destId="{CD21506E-098B-43C9-8F96-1E984FC733E2}" srcOrd="0" destOrd="0" presId="urn:microsoft.com/office/officeart/2008/layout/RadialCluster"/>
    <dgm:cxn modelId="{78A89EAB-EB20-41AC-B1B0-9ADE35C51874}" type="presOf" srcId="{1D091067-88B7-46BF-AFF2-C02ABDA5DD04}" destId="{433A0CF6-C40E-47D6-AB56-D60D904A6874}" srcOrd="0" destOrd="0" presId="urn:microsoft.com/office/officeart/2008/layout/RadialCluster"/>
    <dgm:cxn modelId="{6F852803-DA81-4728-90CB-E0C47584A0CD}" type="presOf" srcId="{A8DC2F98-5377-40EB-A293-03C2460B067E}" destId="{9C141F7B-7C5D-4A42-849F-1B96538C85D4}" srcOrd="0" destOrd="0" presId="urn:microsoft.com/office/officeart/2008/layout/RadialCluster"/>
    <dgm:cxn modelId="{00F6CA94-C8AC-4B7E-8F14-4268AE656200}" type="presOf" srcId="{78C26D74-7D35-4478-9AA5-A8566254AC75}" destId="{D1C864E8-59D8-49E9-9322-65C816401F70}" srcOrd="0" destOrd="0" presId="urn:microsoft.com/office/officeart/2008/layout/RadialCluster"/>
    <dgm:cxn modelId="{8DE0DE6A-5CA3-4D4B-8A7E-4063D4F38D84}" type="presParOf" srcId="{B69816B6-B5D4-4EF9-B413-0F1E105D19A5}" destId="{3BBF8BF4-DD41-46BD-8211-3BAB414727EF}" srcOrd="0" destOrd="0" presId="urn:microsoft.com/office/officeart/2008/layout/RadialCluster"/>
    <dgm:cxn modelId="{26415FA6-DB4B-4B21-A0F6-EAED95AE0584}" type="presParOf" srcId="{3BBF8BF4-DD41-46BD-8211-3BAB414727EF}" destId="{433A0CF6-C40E-47D6-AB56-D60D904A6874}" srcOrd="0" destOrd="0" presId="urn:microsoft.com/office/officeart/2008/layout/RadialCluster"/>
    <dgm:cxn modelId="{48200897-BCF2-4BFA-8F4C-1F246D7C8F2E}" type="presParOf" srcId="{3BBF8BF4-DD41-46BD-8211-3BAB414727EF}" destId="{9ED4032F-0105-4F30-A181-9000608904E9}" srcOrd="1" destOrd="0" presId="urn:microsoft.com/office/officeart/2008/layout/RadialCluster"/>
    <dgm:cxn modelId="{6DB0BDF1-AE1A-4D5D-882F-3A1FBE676672}" type="presParOf" srcId="{3BBF8BF4-DD41-46BD-8211-3BAB414727EF}" destId="{967433FE-FF2A-4059-A444-EBC8B5C33B09}" srcOrd="2" destOrd="0" presId="urn:microsoft.com/office/officeart/2008/layout/RadialCluster"/>
    <dgm:cxn modelId="{5330AA3D-4FAD-45E2-931C-6B61ED0FE113}" type="presParOf" srcId="{3BBF8BF4-DD41-46BD-8211-3BAB414727EF}" destId="{E67C1BA1-4E6E-458E-8A9B-8AEC8B774C11}" srcOrd="3" destOrd="0" presId="urn:microsoft.com/office/officeart/2008/layout/RadialCluster"/>
    <dgm:cxn modelId="{CC1C2E37-70BA-4868-9DF7-CCCBA9C249BD}" type="presParOf" srcId="{3BBF8BF4-DD41-46BD-8211-3BAB414727EF}" destId="{D1C864E8-59D8-49E9-9322-65C816401F70}" srcOrd="4" destOrd="0" presId="urn:microsoft.com/office/officeart/2008/layout/RadialCluster"/>
    <dgm:cxn modelId="{D4A8AD70-D24D-4460-86BD-1519DA0A578C}" type="presParOf" srcId="{3BBF8BF4-DD41-46BD-8211-3BAB414727EF}" destId="{D7EEB12B-A90A-462F-B938-EFA43BFAB7E4}" srcOrd="5" destOrd="0" presId="urn:microsoft.com/office/officeart/2008/layout/RadialCluster"/>
    <dgm:cxn modelId="{18A50D3F-9FA2-4387-AE59-3248F53B5671}" type="presParOf" srcId="{3BBF8BF4-DD41-46BD-8211-3BAB414727EF}" destId="{B53E4357-0211-4CAA-B33F-97217E91A60F}" srcOrd="6" destOrd="0" presId="urn:microsoft.com/office/officeart/2008/layout/RadialCluster"/>
    <dgm:cxn modelId="{74F67E2C-C13F-412B-84AF-1E4D1F19C344}" type="presParOf" srcId="{3BBF8BF4-DD41-46BD-8211-3BAB414727EF}" destId="{CD21506E-098B-43C9-8F96-1E984FC733E2}" srcOrd="7" destOrd="0" presId="urn:microsoft.com/office/officeart/2008/layout/RadialCluster"/>
    <dgm:cxn modelId="{F0BE2945-CD41-4F30-B004-A81D6D960B16}" type="presParOf" srcId="{3BBF8BF4-DD41-46BD-8211-3BAB414727EF}" destId="{C24D21EB-DF34-497A-A4F7-5F9226645E5E}" srcOrd="8" destOrd="0" presId="urn:microsoft.com/office/officeart/2008/layout/RadialCluster"/>
    <dgm:cxn modelId="{26626A44-A0B5-4F73-94AC-A324D733F815}" type="presParOf" srcId="{3BBF8BF4-DD41-46BD-8211-3BAB414727EF}" destId="{9C141F7B-7C5D-4A42-849F-1B96538C85D4}" srcOrd="9" destOrd="0" presId="urn:microsoft.com/office/officeart/2008/layout/RadialCluster"/>
    <dgm:cxn modelId="{0315EE36-353F-401E-8582-8628877236AB}" type="presParOf" srcId="{3BBF8BF4-DD41-46BD-8211-3BAB414727EF}" destId="{B5CE0CC9-C601-427A-9A37-3798F2771196}" srcOrd="10" destOrd="0" presId="urn:microsoft.com/office/officeart/2008/layout/RadialCluster"/>
    <dgm:cxn modelId="{EE70A370-E577-402B-B91F-25898BDB0CE0}" type="presParOf" srcId="{3BBF8BF4-DD41-46BD-8211-3BAB414727EF}" destId="{ABC7AF11-69BB-4B74-A2F6-6235F3D7FF6E}" srcOrd="11" destOrd="0" presId="urn:microsoft.com/office/officeart/2008/layout/RadialCluster"/>
    <dgm:cxn modelId="{79D68EA5-0424-4D9B-BC8C-5E61363C7717}" type="presParOf" srcId="{3BBF8BF4-DD41-46BD-8211-3BAB414727EF}" destId="{5A3E8F95-0ABE-4FA3-AB3B-A68675675005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0A3554-05A2-4E85-9603-9B2EEBDE29B9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0510EB0-28D5-4758-BD71-B91AB9A9AC32}">
      <dgm:prSet phldrT="[Text]"/>
      <dgm:spPr/>
      <dgm:t>
        <a:bodyPr/>
        <a:lstStyle/>
        <a:p>
          <a:r>
            <a:rPr lang="en-US" dirty="0"/>
            <a:t>Business Problem</a:t>
          </a:r>
        </a:p>
      </dgm:t>
    </dgm:pt>
    <dgm:pt modelId="{4DD4278B-6BFC-4EDB-B426-3CBEF6353B46}" type="parTrans" cxnId="{9A63B092-3512-4D01-A2BE-A886713FA3AE}">
      <dgm:prSet/>
      <dgm:spPr/>
      <dgm:t>
        <a:bodyPr/>
        <a:lstStyle/>
        <a:p>
          <a:endParaRPr lang="en-US"/>
        </a:p>
      </dgm:t>
    </dgm:pt>
    <dgm:pt modelId="{A87074F6-4731-46AC-9864-77075E5B2501}" type="sibTrans" cxnId="{9A63B092-3512-4D01-A2BE-A886713FA3AE}">
      <dgm:prSet/>
      <dgm:spPr/>
      <dgm:t>
        <a:bodyPr/>
        <a:lstStyle/>
        <a:p>
          <a:endParaRPr lang="en-US"/>
        </a:p>
      </dgm:t>
    </dgm:pt>
    <dgm:pt modelId="{9183B459-E487-4B4A-B5D5-D98A78F46417}">
      <dgm:prSet phldrT="[Text]"/>
      <dgm:spPr/>
      <dgm:t>
        <a:bodyPr/>
        <a:lstStyle/>
        <a:p>
          <a:r>
            <a:rPr lang="en-US" dirty="0"/>
            <a:t>Battle of two Southern Indian States – Tamil Nadu and Kerala</a:t>
          </a:r>
        </a:p>
      </dgm:t>
    </dgm:pt>
    <dgm:pt modelId="{4D0810B0-9D8C-469A-8C87-703C8C81932B}" type="parTrans" cxnId="{04CB599B-3436-435D-8B64-44425AF0243C}">
      <dgm:prSet/>
      <dgm:spPr/>
      <dgm:t>
        <a:bodyPr/>
        <a:lstStyle/>
        <a:p>
          <a:endParaRPr lang="en-US"/>
        </a:p>
      </dgm:t>
    </dgm:pt>
    <dgm:pt modelId="{55730F15-5FB5-4682-92EA-CE8BBDADB1F1}" type="sibTrans" cxnId="{04CB599B-3436-435D-8B64-44425AF0243C}">
      <dgm:prSet/>
      <dgm:spPr/>
      <dgm:t>
        <a:bodyPr/>
        <a:lstStyle/>
        <a:p>
          <a:endParaRPr lang="en-US"/>
        </a:p>
      </dgm:t>
    </dgm:pt>
    <dgm:pt modelId="{C7675553-5618-4092-AAA6-0B46CE834B13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DA73753E-7DF0-410A-93DA-AEA26C55F7A3}" type="parTrans" cxnId="{FC5F41C3-1DFB-42E5-A73C-5CF8E49D9225}">
      <dgm:prSet/>
      <dgm:spPr/>
      <dgm:t>
        <a:bodyPr/>
        <a:lstStyle/>
        <a:p>
          <a:endParaRPr lang="en-US"/>
        </a:p>
      </dgm:t>
    </dgm:pt>
    <dgm:pt modelId="{F5189197-5083-4C2F-B5C2-A96668C44241}" type="sibTrans" cxnId="{FC5F41C3-1DFB-42E5-A73C-5CF8E49D9225}">
      <dgm:prSet/>
      <dgm:spPr/>
      <dgm:t>
        <a:bodyPr/>
        <a:lstStyle/>
        <a:p>
          <a:endParaRPr lang="en-US"/>
        </a:p>
      </dgm:t>
    </dgm:pt>
    <dgm:pt modelId="{EDFF4730-8990-43AC-8669-FDE7A426D761}">
      <dgm:prSet phldrT="[Text]"/>
      <dgm:spPr/>
      <dgm:t>
        <a:bodyPr/>
        <a:lstStyle/>
        <a:p>
          <a:r>
            <a:rPr lang="en-US" dirty="0"/>
            <a:t>Wikipedia</a:t>
          </a:r>
        </a:p>
      </dgm:t>
    </dgm:pt>
    <dgm:pt modelId="{AE5348CB-B21F-4824-A95D-9F35372B0638}" type="parTrans" cxnId="{5DEBE666-415A-4735-8792-9475812025BE}">
      <dgm:prSet/>
      <dgm:spPr/>
      <dgm:t>
        <a:bodyPr/>
        <a:lstStyle/>
        <a:p>
          <a:endParaRPr lang="en-US"/>
        </a:p>
      </dgm:t>
    </dgm:pt>
    <dgm:pt modelId="{9F6B5B18-EF92-488C-AE3C-9267936C7B01}" type="sibTrans" cxnId="{5DEBE666-415A-4735-8792-9475812025BE}">
      <dgm:prSet/>
      <dgm:spPr/>
      <dgm:t>
        <a:bodyPr/>
        <a:lstStyle/>
        <a:p>
          <a:endParaRPr lang="en-US"/>
        </a:p>
      </dgm:t>
    </dgm:pt>
    <dgm:pt modelId="{347ACADD-8284-4A56-8FAD-BAEFFBFC3D0B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66594BC0-43C7-4D3B-99D0-A4411516DFB1}" type="parTrans" cxnId="{2851E5B9-2247-4832-8EAF-81E1578F6FB3}">
      <dgm:prSet/>
      <dgm:spPr/>
      <dgm:t>
        <a:bodyPr/>
        <a:lstStyle/>
        <a:p>
          <a:endParaRPr lang="en-US"/>
        </a:p>
      </dgm:t>
    </dgm:pt>
    <dgm:pt modelId="{1579FD0C-167C-4724-89B9-472ABB967733}" type="sibTrans" cxnId="{2851E5B9-2247-4832-8EAF-81E1578F6FB3}">
      <dgm:prSet/>
      <dgm:spPr/>
      <dgm:t>
        <a:bodyPr/>
        <a:lstStyle/>
        <a:p>
          <a:endParaRPr lang="en-US"/>
        </a:p>
      </dgm:t>
    </dgm:pt>
    <dgm:pt modelId="{BC361684-3E68-45D9-8ABD-3B458820E57C}">
      <dgm:prSet phldrT="[Text]"/>
      <dgm:spPr/>
      <dgm:t>
        <a:bodyPr/>
        <a:lstStyle/>
        <a:p>
          <a:r>
            <a:rPr lang="en-US" dirty="0"/>
            <a:t>Kept only the required metrics</a:t>
          </a:r>
        </a:p>
      </dgm:t>
    </dgm:pt>
    <dgm:pt modelId="{B169FE41-1BFD-4804-AC45-032EC437D9CB}" type="parTrans" cxnId="{E1C877FF-63C7-4189-B659-1C57BFE88CA4}">
      <dgm:prSet/>
      <dgm:spPr/>
      <dgm:t>
        <a:bodyPr/>
        <a:lstStyle/>
        <a:p>
          <a:endParaRPr lang="en-US"/>
        </a:p>
      </dgm:t>
    </dgm:pt>
    <dgm:pt modelId="{5905FC41-A39B-4C91-87D1-6ED6904CE3AE}" type="sibTrans" cxnId="{E1C877FF-63C7-4189-B659-1C57BFE88CA4}">
      <dgm:prSet/>
      <dgm:spPr/>
      <dgm:t>
        <a:bodyPr/>
        <a:lstStyle/>
        <a:p>
          <a:endParaRPr lang="en-US"/>
        </a:p>
      </dgm:t>
    </dgm:pt>
    <dgm:pt modelId="{498A9822-7F37-4E1A-964E-A3BA7118607A}">
      <dgm:prSet phldrT="[Text]"/>
      <dgm:spPr/>
      <dgm:t>
        <a:bodyPr/>
        <a:lstStyle/>
        <a:p>
          <a:r>
            <a:rPr lang="en-US" dirty="0"/>
            <a:t>Census 2011</a:t>
          </a:r>
        </a:p>
      </dgm:t>
    </dgm:pt>
    <dgm:pt modelId="{87C7E9D9-B3CC-4A51-B72E-050CA7AC8421}" type="parTrans" cxnId="{33EE7FE3-FB51-42BF-90ED-FA99B460DEC1}">
      <dgm:prSet/>
      <dgm:spPr/>
      <dgm:t>
        <a:bodyPr/>
        <a:lstStyle/>
        <a:p>
          <a:endParaRPr lang="en-US"/>
        </a:p>
      </dgm:t>
    </dgm:pt>
    <dgm:pt modelId="{75652E2A-F53C-4DCF-8BE4-658DB58F4854}" type="sibTrans" cxnId="{33EE7FE3-FB51-42BF-90ED-FA99B460DEC1}">
      <dgm:prSet/>
      <dgm:spPr/>
      <dgm:t>
        <a:bodyPr/>
        <a:lstStyle/>
        <a:p>
          <a:endParaRPr lang="en-US"/>
        </a:p>
      </dgm:t>
    </dgm:pt>
    <dgm:pt modelId="{A6484D7F-0D18-45D1-9998-6C27968D988D}">
      <dgm:prSet phldrT="[Text]"/>
      <dgm:spPr/>
      <dgm:t>
        <a:bodyPr/>
        <a:lstStyle/>
        <a:p>
          <a:r>
            <a:rPr lang="en-US" dirty="0"/>
            <a:t>Geocoder</a:t>
          </a:r>
        </a:p>
      </dgm:t>
    </dgm:pt>
    <dgm:pt modelId="{11020750-E037-4E24-9557-0C3BAD238B5B}" type="parTrans" cxnId="{7EF2CCFC-0F7E-4B96-9173-CB396952B15C}">
      <dgm:prSet/>
      <dgm:spPr/>
      <dgm:t>
        <a:bodyPr/>
        <a:lstStyle/>
        <a:p>
          <a:endParaRPr lang="en-US"/>
        </a:p>
      </dgm:t>
    </dgm:pt>
    <dgm:pt modelId="{0B235160-2DC2-4424-A399-959D3D24BE47}" type="sibTrans" cxnId="{7EF2CCFC-0F7E-4B96-9173-CB396952B15C}">
      <dgm:prSet/>
      <dgm:spPr/>
      <dgm:t>
        <a:bodyPr/>
        <a:lstStyle/>
        <a:p>
          <a:endParaRPr lang="en-US"/>
        </a:p>
      </dgm:t>
    </dgm:pt>
    <dgm:pt modelId="{10CC5199-9F99-4F41-88FB-E2285BD9C358}">
      <dgm:prSet phldrT="[Text]"/>
      <dgm:spPr/>
      <dgm:t>
        <a:bodyPr/>
        <a:lstStyle/>
        <a:p>
          <a:r>
            <a:rPr lang="en-US" dirty="0"/>
            <a:t>Foursquare API</a:t>
          </a:r>
        </a:p>
      </dgm:t>
    </dgm:pt>
    <dgm:pt modelId="{13153DF9-989F-42C0-9F4B-E4AF7F57B3A6}" type="parTrans" cxnId="{C3BC82CA-177A-412A-AB20-15DD7B8F8853}">
      <dgm:prSet/>
      <dgm:spPr/>
      <dgm:t>
        <a:bodyPr/>
        <a:lstStyle/>
        <a:p>
          <a:endParaRPr lang="en-US"/>
        </a:p>
      </dgm:t>
    </dgm:pt>
    <dgm:pt modelId="{D4533154-D64D-459D-868E-E6EE715E9990}" type="sibTrans" cxnId="{C3BC82CA-177A-412A-AB20-15DD7B8F8853}">
      <dgm:prSet/>
      <dgm:spPr/>
      <dgm:t>
        <a:bodyPr/>
        <a:lstStyle/>
        <a:p>
          <a:endParaRPr lang="en-US"/>
        </a:p>
      </dgm:t>
    </dgm:pt>
    <dgm:pt modelId="{3355EF5C-E16F-4CC1-A010-F8C3C94A8DF2}">
      <dgm:prSet phldrT="[Text]"/>
      <dgm:spPr/>
      <dgm:t>
        <a:bodyPr/>
        <a:lstStyle/>
        <a:p>
          <a:r>
            <a:rPr lang="en-US" dirty="0"/>
            <a:t>Transformed the data into right data type in Python</a:t>
          </a:r>
        </a:p>
      </dgm:t>
    </dgm:pt>
    <dgm:pt modelId="{368801A9-DE75-4245-8D73-41D19DF8ECCC}" type="parTrans" cxnId="{5E1FF5E4-158E-4AB9-83F1-75BA0DFE2297}">
      <dgm:prSet/>
      <dgm:spPr/>
      <dgm:t>
        <a:bodyPr/>
        <a:lstStyle/>
        <a:p>
          <a:endParaRPr lang="en-US"/>
        </a:p>
      </dgm:t>
    </dgm:pt>
    <dgm:pt modelId="{39646A60-511B-4EDA-9AC8-961E68B053EA}" type="sibTrans" cxnId="{5E1FF5E4-158E-4AB9-83F1-75BA0DFE2297}">
      <dgm:prSet/>
      <dgm:spPr/>
      <dgm:t>
        <a:bodyPr/>
        <a:lstStyle/>
        <a:p>
          <a:endParaRPr lang="en-US"/>
        </a:p>
      </dgm:t>
    </dgm:pt>
    <dgm:pt modelId="{4C434A10-3D25-4C4F-B40D-39BB5B115486}">
      <dgm:prSet phldrT="[Text]"/>
      <dgm:spPr/>
      <dgm:t>
        <a:bodyPr/>
        <a:lstStyle/>
        <a:p>
          <a:endParaRPr lang="en-US" dirty="0"/>
        </a:p>
      </dgm:t>
    </dgm:pt>
    <dgm:pt modelId="{8104B613-59CB-4B5D-A1B0-6A32E35B2647}" type="parTrans" cxnId="{15C22F4D-E908-4380-9CC4-58F91B291AF9}">
      <dgm:prSet/>
      <dgm:spPr/>
      <dgm:t>
        <a:bodyPr/>
        <a:lstStyle/>
        <a:p>
          <a:endParaRPr lang="en-US"/>
        </a:p>
      </dgm:t>
    </dgm:pt>
    <dgm:pt modelId="{4E7D68C2-4BA2-4539-AFC7-2471E5E9F122}" type="sibTrans" cxnId="{15C22F4D-E908-4380-9CC4-58F91B291AF9}">
      <dgm:prSet/>
      <dgm:spPr/>
      <dgm:t>
        <a:bodyPr/>
        <a:lstStyle/>
        <a:p>
          <a:endParaRPr lang="en-US"/>
        </a:p>
      </dgm:t>
    </dgm:pt>
    <dgm:pt modelId="{6B0E6B96-E240-4F9A-B0CB-5C5D971FD269}">
      <dgm:prSet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318207F9-CF7A-4BEC-98DD-4DA5806FD671}" type="parTrans" cxnId="{1B75015B-5D61-4347-80FF-40BDE318FFBC}">
      <dgm:prSet/>
      <dgm:spPr/>
      <dgm:t>
        <a:bodyPr/>
        <a:lstStyle/>
        <a:p>
          <a:endParaRPr lang="en-US"/>
        </a:p>
      </dgm:t>
    </dgm:pt>
    <dgm:pt modelId="{5BC3CB1A-252A-41D1-AECF-7A41BD542AE0}" type="sibTrans" cxnId="{1B75015B-5D61-4347-80FF-40BDE318FFBC}">
      <dgm:prSet/>
      <dgm:spPr/>
      <dgm:t>
        <a:bodyPr/>
        <a:lstStyle/>
        <a:p>
          <a:endParaRPr lang="en-US"/>
        </a:p>
      </dgm:t>
    </dgm:pt>
    <dgm:pt modelId="{9735950B-2F77-454A-97FE-A239C79E1A33}">
      <dgm:prSet/>
      <dgm:spPr/>
      <dgm:t>
        <a:bodyPr/>
        <a:lstStyle/>
        <a:p>
          <a:r>
            <a:rPr lang="en-US" dirty="0"/>
            <a:t>Using python explore the data</a:t>
          </a:r>
        </a:p>
        <a:p>
          <a:r>
            <a:rPr lang="en-US" dirty="0"/>
            <a:t>Generate bar graphs</a:t>
          </a:r>
        </a:p>
      </dgm:t>
    </dgm:pt>
    <dgm:pt modelId="{25E67E27-E012-4064-BA07-67890DE1D3C7}" type="parTrans" cxnId="{EF23E53D-E97A-4076-BF45-CFB97D5D6D83}">
      <dgm:prSet/>
      <dgm:spPr/>
      <dgm:t>
        <a:bodyPr/>
        <a:lstStyle/>
        <a:p>
          <a:endParaRPr lang="en-US"/>
        </a:p>
      </dgm:t>
    </dgm:pt>
    <dgm:pt modelId="{2930D287-E14B-496A-BA70-EFB46237AC6E}" type="sibTrans" cxnId="{EF23E53D-E97A-4076-BF45-CFB97D5D6D83}">
      <dgm:prSet/>
      <dgm:spPr/>
      <dgm:t>
        <a:bodyPr/>
        <a:lstStyle/>
        <a:p>
          <a:endParaRPr lang="en-US"/>
        </a:p>
      </dgm:t>
    </dgm:pt>
    <dgm:pt modelId="{60D344F5-706D-48BC-8752-061D7335C797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1B37CD70-E054-47D0-ADB1-44E40071C4D5}" type="parTrans" cxnId="{03691E67-5068-4656-BEAE-08033BB4BAC6}">
      <dgm:prSet/>
      <dgm:spPr/>
      <dgm:t>
        <a:bodyPr/>
        <a:lstStyle/>
        <a:p>
          <a:endParaRPr lang="en-US"/>
        </a:p>
      </dgm:t>
    </dgm:pt>
    <dgm:pt modelId="{711241A6-054F-4E8B-B59E-2E218617596E}" type="sibTrans" cxnId="{03691E67-5068-4656-BEAE-08033BB4BAC6}">
      <dgm:prSet/>
      <dgm:spPr/>
      <dgm:t>
        <a:bodyPr/>
        <a:lstStyle/>
        <a:p>
          <a:endParaRPr lang="en-US"/>
        </a:p>
      </dgm:t>
    </dgm:pt>
    <dgm:pt modelId="{AE8BA737-E870-4028-BDFE-1E4D7E281652}">
      <dgm:prSet/>
      <dgm:spPr/>
      <dgm:t>
        <a:bodyPr/>
        <a:lstStyle/>
        <a:p>
          <a:r>
            <a:rPr lang="en-US" dirty="0"/>
            <a:t>Discussion</a:t>
          </a:r>
        </a:p>
      </dgm:t>
    </dgm:pt>
    <dgm:pt modelId="{4850D219-BE28-450E-9AAF-D71DC886E062}" type="parTrans" cxnId="{36A9A27F-5C76-4477-AEE5-901051A3A699}">
      <dgm:prSet/>
      <dgm:spPr/>
      <dgm:t>
        <a:bodyPr/>
        <a:lstStyle/>
        <a:p>
          <a:endParaRPr lang="en-US"/>
        </a:p>
      </dgm:t>
    </dgm:pt>
    <dgm:pt modelId="{60198952-45CF-4BA6-95C6-8D38ABE7D911}" type="sibTrans" cxnId="{36A9A27F-5C76-4477-AEE5-901051A3A699}">
      <dgm:prSet/>
      <dgm:spPr/>
      <dgm:t>
        <a:bodyPr/>
        <a:lstStyle/>
        <a:p>
          <a:endParaRPr lang="en-US"/>
        </a:p>
      </dgm:t>
    </dgm:pt>
    <dgm:pt modelId="{9D93A16B-C7E2-4A99-AEAB-E2593917FD24}">
      <dgm:prSet/>
      <dgm:spPr/>
      <dgm:t>
        <a:bodyPr/>
        <a:lstStyle/>
        <a:p>
          <a:r>
            <a:rPr lang="en-US" dirty="0"/>
            <a:t>Insights</a:t>
          </a:r>
        </a:p>
      </dgm:t>
    </dgm:pt>
    <dgm:pt modelId="{D8D49823-BCEB-4BF1-85FA-967577221F18}" type="parTrans" cxnId="{7A5ECE22-3DA1-4C6A-B0CD-016002CBD2C5}">
      <dgm:prSet/>
      <dgm:spPr/>
      <dgm:t>
        <a:bodyPr/>
        <a:lstStyle/>
        <a:p>
          <a:endParaRPr lang="en-US"/>
        </a:p>
      </dgm:t>
    </dgm:pt>
    <dgm:pt modelId="{FAA33FBA-4096-4F1D-94CF-2A0BDCE5BD5B}" type="sibTrans" cxnId="{7A5ECE22-3DA1-4C6A-B0CD-016002CBD2C5}">
      <dgm:prSet/>
      <dgm:spPr/>
      <dgm:t>
        <a:bodyPr/>
        <a:lstStyle/>
        <a:p>
          <a:endParaRPr lang="en-US"/>
        </a:p>
      </dgm:t>
    </dgm:pt>
    <dgm:pt modelId="{D85BC995-33FD-413A-94B2-A022065CE892}">
      <dgm:prSet/>
      <dgm:spPr/>
      <dgm:t>
        <a:bodyPr/>
        <a:lstStyle/>
        <a:p>
          <a:r>
            <a:rPr lang="en-US" dirty="0"/>
            <a:t>Report</a:t>
          </a:r>
        </a:p>
      </dgm:t>
    </dgm:pt>
    <dgm:pt modelId="{A5153130-8BC6-4E91-89FA-F96AAE683234}" type="parTrans" cxnId="{E069F968-D96F-4D4A-ACE4-70AFBF91D991}">
      <dgm:prSet/>
      <dgm:spPr/>
      <dgm:t>
        <a:bodyPr/>
        <a:lstStyle/>
        <a:p>
          <a:endParaRPr lang="en-US"/>
        </a:p>
      </dgm:t>
    </dgm:pt>
    <dgm:pt modelId="{7963065D-42FB-4512-98B2-C437F777C40E}" type="sibTrans" cxnId="{E069F968-D96F-4D4A-ACE4-70AFBF91D991}">
      <dgm:prSet/>
      <dgm:spPr/>
      <dgm:t>
        <a:bodyPr/>
        <a:lstStyle/>
        <a:p>
          <a:endParaRPr lang="en-US"/>
        </a:p>
      </dgm:t>
    </dgm:pt>
    <dgm:pt modelId="{2C2BA6F4-F32C-4C54-8BD6-BADEB357E378}">
      <dgm:prSet/>
      <dgm:spPr/>
      <dgm:t>
        <a:bodyPr/>
        <a:lstStyle/>
        <a:p>
          <a:r>
            <a:rPr lang="en-US" dirty="0"/>
            <a:t>Visualize the data on the map</a:t>
          </a:r>
        </a:p>
        <a:p>
          <a:r>
            <a:rPr lang="en-US" dirty="0"/>
            <a:t>Clustering and Segmenting</a:t>
          </a:r>
        </a:p>
      </dgm:t>
    </dgm:pt>
    <dgm:pt modelId="{553893EB-FB99-4665-9290-2F2F1CC7E79B}" type="parTrans" cxnId="{841F2BCB-05BC-4668-A35F-993B33E7B120}">
      <dgm:prSet/>
      <dgm:spPr/>
      <dgm:t>
        <a:bodyPr/>
        <a:lstStyle/>
        <a:p>
          <a:endParaRPr lang="en-US"/>
        </a:p>
      </dgm:t>
    </dgm:pt>
    <dgm:pt modelId="{40C3B1DF-F618-4E1E-BDC3-E5A70070CA79}" type="sibTrans" cxnId="{841F2BCB-05BC-4668-A35F-993B33E7B120}">
      <dgm:prSet/>
      <dgm:spPr/>
      <dgm:t>
        <a:bodyPr/>
        <a:lstStyle/>
        <a:p>
          <a:endParaRPr lang="en-US"/>
        </a:p>
      </dgm:t>
    </dgm:pt>
    <dgm:pt modelId="{F1AA5E08-715E-449C-AEC3-02B4336386D4}" type="pres">
      <dgm:prSet presAssocID="{FA0A3554-05A2-4E85-9603-9B2EEBDE29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EDDB592-FB35-4A05-A3DD-68F9914E3EC2}" type="pres">
      <dgm:prSet presAssocID="{80510EB0-28D5-4758-BD71-B91AB9A9AC32}" presName="composite" presStyleCnt="0"/>
      <dgm:spPr/>
    </dgm:pt>
    <dgm:pt modelId="{C72A922D-932B-46ED-A1B8-1EF61105A8C1}" type="pres">
      <dgm:prSet presAssocID="{80510EB0-28D5-4758-BD71-B91AB9A9AC32}" presName="parTx" presStyleLbl="alignNode1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EEE2CDBE-B6A1-4F2B-BD8A-AC7BD47DD93B}" type="pres">
      <dgm:prSet presAssocID="{80510EB0-28D5-4758-BD71-B91AB9A9AC32}" presName="desTx" presStyleLbl="alignAccFollowNode1" presStyleIdx="0" presStyleCnt="5">
        <dgm:presLayoutVars/>
      </dgm:prSet>
      <dgm:spPr/>
      <dgm:t>
        <a:bodyPr/>
        <a:lstStyle/>
        <a:p>
          <a:endParaRPr lang="en-IN"/>
        </a:p>
      </dgm:t>
    </dgm:pt>
    <dgm:pt modelId="{EDB86FD6-C79F-4F87-94FC-411C28FA1D58}" type="pres">
      <dgm:prSet presAssocID="{A87074F6-4731-46AC-9864-77075E5B2501}" presName="space" presStyleCnt="0"/>
      <dgm:spPr/>
    </dgm:pt>
    <dgm:pt modelId="{75387879-5DD3-4CCB-8291-4BA6C0A15E59}" type="pres">
      <dgm:prSet presAssocID="{C7675553-5618-4092-AAA6-0B46CE834B13}" presName="composite" presStyleCnt="0"/>
      <dgm:spPr/>
    </dgm:pt>
    <dgm:pt modelId="{B72103A7-6ADC-4C03-8AC3-E67255602864}" type="pres">
      <dgm:prSet presAssocID="{C7675553-5618-4092-AAA6-0B46CE834B13}" presName="parTx" presStyleLbl="alignNode1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40CDB099-971E-4DEB-8430-3F7CC4EBA204}" type="pres">
      <dgm:prSet presAssocID="{C7675553-5618-4092-AAA6-0B46CE834B13}" presName="desTx" presStyleLbl="alignAccFollowNode1" presStyleIdx="1" presStyleCnt="5">
        <dgm:presLayoutVars/>
      </dgm:prSet>
      <dgm:spPr/>
      <dgm:t>
        <a:bodyPr/>
        <a:lstStyle/>
        <a:p>
          <a:endParaRPr lang="en-IN"/>
        </a:p>
      </dgm:t>
    </dgm:pt>
    <dgm:pt modelId="{E446A879-840B-4AE2-AD76-19106669C699}" type="pres">
      <dgm:prSet presAssocID="{F5189197-5083-4C2F-B5C2-A96668C44241}" presName="space" presStyleCnt="0"/>
      <dgm:spPr/>
    </dgm:pt>
    <dgm:pt modelId="{4CA31FAD-D8F8-429D-8FB4-F1B1DF9CCE17}" type="pres">
      <dgm:prSet presAssocID="{347ACADD-8284-4A56-8FAD-BAEFFBFC3D0B}" presName="composite" presStyleCnt="0"/>
      <dgm:spPr/>
    </dgm:pt>
    <dgm:pt modelId="{AD03EE4E-8A39-48A1-8BFE-47983612CC07}" type="pres">
      <dgm:prSet presAssocID="{347ACADD-8284-4A56-8FAD-BAEFFBFC3D0B}" presName="parTx" presStyleLbl="alignNode1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936F2478-53AB-4B49-B129-05465873925E}" type="pres">
      <dgm:prSet presAssocID="{347ACADD-8284-4A56-8FAD-BAEFFBFC3D0B}" presName="desTx" presStyleLbl="alignAccFollowNode1" presStyleIdx="2" presStyleCnt="5">
        <dgm:presLayoutVars/>
      </dgm:prSet>
      <dgm:spPr/>
      <dgm:t>
        <a:bodyPr/>
        <a:lstStyle/>
        <a:p>
          <a:endParaRPr lang="en-IN"/>
        </a:p>
      </dgm:t>
    </dgm:pt>
    <dgm:pt modelId="{80D43864-43DE-4258-A6ED-600BE71485E8}" type="pres">
      <dgm:prSet presAssocID="{1579FD0C-167C-4724-89B9-472ABB967733}" presName="space" presStyleCnt="0"/>
      <dgm:spPr/>
    </dgm:pt>
    <dgm:pt modelId="{CE6D54E4-2455-40CD-BA7B-9340A3C6A94C}" type="pres">
      <dgm:prSet presAssocID="{6B0E6B96-E240-4F9A-B0CB-5C5D971FD269}" presName="composite" presStyleCnt="0"/>
      <dgm:spPr/>
    </dgm:pt>
    <dgm:pt modelId="{8773FAA7-31D7-4A27-9398-1F11CF7463D2}" type="pres">
      <dgm:prSet presAssocID="{6B0E6B96-E240-4F9A-B0CB-5C5D971FD269}" presName="parTx" presStyleLbl="alignNode1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CE7D6FDC-21E0-4F39-A159-6587FA7BDBC5}" type="pres">
      <dgm:prSet presAssocID="{6B0E6B96-E240-4F9A-B0CB-5C5D971FD269}" presName="desTx" presStyleLbl="alignAccFollowNode1" presStyleIdx="3" presStyleCnt="5">
        <dgm:presLayoutVars/>
      </dgm:prSet>
      <dgm:spPr/>
      <dgm:t>
        <a:bodyPr/>
        <a:lstStyle/>
        <a:p>
          <a:endParaRPr lang="en-IN"/>
        </a:p>
      </dgm:t>
    </dgm:pt>
    <dgm:pt modelId="{D589556A-E3B6-488F-8358-8DB0E3123C8B}" type="pres">
      <dgm:prSet presAssocID="{5BC3CB1A-252A-41D1-AECF-7A41BD542AE0}" presName="space" presStyleCnt="0"/>
      <dgm:spPr/>
    </dgm:pt>
    <dgm:pt modelId="{B55FAA97-5F44-4262-8962-E8B876344519}" type="pres">
      <dgm:prSet presAssocID="{60D344F5-706D-48BC-8752-061D7335C797}" presName="composite" presStyleCnt="0"/>
      <dgm:spPr/>
    </dgm:pt>
    <dgm:pt modelId="{95563659-A9F1-4B9E-91A8-33C4EF87E907}" type="pres">
      <dgm:prSet presAssocID="{60D344F5-706D-48BC-8752-061D7335C797}" presName="parTx" presStyleLbl="alignNode1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CFD0D5BA-3F26-45AC-A8CF-5935203A00E7}" type="pres">
      <dgm:prSet presAssocID="{60D344F5-706D-48BC-8752-061D7335C797}" presName="desTx" presStyleLbl="alignAccFollowNode1" presStyleIdx="4" presStyleCnt="5">
        <dgm:presLayoutVars/>
      </dgm:prSet>
      <dgm:spPr/>
      <dgm:t>
        <a:bodyPr/>
        <a:lstStyle/>
        <a:p>
          <a:endParaRPr lang="en-IN"/>
        </a:p>
      </dgm:t>
    </dgm:pt>
  </dgm:ptLst>
  <dgm:cxnLst>
    <dgm:cxn modelId="{7EF7E399-69DC-43B3-9998-DA09B1645E96}" type="presOf" srcId="{3355EF5C-E16F-4CC1-A010-F8C3C94A8DF2}" destId="{936F2478-53AB-4B49-B129-05465873925E}" srcOrd="0" destOrd="1" presId="urn:microsoft.com/office/officeart/2016/7/layout/ChevronBlockProcess"/>
    <dgm:cxn modelId="{841F2BCB-05BC-4668-A35F-993B33E7B120}" srcId="{6B0E6B96-E240-4F9A-B0CB-5C5D971FD269}" destId="{2C2BA6F4-F32C-4C54-8BD6-BADEB357E378}" srcOrd="1" destOrd="0" parTransId="{553893EB-FB99-4665-9290-2F2F1CC7E79B}" sibTransId="{40C3B1DF-F618-4E1E-BDC3-E5A70070CA79}"/>
    <dgm:cxn modelId="{DFB907CE-53C1-429D-8EB9-EE31A443DEF6}" type="presOf" srcId="{A6484D7F-0D18-45D1-9998-6C27968D988D}" destId="{40CDB099-971E-4DEB-8430-3F7CC4EBA204}" srcOrd="0" destOrd="2" presId="urn:microsoft.com/office/officeart/2016/7/layout/ChevronBlockProcess"/>
    <dgm:cxn modelId="{04874944-2A0F-4D4B-AC29-B359CE93F888}" type="presOf" srcId="{347ACADD-8284-4A56-8FAD-BAEFFBFC3D0B}" destId="{AD03EE4E-8A39-48A1-8BFE-47983612CC07}" srcOrd="0" destOrd="0" presId="urn:microsoft.com/office/officeart/2016/7/layout/ChevronBlockProcess"/>
    <dgm:cxn modelId="{36A9A27F-5C76-4477-AEE5-901051A3A699}" srcId="{60D344F5-706D-48BC-8752-061D7335C797}" destId="{AE8BA737-E870-4028-BDFE-1E4D7E281652}" srcOrd="0" destOrd="0" parTransId="{4850D219-BE28-450E-9AAF-D71DC886E062}" sibTransId="{60198952-45CF-4BA6-95C6-8D38ABE7D911}"/>
    <dgm:cxn modelId="{6A72F20F-8EB2-4FC6-9976-BC0851C6A043}" type="presOf" srcId="{D85BC995-33FD-413A-94B2-A022065CE892}" destId="{CFD0D5BA-3F26-45AC-A8CF-5935203A00E7}" srcOrd="0" destOrd="2" presId="urn:microsoft.com/office/officeart/2016/7/layout/ChevronBlockProcess"/>
    <dgm:cxn modelId="{36C141FE-5868-4B4E-9258-F6249D4FCDDB}" type="presOf" srcId="{C7675553-5618-4092-AAA6-0B46CE834B13}" destId="{B72103A7-6ADC-4C03-8AC3-E67255602864}" srcOrd="0" destOrd="0" presId="urn:microsoft.com/office/officeart/2016/7/layout/ChevronBlockProcess"/>
    <dgm:cxn modelId="{221E03EE-A09F-4123-AC6E-9000B1234182}" type="presOf" srcId="{FA0A3554-05A2-4E85-9603-9B2EEBDE29B9}" destId="{F1AA5E08-715E-449C-AEC3-02B4336386D4}" srcOrd="0" destOrd="0" presId="urn:microsoft.com/office/officeart/2016/7/layout/ChevronBlockProcess"/>
    <dgm:cxn modelId="{7EF2CCFC-0F7E-4B96-9173-CB396952B15C}" srcId="{C7675553-5618-4092-AAA6-0B46CE834B13}" destId="{A6484D7F-0D18-45D1-9998-6C27968D988D}" srcOrd="2" destOrd="0" parTransId="{11020750-E037-4E24-9557-0C3BAD238B5B}" sibTransId="{0B235160-2DC2-4424-A399-959D3D24BE47}"/>
    <dgm:cxn modelId="{EF23E53D-E97A-4076-BF45-CFB97D5D6D83}" srcId="{6B0E6B96-E240-4F9A-B0CB-5C5D971FD269}" destId="{9735950B-2F77-454A-97FE-A239C79E1A33}" srcOrd="0" destOrd="0" parTransId="{25E67E27-E012-4064-BA07-67890DE1D3C7}" sibTransId="{2930D287-E14B-496A-BA70-EFB46237AC6E}"/>
    <dgm:cxn modelId="{53446ED3-63F0-456B-AE47-FED706A80967}" type="presOf" srcId="{9D93A16B-C7E2-4A99-AEAB-E2593917FD24}" destId="{CFD0D5BA-3F26-45AC-A8CF-5935203A00E7}" srcOrd="0" destOrd="1" presId="urn:microsoft.com/office/officeart/2016/7/layout/ChevronBlockProcess"/>
    <dgm:cxn modelId="{3505649F-F886-452E-903C-C934BA2710E9}" type="presOf" srcId="{6B0E6B96-E240-4F9A-B0CB-5C5D971FD269}" destId="{8773FAA7-31D7-4A27-9398-1F11CF7463D2}" srcOrd="0" destOrd="0" presId="urn:microsoft.com/office/officeart/2016/7/layout/ChevronBlockProcess"/>
    <dgm:cxn modelId="{7825CED3-7695-4859-8FBF-DAD93A87DB67}" type="presOf" srcId="{4C434A10-3D25-4C4F-B40D-39BB5B115486}" destId="{936F2478-53AB-4B49-B129-05465873925E}" srcOrd="0" destOrd="2" presId="urn:microsoft.com/office/officeart/2016/7/layout/ChevronBlockProcess"/>
    <dgm:cxn modelId="{69537EC4-06C7-4F36-88AD-5F06B1CC2BDA}" type="presOf" srcId="{BC361684-3E68-45D9-8ABD-3B458820E57C}" destId="{936F2478-53AB-4B49-B129-05465873925E}" srcOrd="0" destOrd="0" presId="urn:microsoft.com/office/officeart/2016/7/layout/ChevronBlockProcess"/>
    <dgm:cxn modelId="{2851E5B9-2247-4832-8EAF-81E1578F6FB3}" srcId="{FA0A3554-05A2-4E85-9603-9B2EEBDE29B9}" destId="{347ACADD-8284-4A56-8FAD-BAEFFBFC3D0B}" srcOrd="2" destOrd="0" parTransId="{66594BC0-43C7-4D3B-99D0-A4411516DFB1}" sibTransId="{1579FD0C-167C-4724-89B9-472ABB967733}"/>
    <dgm:cxn modelId="{A72884A8-0498-415B-8B49-731EEF6A2C49}" type="presOf" srcId="{9183B459-E487-4B4A-B5D5-D98A78F46417}" destId="{EEE2CDBE-B6A1-4F2B-BD8A-AC7BD47DD93B}" srcOrd="0" destOrd="0" presId="urn:microsoft.com/office/officeart/2016/7/layout/ChevronBlockProcess"/>
    <dgm:cxn modelId="{3A50C5EE-2540-48CD-AE05-0F243363C1C7}" type="presOf" srcId="{9735950B-2F77-454A-97FE-A239C79E1A33}" destId="{CE7D6FDC-21E0-4F39-A159-6587FA7BDBC5}" srcOrd="0" destOrd="0" presId="urn:microsoft.com/office/officeart/2016/7/layout/ChevronBlockProcess"/>
    <dgm:cxn modelId="{03691E67-5068-4656-BEAE-08033BB4BAC6}" srcId="{FA0A3554-05A2-4E85-9603-9B2EEBDE29B9}" destId="{60D344F5-706D-48BC-8752-061D7335C797}" srcOrd="4" destOrd="0" parTransId="{1B37CD70-E054-47D0-ADB1-44E40071C4D5}" sibTransId="{711241A6-054F-4E8B-B59E-2E218617596E}"/>
    <dgm:cxn modelId="{4C82D61B-7642-44EB-B9AD-6DAA46A12FE1}" type="presOf" srcId="{2C2BA6F4-F32C-4C54-8BD6-BADEB357E378}" destId="{CE7D6FDC-21E0-4F39-A159-6587FA7BDBC5}" srcOrd="0" destOrd="1" presId="urn:microsoft.com/office/officeart/2016/7/layout/ChevronBlockProcess"/>
    <dgm:cxn modelId="{5DEBE666-415A-4735-8792-9475812025BE}" srcId="{C7675553-5618-4092-AAA6-0B46CE834B13}" destId="{EDFF4730-8990-43AC-8669-FDE7A426D761}" srcOrd="0" destOrd="0" parTransId="{AE5348CB-B21F-4824-A95D-9F35372B0638}" sibTransId="{9F6B5B18-EF92-488C-AE3C-9267936C7B01}"/>
    <dgm:cxn modelId="{9A63B092-3512-4D01-A2BE-A886713FA3AE}" srcId="{FA0A3554-05A2-4E85-9603-9B2EEBDE29B9}" destId="{80510EB0-28D5-4758-BD71-B91AB9A9AC32}" srcOrd="0" destOrd="0" parTransId="{4DD4278B-6BFC-4EDB-B426-3CBEF6353B46}" sibTransId="{A87074F6-4731-46AC-9864-77075E5B2501}"/>
    <dgm:cxn modelId="{5E1FF5E4-158E-4AB9-83F1-75BA0DFE2297}" srcId="{347ACADD-8284-4A56-8FAD-BAEFFBFC3D0B}" destId="{3355EF5C-E16F-4CC1-A010-F8C3C94A8DF2}" srcOrd="1" destOrd="0" parTransId="{368801A9-DE75-4245-8D73-41D19DF8ECCC}" sibTransId="{39646A60-511B-4EDA-9AC8-961E68B053EA}"/>
    <dgm:cxn modelId="{E069F968-D96F-4D4A-ACE4-70AFBF91D991}" srcId="{60D344F5-706D-48BC-8752-061D7335C797}" destId="{D85BC995-33FD-413A-94B2-A022065CE892}" srcOrd="2" destOrd="0" parTransId="{A5153130-8BC6-4E91-89FA-F96AAE683234}" sibTransId="{7963065D-42FB-4512-98B2-C437F777C40E}"/>
    <dgm:cxn modelId="{E550C281-8671-493A-AC9D-29B4ECB30779}" type="presOf" srcId="{10CC5199-9F99-4F41-88FB-E2285BD9C358}" destId="{40CDB099-971E-4DEB-8430-3F7CC4EBA204}" srcOrd="0" destOrd="3" presId="urn:microsoft.com/office/officeart/2016/7/layout/ChevronBlockProcess"/>
    <dgm:cxn modelId="{C3BC82CA-177A-412A-AB20-15DD7B8F8853}" srcId="{C7675553-5618-4092-AAA6-0B46CE834B13}" destId="{10CC5199-9F99-4F41-88FB-E2285BD9C358}" srcOrd="3" destOrd="0" parTransId="{13153DF9-989F-42C0-9F4B-E4AF7F57B3A6}" sibTransId="{D4533154-D64D-459D-868E-E6EE715E9990}"/>
    <dgm:cxn modelId="{33EE7FE3-FB51-42BF-90ED-FA99B460DEC1}" srcId="{C7675553-5618-4092-AAA6-0B46CE834B13}" destId="{498A9822-7F37-4E1A-964E-A3BA7118607A}" srcOrd="1" destOrd="0" parTransId="{87C7E9D9-B3CC-4A51-B72E-050CA7AC8421}" sibTransId="{75652E2A-F53C-4DCF-8BE4-658DB58F4854}"/>
    <dgm:cxn modelId="{23D094C9-1C45-428A-BC1E-8CC2C5613C78}" type="presOf" srcId="{AE8BA737-E870-4028-BDFE-1E4D7E281652}" destId="{CFD0D5BA-3F26-45AC-A8CF-5935203A00E7}" srcOrd="0" destOrd="0" presId="urn:microsoft.com/office/officeart/2016/7/layout/ChevronBlockProcess"/>
    <dgm:cxn modelId="{7A5ECE22-3DA1-4C6A-B0CD-016002CBD2C5}" srcId="{60D344F5-706D-48BC-8752-061D7335C797}" destId="{9D93A16B-C7E2-4A99-AEAB-E2593917FD24}" srcOrd="1" destOrd="0" parTransId="{D8D49823-BCEB-4BF1-85FA-967577221F18}" sibTransId="{FAA33FBA-4096-4F1D-94CF-2A0BDCE5BD5B}"/>
    <dgm:cxn modelId="{2A8358C2-CE3E-4396-B857-FDAFD0751BB0}" type="presOf" srcId="{80510EB0-28D5-4758-BD71-B91AB9A9AC32}" destId="{C72A922D-932B-46ED-A1B8-1EF61105A8C1}" srcOrd="0" destOrd="0" presId="urn:microsoft.com/office/officeart/2016/7/layout/ChevronBlockProcess"/>
    <dgm:cxn modelId="{1B75015B-5D61-4347-80FF-40BDE318FFBC}" srcId="{FA0A3554-05A2-4E85-9603-9B2EEBDE29B9}" destId="{6B0E6B96-E240-4F9A-B0CB-5C5D971FD269}" srcOrd="3" destOrd="0" parTransId="{318207F9-CF7A-4BEC-98DD-4DA5806FD671}" sibTransId="{5BC3CB1A-252A-41D1-AECF-7A41BD542AE0}"/>
    <dgm:cxn modelId="{B2D6C8EB-AB8A-41C8-BB7B-50A452170EF0}" type="presOf" srcId="{498A9822-7F37-4E1A-964E-A3BA7118607A}" destId="{40CDB099-971E-4DEB-8430-3F7CC4EBA204}" srcOrd="0" destOrd="1" presId="urn:microsoft.com/office/officeart/2016/7/layout/ChevronBlockProcess"/>
    <dgm:cxn modelId="{15C22F4D-E908-4380-9CC4-58F91B291AF9}" srcId="{347ACADD-8284-4A56-8FAD-BAEFFBFC3D0B}" destId="{4C434A10-3D25-4C4F-B40D-39BB5B115486}" srcOrd="2" destOrd="0" parTransId="{8104B613-59CB-4B5D-A1B0-6A32E35B2647}" sibTransId="{4E7D68C2-4BA2-4539-AFC7-2471E5E9F122}"/>
    <dgm:cxn modelId="{E1C877FF-63C7-4189-B659-1C57BFE88CA4}" srcId="{347ACADD-8284-4A56-8FAD-BAEFFBFC3D0B}" destId="{BC361684-3E68-45D9-8ABD-3B458820E57C}" srcOrd="0" destOrd="0" parTransId="{B169FE41-1BFD-4804-AC45-032EC437D9CB}" sibTransId="{5905FC41-A39B-4C91-87D1-6ED6904CE3AE}"/>
    <dgm:cxn modelId="{04CB599B-3436-435D-8B64-44425AF0243C}" srcId="{80510EB0-28D5-4758-BD71-B91AB9A9AC32}" destId="{9183B459-E487-4B4A-B5D5-D98A78F46417}" srcOrd="0" destOrd="0" parTransId="{4D0810B0-9D8C-469A-8C87-703C8C81932B}" sibTransId="{55730F15-5FB5-4682-92EA-CE8BBDADB1F1}"/>
    <dgm:cxn modelId="{049BE0B0-82C4-47C8-AC1C-7512AC2F0E85}" type="presOf" srcId="{60D344F5-706D-48BC-8752-061D7335C797}" destId="{95563659-A9F1-4B9E-91A8-33C4EF87E907}" srcOrd="0" destOrd="0" presId="urn:microsoft.com/office/officeart/2016/7/layout/ChevronBlockProcess"/>
    <dgm:cxn modelId="{985AFE9A-DA7C-49A9-BBDA-108232BA5895}" type="presOf" srcId="{EDFF4730-8990-43AC-8669-FDE7A426D761}" destId="{40CDB099-971E-4DEB-8430-3F7CC4EBA204}" srcOrd="0" destOrd="0" presId="urn:microsoft.com/office/officeart/2016/7/layout/ChevronBlockProcess"/>
    <dgm:cxn modelId="{FC5F41C3-1DFB-42E5-A73C-5CF8E49D9225}" srcId="{FA0A3554-05A2-4E85-9603-9B2EEBDE29B9}" destId="{C7675553-5618-4092-AAA6-0B46CE834B13}" srcOrd="1" destOrd="0" parTransId="{DA73753E-7DF0-410A-93DA-AEA26C55F7A3}" sibTransId="{F5189197-5083-4C2F-B5C2-A96668C44241}"/>
    <dgm:cxn modelId="{A3F4EFDF-D079-4CF9-950C-316D127F2CE1}" type="presParOf" srcId="{F1AA5E08-715E-449C-AEC3-02B4336386D4}" destId="{FEDDB592-FB35-4A05-A3DD-68F9914E3EC2}" srcOrd="0" destOrd="0" presId="urn:microsoft.com/office/officeart/2016/7/layout/ChevronBlockProcess"/>
    <dgm:cxn modelId="{39BD1A26-965C-4BE5-B84C-6273F18A2B6C}" type="presParOf" srcId="{FEDDB592-FB35-4A05-A3DD-68F9914E3EC2}" destId="{C72A922D-932B-46ED-A1B8-1EF61105A8C1}" srcOrd="0" destOrd="0" presId="urn:microsoft.com/office/officeart/2016/7/layout/ChevronBlockProcess"/>
    <dgm:cxn modelId="{E0E489D9-7DBF-4DA2-A1BE-86073888DF8E}" type="presParOf" srcId="{FEDDB592-FB35-4A05-A3DD-68F9914E3EC2}" destId="{EEE2CDBE-B6A1-4F2B-BD8A-AC7BD47DD93B}" srcOrd="1" destOrd="0" presId="urn:microsoft.com/office/officeart/2016/7/layout/ChevronBlockProcess"/>
    <dgm:cxn modelId="{12E69620-E947-4F57-8B13-44F340DF12EC}" type="presParOf" srcId="{F1AA5E08-715E-449C-AEC3-02B4336386D4}" destId="{EDB86FD6-C79F-4F87-94FC-411C28FA1D58}" srcOrd="1" destOrd="0" presId="urn:microsoft.com/office/officeart/2016/7/layout/ChevronBlockProcess"/>
    <dgm:cxn modelId="{D6B8769B-E47C-4F3C-8231-182E1A949589}" type="presParOf" srcId="{F1AA5E08-715E-449C-AEC3-02B4336386D4}" destId="{75387879-5DD3-4CCB-8291-4BA6C0A15E59}" srcOrd="2" destOrd="0" presId="urn:microsoft.com/office/officeart/2016/7/layout/ChevronBlockProcess"/>
    <dgm:cxn modelId="{9FBFB080-9414-4E97-9924-6D52120A05CB}" type="presParOf" srcId="{75387879-5DD3-4CCB-8291-4BA6C0A15E59}" destId="{B72103A7-6ADC-4C03-8AC3-E67255602864}" srcOrd="0" destOrd="0" presId="urn:microsoft.com/office/officeart/2016/7/layout/ChevronBlockProcess"/>
    <dgm:cxn modelId="{EBF273FB-3C44-45EB-BFCC-EE922DF1226E}" type="presParOf" srcId="{75387879-5DD3-4CCB-8291-4BA6C0A15E59}" destId="{40CDB099-971E-4DEB-8430-3F7CC4EBA204}" srcOrd="1" destOrd="0" presId="urn:microsoft.com/office/officeart/2016/7/layout/ChevronBlockProcess"/>
    <dgm:cxn modelId="{07AB0B7D-46B0-461D-B0FB-0E409C7BA86A}" type="presParOf" srcId="{F1AA5E08-715E-449C-AEC3-02B4336386D4}" destId="{E446A879-840B-4AE2-AD76-19106669C699}" srcOrd="3" destOrd="0" presId="urn:microsoft.com/office/officeart/2016/7/layout/ChevronBlockProcess"/>
    <dgm:cxn modelId="{565C5623-BD3E-4394-BC9A-BF9F38BE0AF3}" type="presParOf" srcId="{F1AA5E08-715E-449C-AEC3-02B4336386D4}" destId="{4CA31FAD-D8F8-429D-8FB4-F1B1DF9CCE17}" srcOrd="4" destOrd="0" presId="urn:microsoft.com/office/officeart/2016/7/layout/ChevronBlockProcess"/>
    <dgm:cxn modelId="{E47E85B0-93EE-465D-99C0-4078E7D9CF69}" type="presParOf" srcId="{4CA31FAD-D8F8-429D-8FB4-F1B1DF9CCE17}" destId="{AD03EE4E-8A39-48A1-8BFE-47983612CC07}" srcOrd="0" destOrd="0" presId="urn:microsoft.com/office/officeart/2016/7/layout/ChevronBlockProcess"/>
    <dgm:cxn modelId="{8FE63FB9-6ADF-417F-B139-B2E63E4EF972}" type="presParOf" srcId="{4CA31FAD-D8F8-429D-8FB4-F1B1DF9CCE17}" destId="{936F2478-53AB-4B49-B129-05465873925E}" srcOrd="1" destOrd="0" presId="urn:microsoft.com/office/officeart/2016/7/layout/ChevronBlockProcess"/>
    <dgm:cxn modelId="{CBF0D91E-815E-411D-862A-9B0089751611}" type="presParOf" srcId="{F1AA5E08-715E-449C-AEC3-02B4336386D4}" destId="{80D43864-43DE-4258-A6ED-600BE71485E8}" srcOrd="5" destOrd="0" presId="urn:microsoft.com/office/officeart/2016/7/layout/ChevronBlockProcess"/>
    <dgm:cxn modelId="{D1B171E3-5411-4A86-86A4-34FF4EC9C21B}" type="presParOf" srcId="{F1AA5E08-715E-449C-AEC3-02B4336386D4}" destId="{CE6D54E4-2455-40CD-BA7B-9340A3C6A94C}" srcOrd="6" destOrd="0" presId="urn:microsoft.com/office/officeart/2016/7/layout/ChevronBlockProcess"/>
    <dgm:cxn modelId="{687E435F-B339-4572-BD91-1DDD3ACA4500}" type="presParOf" srcId="{CE6D54E4-2455-40CD-BA7B-9340A3C6A94C}" destId="{8773FAA7-31D7-4A27-9398-1F11CF7463D2}" srcOrd="0" destOrd="0" presId="urn:microsoft.com/office/officeart/2016/7/layout/ChevronBlockProcess"/>
    <dgm:cxn modelId="{120689E8-87CE-479A-9511-964D1F65B448}" type="presParOf" srcId="{CE6D54E4-2455-40CD-BA7B-9340A3C6A94C}" destId="{CE7D6FDC-21E0-4F39-A159-6587FA7BDBC5}" srcOrd="1" destOrd="0" presId="urn:microsoft.com/office/officeart/2016/7/layout/ChevronBlockProcess"/>
    <dgm:cxn modelId="{FB22596D-3D30-4788-9144-AA6D061EC123}" type="presParOf" srcId="{F1AA5E08-715E-449C-AEC3-02B4336386D4}" destId="{D589556A-E3B6-488F-8358-8DB0E3123C8B}" srcOrd="7" destOrd="0" presId="urn:microsoft.com/office/officeart/2016/7/layout/ChevronBlockProcess"/>
    <dgm:cxn modelId="{78A12FE7-79BE-43A9-B514-CE1E8933C574}" type="presParOf" srcId="{F1AA5E08-715E-449C-AEC3-02B4336386D4}" destId="{B55FAA97-5F44-4262-8962-E8B876344519}" srcOrd="8" destOrd="0" presId="urn:microsoft.com/office/officeart/2016/7/layout/ChevronBlockProcess"/>
    <dgm:cxn modelId="{4216AB05-21DF-4812-BD04-6E7EA3D7F23C}" type="presParOf" srcId="{B55FAA97-5F44-4262-8962-E8B876344519}" destId="{95563659-A9F1-4B9E-91A8-33C4EF87E907}" srcOrd="0" destOrd="0" presId="urn:microsoft.com/office/officeart/2016/7/layout/ChevronBlockProcess"/>
    <dgm:cxn modelId="{F360BA90-2359-4B08-BDD5-EEC99214F8EE}" type="presParOf" srcId="{B55FAA97-5F44-4262-8962-E8B876344519}" destId="{CFD0D5BA-3F26-45AC-A8CF-5935203A00E7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05026A-9ECD-40CD-90AB-1BB5A37576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1B32D7E-8706-4C27-A1D5-BC070DFDC6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Both the states are really good for residential and tourism purposes</a:t>
          </a:r>
        </a:p>
      </dgm:t>
    </dgm:pt>
    <dgm:pt modelId="{B385033A-A10D-438F-8597-5BFF7416DB67}" type="parTrans" cxnId="{1304F446-627D-4E68-9684-3A9B366967EA}">
      <dgm:prSet/>
      <dgm:spPr/>
      <dgm:t>
        <a:bodyPr/>
        <a:lstStyle/>
        <a:p>
          <a:endParaRPr lang="en-US"/>
        </a:p>
      </dgm:t>
    </dgm:pt>
    <dgm:pt modelId="{AC47DCF2-3A1F-43A5-AEBA-FCA8117FE0ED}" type="sibTrans" cxnId="{1304F446-627D-4E68-9684-3A9B366967EA}">
      <dgm:prSet/>
      <dgm:spPr/>
      <dgm:t>
        <a:bodyPr/>
        <a:lstStyle/>
        <a:p>
          <a:endParaRPr lang="en-US"/>
        </a:p>
      </dgm:t>
    </dgm:pt>
    <dgm:pt modelId="{C21E71F7-A267-4563-BFF3-F6636C2A20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Good Food – The most common venue in both the states is Indian Restaurants, in general there are a lot of restaurants.</a:t>
          </a:r>
        </a:p>
      </dgm:t>
    </dgm:pt>
    <dgm:pt modelId="{226489BB-2B9A-4EF7-92AC-80BDF661693F}" type="parTrans" cxnId="{4DF1C38C-3A0D-48AA-B28B-655927AF1F3A}">
      <dgm:prSet/>
      <dgm:spPr/>
      <dgm:t>
        <a:bodyPr/>
        <a:lstStyle/>
        <a:p>
          <a:endParaRPr lang="en-US"/>
        </a:p>
      </dgm:t>
    </dgm:pt>
    <dgm:pt modelId="{77242B2D-A94B-451D-B493-7E6BCDE4AC8B}" type="sibTrans" cxnId="{4DF1C38C-3A0D-48AA-B28B-655927AF1F3A}">
      <dgm:prSet/>
      <dgm:spPr/>
      <dgm:t>
        <a:bodyPr/>
        <a:lstStyle/>
        <a:p>
          <a:endParaRPr lang="en-US"/>
        </a:p>
      </dgm:t>
    </dgm:pt>
    <dgm:pt modelId="{3F96D971-B6E9-4D77-9F47-FFF99C87E3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Literacy Percentage</a:t>
          </a:r>
        </a:p>
      </dgm:t>
    </dgm:pt>
    <dgm:pt modelId="{CEF03703-EA12-46A3-BA87-71A264BBCF88}" type="parTrans" cxnId="{677B35D4-624B-493A-85FD-A87C38B62C7D}">
      <dgm:prSet/>
      <dgm:spPr/>
      <dgm:t>
        <a:bodyPr/>
        <a:lstStyle/>
        <a:p>
          <a:endParaRPr lang="en-US"/>
        </a:p>
      </dgm:t>
    </dgm:pt>
    <dgm:pt modelId="{1D606B06-7665-4DF9-A2D3-C8EE7298121B}" type="sibTrans" cxnId="{677B35D4-624B-493A-85FD-A87C38B62C7D}">
      <dgm:prSet/>
      <dgm:spPr/>
      <dgm:t>
        <a:bodyPr/>
        <a:lstStyle/>
        <a:p>
          <a:endParaRPr lang="en-US"/>
        </a:p>
      </dgm:t>
    </dgm:pt>
    <dgm:pt modelId="{869928FF-3B26-4A52-95F8-7C49BB4796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Even though Tamil Nadu larger in size and population when compared Kerala, the number of literate people in Kerala is more.</a:t>
          </a:r>
        </a:p>
      </dgm:t>
    </dgm:pt>
    <dgm:pt modelId="{5A71FCDB-0882-4380-96BB-B36051942A41}" type="parTrans" cxnId="{78C7FA73-00A0-4597-8D0D-84725792F9B1}">
      <dgm:prSet/>
      <dgm:spPr/>
      <dgm:t>
        <a:bodyPr/>
        <a:lstStyle/>
        <a:p>
          <a:endParaRPr lang="en-US"/>
        </a:p>
      </dgm:t>
    </dgm:pt>
    <dgm:pt modelId="{31AAD00C-4031-4190-AE5E-0F0F16C9309B}" type="sibTrans" cxnId="{78C7FA73-00A0-4597-8D0D-84725792F9B1}">
      <dgm:prSet/>
      <dgm:spPr/>
      <dgm:t>
        <a:bodyPr/>
        <a:lstStyle/>
        <a:p>
          <a:endParaRPr lang="en-US"/>
        </a:p>
      </dgm:t>
    </dgm:pt>
    <dgm:pt modelId="{2EE9BC42-69D7-460E-982F-257D932A50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Chennai – Capital of Tamil Nadu </a:t>
          </a:r>
        </a:p>
      </dgm:t>
    </dgm:pt>
    <dgm:pt modelId="{591184A5-4345-4B52-8239-1391C19292C7}" type="parTrans" cxnId="{9F41DF34-9F3E-4499-AD8C-4CB9FCCD1EE6}">
      <dgm:prSet/>
      <dgm:spPr/>
      <dgm:t>
        <a:bodyPr/>
        <a:lstStyle/>
        <a:p>
          <a:endParaRPr lang="en-US"/>
        </a:p>
      </dgm:t>
    </dgm:pt>
    <dgm:pt modelId="{0B8E02D3-9251-4D1D-89B9-AB62F7CBF7FD}" type="sibTrans" cxnId="{9F41DF34-9F3E-4499-AD8C-4CB9FCCD1EE6}">
      <dgm:prSet/>
      <dgm:spPr/>
      <dgm:t>
        <a:bodyPr/>
        <a:lstStyle/>
        <a:p>
          <a:endParaRPr lang="en-US"/>
        </a:p>
      </dgm:t>
    </dgm:pt>
    <dgm:pt modelId="{E5E97E74-6CCF-4E70-9CD8-82FBBD99B7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Smallest district - has the least area among all the districts with 426 km</a:t>
          </a:r>
          <a:r>
            <a:rPr lang="en-US" baseline="30000" dirty="0"/>
            <a:t>2</a:t>
          </a:r>
          <a:endParaRPr lang="en-US" dirty="0"/>
        </a:p>
      </dgm:t>
    </dgm:pt>
    <dgm:pt modelId="{09378D50-ADEC-408D-AB93-107348736C56}" type="parTrans" cxnId="{545D5DD6-EB33-4C04-9EB4-4D58498D2A7C}">
      <dgm:prSet/>
      <dgm:spPr/>
      <dgm:t>
        <a:bodyPr/>
        <a:lstStyle/>
        <a:p>
          <a:endParaRPr lang="en-US"/>
        </a:p>
      </dgm:t>
    </dgm:pt>
    <dgm:pt modelId="{D0850E74-DB23-42D6-80C3-09336D99C4C7}" type="sibTrans" cxnId="{545D5DD6-EB33-4C04-9EB4-4D58498D2A7C}">
      <dgm:prSet/>
      <dgm:spPr/>
      <dgm:t>
        <a:bodyPr/>
        <a:lstStyle/>
        <a:p>
          <a:endParaRPr lang="en-US"/>
        </a:p>
      </dgm:t>
    </dgm:pt>
    <dgm:pt modelId="{633BB5B7-D482-4354-BB51-96C9B54199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 populated – has the highest population among all the districts with 4.65M population</a:t>
          </a:r>
        </a:p>
      </dgm:t>
    </dgm:pt>
    <dgm:pt modelId="{A5D648C7-A3DD-431C-8DC0-60EB8FC463E5}" type="parTrans" cxnId="{B916D4F1-A52E-4365-89CF-58360AF6431D}">
      <dgm:prSet/>
      <dgm:spPr/>
      <dgm:t>
        <a:bodyPr/>
        <a:lstStyle/>
        <a:p>
          <a:endParaRPr lang="en-US"/>
        </a:p>
      </dgm:t>
    </dgm:pt>
    <dgm:pt modelId="{31787672-57D0-49F1-9A6E-A24FC4B2D7A8}" type="sibTrans" cxnId="{B916D4F1-A52E-4365-89CF-58360AF6431D}">
      <dgm:prSet/>
      <dgm:spPr/>
      <dgm:t>
        <a:bodyPr/>
        <a:lstStyle/>
        <a:p>
          <a:endParaRPr lang="en-US"/>
        </a:p>
      </dgm:t>
    </dgm:pt>
    <dgm:pt modelId="{0BA9293D-A995-4BFA-ABF1-97F4DA4193CE}" type="pres">
      <dgm:prSet presAssocID="{6805026A-9ECD-40CD-90AB-1BB5A37576C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01A1A78-C356-484C-9E14-FD56411B7737}" type="pres">
      <dgm:prSet presAssocID="{61B32D7E-8706-4C27-A1D5-BC070DFDC696}" presName="compNode" presStyleCnt="0"/>
      <dgm:spPr/>
    </dgm:pt>
    <dgm:pt modelId="{949377E7-E396-4F62-98AA-EAB3F8ED0171}" type="pres">
      <dgm:prSet presAssocID="{61B32D7E-8706-4C27-A1D5-BC070DFDC696}" presName="bgRect" presStyleLbl="bgShp" presStyleIdx="0" presStyleCnt="4"/>
      <dgm:spPr/>
    </dgm:pt>
    <dgm:pt modelId="{4C7BD944-8EF9-4392-9030-6ADC44BA10AE}" type="pres">
      <dgm:prSet presAssocID="{61B32D7E-8706-4C27-A1D5-BC070DFDC696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3FE7983C-A1AC-4462-BAB9-F79E8FC5216E}" type="pres">
      <dgm:prSet presAssocID="{61B32D7E-8706-4C27-A1D5-BC070DFDC696}" presName="spaceRect" presStyleCnt="0"/>
      <dgm:spPr/>
    </dgm:pt>
    <dgm:pt modelId="{92F43D40-F45E-42E7-851A-48606A819ED5}" type="pres">
      <dgm:prSet presAssocID="{61B32D7E-8706-4C27-A1D5-BC070DFDC696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695BEF8B-2E53-4986-9E05-55544E2C5166}" type="pres">
      <dgm:prSet presAssocID="{AC47DCF2-3A1F-43A5-AEBA-FCA8117FE0ED}" presName="sibTrans" presStyleCnt="0"/>
      <dgm:spPr/>
    </dgm:pt>
    <dgm:pt modelId="{6E34758C-7890-49BC-A07E-DD8C1EFCABD5}" type="pres">
      <dgm:prSet presAssocID="{C21E71F7-A267-4563-BFF3-F6636C2A207C}" presName="compNode" presStyleCnt="0"/>
      <dgm:spPr/>
    </dgm:pt>
    <dgm:pt modelId="{DF385514-3DAC-4CB5-8C44-D0E5F73E5D2D}" type="pres">
      <dgm:prSet presAssocID="{C21E71F7-A267-4563-BFF3-F6636C2A207C}" presName="bgRect" presStyleLbl="bgShp" presStyleIdx="1" presStyleCnt="4"/>
      <dgm:spPr/>
    </dgm:pt>
    <dgm:pt modelId="{56D4498E-4261-4CA9-9C41-D2229ED17084}" type="pres">
      <dgm:prSet presAssocID="{C21E71F7-A267-4563-BFF3-F6636C2A207C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Person Eating"/>
        </a:ext>
      </dgm:extLst>
    </dgm:pt>
    <dgm:pt modelId="{9FB15A02-CB17-47E4-8E2E-501A8118567E}" type="pres">
      <dgm:prSet presAssocID="{C21E71F7-A267-4563-BFF3-F6636C2A207C}" presName="spaceRect" presStyleCnt="0"/>
      <dgm:spPr/>
    </dgm:pt>
    <dgm:pt modelId="{0FDE9755-7808-48F2-8362-F04D21A1B679}" type="pres">
      <dgm:prSet presAssocID="{C21E71F7-A267-4563-BFF3-F6636C2A207C}" presName="parTx" presStyleLbl="revTx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683F3381-4D3F-427A-842C-90462A642D5F}" type="pres">
      <dgm:prSet presAssocID="{77242B2D-A94B-451D-B493-7E6BCDE4AC8B}" presName="sibTrans" presStyleCnt="0"/>
      <dgm:spPr/>
    </dgm:pt>
    <dgm:pt modelId="{5ED80609-10BC-4CAB-A326-725987C41F4F}" type="pres">
      <dgm:prSet presAssocID="{3F96D971-B6E9-4D77-9F47-FFF99C87E37B}" presName="compNode" presStyleCnt="0"/>
      <dgm:spPr/>
    </dgm:pt>
    <dgm:pt modelId="{45652FFA-352D-4349-A7C3-F77E457C4284}" type="pres">
      <dgm:prSet presAssocID="{3F96D971-B6E9-4D77-9F47-FFF99C87E37B}" presName="bgRect" presStyleLbl="bgShp" presStyleIdx="2" presStyleCnt="4"/>
      <dgm:spPr/>
    </dgm:pt>
    <dgm:pt modelId="{13DB34C3-C0FF-4EA9-A6B4-B75370E685CB}" type="pres">
      <dgm:prSet presAssocID="{3F96D971-B6E9-4D77-9F47-FFF99C87E37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2A62602-D814-448E-B34D-5BA03B6B8AEB}" type="pres">
      <dgm:prSet presAssocID="{3F96D971-B6E9-4D77-9F47-FFF99C87E37B}" presName="spaceRect" presStyleCnt="0"/>
      <dgm:spPr/>
    </dgm:pt>
    <dgm:pt modelId="{9A3398B3-AD91-49C7-91E0-72155399D285}" type="pres">
      <dgm:prSet presAssocID="{3F96D971-B6E9-4D77-9F47-FFF99C87E37B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4E15CC53-366A-40A9-A79A-127AABB0CB81}" type="pres">
      <dgm:prSet presAssocID="{3F96D971-B6E9-4D77-9F47-FFF99C87E37B}" presName="desTx" presStyleLbl="revTx" presStyleIdx="3" presStyleCnt="6">
        <dgm:presLayoutVars/>
      </dgm:prSet>
      <dgm:spPr/>
      <dgm:t>
        <a:bodyPr/>
        <a:lstStyle/>
        <a:p>
          <a:endParaRPr lang="en-IN"/>
        </a:p>
      </dgm:t>
    </dgm:pt>
    <dgm:pt modelId="{0ED86F7E-E35E-4AE3-B30D-42D9D9A518AB}" type="pres">
      <dgm:prSet presAssocID="{1D606B06-7665-4DF9-A2D3-C8EE7298121B}" presName="sibTrans" presStyleCnt="0"/>
      <dgm:spPr/>
    </dgm:pt>
    <dgm:pt modelId="{C60F69E0-475E-472C-A899-8F7CA5A2FE1D}" type="pres">
      <dgm:prSet presAssocID="{2EE9BC42-69D7-460E-982F-257D932A507A}" presName="compNode" presStyleCnt="0"/>
      <dgm:spPr/>
    </dgm:pt>
    <dgm:pt modelId="{C4609618-4860-4D31-B9CB-A04F835F01A6}" type="pres">
      <dgm:prSet presAssocID="{2EE9BC42-69D7-460E-982F-257D932A507A}" presName="bgRect" presStyleLbl="bgShp" presStyleIdx="3" presStyleCnt="4"/>
      <dgm:spPr/>
    </dgm:pt>
    <dgm:pt modelId="{64FDE190-E1D1-4F96-9A9C-1DD5D1E6F456}" type="pres">
      <dgm:prSet presAssocID="{2EE9BC42-69D7-460E-982F-257D932A50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ia"/>
        </a:ext>
      </dgm:extLst>
    </dgm:pt>
    <dgm:pt modelId="{C36B1103-F8E3-4CDA-BF12-785E0D0B3A64}" type="pres">
      <dgm:prSet presAssocID="{2EE9BC42-69D7-460E-982F-257D932A507A}" presName="spaceRect" presStyleCnt="0"/>
      <dgm:spPr/>
    </dgm:pt>
    <dgm:pt modelId="{958C50FA-88F4-4122-BF0C-859F23AA52A2}" type="pres">
      <dgm:prSet presAssocID="{2EE9BC42-69D7-460E-982F-257D932A507A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E2D2DF21-3BD2-41E2-AAEC-8946527C27F3}" type="pres">
      <dgm:prSet presAssocID="{2EE9BC42-69D7-460E-982F-257D932A507A}" presName="desTx" presStyleLbl="revTx" presStyleIdx="5" presStyleCnt="6">
        <dgm:presLayoutVars/>
      </dgm:prSet>
      <dgm:spPr/>
      <dgm:t>
        <a:bodyPr/>
        <a:lstStyle/>
        <a:p>
          <a:endParaRPr lang="en-IN"/>
        </a:p>
      </dgm:t>
    </dgm:pt>
  </dgm:ptLst>
  <dgm:cxnLst>
    <dgm:cxn modelId="{1304F446-627D-4E68-9684-3A9B366967EA}" srcId="{6805026A-9ECD-40CD-90AB-1BB5A37576C8}" destId="{61B32D7E-8706-4C27-A1D5-BC070DFDC696}" srcOrd="0" destOrd="0" parTransId="{B385033A-A10D-438F-8597-5BFF7416DB67}" sibTransId="{AC47DCF2-3A1F-43A5-AEBA-FCA8117FE0ED}"/>
    <dgm:cxn modelId="{C1482733-36F1-4F8B-8815-40EB1E646059}" type="presOf" srcId="{C21E71F7-A267-4563-BFF3-F6636C2A207C}" destId="{0FDE9755-7808-48F2-8362-F04D21A1B679}" srcOrd="0" destOrd="0" presId="urn:microsoft.com/office/officeart/2018/2/layout/IconVerticalSolidList"/>
    <dgm:cxn modelId="{78C7FA73-00A0-4597-8D0D-84725792F9B1}" srcId="{3F96D971-B6E9-4D77-9F47-FFF99C87E37B}" destId="{869928FF-3B26-4A52-95F8-7C49BB479691}" srcOrd="0" destOrd="0" parTransId="{5A71FCDB-0882-4380-96BB-B36051942A41}" sibTransId="{31AAD00C-4031-4190-AE5E-0F0F16C9309B}"/>
    <dgm:cxn modelId="{4DF1C38C-3A0D-48AA-B28B-655927AF1F3A}" srcId="{6805026A-9ECD-40CD-90AB-1BB5A37576C8}" destId="{C21E71F7-A267-4563-BFF3-F6636C2A207C}" srcOrd="1" destOrd="0" parTransId="{226489BB-2B9A-4EF7-92AC-80BDF661693F}" sibTransId="{77242B2D-A94B-451D-B493-7E6BCDE4AC8B}"/>
    <dgm:cxn modelId="{9F41DF34-9F3E-4499-AD8C-4CB9FCCD1EE6}" srcId="{6805026A-9ECD-40CD-90AB-1BB5A37576C8}" destId="{2EE9BC42-69D7-460E-982F-257D932A507A}" srcOrd="3" destOrd="0" parTransId="{591184A5-4345-4B52-8239-1391C19292C7}" sibTransId="{0B8E02D3-9251-4D1D-89B9-AB62F7CBF7FD}"/>
    <dgm:cxn modelId="{86C9A7B9-9D9B-44E1-83D4-9D51666AB051}" type="presOf" srcId="{6805026A-9ECD-40CD-90AB-1BB5A37576C8}" destId="{0BA9293D-A995-4BFA-ABF1-97F4DA4193CE}" srcOrd="0" destOrd="0" presId="urn:microsoft.com/office/officeart/2018/2/layout/IconVerticalSolidList"/>
    <dgm:cxn modelId="{32AD9642-7C9C-4368-9AD0-773C279456FF}" type="presOf" srcId="{869928FF-3B26-4A52-95F8-7C49BB479691}" destId="{4E15CC53-366A-40A9-A79A-127AABB0CB81}" srcOrd="0" destOrd="0" presId="urn:microsoft.com/office/officeart/2018/2/layout/IconVerticalSolidList"/>
    <dgm:cxn modelId="{B916D4F1-A52E-4365-89CF-58360AF6431D}" srcId="{2EE9BC42-69D7-460E-982F-257D932A507A}" destId="{633BB5B7-D482-4354-BB51-96C9B541997B}" srcOrd="1" destOrd="0" parTransId="{A5D648C7-A3DD-431C-8DC0-60EB8FC463E5}" sibTransId="{31787672-57D0-49F1-9A6E-A24FC4B2D7A8}"/>
    <dgm:cxn modelId="{5D8D8246-281C-4230-B6FC-13B6E56817BE}" type="presOf" srcId="{633BB5B7-D482-4354-BB51-96C9B541997B}" destId="{E2D2DF21-3BD2-41E2-AAEC-8946527C27F3}" srcOrd="0" destOrd="1" presId="urn:microsoft.com/office/officeart/2018/2/layout/IconVerticalSolidList"/>
    <dgm:cxn modelId="{16B031BF-E6B9-4195-80CA-4E79E258414F}" type="presOf" srcId="{3F96D971-B6E9-4D77-9F47-FFF99C87E37B}" destId="{9A3398B3-AD91-49C7-91E0-72155399D285}" srcOrd="0" destOrd="0" presId="urn:microsoft.com/office/officeart/2018/2/layout/IconVerticalSolidList"/>
    <dgm:cxn modelId="{57CF189C-1B7D-43FF-9C88-16B43156FD1E}" type="presOf" srcId="{E5E97E74-6CCF-4E70-9CD8-82FBBD99B701}" destId="{E2D2DF21-3BD2-41E2-AAEC-8946527C27F3}" srcOrd="0" destOrd="0" presId="urn:microsoft.com/office/officeart/2018/2/layout/IconVerticalSolidList"/>
    <dgm:cxn modelId="{545D5DD6-EB33-4C04-9EB4-4D58498D2A7C}" srcId="{2EE9BC42-69D7-460E-982F-257D932A507A}" destId="{E5E97E74-6CCF-4E70-9CD8-82FBBD99B701}" srcOrd="0" destOrd="0" parTransId="{09378D50-ADEC-408D-AB93-107348736C56}" sibTransId="{D0850E74-DB23-42D6-80C3-09336D99C4C7}"/>
    <dgm:cxn modelId="{677B35D4-624B-493A-85FD-A87C38B62C7D}" srcId="{6805026A-9ECD-40CD-90AB-1BB5A37576C8}" destId="{3F96D971-B6E9-4D77-9F47-FFF99C87E37B}" srcOrd="2" destOrd="0" parTransId="{CEF03703-EA12-46A3-BA87-71A264BBCF88}" sibTransId="{1D606B06-7665-4DF9-A2D3-C8EE7298121B}"/>
    <dgm:cxn modelId="{B7B59B8C-C5A6-415A-9AAB-827ADDD9C43A}" type="presOf" srcId="{2EE9BC42-69D7-460E-982F-257D932A507A}" destId="{958C50FA-88F4-4122-BF0C-859F23AA52A2}" srcOrd="0" destOrd="0" presId="urn:microsoft.com/office/officeart/2018/2/layout/IconVerticalSolidList"/>
    <dgm:cxn modelId="{134571E4-A193-4DAC-9A8F-5CBB77EBBAEB}" type="presOf" srcId="{61B32D7E-8706-4C27-A1D5-BC070DFDC696}" destId="{92F43D40-F45E-42E7-851A-48606A819ED5}" srcOrd="0" destOrd="0" presId="urn:microsoft.com/office/officeart/2018/2/layout/IconVerticalSolidList"/>
    <dgm:cxn modelId="{617F9677-95A9-435A-8F13-B11D2AE6EEE5}" type="presParOf" srcId="{0BA9293D-A995-4BFA-ABF1-97F4DA4193CE}" destId="{801A1A78-C356-484C-9E14-FD56411B7737}" srcOrd="0" destOrd="0" presId="urn:microsoft.com/office/officeart/2018/2/layout/IconVerticalSolidList"/>
    <dgm:cxn modelId="{322488F2-D434-4424-88D6-A207306E8351}" type="presParOf" srcId="{801A1A78-C356-484C-9E14-FD56411B7737}" destId="{949377E7-E396-4F62-98AA-EAB3F8ED0171}" srcOrd="0" destOrd="0" presId="urn:microsoft.com/office/officeart/2018/2/layout/IconVerticalSolidList"/>
    <dgm:cxn modelId="{B3C17760-68AE-4AC8-8E70-FFF072186E74}" type="presParOf" srcId="{801A1A78-C356-484C-9E14-FD56411B7737}" destId="{4C7BD944-8EF9-4392-9030-6ADC44BA10AE}" srcOrd="1" destOrd="0" presId="urn:microsoft.com/office/officeart/2018/2/layout/IconVerticalSolidList"/>
    <dgm:cxn modelId="{0CA13040-3551-45EE-AA05-6D73F2FA20C6}" type="presParOf" srcId="{801A1A78-C356-484C-9E14-FD56411B7737}" destId="{3FE7983C-A1AC-4462-BAB9-F79E8FC5216E}" srcOrd="2" destOrd="0" presId="urn:microsoft.com/office/officeart/2018/2/layout/IconVerticalSolidList"/>
    <dgm:cxn modelId="{4CB60460-42A0-4372-B5E7-711FEE2EC664}" type="presParOf" srcId="{801A1A78-C356-484C-9E14-FD56411B7737}" destId="{92F43D40-F45E-42E7-851A-48606A819ED5}" srcOrd="3" destOrd="0" presId="urn:microsoft.com/office/officeart/2018/2/layout/IconVerticalSolidList"/>
    <dgm:cxn modelId="{894E88CC-FC29-48FC-B38D-205C76FD6A37}" type="presParOf" srcId="{0BA9293D-A995-4BFA-ABF1-97F4DA4193CE}" destId="{695BEF8B-2E53-4986-9E05-55544E2C5166}" srcOrd="1" destOrd="0" presId="urn:microsoft.com/office/officeart/2018/2/layout/IconVerticalSolidList"/>
    <dgm:cxn modelId="{F8C27857-830E-4DF5-8C73-2083C14EE1A6}" type="presParOf" srcId="{0BA9293D-A995-4BFA-ABF1-97F4DA4193CE}" destId="{6E34758C-7890-49BC-A07E-DD8C1EFCABD5}" srcOrd="2" destOrd="0" presId="urn:microsoft.com/office/officeart/2018/2/layout/IconVerticalSolidList"/>
    <dgm:cxn modelId="{A047EDE5-5720-4C0D-ACEC-53F4CDBCBD93}" type="presParOf" srcId="{6E34758C-7890-49BC-A07E-DD8C1EFCABD5}" destId="{DF385514-3DAC-4CB5-8C44-D0E5F73E5D2D}" srcOrd="0" destOrd="0" presId="urn:microsoft.com/office/officeart/2018/2/layout/IconVerticalSolidList"/>
    <dgm:cxn modelId="{E25D3B58-2F40-4211-81FA-4BD65625D319}" type="presParOf" srcId="{6E34758C-7890-49BC-A07E-DD8C1EFCABD5}" destId="{56D4498E-4261-4CA9-9C41-D2229ED17084}" srcOrd="1" destOrd="0" presId="urn:microsoft.com/office/officeart/2018/2/layout/IconVerticalSolidList"/>
    <dgm:cxn modelId="{CA571ADC-30CB-4C84-BE3F-2255FA9D5D7D}" type="presParOf" srcId="{6E34758C-7890-49BC-A07E-DD8C1EFCABD5}" destId="{9FB15A02-CB17-47E4-8E2E-501A8118567E}" srcOrd="2" destOrd="0" presId="urn:microsoft.com/office/officeart/2018/2/layout/IconVerticalSolidList"/>
    <dgm:cxn modelId="{98E70C50-37A8-43FB-A3F9-DE8E7FBBE9ED}" type="presParOf" srcId="{6E34758C-7890-49BC-A07E-DD8C1EFCABD5}" destId="{0FDE9755-7808-48F2-8362-F04D21A1B679}" srcOrd="3" destOrd="0" presId="urn:microsoft.com/office/officeart/2018/2/layout/IconVerticalSolidList"/>
    <dgm:cxn modelId="{C8CBB89C-CFB4-4EB5-A4E0-2AA19A88D6F4}" type="presParOf" srcId="{0BA9293D-A995-4BFA-ABF1-97F4DA4193CE}" destId="{683F3381-4D3F-427A-842C-90462A642D5F}" srcOrd="3" destOrd="0" presId="urn:microsoft.com/office/officeart/2018/2/layout/IconVerticalSolidList"/>
    <dgm:cxn modelId="{2DA1DDF9-DCA1-40DF-8CB9-D25B8B6E4544}" type="presParOf" srcId="{0BA9293D-A995-4BFA-ABF1-97F4DA4193CE}" destId="{5ED80609-10BC-4CAB-A326-725987C41F4F}" srcOrd="4" destOrd="0" presId="urn:microsoft.com/office/officeart/2018/2/layout/IconVerticalSolidList"/>
    <dgm:cxn modelId="{B7783E66-9FFE-4159-BEA7-E04A9CF08DDE}" type="presParOf" srcId="{5ED80609-10BC-4CAB-A326-725987C41F4F}" destId="{45652FFA-352D-4349-A7C3-F77E457C4284}" srcOrd="0" destOrd="0" presId="urn:microsoft.com/office/officeart/2018/2/layout/IconVerticalSolidList"/>
    <dgm:cxn modelId="{79A00CC3-8D2A-4856-AF6D-1A9D7ABAE5DD}" type="presParOf" srcId="{5ED80609-10BC-4CAB-A326-725987C41F4F}" destId="{13DB34C3-C0FF-4EA9-A6B4-B75370E685CB}" srcOrd="1" destOrd="0" presId="urn:microsoft.com/office/officeart/2018/2/layout/IconVerticalSolidList"/>
    <dgm:cxn modelId="{AB337356-1752-46AC-B09C-E55F968549F4}" type="presParOf" srcId="{5ED80609-10BC-4CAB-A326-725987C41F4F}" destId="{22A62602-D814-448E-B34D-5BA03B6B8AEB}" srcOrd="2" destOrd="0" presId="urn:microsoft.com/office/officeart/2018/2/layout/IconVerticalSolidList"/>
    <dgm:cxn modelId="{7B46611A-296C-40B5-9090-EBCC90FDFAE7}" type="presParOf" srcId="{5ED80609-10BC-4CAB-A326-725987C41F4F}" destId="{9A3398B3-AD91-49C7-91E0-72155399D285}" srcOrd="3" destOrd="0" presId="urn:microsoft.com/office/officeart/2018/2/layout/IconVerticalSolidList"/>
    <dgm:cxn modelId="{4D336665-136C-48EF-8BBA-D0308FC08A4A}" type="presParOf" srcId="{5ED80609-10BC-4CAB-A326-725987C41F4F}" destId="{4E15CC53-366A-40A9-A79A-127AABB0CB81}" srcOrd="4" destOrd="0" presId="urn:microsoft.com/office/officeart/2018/2/layout/IconVerticalSolidList"/>
    <dgm:cxn modelId="{BEB64B9D-26B6-42CC-94B0-056EBE77635A}" type="presParOf" srcId="{0BA9293D-A995-4BFA-ABF1-97F4DA4193CE}" destId="{0ED86F7E-E35E-4AE3-B30D-42D9D9A518AB}" srcOrd="5" destOrd="0" presId="urn:microsoft.com/office/officeart/2018/2/layout/IconVerticalSolidList"/>
    <dgm:cxn modelId="{FBFB4408-70B2-4102-BDBC-AEB58E03FD7F}" type="presParOf" srcId="{0BA9293D-A995-4BFA-ABF1-97F4DA4193CE}" destId="{C60F69E0-475E-472C-A899-8F7CA5A2FE1D}" srcOrd="6" destOrd="0" presId="urn:microsoft.com/office/officeart/2018/2/layout/IconVerticalSolidList"/>
    <dgm:cxn modelId="{72EF2E59-4B42-4EF4-9F1A-46FF27FDC04D}" type="presParOf" srcId="{C60F69E0-475E-472C-A899-8F7CA5A2FE1D}" destId="{C4609618-4860-4D31-B9CB-A04F835F01A6}" srcOrd="0" destOrd="0" presId="urn:microsoft.com/office/officeart/2018/2/layout/IconVerticalSolidList"/>
    <dgm:cxn modelId="{17E3B659-19BB-43B1-B9BA-07C6D67D264D}" type="presParOf" srcId="{C60F69E0-475E-472C-A899-8F7CA5A2FE1D}" destId="{64FDE190-E1D1-4F96-9A9C-1DD5D1E6F456}" srcOrd="1" destOrd="0" presId="urn:microsoft.com/office/officeart/2018/2/layout/IconVerticalSolidList"/>
    <dgm:cxn modelId="{C4E063C3-5BE1-4E8F-8965-435E5BB6C505}" type="presParOf" srcId="{C60F69E0-475E-472C-A899-8F7CA5A2FE1D}" destId="{C36B1103-F8E3-4CDA-BF12-785E0D0B3A64}" srcOrd="2" destOrd="0" presId="urn:microsoft.com/office/officeart/2018/2/layout/IconVerticalSolidList"/>
    <dgm:cxn modelId="{A7F57CED-C296-42FD-BFA4-50601114851A}" type="presParOf" srcId="{C60F69E0-475E-472C-A899-8F7CA5A2FE1D}" destId="{958C50FA-88F4-4122-BF0C-859F23AA52A2}" srcOrd="3" destOrd="0" presId="urn:microsoft.com/office/officeart/2018/2/layout/IconVerticalSolidList"/>
    <dgm:cxn modelId="{F0CA60FD-23CA-4580-B28B-FD685EFE3765}" type="presParOf" srcId="{C60F69E0-475E-472C-A899-8F7CA5A2FE1D}" destId="{E2D2DF21-3BD2-41E2-AAEC-8946527C27F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9FE8CB-9CE5-4533-B2BF-89C90FD170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463550-01FF-4C11-9D87-B175564061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Successfully used the available resources for the comparison.</a:t>
          </a:r>
        </a:p>
      </dgm:t>
    </dgm:pt>
    <dgm:pt modelId="{E51E221D-B173-476E-82BC-C22367B9C90E}" type="parTrans" cxnId="{7CEE138F-4017-44C0-92B4-0E0A6888E705}">
      <dgm:prSet/>
      <dgm:spPr/>
      <dgm:t>
        <a:bodyPr/>
        <a:lstStyle/>
        <a:p>
          <a:endParaRPr lang="en-US"/>
        </a:p>
      </dgm:t>
    </dgm:pt>
    <dgm:pt modelId="{A03970BE-7486-4496-9C80-E275EE6F9F5F}" type="sibTrans" cxnId="{7CEE138F-4017-44C0-92B4-0E0A6888E705}">
      <dgm:prSet/>
      <dgm:spPr/>
      <dgm:t>
        <a:bodyPr/>
        <a:lstStyle/>
        <a:p>
          <a:endParaRPr lang="en-US"/>
        </a:p>
      </dgm:t>
    </dgm:pt>
    <dgm:pt modelId="{1ED12E01-5BD5-485A-83E5-A4DE49AD9D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Both these southern states are quite similar, but, we can’t guarantee it based on the area, population, literacy percentage and common venues.</a:t>
          </a:r>
        </a:p>
      </dgm:t>
    </dgm:pt>
    <dgm:pt modelId="{C61D90B6-2426-4DBF-9BA8-8D96D7F7D38B}" type="parTrans" cxnId="{282A46BC-2ADE-41FA-90C4-496399F4D057}">
      <dgm:prSet/>
      <dgm:spPr/>
      <dgm:t>
        <a:bodyPr/>
        <a:lstStyle/>
        <a:p>
          <a:endParaRPr lang="en-US"/>
        </a:p>
      </dgm:t>
    </dgm:pt>
    <dgm:pt modelId="{0647C801-D3E4-4C7C-B996-8F9EE6DC2DE4}" type="sibTrans" cxnId="{282A46BC-2ADE-41FA-90C4-496399F4D057}">
      <dgm:prSet/>
      <dgm:spPr/>
      <dgm:t>
        <a:bodyPr/>
        <a:lstStyle/>
        <a:p>
          <a:endParaRPr lang="en-US"/>
        </a:p>
      </dgm:t>
    </dgm:pt>
    <dgm:pt modelId="{51C0C8B7-86A8-466B-B75F-AB89A640C5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Since the radius limitation of Foursquare API is 100km, this analysis is not very accurate.</a:t>
          </a:r>
        </a:p>
      </dgm:t>
    </dgm:pt>
    <dgm:pt modelId="{75875EC4-AC75-41A5-8817-FADB05AE0740}" type="parTrans" cxnId="{42E132BB-9014-4D5C-BADA-DFDF85EF0C7F}">
      <dgm:prSet/>
      <dgm:spPr/>
      <dgm:t>
        <a:bodyPr/>
        <a:lstStyle/>
        <a:p>
          <a:endParaRPr lang="en-US"/>
        </a:p>
      </dgm:t>
    </dgm:pt>
    <dgm:pt modelId="{6A22F5BE-FE60-4076-88A6-92A00B3147FC}" type="sibTrans" cxnId="{42E132BB-9014-4D5C-BADA-DFDF85EF0C7F}">
      <dgm:prSet/>
      <dgm:spPr/>
      <dgm:t>
        <a:bodyPr/>
        <a:lstStyle/>
        <a:p>
          <a:endParaRPr lang="en-US"/>
        </a:p>
      </dgm:t>
    </dgm:pt>
    <dgm:pt modelId="{5969F7D8-77E4-4700-9E0E-05203C5C9AD9}" type="pres">
      <dgm:prSet presAssocID="{C89FE8CB-9CE5-4533-B2BF-89C90FD1707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933847C-3AF9-4D68-B719-61C331D39DA3}" type="pres">
      <dgm:prSet presAssocID="{ED463550-01FF-4C11-9D87-B175564061B7}" presName="compNode" presStyleCnt="0"/>
      <dgm:spPr/>
    </dgm:pt>
    <dgm:pt modelId="{076E09EC-2EEF-482B-BC16-E4057B3A0625}" type="pres">
      <dgm:prSet presAssocID="{ED463550-01FF-4C11-9D87-B175564061B7}" presName="bgRect" presStyleLbl="bgShp" presStyleIdx="0" presStyleCnt="3"/>
      <dgm:spPr/>
    </dgm:pt>
    <dgm:pt modelId="{A700D5F6-91D2-468D-BC93-36C2902F62AC}" type="pres">
      <dgm:prSet presAssocID="{ED463550-01FF-4C11-9D87-B175564061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0629149-106D-4101-88EF-0603A7C5237A}" type="pres">
      <dgm:prSet presAssocID="{ED463550-01FF-4C11-9D87-B175564061B7}" presName="spaceRect" presStyleCnt="0"/>
      <dgm:spPr/>
    </dgm:pt>
    <dgm:pt modelId="{88AF9B16-32D3-457A-8337-FF2A8FA4BC11}" type="pres">
      <dgm:prSet presAssocID="{ED463550-01FF-4C11-9D87-B175564061B7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4DC77F08-3E49-46A3-B7C2-C3328E4288D3}" type="pres">
      <dgm:prSet presAssocID="{A03970BE-7486-4496-9C80-E275EE6F9F5F}" presName="sibTrans" presStyleCnt="0"/>
      <dgm:spPr/>
    </dgm:pt>
    <dgm:pt modelId="{64B55591-212F-4034-A38D-A93B70131A4E}" type="pres">
      <dgm:prSet presAssocID="{1ED12E01-5BD5-485A-83E5-A4DE49AD9DCA}" presName="compNode" presStyleCnt="0"/>
      <dgm:spPr/>
    </dgm:pt>
    <dgm:pt modelId="{56FC5C3D-D6A9-4F78-AA56-CD692FA9EB4A}" type="pres">
      <dgm:prSet presAssocID="{1ED12E01-5BD5-485A-83E5-A4DE49AD9DCA}" presName="bgRect" presStyleLbl="bgShp" presStyleIdx="1" presStyleCnt="3"/>
      <dgm:spPr/>
    </dgm:pt>
    <dgm:pt modelId="{8FAD1049-2F60-4115-8244-C04E369652DE}" type="pres">
      <dgm:prSet presAssocID="{1ED12E01-5BD5-485A-83E5-A4DE49AD9D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386798A8-7809-4864-B0DF-66F68EA13179}" type="pres">
      <dgm:prSet presAssocID="{1ED12E01-5BD5-485A-83E5-A4DE49AD9DCA}" presName="spaceRect" presStyleCnt="0"/>
      <dgm:spPr/>
    </dgm:pt>
    <dgm:pt modelId="{6B58E92F-AA83-40F6-9D3E-795DB20B5AD7}" type="pres">
      <dgm:prSet presAssocID="{1ED12E01-5BD5-485A-83E5-A4DE49AD9DCA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A1AD5671-A22D-4922-A265-6341D4BA9272}" type="pres">
      <dgm:prSet presAssocID="{0647C801-D3E4-4C7C-B996-8F9EE6DC2DE4}" presName="sibTrans" presStyleCnt="0"/>
      <dgm:spPr/>
    </dgm:pt>
    <dgm:pt modelId="{7C05F5A1-0C1D-4BED-BE8B-52A93D237A41}" type="pres">
      <dgm:prSet presAssocID="{51C0C8B7-86A8-466B-B75F-AB89A640C52E}" presName="compNode" presStyleCnt="0"/>
      <dgm:spPr/>
    </dgm:pt>
    <dgm:pt modelId="{1AF9E57A-9DF2-4852-9922-98872D2E5F8C}" type="pres">
      <dgm:prSet presAssocID="{51C0C8B7-86A8-466B-B75F-AB89A640C52E}" presName="bgRect" presStyleLbl="bgShp" presStyleIdx="2" presStyleCnt="3"/>
      <dgm:spPr/>
    </dgm:pt>
    <dgm:pt modelId="{B30BCDC3-5492-4C5D-A3A7-8255FF3362EE}" type="pres">
      <dgm:prSet presAssocID="{51C0C8B7-86A8-466B-B75F-AB89A640C5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A1D9530-78B0-42BC-AC0C-7700800AE131}" type="pres">
      <dgm:prSet presAssocID="{51C0C8B7-86A8-466B-B75F-AB89A640C52E}" presName="spaceRect" presStyleCnt="0"/>
      <dgm:spPr/>
    </dgm:pt>
    <dgm:pt modelId="{EB4358B6-DCF0-4F08-ADB3-850D78A09AB2}" type="pres">
      <dgm:prSet presAssocID="{51C0C8B7-86A8-466B-B75F-AB89A640C52E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68980111-DE73-4BE2-8B56-36C342DE6BD9}" type="presOf" srcId="{1ED12E01-5BD5-485A-83E5-A4DE49AD9DCA}" destId="{6B58E92F-AA83-40F6-9D3E-795DB20B5AD7}" srcOrd="0" destOrd="0" presId="urn:microsoft.com/office/officeart/2018/2/layout/IconVerticalSolidList"/>
    <dgm:cxn modelId="{7CEE138F-4017-44C0-92B4-0E0A6888E705}" srcId="{C89FE8CB-9CE5-4533-B2BF-89C90FD1707E}" destId="{ED463550-01FF-4C11-9D87-B175564061B7}" srcOrd="0" destOrd="0" parTransId="{E51E221D-B173-476E-82BC-C22367B9C90E}" sibTransId="{A03970BE-7486-4496-9C80-E275EE6F9F5F}"/>
    <dgm:cxn modelId="{64A3E570-65F5-439E-B871-B8C71AEB7A36}" type="presOf" srcId="{51C0C8B7-86A8-466B-B75F-AB89A640C52E}" destId="{EB4358B6-DCF0-4F08-ADB3-850D78A09AB2}" srcOrd="0" destOrd="0" presId="urn:microsoft.com/office/officeart/2018/2/layout/IconVerticalSolidList"/>
    <dgm:cxn modelId="{282A46BC-2ADE-41FA-90C4-496399F4D057}" srcId="{C89FE8CB-9CE5-4533-B2BF-89C90FD1707E}" destId="{1ED12E01-5BD5-485A-83E5-A4DE49AD9DCA}" srcOrd="1" destOrd="0" parTransId="{C61D90B6-2426-4DBF-9BA8-8D96D7F7D38B}" sibTransId="{0647C801-D3E4-4C7C-B996-8F9EE6DC2DE4}"/>
    <dgm:cxn modelId="{42E132BB-9014-4D5C-BADA-DFDF85EF0C7F}" srcId="{C89FE8CB-9CE5-4533-B2BF-89C90FD1707E}" destId="{51C0C8B7-86A8-466B-B75F-AB89A640C52E}" srcOrd="2" destOrd="0" parTransId="{75875EC4-AC75-41A5-8817-FADB05AE0740}" sibTransId="{6A22F5BE-FE60-4076-88A6-92A00B3147FC}"/>
    <dgm:cxn modelId="{BB968374-01D5-4E23-AF15-8C071C4D2178}" type="presOf" srcId="{ED463550-01FF-4C11-9D87-B175564061B7}" destId="{88AF9B16-32D3-457A-8337-FF2A8FA4BC11}" srcOrd="0" destOrd="0" presId="urn:microsoft.com/office/officeart/2018/2/layout/IconVerticalSolidList"/>
    <dgm:cxn modelId="{6A2ED101-5789-4917-A7EB-85EC1DA8F462}" type="presOf" srcId="{C89FE8CB-9CE5-4533-B2BF-89C90FD1707E}" destId="{5969F7D8-77E4-4700-9E0E-05203C5C9AD9}" srcOrd="0" destOrd="0" presId="urn:microsoft.com/office/officeart/2018/2/layout/IconVerticalSolidList"/>
    <dgm:cxn modelId="{9C30098B-0646-48DA-BD4C-DDDC35D98FA2}" type="presParOf" srcId="{5969F7D8-77E4-4700-9E0E-05203C5C9AD9}" destId="{8933847C-3AF9-4D68-B719-61C331D39DA3}" srcOrd="0" destOrd="0" presId="urn:microsoft.com/office/officeart/2018/2/layout/IconVerticalSolidList"/>
    <dgm:cxn modelId="{F5D264D6-0878-4B91-948D-DD971CA8BAEB}" type="presParOf" srcId="{8933847C-3AF9-4D68-B719-61C331D39DA3}" destId="{076E09EC-2EEF-482B-BC16-E4057B3A0625}" srcOrd="0" destOrd="0" presId="urn:microsoft.com/office/officeart/2018/2/layout/IconVerticalSolidList"/>
    <dgm:cxn modelId="{FE7350E1-BB91-466D-BC61-009C4D4365B9}" type="presParOf" srcId="{8933847C-3AF9-4D68-B719-61C331D39DA3}" destId="{A700D5F6-91D2-468D-BC93-36C2902F62AC}" srcOrd="1" destOrd="0" presId="urn:microsoft.com/office/officeart/2018/2/layout/IconVerticalSolidList"/>
    <dgm:cxn modelId="{916845E6-49C6-4A44-8DC8-9B959B3B4EBC}" type="presParOf" srcId="{8933847C-3AF9-4D68-B719-61C331D39DA3}" destId="{F0629149-106D-4101-88EF-0603A7C5237A}" srcOrd="2" destOrd="0" presId="urn:microsoft.com/office/officeart/2018/2/layout/IconVerticalSolidList"/>
    <dgm:cxn modelId="{028A5468-512A-4076-A15B-FB3D53B2B3C5}" type="presParOf" srcId="{8933847C-3AF9-4D68-B719-61C331D39DA3}" destId="{88AF9B16-32D3-457A-8337-FF2A8FA4BC11}" srcOrd="3" destOrd="0" presId="urn:microsoft.com/office/officeart/2018/2/layout/IconVerticalSolidList"/>
    <dgm:cxn modelId="{39E85929-8AAA-4E96-A285-89B12329937B}" type="presParOf" srcId="{5969F7D8-77E4-4700-9E0E-05203C5C9AD9}" destId="{4DC77F08-3E49-46A3-B7C2-C3328E4288D3}" srcOrd="1" destOrd="0" presId="urn:microsoft.com/office/officeart/2018/2/layout/IconVerticalSolidList"/>
    <dgm:cxn modelId="{4F060242-1719-4A50-9BD2-068A0F09345E}" type="presParOf" srcId="{5969F7D8-77E4-4700-9E0E-05203C5C9AD9}" destId="{64B55591-212F-4034-A38D-A93B70131A4E}" srcOrd="2" destOrd="0" presId="urn:microsoft.com/office/officeart/2018/2/layout/IconVerticalSolidList"/>
    <dgm:cxn modelId="{EDACD9FB-9421-49DE-95EC-839180C009AE}" type="presParOf" srcId="{64B55591-212F-4034-A38D-A93B70131A4E}" destId="{56FC5C3D-D6A9-4F78-AA56-CD692FA9EB4A}" srcOrd="0" destOrd="0" presId="urn:microsoft.com/office/officeart/2018/2/layout/IconVerticalSolidList"/>
    <dgm:cxn modelId="{3433E7E7-069D-47AD-B430-3DDEB5647484}" type="presParOf" srcId="{64B55591-212F-4034-A38D-A93B70131A4E}" destId="{8FAD1049-2F60-4115-8244-C04E369652DE}" srcOrd="1" destOrd="0" presId="urn:microsoft.com/office/officeart/2018/2/layout/IconVerticalSolidList"/>
    <dgm:cxn modelId="{5B8F4F66-A53B-48BC-B6FD-CD85D092A9F1}" type="presParOf" srcId="{64B55591-212F-4034-A38D-A93B70131A4E}" destId="{386798A8-7809-4864-B0DF-66F68EA13179}" srcOrd="2" destOrd="0" presId="urn:microsoft.com/office/officeart/2018/2/layout/IconVerticalSolidList"/>
    <dgm:cxn modelId="{5A108DC4-AECB-4AA9-AB33-75E2B1F4FAD2}" type="presParOf" srcId="{64B55591-212F-4034-A38D-A93B70131A4E}" destId="{6B58E92F-AA83-40F6-9D3E-795DB20B5AD7}" srcOrd="3" destOrd="0" presId="urn:microsoft.com/office/officeart/2018/2/layout/IconVerticalSolidList"/>
    <dgm:cxn modelId="{0DF69B0D-55DD-4DA5-B203-4BA08EEA7457}" type="presParOf" srcId="{5969F7D8-77E4-4700-9E0E-05203C5C9AD9}" destId="{A1AD5671-A22D-4922-A265-6341D4BA9272}" srcOrd="3" destOrd="0" presId="urn:microsoft.com/office/officeart/2018/2/layout/IconVerticalSolidList"/>
    <dgm:cxn modelId="{9ED437F4-1A41-440A-AE7C-EBF8DFF2F313}" type="presParOf" srcId="{5969F7D8-77E4-4700-9E0E-05203C5C9AD9}" destId="{7C05F5A1-0C1D-4BED-BE8B-52A93D237A41}" srcOrd="4" destOrd="0" presId="urn:microsoft.com/office/officeart/2018/2/layout/IconVerticalSolidList"/>
    <dgm:cxn modelId="{C268E261-E140-4D75-98D4-D66BFA48EB53}" type="presParOf" srcId="{7C05F5A1-0C1D-4BED-BE8B-52A93D237A41}" destId="{1AF9E57A-9DF2-4852-9922-98872D2E5F8C}" srcOrd="0" destOrd="0" presId="urn:microsoft.com/office/officeart/2018/2/layout/IconVerticalSolidList"/>
    <dgm:cxn modelId="{0944F352-2E89-4CA0-BD30-C13FFA1A7F3F}" type="presParOf" srcId="{7C05F5A1-0C1D-4BED-BE8B-52A93D237A41}" destId="{B30BCDC3-5492-4C5D-A3A7-8255FF3362EE}" srcOrd="1" destOrd="0" presId="urn:microsoft.com/office/officeart/2018/2/layout/IconVerticalSolidList"/>
    <dgm:cxn modelId="{5E6CD61C-A639-4E81-8BC4-1193E9306A05}" type="presParOf" srcId="{7C05F5A1-0C1D-4BED-BE8B-52A93D237A41}" destId="{6A1D9530-78B0-42BC-AC0C-7700800AE131}" srcOrd="2" destOrd="0" presId="urn:microsoft.com/office/officeart/2018/2/layout/IconVerticalSolidList"/>
    <dgm:cxn modelId="{3C44B6C7-260C-45A1-B794-F9709EAE767B}" type="presParOf" srcId="{7C05F5A1-0C1D-4BED-BE8B-52A93D237A41}" destId="{EB4358B6-DCF0-4F08-ADB3-850D78A09A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1DB232-ABBF-4238-AB00-982C9892CF0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EF0858-73D7-46FA-AFBB-9CC96A0B9FAF}">
      <dgm:prSet/>
      <dgm:spPr/>
      <dgm:t>
        <a:bodyPr/>
        <a:lstStyle/>
        <a:p>
          <a:r>
            <a:rPr lang="en-US" dirty="0"/>
            <a:t>Need to look at various other points such as weather, employment rate, income, etc. – to come to a definite point.</a:t>
          </a:r>
        </a:p>
      </dgm:t>
    </dgm:pt>
    <dgm:pt modelId="{8F012067-426F-4EBF-AD35-45D4E519DDF7}" type="parTrans" cxnId="{56C2856C-2648-4030-B3A0-593A4EA69584}">
      <dgm:prSet/>
      <dgm:spPr/>
      <dgm:t>
        <a:bodyPr/>
        <a:lstStyle/>
        <a:p>
          <a:endParaRPr lang="en-US" sz="1200"/>
        </a:p>
      </dgm:t>
    </dgm:pt>
    <dgm:pt modelId="{450106CD-FCC7-4551-8276-CFF4923F5A28}" type="sibTrans" cxnId="{56C2856C-2648-4030-B3A0-593A4EA69584}">
      <dgm:prSet/>
      <dgm:spPr/>
      <dgm:t>
        <a:bodyPr/>
        <a:lstStyle/>
        <a:p>
          <a:endParaRPr lang="en-US"/>
        </a:p>
      </dgm:t>
    </dgm:pt>
    <dgm:pt modelId="{38D0C90C-E973-4D97-9FA9-DDD5F17A6EAB}">
      <dgm:prSet/>
      <dgm:spPr/>
      <dgm:t>
        <a:bodyPr/>
        <a:lstStyle/>
        <a:p>
          <a:r>
            <a:rPr lang="en-US"/>
            <a:t>If the restriction on the Foursquare API radius restriction gets removed, then this analysis can be performed again to get more clearer picture.</a:t>
          </a:r>
        </a:p>
      </dgm:t>
    </dgm:pt>
    <dgm:pt modelId="{71CA8CD5-E219-4C62-B669-E129C6E21E10}" type="parTrans" cxnId="{BAA9A177-37ED-4C21-928B-B448F6A405D4}">
      <dgm:prSet/>
      <dgm:spPr/>
      <dgm:t>
        <a:bodyPr/>
        <a:lstStyle/>
        <a:p>
          <a:endParaRPr lang="en-US" sz="1200"/>
        </a:p>
      </dgm:t>
    </dgm:pt>
    <dgm:pt modelId="{88018B12-27AE-4DAE-AF60-0FEAA7809352}" type="sibTrans" cxnId="{BAA9A177-37ED-4C21-928B-B448F6A405D4}">
      <dgm:prSet/>
      <dgm:spPr/>
      <dgm:t>
        <a:bodyPr/>
        <a:lstStyle/>
        <a:p>
          <a:endParaRPr lang="en-US"/>
        </a:p>
      </dgm:t>
    </dgm:pt>
    <dgm:pt modelId="{BE4BB50F-D8CE-43AC-AD8A-8F41C6D4E5A3}" type="pres">
      <dgm:prSet presAssocID="{231DB232-ABBF-4238-AB00-982C9892CF0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B8F09B1-883C-4DA0-B15B-BC2BF7112E1C}" type="pres">
      <dgm:prSet presAssocID="{7BEF0858-73D7-46FA-AFBB-9CC96A0B9FA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872918-4146-44E8-BBC7-70C7C00E71BF}" type="pres">
      <dgm:prSet presAssocID="{450106CD-FCC7-4551-8276-CFF4923F5A28}" presName="spacer" presStyleCnt="0"/>
      <dgm:spPr/>
    </dgm:pt>
    <dgm:pt modelId="{E89C5FB6-9493-4E53-9884-B6D9F60937C2}" type="pres">
      <dgm:prSet presAssocID="{38D0C90C-E973-4D97-9FA9-DDD5F17A6EA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6C2856C-2648-4030-B3A0-593A4EA69584}" srcId="{231DB232-ABBF-4238-AB00-982C9892CF02}" destId="{7BEF0858-73D7-46FA-AFBB-9CC96A0B9FAF}" srcOrd="0" destOrd="0" parTransId="{8F012067-426F-4EBF-AD35-45D4E519DDF7}" sibTransId="{450106CD-FCC7-4551-8276-CFF4923F5A28}"/>
    <dgm:cxn modelId="{397C7B81-137E-4F0F-956B-BBAEF440E05D}" type="presOf" srcId="{231DB232-ABBF-4238-AB00-982C9892CF02}" destId="{BE4BB50F-D8CE-43AC-AD8A-8F41C6D4E5A3}" srcOrd="0" destOrd="0" presId="urn:microsoft.com/office/officeart/2005/8/layout/vList2"/>
    <dgm:cxn modelId="{9E1308FB-B523-45D0-A9B0-9466ECA652D4}" type="presOf" srcId="{7BEF0858-73D7-46FA-AFBB-9CC96A0B9FAF}" destId="{3B8F09B1-883C-4DA0-B15B-BC2BF7112E1C}" srcOrd="0" destOrd="0" presId="urn:microsoft.com/office/officeart/2005/8/layout/vList2"/>
    <dgm:cxn modelId="{21FBD0C0-62CF-479D-8194-1022873726F7}" type="presOf" srcId="{38D0C90C-E973-4D97-9FA9-DDD5F17A6EAB}" destId="{E89C5FB6-9493-4E53-9884-B6D9F60937C2}" srcOrd="0" destOrd="0" presId="urn:microsoft.com/office/officeart/2005/8/layout/vList2"/>
    <dgm:cxn modelId="{BAA9A177-37ED-4C21-928B-B448F6A405D4}" srcId="{231DB232-ABBF-4238-AB00-982C9892CF02}" destId="{38D0C90C-E973-4D97-9FA9-DDD5F17A6EAB}" srcOrd="1" destOrd="0" parTransId="{71CA8CD5-E219-4C62-B669-E129C6E21E10}" sibTransId="{88018B12-27AE-4DAE-AF60-0FEAA7809352}"/>
    <dgm:cxn modelId="{F6551AE8-6D04-4530-9E84-EFC06ECB04F3}" type="presParOf" srcId="{BE4BB50F-D8CE-43AC-AD8A-8F41C6D4E5A3}" destId="{3B8F09B1-883C-4DA0-B15B-BC2BF7112E1C}" srcOrd="0" destOrd="0" presId="urn:microsoft.com/office/officeart/2005/8/layout/vList2"/>
    <dgm:cxn modelId="{6886370D-2DD8-47B7-963D-3A85A6B709A5}" type="presParOf" srcId="{BE4BB50F-D8CE-43AC-AD8A-8F41C6D4E5A3}" destId="{8D872918-4146-44E8-BBC7-70C7C00E71BF}" srcOrd="1" destOrd="0" presId="urn:microsoft.com/office/officeart/2005/8/layout/vList2"/>
    <dgm:cxn modelId="{2CECE022-F476-46D5-BE28-5486D11E50EF}" type="presParOf" srcId="{BE4BB50F-D8CE-43AC-AD8A-8F41C6D4E5A3}" destId="{E89C5FB6-9493-4E53-9884-B6D9F60937C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2FF36-D2DD-4DB0-A270-4D6B588C6431}">
      <dsp:nvSpPr>
        <dsp:cNvPr id="0" name=""/>
        <dsp:cNvSpPr/>
      </dsp:nvSpPr>
      <dsp:spPr>
        <a:xfrm>
          <a:off x="3633216" y="449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Introduction</a:t>
          </a:r>
        </a:p>
      </dsp:txBody>
      <dsp:txXfrm>
        <a:off x="3650366" y="17599"/>
        <a:ext cx="4053068" cy="317015"/>
      </dsp:txXfrm>
    </dsp:sp>
    <dsp:sp modelId="{DE338BFC-EF62-47BE-8C8F-90711517BFCC}">
      <dsp:nvSpPr>
        <dsp:cNvPr id="0" name=""/>
        <dsp:cNvSpPr/>
      </dsp:nvSpPr>
      <dsp:spPr>
        <a:xfrm>
          <a:off x="3633216" y="369329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Tamil</a:t>
          </a:r>
          <a:r>
            <a:rPr lang="en-US" sz="1700" kern="1200" baseline="0" dirty="0"/>
            <a:t> Nadu</a:t>
          </a:r>
          <a:endParaRPr lang="en-US" sz="1700" kern="1200" dirty="0"/>
        </a:p>
      </dsp:txBody>
      <dsp:txXfrm>
        <a:off x="3650366" y="386479"/>
        <a:ext cx="4053068" cy="317015"/>
      </dsp:txXfrm>
    </dsp:sp>
    <dsp:sp modelId="{78607793-78B8-409D-8D58-A8708CD84989}">
      <dsp:nvSpPr>
        <dsp:cNvPr id="0" name=""/>
        <dsp:cNvSpPr/>
      </dsp:nvSpPr>
      <dsp:spPr>
        <a:xfrm>
          <a:off x="3633216" y="738210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Kerala</a:t>
          </a:r>
        </a:p>
      </dsp:txBody>
      <dsp:txXfrm>
        <a:off x="3650366" y="755360"/>
        <a:ext cx="4053068" cy="317015"/>
      </dsp:txXfrm>
    </dsp:sp>
    <dsp:sp modelId="{A6FF0867-220A-4363-B55E-DA08F6FD3558}">
      <dsp:nvSpPr>
        <dsp:cNvPr id="0" name=""/>
        <dsp:cNvSpPr/>
      </dsp:nvSpPr>
      <dsp:spPr>
        <a:xfrm>
          <a:off x="3633216" y="1107091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Data</a:t>
          </a:r>
        </a:p>
      </dsp:txBody>
      <dsp:txXfrm>
        <a:off x="3650366" y="1124241"/>
        <a:ext cx="4053068" cy="317015"/>
      </dsp:txXfrm>
    </dsp:sp>
    <dsp:sp modelId="{F048A863-893B-4ED0-8F34-012DAB6EEDD6}">
      <dsp:nvSpPr>
        <dsp:cNvPr id="0" name=""/>
        <dsp:cNvSpPr/>
      </dsp:nvSpPr>
      <dsp:spPr>
        <a:xfrm>
          <a:off x="3633216" y="1475972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Methodology</a:t>
          </a:r>
        </a:p>
      </dsp:txBody>
      <dsp:txXfrm>
        <a:off x="3650366" y="1493122"/>
        <a:ext cx="4053068" cy="317015"/>
      </dsp:txXfrm>
    </dsp:sp>
    <dsp:sp modelId="{33ABFFC2-8367-40C0-8BC4-0B90EFFA889F}">
      <dsp:nvSpPr>
        <dsp:cNvPr id="0" name=""/>
        <dsp:cNvSpPr/>
      </dsp:nvSpPr>
      <dsp:spPr>
        <a:xfrm>
          <a:off x="3633216" y="1844853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Districts</a:t>
          </a:r>
          <a:r>
            <a:rPr lang="en-US" sz="1700" kern="1200" baseline="0" dirty="0"/>
            <a:t> in Tamil Nadu and Kerala</a:t>
          </a:r>
          <a:endParaRPr lang="en-US" sz="1700" kern="1200" dirty="0"/>
        </a:p>
      </dsp:txBody>
      <dsp:txXfrm>
        <a:off x="3650366" y="1862003"/>
        <a:ext cx="4053068" cy="317015"/>
      </dsp:txXfrm>
    </dsp:sp>
    <dsp:sp modelId="{97FF55F9-F02C-4C4A-BE1F-ADE40CC25C5C}">
      <dsp:nvSpPr>
        <dsp:cNvPr id="0" name=""/>
        <dsp:cNvSpPr/>
      </dsp:nvSpPr>
      <dsp:spPr>
        <a:xfrm>
          <a:off x="3633216" y="2213734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Analysis on the Area</a:t>
          </a:r>
        </a:p>
      </dsp:txBody>
      <dsp:txXfrm>
        <a:off x="3650366" y="2230884"/>
        <a:ext cx="4053068" cy="317015"/>
      </dsp:txXfrm>
    </dsp:sp>
    <dsp:sp modelId="{2D3DC5D0-7378-4039-AC25-ED038C44D47E}">
      <dsp:nvSpPr>
        <dsp:cNvPr id="0" name=""/>
        <dsp:cNvSpPr/>
      </dsp:nvSpPr>
      <dsp:spPr>
        <a:xfrm>
          <a:off x="3633216" y="2582615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Analysis of the Population</a:t>
          </a:r>
        </a:p>
      </dsp:txBody>
      <dsp:txXfrm>
        <a:off x="3650366" y="2599765"/>
        <a:ext cx="4053068" cy="317015"/>
      </dsp:txXfrm>
    </dsp:sp>
    <dsp:sp modelId="{858180DB-EA85-4B93-A578-938AD9194B1D}">
      <dsp:nvSpPr>
        <dsp:cNvPr id="0" name=""/>
        <dsp:cNvSpPr/>
      </dsp:nvSpPr>
      <dsp:spPr>
        <a:xfrm>
          <a:off x="3633216" y="2951495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Analysis of the Literacy Percentage</a:t>
          </a:r>
        </a:p>
      </dsp:txBody>
      <dsp:txXfrm>
        <a:off x="3650366" y="2968645"/>
        <a:ext cx="4053068" cy="317015"/>
      </dsp:txXfrm>
    </dsp:sp>
    <dsp:sp modelId="{BF722B0B-1AC1-4AEB-8DBD-9E0F72C50C56}">
      <dsp:nvSpPr>
        <dsp:cNvPr id="0" name=""/>
        <dsp:cNvSpPr/>
      </dsp:nvSpPr>
      <dsp:spPr>
        <a:xfrm>
          <a:off x="3633216" y="3320376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Clustering of the Districts</a:t>
          </a:r>
        </a:p>
      </dsp:txBody>
      <dsp:txXfrm>
        <a:off x="3650366" y="3337526"/>
        <a:ext cx="4053068" cy="317015"/>
      </dsp:txXfrm>
    </dsp:sp>
    <dsp:sp modelId="{43524972-6B79-4BD9-ADED-BD6E1F75CFB9}">
      <dsp:nvSpPr>
        <dsp:cNvPr id="0" name=""/>
        <dsp:cNvSpPr/>
      </dsp:nvSpPr>
      <dsp:spPr>
        <a:xfrm>
          <a:off x="3633216" y="3689257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chemeClr val="bg1"/>
              </a:solidFill>
            </a:rPr>
            <a:t>Cluster 1 </a:t>
          </a:r>
        </a:p>
      </dsp:txBody>
      <dsp:txXfrm>
        <a:off x="3650366" y="3706407"/>
        <a:ext cx="4053068" cy="317015"/>
      </dsp:txXfrm>
    </dsp:sp>
    <dsp:sp modelId="{88D5D2B2-738A-47AE-94CD-FEF6B7A8C650}">
      <dsp:nvSpPr>
        <dsp:cNvPr id="0" name=""/>
        <dsp:cNvSpPr/>
      </dsp:nvSpPr>
      <dsp:spPr>
        <a:xfrm>
          <a:off x="3633216" y="4058138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chemeClr val="bg1"/>
              </a:solidFill>
            </a:rPr>
            <a:t>Cluster 2 </a:t>
          </a:r>
        </a:p>
      </dsp:txBody>
      <dsp:txXfrm>
        <a:off x="3650366" y="4075288"/>
        <a:ext cx="4053068" cy="317015"/>
      </dsp:txXfrm>
    </dsp:sp>
    <dsp:sp modelId="{2E7A95B9-9A6D-48F7-B6D7-D3C9B780453C}">
      <dsp:nvSpPr>
        <dsp:cNvPr id="0" name=""/>
        <dsp:cNvSpPr/>
      </dsp:nvSpPr>
      <dsp:spPr>
        <a:xfrm>
          <a:off x="3633216" y="4427019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chemeClr val="bg1"/>
              </a:solidFill>
            </a:rPr>
            <a:t>Cluster 3 </a:t>
          </a:r>
        </a:p>
      </dsp:txBody>
      <dsp:txXfrm>
        <a:off x="3650366" y="4444169"/>
        <a:ext cx="4053068" cy="317015"/>
      </dsp:txXfrm>
    </dsp:sp>
    <dsp:sp modelId="{F39BB637-F9F9-434A-A019-C587ABA68CEC}">
      <dsp:nvSpPr>
        <dsp:cNvPr id="0" name=""/>
        <dsp:cNvSpPr/>
      </dsp:nvSpPr>
      <dsp:spPr>
        <a:xfrm>
          <a:off x="3633216" y="4795900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Insights</a:t>
          </a:r>
        </a:p>
      </dsp:txBody>
      <dsp:txXfrm>
        <a:off x="3650366" y="4813050"/>
        <a:ext cx="4053068" cy="317015"/>
      </dsp:txXfrm>
    </dsp:sp>
    <dsp:sp modelId="{17081191-16CE-49D3-AA90-37A638A7B88F}">
      <dsp:nvSpPr>
        <dsp:cNvPr id="0" name=""/>
        <dsp:cNvSpPr/>
      </dsp:nvSpPr>
      <dsp:spPr>
        <a:xfrm>
          <a:off x="3633216" y="5164781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Conclusion</a:t>
          </a:r>
        </a:p>
      </dsp:txBody>
      <dsp:txXfrm>
        <a:off x="3650366" y="5181931"/>
        <a:ext cx="4053068" cy="317015"/>
      </dsp:txXfrm>
    </dsp:sp>
    <dsp:sp modelId="{9062B7E1-F3CE-4497-806E-BE58B319826E}">
      <dsp:nvSpPr>
        <dsp:cNvPr id="0" name=""/>
        <dsp:cNvSpPr/>
      </dsp:nvSpPr>
      <dsp:spPr>
        <a:xfrm>
          <a:off x="3633216" y="5533661"/>
          <a:ext cx="4087368" cy="351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Future</a:t>
          </a:r>
          <a:r>
            <a:rPr lang="en-US" sz="1700" kern="1200" baseline="0" dirty="0"/>
            <a:t> Scope</a:t>
          </a:r>
          <a:endParaRPr lang="en-US" sz="1700" kern="1200" dirty="0"/>
        </a:p>
      </dsp:txBody>
      <dsp:txXfrm>
        <a:off x="3650366" y="5550811"/>
        <a:ext cx="4053068" cy="317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3E3AB-2874-4B10-859A-ECB988D4A19A}">
      <dsp:nvSpPr>
        <dsp:cNvPr id="0" name=""/>
        <dsp:cNvSpPr/>
      </dsp:nvSpPr>
      <dsp:spPr>
        <a:xfrm>
          <a:off x="1397999" y="95010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7A6B8A-99A2-4E8D-AD9E-1DF07C21F44C}">
      <dsp:nvSpPr>
        <dsp:cNvPr id="0" name=""/>
        <dsp:cNvSpPr/>
      </dsp:nvSpPr>
      <dsp:spPr>
        <a:xfrm>
          <a:off x="1397999" y="2595688"/>
          <a:ext cx="4320000" cy="64800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700" kern="1200" dirty="0"/>
            <a:t>India’s two southern most states – 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700" kern="1200" dirty="0"/>
            <a:t>Tamil Nadu and Kerala</a:t>
          </a:r>
        </a:p>
      </dsp:txBody>
      <dsp:txXfrm>
        <a:off x="1397999" y="2595688"/>
        <a:ext cx="4320000" cy="648000"/>
      </dsp:txXfrm>
    </dsp:sp>
    <dsp:sp modelId="{318380EC-8039-47B8-A6FF-2749A2E4006B}">
      <dsp:nvSpPr>
        <dsp:cNvPr id="0" name=""/>
        <dsp:cNvSpPr/>
      </dsp:nvSpPr>
      <dsp:spPr>
        <a:xfrm>
          <a:off x="1397999" y="3305817"/>
          <a:ext cx="4320000" cy="750773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2DBF3-B99E-43CB-A642-14B269067E18}">
      <dsp:nvSpPr>
        <dsp:cNvPr id="0" name=""/>
        <dsp:cNvSpPr/>
      </dsp:nvSpPr>
      <dsp:spPr>
        <a:xfrm>
          <a:off x="6473999" y="95010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120822-4252-4EA1-8D77-D1FBB6493303}">
      <dsp:nvSpPr>
        <dsp:cNvPr id="0" name=""/>
        <dsp:cNvSpPr/>
      </dsp:nvSpPr>
      <dsp:spPr>
        <a:xfrm>
          <a:off x="6473999" y="2595688"/>
          <a:ext cx="4320000" cy="64800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700" kern="1200" dirty="0"/>
            <a:t>Explore, segment, and cluster to find :</a:t>
          </a:r>
        </a:p>
      </dsp:txBody>
      <dsp:txXfrm>
        <a:off x="6473999" y="2595688"/>
        <a:ext cx="4320000" cy="648000"/>
      </dsp:txXfrm>
    </dsp:sp>
    <dsp:sp modelId="{0DEE976F-4BFE-4EF3-83C6-CA0FCA50B6DF}">
      <dsp:nvSpPr>
        <dsp:cNvPr id="0" name=""/>
        <dsp:cNvSpPr/>
      </dsp:nvSpPr>
      <dsp:spPr>
        <a:xfrm>
          <a:off x="6473999" y="3305817"/>
          <a:ext cx="4320000" cy="750773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/>
            <a:t>the similarities between the states</a:t>
          </a:r>
        </a:p>
        <a:p>
          <a:pPr lvl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/>
            <a:t>the dissimilarities between the states</a:t>
          </a:r>
        </a:p>
        <a:p>
          <a:pPr lvl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/>
            <a:t>classify the various districts</a:t>
          </a:r>
        </a:p>
      </dsp:txBody>
      <dsp:txXfrm>
        <a:off x="6473999" y="3305817"/>
        <a:ext cx="4320000" cy="750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A0CF6-C40E-47D6-AB56-D60D904A6874}">
      <dsp:nvSpPr>
        <dsp:cNvPr id="0" name=""/>
        <dsp:cNvSpPr/>
      </dsp:nvSpPr>
      <dsp:spPr>
        <a:xfrm>
          <a:off x="1534046" y="1457434"/>
          <a:ext cx="1249229" cy="1249229"/>
        </a:xfrm>
        <a:prstGeom prst="round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Final Dataset</a:t>
          </a:r>
        </a:p>
      </dsp:txBody>
      <dsp:txXfrm>
        <a:off x="1595028" y="1518416"/>
        <a:ext cx="1127265" cy="1127265"/>
      </dsp:txXfrm>
    </dsp:sp>
    <dsp:sp modelId="{9ED4032F-0105-4F30-A181-9000608904E9}">
      <dsp:nvSpPr>
        <dsp:cNvPr id="0" name=""/>
        <dsp:cNvSpPr/>
      </dsp:nvSpPr>
      <dsp:spPr>
        <a:xfrm rot="16200000">
          <a:off x="1848614" y="1147387"/>
          <a:ext cx="6200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0092" y="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433FE-FF2A-4059-A444-EBC8B5C33B09}">
      <dsp:nvSpPr>
        <dsp:cNvPr id="0" name=""/>
        <dsp:cNvSpPr/>
      </dsp:nvSpPr>
      <dsp:spPr>
        <a:xfrm>
          <a:off x="1740169" y="357"/>
          <a:ext cx="836983" cy="836983"/>
        </a:xfrm>
        <a:prstGeom prst="round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hlinkClick xmlns:r="http://schemas.openxmlformats.org/officeDocument/2006/relationships" r:id="rId1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rPr>
            <a:t>Tamil Nadu Districts Census 2011 Data </a:t>
          </a:r>
          <a:endParaRPr lang="en-US" sz="1200" kern="1200" dirty="0"/>
        </a:p>
      </dsp:txBody>
      <dsp:txXfrm>
        <a:off x="1781027" y="41215"/>
        <a:ext cx="755267" cy="755267"/>
      </dsp:txXfrm>
    </dsp:sp>
    <dsp:sp modelId="{E67C1BA1-4E6E-458E-8A9B-8AEC8B774C11}">
      <dsp:nvSpPr>
        <dsp:cNvPr id="0" name=""/>
        <dsp:cNvSpPr/>
      </dsp:nvSpPr>
      <dsp:spPr>
        <a:xfrm rot="19800000">
          <a:off x="2752547" y="1606746"/>
          <a:ext cx="4587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8723" y="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864E8-59D8-49E9-9322-65C816401F70}">
      <dsp:nvSpPr>
        <dsp:cNvPr id="0" name=""/>
        <dsp:cNvSpPr/>
      </dsp:nvSpPr>
      <dsp:spPr>
        <a:xfrm>
          <a:off x="3180541" y="831957"/>
          <a:ext cx="836983" cy="836983"/>
        </a:xfrm>
        <a:prstGeom prst="round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hlinkClick xmlns:r="http://schemas.openxmlformats.org/officeDocument/2006/relationships"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rPr>
            <a:t>Tamil Nadu Districts Wikipedia Data </a:t>
          </a:r>
          <a:endParaRPr lang="en-US" sz="1200" kern="1200" dirty="0"/>
        </a:p>
      </dsp:txBody>
      <dsp:txXfrm>
        <a:off x="3221399" y="872815"/>
        <a:ext cx="755267" cy="755267"/>
      </dsp:txXfrm>
    </dsp:sp>
    <dsp:sp modelId="{D7EEB12B-A90A-462F-B938-EFA43BFAB7E4}">
      <dsp:nvSpPr>
        <dsp:cNvPr id="0" name=""/>
        <dsp:cNvSpPr/>
      </dsp:nvSpPr>
      <dsp:spPr>
        <a:xfrm rot="1800000">
          <a:off x="2752547" y="2557351"/>
          <a:ext cx="4587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8723" y="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E4357-0211-4CAA-B33F-97217E91A60F}">
      <dsp:nvSpPr>
        <dsp:cNvPr id="0" name=""/>
        <dsp:cNvSpPr/>
      </dsp:nvSpPr>
      <dsp:spPr>
        <a:xfrm>
          <a:off x="3180541" y="2495156"/>
          <a:ext cx="836983" cy="836983"/>
        </a:xfrm>
        <a:prstGeom prst="round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Geocoder – for latitude and longitude</a:t>
          </a:r>
        </a:p>
      </dsp:txBody>
      <dsp:txXfrm>
        <a:off x="3221399" y="2536014"/>
        <a:ext cx="755267" cy="755267"/>
      </dsp:txXfrm>
    </dsp:sp>
    <dsp:sp modelId="{CD21506E-098B-43C9-8F96-1E984FC733E2}">
      <dsp:nvSpPr>
        <dsp:cNvPr id="0" name=""/>
        <dsp:cNvSpPr/>
      </dsp:nvSpPr>
      <dsp:spPr>
        <a:xfrm rot="5400000">
          <a:off x="1848614" y="3016710"/>
          <a:ext cx="6200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0092" y="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D21EB-DF34-497A-A4F7-5F9226645E5E}">
      <dsp:nvSpPr>
        <dsp:cNvPr id="0" name=""/>
        <dsp:cNvSpPr/>
      </dsp:nvSpPr>
      <dsp:spPr>
        <a:xfrm>
          <a:off x="1740169" y="3326756"/>
          <a:ext cx="836983" cy="836983"/>
        </a:xfrm>
        <a:prstGeom prst="round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Foursquare API – for the top venues</a:t>
          </a:r>
        </a:p>
      </dsp:txBody>
      <dsp:txXfrm>
        <a:off x="1781027" y="3367614"/>
        <a:ext cx="755267" cy="755267"/>
      </dsp:txXfrm>
    </dsp:sp>
    <dsp:sp modelId="{9C141F7B-7C5D-4A42-849F-1B96538C85D4}">
      <dsp:nvSpPr>
        <dsp:cNvPr id="0" name=""/>
        <dsp:cNvSpPr/>
      </dsp:nvSpPr>
      <dsp:spPr>
        <a:xfrm rot="9000000">
          <a:off x="1106051" y="2557351"/>
          <a:ext cx="4587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8723" y="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E0CC9-C601-427A-9A37-3798F2771196}">
      <dsp:nvSpPr>
        <dsp:cNvPr id="0" name=""/>
        <dsp:cNvSpPr/>
      </dsp:nvSpPr>
      <dsp:spPr>
        <a:xfrm>
          <a:off x="299796" y="2495156"/>
          <a:ext cx="836983" cy="836983"/>
        </a:xfrm>
        <a:prstGeom prst="round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hlinkClick xmlns:r="http://schemas.openxmlformats.org/officeDocument/2006/relationships" r:id="rId3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rPr>
            <a:t>Kerala Districts Census 2011 Data </a:t>
          </a:r>
          <a:endParaRPr lang="en-US" sz="1200" kern="1200" dirty="0"/>
        </a:p>
      </dsp:txBody>
      <dsp:txXfrm>
        <a:off x="340654" y="2536014"/>
        <a:ext cx="755267" cy="755267"/>
      </dsp:txXfrm>
    </dsp:sp>
    <dsp:sp modelId="{ABC7AF11-69BB-4B74-A2F6-6235F3D7FF6E}">
      <dsp:nvSpPr>
        <dsp:cNvPr id="0" name=""/>
        <dsp:cNvSpPr/>
      </dsp:nvSpPr>
      <dsp:spPr>
        <a:xfrm rot="12600000">
          <a:off x="1106051" y="1606746"/>
          <a:ext cx="4587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8723" y="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E8F95-0ABE-4FA3-AB3B-A68675675005}">
      <dsp:nvSpPr>
        <dsp:cNvPr id="0" name=""/>
        <dsp:cNvSpPr/>
      </dsp:nvSpPr>
      <dsp:spPr>
        <a:xfrm>
          <a:off x="299796" y="831957"/>
          <a:ext cx="836983" cy="836983"/>
        </a:xfrm>
        <a:prstGeom prst="round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hlinkClick xmlns:r="http://schemas.openxmlformats.org/officeDocument/2006/relationships" r:id="rId4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rPr>
            <a:t>Kerala Districts Wikipedia Data </a:t>
          </a:r>
          <a:endParaRPr lang="en-US" sz="1200" kern="1200" dirty="0"/>
        </a:p>
      </dsp:txBody>
      <dsp:txXfrm>
        <a:off x="340654" y="872815"/>
        <a:ext cx="755267" cy="7552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A922D-932B-46ED-A1B8-1EF61105A8C1}">
      <dsp:nvSpPr>
        <dsp:cNvPr id="0" name=""/>
        <dsp:cNvSpPr/>
      </dsp:nvSpPr>
      <dsp:spPr>
        <a:xfrm>
          <a:off x="9952" y="945832"/>
          <a:ext cx="2400470" cy="720141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17" tIns="88917" rIns="88917" bIns="8891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Business Problem</a:t>
          </a:r>
        </a:p>
      </dsp:txBody>
      <dsp:txXfrm>
        <a:off x="225994" y="945832"/>
        <a:ext cx="1968386" cy="720141"/>
      </dsp:txXfrm>
    </dsp:sp>
    <dsp:sp modelId="{EEE2CDBE-B6A1-4F2B-BD8A-AC7BD47DD93B}">
      <dsp:nvSpPr>
        <dsp:cNvPr id="0" name=""/>
        <dsp:cNvSpPr/>
      </dsp:nvSpPr>
      <dsp:spPr>
        <a:xfrm>
          <a:off x="9952" y="1665973"/>
          <a:ext cx="2184428" cy="211735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618" tIns="172618" rIns="172618" bIns="345237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Battle of two Southern Indian States – Tamil Nadu and Kerala</a:t>
          </a:r>
        </a:p>
      </dsp:txBody>
      <dsp:txXfrm>
        <a:off x="9952" y="1665973"/>
        <a:ext cx="2184428" cy="2117356"/>
      </dsp:txXfrm>
    </dsp:sp>
    <dsp:sp modelId="{B72103A7-6ADC-4C03-8AC3-E67255602864}">
      <dsp:nvSpPr>
        <dsp:cNvPr id="0" name=""/>
        <dsp:cNvSpPr/>
      </dsp:nvSpPr>
      <dsp:spPr>
        <a:xfrm>
          <a:off x="2351547" y="945832"/>
          <a:ext cx="2400470" cy="720141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17" tIns="88917" rIns="88917" bIns="8891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Data Collection</a:t>
          </a:r>
        </a:p>
      </dsp:txBody>
      <dsp:txXfrm>
        <a:off x="2567589" y="945832"/>
        <a:ext cx="1968386" cy="720141"/>
      </dsp:txXfrm>
    </dsp:sp>
    <dsp:sp modelId="{40CDB099-971E-4DEB-8430-3F7CC4EBA204}">
      <dsp:nvSpPr>
        <dsp:cNvPr id="0" name=""/>
        <dsp:cNvSpPr/>
      </dsp:nvSpPr>
      <dsp:spPr>
        <a:xfrm>
          <a:off x="2351547" y="1665973"/>
          <a:ext cx="2184428" cy="211735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618" tIns="172618" rIns="172618" bIns="345237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Wikipedia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Census 2011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Geocoder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Foursquare API</a:t>
          </a:r>
        </a:p>
      </dsp:txBody>
      <dsp:txXfrm>
        <a:off x="2351547" y="1665973"/>
        <a:ext cx="2184428" cy="2117356"/>
      </dsp:txXfrm>
    </dsp:sp>
    <dsp:sp modelId="{AD03EE4E-8A39-48A1-8BFE-47983612CC07}">
      <dsp:nvSpPr>
        <dsp:cNvPr id="0" name=""/>
        <dsp:cNvSpPr/>
      </dsp:nvSpPr>
      <dsp:spPr>
        <a:xfrm>
          <a:off x="4693141" y="945832"/>
          <a:ext cx="2400470" cy="720141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17" tIns="88917" rIns="88917" bIns="8891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Data Cleaning</a:t>
          </a:r>
        </a:p>
      </dsp:txBody>
      <dsp:txXfrm>
        <a:off x="4909183" y="945832"/>
        <a:ext cx="1968386" cy="720141"/>
      </dsp:txXfrm>
    </dsp:sp>
    <dsp:sp modelId="{936F2478-53AB-4B49-B129-05465873925E}">
      <dsp:nvSpPr>
        <dsp:cNvPr id="0" name=""/>
        <dsp:cNvSpPr/>
      </dsp:nvSpPr>
      <dsp:spPr>
        <a:xfrm>
          <a:off x="4693141" y="1665973"/>
          <a:ext cx="2184428" cy="211735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618" tIns="172618" rIns="172618" bIns="345237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Kept only the required metrics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Transformed the data into right data type in Python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4693141" y="1665973"/>
        <a:ext cx="2184428" cy="2117356"/>
      </dsp:txXfrm>
    </dsp:sp>
    <dsp:sp modelId="{8773FAA7-31D7-4A27-9398-1F11CF7463D2}">
      <dsp:nvSpPr>
        <dsp:cNvPr id="0" name=""/>
        <dsp:cNvSpPr/>
      </dsp:nvSpPr>
      <dsp:spPr>
        <a:xfrm>
          <a:off x="7034736" y="945832"/>
          <a:ext cx="2400470" cy="720141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17" tIns="88917" rIns="88917" bIns="8891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Exploratory Data Analysis</a:t>
          </a:r>
        </a:p>
      </dsp:txBody>
      <dsp:txXfrm>
        <a:off x="7250778" y="945832"/>
        <a:ext cx="1968386" cy="720141"/>
      </dsp:txXfrm>
    </dsp:sp>
    <dsp:sp modelId="{CE7D6FDC-21E0-4F39-A159-6587FA7BDBC5}">
      <dsp:nvSpPr>
        <dsp:cNvPr id="0" name=""/>
        <dsp:cNvSpPr/>
      </dsp:nvSpPr>
      <dsp:spPr>
        <a:xfrm>
          <a:off x="7034736" y="1665973"/>
          <a:ext cx="2184428" cy="211735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618" tIns="172618" rIns="172618" bIns="345237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Using python explore the data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Generate bar graphs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Visualize the data on the map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Clustering and Segmenting</a:t>
          </a:r>
        </a:p>
      </dsp:txBody>
      <dsp:txXfrm>
        <a:off x="7034736" y="1665973"/>
        <a:ext cx="2184428" cy="2117356"/>
      </dsp:txXfrm>
    </dsp:sp>
    <dsp:sp modelId="{95563659-A9F1-4B9E-91A8-33C4EF87E907}">
      <dsp:nvSpPr>
        <dsp:cNvPr id="0" name=""/>
        <dsp:cNvSpPr/>
      </dsp:nvSpPr>
      <dsp:spPr>
        <a:xfrm>
          <a:off x="9376330" y="945832"/>
          <a:ext cx="2400470" cy="720141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17" tIns="88917" rIns="88917" bIns="8891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Conclusion</a:t>
          </a:r>
        </a:p>
      </dsp:txBody>
      <dsp:txXfrm>
        <a:off x="9592372" y="945832"/>
        <a:ext cx="1968386" cy="720141"/>
      </dsp:txXfrm>
    </dsp:sp>
    <dsp:sp modelId="{CFD0D5BA-3F26-45AC-A8CF-5935203A00E7}">
      <dsp:nvSpPr>
        <dsp:cNvPr id="0" name=""/>
        <dsp:cNvSpPr/>
      </dsp:nvSpPr>
      <dsp:spPr>
        <a:xfrm>
          <a:off x="9376330" y="1665973"/>
          <a:ext cx="2184428" cy="211735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618" tIns="172618" rIns="172618" bIns="345237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Discussion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Insights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Report</a:t>
          </a:r>
        </a:p>
      </dsp:txBody>
      <dsp:txXfrm>
        <a:off x="9376330" y="1665973"/>
        <a:ext cx="2184428" cy="21173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377E7-E396-4F62-98AA-EAB3F8ED0171}">
      <dsp:nvSpPr>
        <dsp:cNvPr id="0" name=""/>
        <dsp:cNvSpPr/>
      </dsp:nvSpPr>
      <dsp:spPr>
        <a:xfrm>
          <a:off x="0" y="5314"/>
          <a:ext cx="6513603" cy="1236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BD944-8EF9-4392-9030-6ADC44BA10AE}">
      <dsp:nvSpPr>
        <dsp:cNvPr id="0" name=""/>
        <dsp:cNvSpPr/>
      </dsp:nvSpPr>
      <dsp:spPr>
        <a:xfrm>
          <a:off x="374131" y="283593"/>
          <a:ext cx="680239" cy="68023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43D40-F45E-42E7-851A-48606A819ED5}">
      <dsp:nvSpPr>
        <dsp:cNvPr id="0" name=""/>
        <dsp:cNvSpPr/>
      </dsp:nvSpPr>
      <dsp:spPr>
        <a:xfrm>
          <a:off x="1428503" y="5314"/>
          <a:ext cx="5083704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Both the states are really good for residential and tourism purposes</a:t>
          </a:r>
        </a:p>
      </dsp:txBody>
      <dsp:txXfrm>
        <a:off x="1428503" y="5314"/>
        <a:ext cx="5083704" cy="1236799"/>
      </dsp:txXfrm>
    </dsp:sp>
    <dsp:sp modelId="{DF385514-3DAC-4CB5-8C44-D0E5F73E5D2D}">
      <dsp:nvSpPr>
        <dsp:cNvPr id="0" name=""/>
        <dsp:cNvSpPr/>
      </dsp:nvSpPr>
      <dsp:spPr>
        <a:xfrm>
          <a:off x="0" y="1551313"/>
          <a:ext cx="6513603" cy="1236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4498E-4261-4CA9-9C41-D2229ED17084}">
      <dsp:nvSpPr>
        <dsp:cNvPr id="0" name=""/>
        <dsp:cNvSpPr/>
      </dsp:nvSpPr>
      <dsp:spPr>
        <a:xfrm>
          <a:off x="374131" y="1829593"/>
          <a:ext cx="680239" cy="68023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E9755-7808-48F2-8362-F04D21A1B679}">
      <dsp:nvSpPr>
        <dsp:cNvPr id="0" name=""/>
        <dsp:cNvSpPr/>
      </dsp:nvSpPr>
      <dsp:spPr>
        <a:xfrm>
          <a:off x="1428503" y="1551313"/>
          <a:ext cx="5083704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Good Food – The most common venue in both the states is Indian Restaurants, in general there are a lot of restaurants.</a:t>
          </a:r>
        </a:p>
      </dsp:txBody>
      <dsp:txXfrm>
        <a:off x="1428503" y="1551313"/>
        <a:ext cx="5083704" cy="1236799"/>
      </dsp:txXfrm>
    </dsp:sp>
    <dsp:sp modelId="{45652FFA-352D-4349-A7C3-F77E457C4284}">
      <dsp:nvSpPr>
        <dsp:cNvPr id="0" name=""/>
        <dsp:cNvSpPr/>
      </dsp:nvSpPr>
      <dsp:spPr>
        <a:xfrm>
          <a:off x="0" y="3097312"/>
          <a:ext cx="6513603" cy="1236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B34C3-C0FF-4EA9-A6B4-B75370E685CB}">
      <dsp:nvSpPr>
        <dsp:cNvPr id="0" name=""/>
        <dsp:cNvSpPr/>
      </dsp:nvSpPr>
      <dsp:spPr>
        <a:xfrm>
          <a:off x="374131" y="3375592"/>
          <a:ext cx="680239" cy="680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398B3-AD91-49C7-91E0-72155399D285}">
      <dsp:nvSpPr>
        <dsp:cNvPr id="0" name=""/>
        <dsp:cNvSpPr/>
      </dsp:nvSpPr>
      <dsp:spPr>
        <a:xfrm>
          <a:off x="1428503" y="3097312"/>
          <a:ext cx="2931121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Literacy Percentage</a:t>
          </a:r>
        </a:p>
      </dsp:txBody>
      <dsp:txXfrm>
        <a:off x="1428503" y="3097312"/>
        <a:ext cx="2931121" cy="1236799"/>
      </dsp:txXfrm>
    </dsp:sp>
    <dsp:sp modelId="{4E15CC53-366A-40A9-A79A-127AABB0CB81}">
      <dsp:nvSpPr>
        <dsp:cNvPr id="0" name=""/>
        <dsp:cNvSpPr/>
      </dsp:nvSpPr>
      <dsp:spPr>
        <a:xfrm>
          <a:off x="4359625" y="3097312"/>
          <a:ext cx="2152582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Even though Tamil Nadu larger in size and population when compared Kerala, the number of literate people in Kerala is more.</a:t>
          </a:r>
        </a:p>
      </dsp:txBody>
      <dsp:txXfrm>
        <a:off x="4359625" y="3097312"/>
        <a:ext cx="2152582" cy="1236799"/>
      </dsp:txXfrm>
    </dsp:sp>
    <dsp:sp modelId="{C4609618-4860-4D31-B9CB-A04F835F01A6}">
      <dsp:nvSpPr>
        <dsp:cNvPr id="0" name=""/>
        <dsp:cNvSpPr/>
      </dsp:nvSpPr>
      <dsp:spPr>
        <a:xfrm>
          <a:off x="0" y="4643312"/>
          <a:ext cx="6513603" cy="1236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DE190-E1D1-4F96-9A9C-1DD5D1E6F456}">
      <dsp:nvSpPr>
        <dsp:cNvPr id="0" name=""/>
        <dsp:cNvSpPr/>
      </dsp:nvSpPr>
      <dsp:spPr>
        <a:xfrm>
          <a:off x="374131" y="4921592"/>
          <a:ext cx="680239" cy="6802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C50FA-88F4-4122-BF0C-859F23AA52A2}">
      <dsp:nvSpPr>
        <dsp:cNvPr id="0" name=""/>
        <dsp:cNvSpPr/>
      </dsp:nvSpPr>
      <dsp:spPr>
        <a:xfrm>
          <a:off x="1428503" y="4643312"/>
          <a:ext cx="2931121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Chennai – Capital of Tamil Nadu </a:t>
          </a:r>
        </a:p>
      </dsp:txBody>
      <dsp:txXfrm>
        <a:off x="1428503" y="4643312"/>
        <a:ext cx="2931121" cy="1236799"/>
      </dsp:txXfrm>
    </dsp:sp>
    <dsp:sp modelId="{E2D2DF21-3BD2-41E2-AAEC-8946527C27F3}">
      <dsp:nvSpPr>
        <dsp:cNvPr id="0" name=""/>
        <dsp:cNvSpPr/>
      </dsp:nvSpPr>
      <dsp:spPr>
        <a:xfrm>
          <a:off x="4359625" y="4643312"/>
          <a:ext cx="2152582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Smallest district - has the least area among all the districts with 426 km</a:t>
          </a:r>
          <a:r>
            <a:rPr lang="en-US" sz="1100" kern="1200" baseline="30000" dirty="0"/>
            <a:t>2</a:t>
          </a:r>
          <a:endParaRPr lang="en-US" sz="1100" kern="1200" dirty="0"/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Over populated – has the highest population among all the districts with 4.65M population</a:t>
          </a:r>
        </a:p>
      </dsp:txBody>
      <dsp:txXfrm>
        <a:off x="4359625" y="4643312"/>
        <a:ext cx="2152582" cy="12367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E09EC-2EEF-482B-BC16-E4057B3A0625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0D5F6-91D2-468D-BC93-36C2902F62AC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F9B16-32D3-457A-8337-FF2A8FA4BC1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Successfully used the available resources for the comparison.</a:t>
          </a:r>
        </a:p>
      </dsp:txBody>
      <dsp:txXfrm>
        <a:off x="1941716" y="718"/>
        <a:ext cx="4571887" cy="1681139"/>
      </dsp:txXfrm>
    </dsp:sp>
    <dsp:sp modelId="{56FC5C3D-D6A9-4F78-AA56-CD692FA9EB4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D1049-2F60-4115-8244-C04E369652DE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8E92F-AA83-40F6-9D3E-795DB20B5AD7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Both these southern states are quite similar, but, we can’t guarantee it based on the area, population, literacy percentage and common venues.</a:t>
          </a:r>
        </a:p>
      </dsp:txBody>
      <dsp:txXfrm>
        <a:off x="1941716" y="2102143"/>
        <a:ext cx="4571887" cy="1681139"/>
      </dsp:txXfrm>
    </dsp:sp>
    <dsp:sp modelId="{1AF9E57A-9DF2-4852-9922-98872D2E5F8C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BCDC3-5492-4C5D-A3A7-8255FF3362EE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358B6-DCF0-4F08-ADB3-850D78A09AB2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Since the radius limitation of Foursquare API is 100km, this analysis is not very accurate.</a:t>
          </a:r>
        </a:p>
      </dsp:txBody>
      <dsp:txXfrm>
        <a:off x="1941716" y="4203567"/>
        <a:ext cx="4571887" cy="1681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F09B1-883C-4DA0-B15B-BC2BF7112E1C}">
      <dsp:nvSpPr>
        <dsp:cNvPr id="0" name=""/>
        <dsp:cNvSpPr/>
      </dsp:nvSpPr>
      <dsp:spPr>
        <a:xfrm>
          <a:off x="0" y="302310"/>
          <a:ext cx="6007100" cy="12647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Need to look at various other points such as weather, employment rate, income, etc. – to come to a definite point.</a:t>
          </a:r>
        </a:p>
      </dsp:txBody>
      <dsp:txXfrm>
        <a:off x="61741" y="364051"/>
        <a:ext cx="5883618" cy="1141288"/>
      </dsp:txXfrm>
    </dsp:sp>
    <dsp:sp modelId="{E89C5FB6-9493-4E53-9884-B6D9F60937C2}">
      <dsp:nvSpPr>
        <dsp:cNvPr id="0" name=""/>
        <dsp:cNvSpPr/>
      </dsp:nvSpPr>
      <dsp:spPr>
        <a:xfrm>
          <a:off x="0" y="1633320"/>
          <a:ext cx="6007100" cy="12647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If the restriction on the Foursquare API radius restriction gets removed, then this analysis can be performed again to get more clearer picture.</a:t>
          </a:r>
        </a:p>
      </dsp:txBody>
      <dsp:txXfrm>
        <a:off x="61741" y="1695061"/>
        <a:ext cx="5883618" cy="1141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C24BE-B431-406E-8635-49D8081B0C3C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3DFC5-3CEC-4E0B-A8FA-FD95E4676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7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Origins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Middle Ages to Louis XIV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18th and 19th centuries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20th and 21st centuries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9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54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74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Unemployment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25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Climate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2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Transport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Electricity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Water and sanitation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Parks and gardens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Cemeteries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9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Religion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City 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Métropole du Grand Paris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Regional 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National 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Police force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4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City 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Métropole du Grand Paris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Regional 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National 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Police force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73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City 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Métropole du Grand Paris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Regional 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National 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Police force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7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Monuments and attractions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Hotels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1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Twin towns and partner cities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2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DAFC-F379-4ECC-83F5-2532F484C151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44E4-AEF1-49DF-BC01-9ED89EF09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16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DAFC-F379-4ECC-83F5-2532F484C151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44E4-AEF1-49DF-BC01-9ED89EF09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69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DAFC-F379-4ECC-83F5-2532F484C151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44E4-AEF1-49DF-BC01-9ED89EF09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92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DAFC-F379-4ECC-83F5-2532F484C151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44E4-AEF1-49DF-BC01-9ED89EF09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53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DAFC-F379-4ECC-83F5-2532F484C151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44E4-AEF1-49DF-BC01-9ED89EF09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12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DAFC-F379-4ECC-83F5-2532F484C151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44E4-AEF1-49DF-BC01-9ED89EF09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59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DAFC-F379-4ECC-83F5-2532F484C151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44E4-AEF1-49DF-BC01-9ED89EF09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65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DAFC-F379-4ECC-83F5-2532F484C151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44E4-AEF1-49DF-BC01-9ED89EF09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71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DAFC-F379-4ECC-83F5-2532F484C151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44E4-AEF1-49DF-BC01-9ED89EF09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88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DAFC-F379-4ECC-83F5-2532F484C151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44E4-AEF1-49DF-BC01-9ED89EF09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14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DAFC-F379-4ECC-83F5-2532F484C151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44E4-AEF1-49DF-BC01-9ED89EF09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19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BDAFC-F379-4ECC-83F5-2532F484C151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C44E4-AEF1-49DF-BC01-9ED89EF09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5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868" y="941696"/>
            <a:ext cx="4800009" cy="5186149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The Battle of </a:t>
            </a:r>
            <a:r>
              <a:rPr lang="en-US" sz="4200" dirty="0" smtClean="0">
                <a:solidFill>
                  <a:srgbClr val="002060"/>
                </a:solidFill>
                <a:latin typeface="Bahnschrift Light Condensed" panose="020B0502040204020203" pitchFamily="34" charset="0"/>
              </a:rPr>
              <a:t/>
            </a:r>
            <a:br>
              <a:rPr lang="en-US" sz="4200" dirty="0" smtClean="0">
                <a:solidFill>
                  <a:srgbClr val="002060"/>
                </a:solidFill>
                <a:latin typeface="Bahnschrift Light Condensed" panose="020B0502040204020203" pitchFamily="34" charset="0"/>
              </a:rPr>
            </a:br>
            <a:r>
              <a:rPr lang="en-US" sz="4200" dirty="0" smtClean="0">
                <a:solidFill>
                  <a:srgbClr val="002060"/>
                </a:solidFill>
                <a:latin typeface="Bahnschrift Light Condensed" panose="020B0502040204020203" pitchFamily="34" charset="0"/>
              </a:rPr>
              <a:t>Indian </a:t>
            </a:r>
            <a:r>
              <a:rPr lang="en-US" sz="4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States – </a:t>
            </a:r>
            <a:br>
              <a:rPr lang="en-US" sz="4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</a:br>
            <a:r>
              <a:rPr lang="en-US" sz="4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Tamil Nadu and Kerala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kerala and tamilnadu">
            <a:extLst>
              <a:ext uri="{FF2B5EF4-FFF2-40B4-BE49-F238E27FC236}">
                <a16:creationId xmlns="" xmlns:a16="http://schemas.microsoft.com/office/drawing/2014/main" id="{D257D892-7AAF-44B8-8095-721DDA1E1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" t="19556" r="-1866"/>
          <a:stretch/>
        </p:blipFill>
        <p:spPr bwMode="auto">
          <a:xfrm>
            <a:off x="0" y="0"/>
            <a:ext cx="6218502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85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0792D4F-247E-46FE-85FC-881DEFA41D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1997" y="4892358"/>
            <a:ext cx="5529523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Analysis of the Population</a:t>
            </a:r>
            <a:endParaRPr lang="en-US" sz="2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CE272F12-AF86-441A-BC1B-C014BBBF85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783" y="4824248"/>
            <a:ext cx="7198913" cy="186865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Population</a:t>
            </a:r>
            <a:r>
              <a:rPr lang="en-US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of Tamil Nadu &gt; </a:t>
            </a:r>
            <a:r>
              <a:rPr lang="en-US" sz="1100" dirty="0">
                <a:solidFill>
                  <a:schemeClr val="bg1"/>
                </a:solidFill>
              </a:rPr>
              <a:t>Population</a:t>
            </a:r>
            <a:r>
              <a:rPr lang="en-US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of Kerala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Tamil Nadu – 61.41M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Kerala – 33.39M</a:t>
            </a:r>
          </a:p>
          <a:p>
            <a:r>
              <a:rPr lang="en-US" sz="1100" dirty="0">
                <a:solidFill>
                  <a:schemeClr val="bg1"/>
                </a:solidFill>
              </a:rPr>
              <a:t>Tamil Nadu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Least Populated district - </a:t>
            </a:r>
            <a:r>
              <a:rPr lang="en-US" sz="1100" dirty="0" err="1">
                <a:solidFill>
                  <a:schemeClr val="bg1"/>
                </a:solidFill>
              </a:rPr>
              <a:t>Parambalur</a:t>
            </a:r>
            <a:endParaRPr lang="en-US" sz="11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Most Populated district – Chennai</a:t>
            </a:r>
          </a:p>
          <a:p>
            <a:r>
              <a:rPr lang="en-US" sz="1100" dirty="0">
                <a:solidFill>
                  <a:schemeClr val="bg1"/>
                </a:solidFill>
              </a:rPr>
              <a:t>Kerala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Least Populated district - Wayanad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Most Populated district – Malappuram</a:t>
            </a:r>
            <a:endPara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8DF112C1-499B-462E-A459-A1F4A16F9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" y="0"/>
            <a:ext cx="12192000" cy="457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45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0792D4F-247E-46FE-85FC-881DEFA41D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38297" y="4892357"/>
            <a:ext cx="7198913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Analysis of the Literacy Percentage</a:t>
            </a:r>
            <a:endParaRPr lang="en-US" sz="2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CE272F12-AF86-441A-BC1B-C014BBBF85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783" y="4824248"/>
            <a:ext cx="7198913" cy="186865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Literacy Percentage of Kerala &gt; Literacy Percentage  of Tamil Nadu</a:t>
            </a:r>
            <a:endPara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Kerala – 94%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Tamil Nadu – 80%</a:t>
            </a:r>
          </a:p>
          <a:p>
            <a:r>
              <a:rPr lang="en-US" sz="1100" dirty="0">
                <a:solidFill>
                  <a:schemeClr val="bg1"/>
                </a:solidFill>
              </a:rPr>
              <a:t>Tamil Nadu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Least Literate district - Dharmapuri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Most Literate district – Kanyakumari</a:t>
            </a:r>
          </a:p>
          <a:p>
            <a:r>
              <a:rPr lang="en-US" sz="1100" dirty="0">
                <a:solidFill>
                  <a:schemeClr val="bg1"/>
                </a:solidFill>
              </a:rPr>
              <a:t>Kerala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Least Literate district - Wayanad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Most Literate district –  Kottayam</a:t>
            </a:r>
            <a:endPara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="" xmlns:a16="http://schemas.microsoft.com/office/drawing/2014/main" id="{26A67919-5C89-453E-8F4A-6CA1AA155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" y="-52706"/>
            <a:ext cx="12192000" cy="462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14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867D4867-5BA7-4462-B2F6-A23F4A622A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b="1"/>
              <a:t>Clustering of the Districts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Both the states are really good for residential as well as tourism.</a:t>
            </a:r>
          </a:p>
          <a:p>
            <a:r>
              <a:rPr lang="en-US" sz="2000" dirty="0"/>
              <a:t>Top most common venues in these districts</a:t>
            </a:r>
          </a:p>
          <a:p>
            <a:r>
              <a:rPr lang="en-US" sz="2000" dirty="0"/>
              <a:t>Indian Restaurant</a:t>
            </a:r>
          </a:p>
          <a:p>
            <a:r>
              <a:rPr lang="en-US" sz="2000" dirty="0"/>
              <a:t>Hotel</a:t>
            </a:r>
          </a:p>
          <a:p>
            <a:r>
              <a:rPr lang="en-US" sz="2000" dirty="0"/>
              <a:t>Resort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1892A86-4912-4009-B077-8D899D8EC3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297763" y="652922"/>
            <a:ext cx="6250769" cy="539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2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="" xmlns:a16="http://schemas.microsoft.com/office/drawing/2014/main" id="{EC7FF834-B204-4967-8D47-8BB36EAF0E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F780A22D-61EA-43E3-BD94-3E39CF9021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633" y="4380912"/>
            <a:ext cx="8148734" cy="1069270"/>
          </a:xfrm>
          <a:prstGeom prst="ellipse">
            <a:avLst/>
          </a:prstGeo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2100" dirty="0">
                <a:solidFill>
                  <a:srgbClr val="262626"/>
                </a:solidFill>
              </a:rPr>
              <a:t>Cluster 1 - Tourism and Metropolitan Districts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5AB4901-4DEB-471B-9832-2D4402E9F3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6989" y="971268"/>
            <a:ext cx="9938019" cy="29565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5542925"/>
            <a:ext cx="8148734" cy="8979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Tamil Nadu: </a:t>
            </a:r>
            <a:r>
              <a:rPr lang="en-US" sz="2400" dirty="0" err="1">
                <a:solidFill>
                  <a:schemeClr val="bg1"/>
                </a:solidFill>
              </a:rPr>
              <a:t>Ariyalur</a:t>
            </a:r>
            <a:r>
              <a:rPr lang="en-US" sz="2400" dirty="0">
                <a:solidFill>
                  <a:schemeClr val="bg1"/>
                </a:solidFill>
              </a:rPr>
              <a:t>, Chennai, Coimbatore, </a:t>
            </a:r>
            <a:r>
              <a:rPr lang="en-US" sz="2400" dirty="0" err="1">
                <a:solidFill>
                  <a:schemeClr val="bg1"/>
                </a:solidFill>
              </a:rPr>
              <a:t>Cuddalore</a:t>
            </a:r>
            <a:r>
              <a:rPr lang="en-US" sz="2400" dirty="0">
                <a:solidFill>
                  <a:schemeClr val="bg1"/>
                </a:solidFill>
              </a:rPr>
              <a:t>, Dharmapuri, </a:t>
            </a:r>
            <a:r>
              <a:rPr lang="en-US" sz="2400" dirty="0" err="1">
                <a:solidFill>
                  <a:schemeClr val="bg1"/>
                </a:solidFill>
              </a:rPr>
              <a:t>Dindigul</a:t>
            </a:r>
            <a:r>
              <a:rPr lang="en-US" sz="2400" dirty="0">
                <a:solidFill>
                  <a:schemeClr val="bg1"/>
                </a:solidFill>
              </a:rPr>
              <a:t>, Erode. Kanyakumari, Karur, </a:t>
            </a:r>
            <a:r>
              <a:rPr lang="en-US" sz="2400" dirty="0" err="1">
                <a:solidFill>
                  <a:schemeClr val="bg1"/>
                </a:solidFill>
              </a:rPr>
              <a:t>Krishnagiri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Namakkal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Ramanathapuram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Tiruppur</a:t>
            </a:r>
            <a:r>
              <a:rPr lang="en-US" sz="2400" dirty="0">
                <a:solidFill>
                  <a:schemeClr val="bg1"/>
                </a:solidFill>
              </a:rPr>
              <a:t>, Tiruvannamalai,  and Virudhunagar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Kerala: </a:t>
            </a:r>
            <a:r>
              <a:rPr lang="en-US" sz="2400" dirty="0">
                <a:solidFill>
                  <a:schemeClr val="bg1"/>
                </a:solidFill>
              </a:rPr>
              <a:t>Alappuzha, Ernakulam, Idukki,  Kannur, Kasaragod, Kottayam, Kozhikode, Palakkad, </a:t>
            </a:r>
            <a:r>
              <a:rPr lang="en-US" sz="2400" dirty="0" err="1">
                <a:solidFill>
                  <a:schemeClr val="bg1"/>
                </a:solidFill>
              </a:rPr>
              <a:t>Pathanamthitta</a:t>
            </a:r>
            <a:r>
              <a:rPr lang="en-US" sz="2400" dirty="0">
                <a:solidFill>
                  <a:schemeClr val="bg1"/>
                </a:solidFill>
              </a:rPr>
              <a:t>, and Thrissur</a:t>
            </a:r>
          </a:p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="" xmlns:a16="http://schemas.microsoft.com/office/drawing/2014/main" id="{EC7FF834-B204-4967-8D47-8BB36EAF0E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F780A22D-61EA-43E3-BD94-3E39CF9021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633" y="4380912"/>
            <a:ext cx="8148734" cy="1069270"/>
          </a:xfrm>
          <a:prstGeom prst="ellipse">
            <a:avLst/>
          </a:prstGeo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2100" dirty="0">
                <a:solidFill>
                  <a:srgbClr val="262626"/>
                </a:solidFill>
              </a:rPr>
              <a:t>Cluster 2 - Mix of Tourism and Residential Districts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326FBD0-B4F8-4B88-9A57-474FFEBF4D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8480" y="971268"/>
            <a:ext cx="10195037" cy="29565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5" y="5542925"/>
            <a:ext cx="7939231" cy="897938"/>
          </a:xfrm>
        </p:spPr>
        <p:txBody>
          <a:bodyPr>
            <a:norm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Tamil Nadu: </a:t>
            </a:r>
            <a:r>
              <a:rPr lang="en-US" sz="1500" dirty="0">
                <a:solidFill>
                  <a:schemeClr val="bg1"/>
                </a:solidFill>
              </a:rPr>
              <a:t>Pudukkottai, Salem, </a:t>
            </a:r>
            <a:r>
              <a:rPr lang="en-US" sz="1500" dirty="0" err="1">
                <a:solidFill>
                  <a:schemeClr val="bg1"/>
                </a:solidFill>
              </a:rPr>
              <a:t>Sivaganga</a:t>
            </a:r>
            <a:r>
              <a:rPr lang="en-US" sz="1500" dirty="0">
                <a:solidFill>
                  <a:schemeClr val="bg1"/>
                </a:solidFill>
              </a:rPr>
              <a:t> and Tirunelveli</a:t>
            </a:r>
          </a:p>
          <a:p>
            <a:pPr algn="ctr"/>
            <a:r>
              <a:rPr lang="en-US" sz="1500" b="1" dirty="0">
                <a:solidFill>
                  <a:schemeClr val="bg1"/>
                </a:solidFill>
              </a:rPr>
              <a:t>Kerala: </a:t>
            </a:r>
            <a:r>
              <a:rPr lang="en-US" sz="1500" dirty="0">
                <a:solidFill>
                  <a:schemeClr val="bg1"/>
                </a:solidFill>
              </a:rPr>
              <a:t>Kollam and Thiruvananthapuram</a:t>
            </a:r>
            <a:r>
              <a:rPr lang="en-US" sz="1300" dirty="0">
                <a:solidFill>
                  <a:schemeClr val="bg1"/>
                </a:solidFill>
              </a:rPr>
              <a:t>	</a:t>
            </a:r>
          </a:p>
          <a:p>
            <a:pPr algn="ctr"/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940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="" xmlns:a16="http://schemas.microsoft.com/office/drawing/2014/main" id="{EC7FF834-B204-4967-8D47-8BB36EAF0E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F780A22D-61EA-43E3-BD94-3E39CF9021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633" y="4380912"/>
            <a:ext cx="8148734" cy="1069270"/>
          </a:xfrm>
          <a:prstGeom prst="ellipse">
            <a:avLst/>
          </a:prstGeo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2100" dirty="0">
                <a:solidFill>
                  <a:srgbClr val="262626"/>
                </a:solidFill>
              </a:rPr>
              <a:t>Cluster 3 - Residential and Urban Districts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6CBDAF7-3742-4691-BE96-1D0BDA71EB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1267" y="1129929"/>
            <a:ext cx="10249464" cy="26392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5542925"/>
            <a:ext cx="7729728" cy="76897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Tamil Nadu: </a:t>
            </a:r>
            <a:r>
              <a:rPr lang="en-US" sz="1800" dirty="0">
                <a:solidFill>
                  <a:schemeClr val="bg1"/>
                </a:solidFill>
              </a:rPr>
              <a:t>Madurai, </a:t>
            </a:r>
            <a:r>
              <a:rPr lang="en-US" sz="1800" dirty="0" err="1">
                <a:solidFill>
                  <a:schemeClr val="bg1"/>
                </a:solidFill>
              </a:rPr>
              <a:t>Nagapattinam</a:t>
            </a:r>
            <a:r>
              <a:rPr lang="en-US" sz="1800" dirty="0">
                <a:solidFill>
                  <a:schemeClr val="bg1"/>
                </a:solidFill>
              </a:rPr>
              <a:t>, The Nilgiris, </a:t>
            </a:r>
            <a:r>
              <a:rPr lang="en-US" sz="1800" dirty="0" err="1">
                <a:solidFill>
                  <a:schemeClr val="bg1"/>
                </a:solidFill>
              </a:rPr>
              <a:t>Perambalur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Thanjavur</a:t>
            </a:r>
            <a:r>
              <a:rPr lang="en-US" sz="1800" dirty="0">
                <a:solidFill>
                  <a:schemeClr val="bg1"/>
                </a:solidFill>
              </a:rPr>
              <a:t>, Theni, Tiruchirappalli, Vellore, and </a:t>
            </a:r>
            <a:r>
              <a:rPr lang="en-US" sz="1800" dirty="0" err="1">
                <a:solidFill>
                  <a:schemeClr val="bg1"/>
                </a:solidFill>
              </a:rPr>
              <a:t>Viluppuram</a:t>
            </a:r>
            <a:endParaRPr lang="en-US" sz="1800" dirty="0">
              <a:solidFill>
                <a:schemeClr val="bg1"/>
              </a:solidFill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Kerala: </a:t>
            </a:r>
            <a:r>
              <a:rPr lang="en-US" sz="1800" dirty="0">
                <a:solidFill>
                  <a:schemeClr val="bg1"/>
                </a:solidFill>
              </a:rPr>
              <a:t>Malappuram and Wayanad</a:t>
            </a:r>
          </a:p>
        </p:txBody>
      </p:sp>
    </p:spTree>
    <p:extLst>
      <p:ext uri="{BB962C8B-B14F-4D97-AF65-F5344CB8AC3E}">
        <p14:creationId xmlns:p14="http://schemas.microsoft.com/office/powerpoint/2010/main" val="1735323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Insights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="" xmlns:a16="http://schemas.microsoft.com/office/drawing/2014/main" id="{483A19DD-E9BB-4BC2-A26B-6900E9DA51A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4993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="" xmlns:a16="http://schemas.microsoft.com/office/drawing/2014/main" id="{9DB88AD0-61F3-4B2C-9546-29D8F363D86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812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2">
            <a:extLst>
              <a:ext uri="{FF2B5EF4-FFF2-40B4-BE49-F238E27FC236}">
                <a16:creationId xmlns=""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Scope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="" xmlns:a16="http://schemas.microsoft.com/office/drawing/2014/main" id="{4897CBA0-BA89-4491-843E-36359C880C7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321871" y="1828800"/>
          <a:ext cx="60071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8512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A8AA5BC-4F7A-4226-8F99-6D824B226A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E5445C6-DD42-4979-86FF-03730E8C6D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5000665-DFC7-417E-8FD7-516A0F15C9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2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="" xmlns:a16="http://schemas.microsoft.com/office/drawing/2014/main" id="{31290956-D2DB-4A17-80B8-ED5EA8A515C0}"/>
              </a:ext>
            </a:extLst>
          </p:cNvPr>
          <p:cNvGraphicFramePr/>
          <p:nvPr>
            <p:extLst/>
          </p:nvPr>
        </p:nvGraphicFramePr>
        <p:xfrm>
          <a:off x="2870200" y="470924"/>
          <a:ext cx="11353800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74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95724071-AC7B-4A67-934B-CD7F907458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="" xmlns:a16="http://schemas.microsoft.com/office/drawing/2014/main" id="{947E83AD-C96F-46F3-B241-FC997B49B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796738"/>
              </p:ext>
            </p:extLst>
          </p:nvPr>
        </p:nvGraphicFramePr>
        <p:xfrm>
          <a:off x="1" y="1851298"/>
          <a:ext cx="12191998" cy="5006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182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amilnadu">
            <a:extLst>
              <a:ext uri="{FF2B5EF4-FFF2-40B4-BE49-F238E27FC236}">
                <a16:creationId xmlns="" xmlns:a16="http://schemas.microsoft.com/office/drawing/2014/main" id="{0651A8E9-E4C4-44BF-9F55-0EA132E8CA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8" r="7883" b="-1"/>
          <a:stretch/>
        </p:blipFill>
        <p:spPr bwMode="auto">
          <a:xfrm>
            <a:off x="-11909" y="10"/>
            <a:ext cx="63246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="" xmlns:a16="http://schemas.microsoft.com/office/drawing/2014/main" id="{19AE98B8-B73A-4724-B639-017087F923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1320" y="1382165"/>
            <a:ext cx="4869179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Tamil Nadu</a:t>
            </a:r>
            <a:endParaRPr lang="en-US" b="1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321" y="1382165"/>
            <a:ext cx="4869179" cy="30479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Formerly Madras State</a:t>
            </a:r>
          </a:p>
          <a:p>
            <a:r>
              <a:rPr lang="en-US" sz="1800" dirty="0">
                <a:solidFill>
                  <a:srgbClr val="7030A0"/>
                </a:solidFill>
              </a:rPr>
              <a:t>Capital City is Chennai</a:t>
            </a:r>
          </a:p>
          <a:p>
            <a:r>
              <a:rPr lang="en-US" sz="1800" dirty="0">
                <a:solidFill>
                  <a:srgbClr val="7030A0"/>
                </a:solidFill>
              </a:rPr>
              <a:t>Spread over 118,119 km</a:t>
            </a:r>
            <a:r>
              <a:rPr lang="en-US" sz="1800" baseline="30000" dirty="0">
                <a:solidFill>
                  <a:srgbClr val="7030A0"/>
                </a:solidFill>
              </a:rPr>
              <a:t>2</a:t>
            </a:r>
            <a:endParaRPr lang="en-US" sz="1800" dirty="0">
              <a:solidFill>
                <a:srgbClr val="7030A0"/>
              </a:solidFill>
            </a:endParaRPr>
          </a:p>
          <a:p>
            <a:r>
              <a:rPr lang="en-US" sz="1800" dirty="0">
                <a:solidFill>
                  <a:srgbClr val="7030A0"/>
                </a:solidFill>
              </a:rPr>
              <a:t>Bordered by the union territory of Puducherry and the South Indian states of Kerala, Karnataka, and Andhra Pradesh</a:t>
            </a:r>
            <a:endParaRPr lang="en-US" sz="1800" kern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21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kerala">
            <a:extLst>
              <a:ext uri="{FF2B5EF4-FFF2-40B4-BE49-F238E27FC236}">
                <a16:creationId xmlns="" xmlns:a16="http://schemas.microsoft.com/office/drawing/2014/main" id="{CB4147DE-5202-4C06-88C8-A7167E471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6" r="16748"/>
          <a:stretch/>
        </p:blipFill>
        <p:spPr bwMode="auto">
          <a:xfrm>
            <a:off x="-11909" y="10"/>
            <a:ext cx="63246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="" xmlns:a16="http://schemas.microsoft.com/office/drawing/2014/main" id="{19AE98B8-B73A-4724-B639-017087F923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1320" y="1382165"/>
            <a:ext cx="4869179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Kerala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321" y="1382165"/>
            <a:ext cx="4869179" cy="30479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 On the southwestern Malabar Coast of India</a:t>
            </a:r>
          </a:p>
          <a:p>
            <a:r>
              <a:rPr lang="en-US" sz="1800" dirty="0">
                <a:solidFill>
                  <a:srgbClr val="000000"/>
                </a:solidFill>
              </a:rPr>
              <a:t>Capital City is Thiruvananthapuram</a:t>
            </a:r>
          </a:p>
          <a:p>
            <a:r>
              <a:rPr lang="en-US" sz="1800" dirty="0">
                <a:solidFill>
                  <a:srgbClr val="000000"/>
                </a:solidFill>
              </a:rPr>
              <a:t>Spread over 38,202 km</a:t>
            </a:r>
            <a:r>
              <a:rPr lang="en-US" sz="1800" baseline="30000" dirty="0">
                <a:solidFill>
                  <a:srgbClr val="000000"/>
                </a:solidFill>
              </a:rPr>
              <a:t>2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Bordered by Karnataka to the north and northeast, Tamil Nadu to the east and south, and the Lakshadweep Sea to the west</a:t>
            </a:r>
            <a:endParaRPr lang="en-US" sz="18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58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B137817A-6E43-41BF-8F21-9349BDFD27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12">
            <a:extLst>
              <a:ext uri="{FF2B5EF4-FFF2-40B4-BE49-F238E27FC236}">
                <a16:creationId xmlns="" xmlns:a16="http://schemas.microsoft.com/office/drawing/2014/main" id="{A5BE2DA6-83C9-46EF-B42E-C40224302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 11">
            <a:extLst>
              <a:ext uri="{FF2B5EF4-FFF2-40B4-BE49-F238E27FC236}">
                <a16:creationId xmlns="" xmlns:a16="http://schemas.microsoft.com/office/drawing/2014/main" id="{A1A2EF03-D0CA-4967-B631-C09F910E93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accent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F279A5E-B3C7-47E2-916F-6BB3C772DF5B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9E0FF006-883B-4396-932B-B1FE88B0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447" y="3734739"/>
            <a:ext cx="5246259" cy="143162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906C39F6-0C48-47CD-8022-83914D36CE06}"/>
              </a:ext>
            </a:extLst>
          </p:cNvPr>
          <p:cNvGraphicFramePr/>
          <p:nvPr>
            <p:extLst/>
          </p:nvPr>
        </p:nvGraphicFramePr>
        <p:xfrm>
          <a:off x="838200" y="2012865"/>
          <a:ext cx="4317322" cy="4164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189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0DF90E-6BAD-4E82-8FDF-717C9A3573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="" xmlns:a16="http://schemas.microsoft.com/office/drawing/2014/main" id="{13DCC859-0434-4BB8-B6C5-09C88AE698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="" xmlns:a16="http://schemas.microsoft.com/office/drawing/2014/main" id="{08E7ACFB-B791-4C23-8B17-013FEDC09A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Methodology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="" xmlns:a16="http://schemas.microsoft.com/office/drawing/2014/main" id="{22C836BE-4009-428C-9344-1B13A9522D4E}"/>
              </a:ext>
            </a:extLst>
          </p:cNvPr>
          <p:cNvGraphicFramePr/>
          <p:nvPr>
            <p:extLst/>
          </p:nvPr>
        </p:nvGraphicFramePr>
        <p:xfrm>
          <a:off x="139700" y="1447800"/>
          <a:ext cx="11786754" cy="4729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86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867D4867-5BA7-4462-B2F6-A23F4A622A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 dirty="0">
                <a:latin typeface="+mj-lt"/>
                <a:ea typeface="+mj-ea"/>
                <a:cs typeface="+mj-cs"/>
              </a:rPr>
              <a:t>Districts in Tamil Nadu and Kerala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To</a:t>
            </a:r>
            <a:r>
              <a:rPr lang="en-US" sz="2000"/>
              <a:t>tal 42 districts in both the states</a:t>
            </a:r>
          </a:p>
          <a:p>
            <a:r>
              <a:rPr lang="en-US" sz="2000" kern="1200">
                <a:latin typeface="+mn-lt"/>
                <a:ea typeface="+mn-ea"/>
                <a:cs typeface="+mn-cs"/>
              </a:rPr>
              <a:t>Tamil Nadu – 28 </a:t>
            </a:r>
            <a:r>
              <a:rPr lang="en-US" sz="2000"/>
              <a:t>Districts</a:t>
            </a:r>
          </a:p>
          <a:p>
            <a:r>
              <a:rPr lang="en-US" sz="2000" kern="1200">
                <a:latin typeface="+mn-lt"/>
                <a:ea typeface="+mn-ea"/>
                <a:cs typeface="+mn-cs"/>
              </a:rPr>
              <a:t>Kerala – 14 Districts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4E69CDD-847B-4189-9205-0450B15B0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708" y="643467"/>
            <a:ext cx="5770878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5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0792D4F-247E-46FE-85FC-881DEFA41D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Analysis on the Area</a:t>
            </a:r>
            <a:endParaRPr lang="en-US" sz="2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CE272F12-AF86-441A-BC1B-C014BBBF85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783" y="4824248"/>
            <a:ext cx="7198913" cy="186865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Area of Tamil Nadu &gt; Area of Kerala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Tamil Nadu – 118,119 km</a:t>
            </a:r>
            <a:r>
              <a:rPr lang="en-US" sz="1100" baseline="300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Kerala – 38,202km</a:t>
            </a:r>
            <a:r>
              <a:rPr lang="en-US" sz="1100" baseline="300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Tamil Nadu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Smallest District - Chennai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Largest district – Erode</a:t>
            </a:r>
          </a:p>
          <a:p>
            <a:r>
              <a:rPr lang="en-US" sz="1100" dirty="0">
                <a:solidFill>
                  <a:schemeClr val="bg1"/>
                </a:solidFill>
              </a:rPr>
              <a:t>Kerala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Smallest District - Alappuzha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Largest district – Palakkad</a:t>
            </a:r>
            <a:endPara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="" xmlns:a16="http://schemas.microsoft.com/office/drawing/2014/main" id="{37BDE24D-A765-44BA-AECD-815CEB80A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57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48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890</Words>
  <Application>Microsoft Office PowerPoint</Application>
  <PresentationFormat>Widescreen</PresentationFormat>
  <Paragraphs>188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Bahnschrift Light Condensed</vt:lpstr>
      <vt:lpstr>Calibri</vt:lpstr>
      <vt:lpstr>Calibri Light</vt:lpstr>
      <vt:lpstr>Gill Sans MT</vt:lpstr>
      <vt:lpstr>Tw Cen MT</vt:lpstr>
      <vt:lpstr>Wingdings</vt:lpstr>
      <vt:lpstr>Office Theme</vt:lpstr>
      <vt:lpstr>The Battle of  Indian States –  Tamil Nadu and Kerala</vt:lpstr>
      <vt:lpstr>Contents</vt:lpstr>
      <vt:lpstr>Introduction</vt:lpstr>
      <vt:lpstr>Tamil Nadu</vt:lpstr>
      <vt:lpstr>Kerala</vt:lpstr>
      <vt:lpstr>PowerPoint Presentation</vt:lpstr>
      <vt:lpstr>Methodology</vt:lpstr>
      <vt:lpstr>Districts in Tamil Nadu and Kerala</vt:lpstr>
      <vt:lpstr>Analysis on the Area</vt:lpstr>
      <vt:lpstr>Analysis of the Population</vt:lpstr>
      <vt:lpstr>Analysis of the Literacy Percentage</vt:lpstr>
      <vt:lpstr>Clustering of the Districts</vt:lpstr>
      <vt:lpstr>Cluster 1 - Tourism and Metropolitan Districts</vt:lpstr>
      <vt:lpstr>Cluster 2 - Mix of Tourism and Residential Districts</vt:lpstr>
      <vt:lpstr>Cluster 3 - Residential and Urban Districts</vt:lpstr>
      <vt:lpstr>Insights</vt:lpstr>
      <vt:lpstr>Conclusion</vt:lpstr>
      <vt:lpstr>Future Scope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 Indian States –  Tamil Nadu and Kerala</dc:title>
  <dc:creator>Windows User</dc:creator>
  <cp:lastModifiedBy>Windows User</cp:lastModifiedBy>
  <cp:revision>1</cp:revision>
  <dcterms:created xsi:type="dcterms:W3CDTF">2019-08-24T14:10:26Z</dcterms:created>
  <dcterms:modified xsi:type="dcterms:W3CDTF">2019-08-24T14:13:27Z</dcterms:modified>
</cp:coreProperties>
</file>