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20798-0605-43AB-B166-4691D0876C41}" v="112" dt="2024-07-09T10:10:48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skar A" userId="4ca3cf56f598ef3f" providerId="LiveId" clId="{11A20798-0605-43AB-B166-4691D0876C41}"/>
    <pc:docChg chg="undo custSel addSld delSld modSld">
      <pc:chgData name="Bhaskar A" userId="4ca3cf56f598ef3f" providerId="LiveId" clId="{11A20798-0605-43AB-B166-4691D0876C41}" dt="2024-07-09T10:44:12.115" v="9741" actId="1076"/>
      <pc:docMkLst>
        <pc:docMk/>
      </pc:docMkLst>
      <pc:sldChg chg="addSp delSp modSp new mod setBg">
        <pc:chgData name="Bhaskar A" userId="4ca3cf56f598ef3f" providerId="LiveId" clId="{11A20798-0605-43AB-B166-4691D0876C41}" dt="2024-07-05T05:52:11.757" v="154" actId="255"/>
        <pc:sldMkLst>
          <pc:docMk/>
          <pc:sldMk cId="3758728071" sldId="256"/>
        </pc:sldMkLst>
        <pc:spChg chg="mod">
          <ac:chgData name="Bhaskar A" userId="4ca3cf56f598ef3f" providerId="LiveId" clId="{11A20798-0605-43AB-B166-4691D0876C41}" dt="2024-07-05T05:51:33.756" v="152" actId="26606"/>
          <ac:spMkLst>
            <pc:docMk/>
            <pc:sldMk cId="3758728071" sldId="256"/>
            <ac:spMk id="2" creationId="{11325C00-2940-CCF2-7D8E-B3B1D9851265}"/>
          </ac:spMkLst>
        </pc:spChg>
        <pc:spChg chg="mod">
          <ac:chgData name="Bhaskar A" userId="4ca3cf56f598ef3f" providerId="LiveId" clId="{11A20798-0605-43AB-B166-4691D0876C41}" dt="2024-07-05T05:52:11.757" v="154" actId="255"/>
          <ac:spMkLst>
            <pc:docMk/>
            <pc:sldMk cId="3758728071" sldId="256"/>
            <ac:spMk id="3" creationId="{7AC92B81-A952-0922-9CF8-060C728CE826}"/>
          </ac:spMkLst>
        </pc:spChg>
        <pc:spChg chg="add del">
          <ac:chgData name="Bhaskar A" userId="4ca3cf56f598ef3f" providerId="LiveId" clId="{11A20798-0605-43AB-B166-4691D0876C41}" dt="2024-07-05T05:51:33.756" v="152" actId="26606"/>
          <ac:spMkLst>
            <pc:docMk/>
            <pc:sldMk cId="3758728071" sldId="256"/>
            <ac:spMk id="9" creationId="{E91DC736-0EF8-4F87-9146-EBF1D2EE4D3D}"/>
          </ac:spMkLst>
        </pc:spChg>
        <pc:spChg chg="add del">
          <ac:chgData name="Bhaskar A" userId="4ca3cf56f598ef3f" providerId="LiveId" clId="{11A20798-0605-43AB-B166-4691D0876C41}" dt="2024-07-05T05:51:33.756" v="152" actId="26606"/>
          <ac:spMkLst>
            <pc:docMk/>
            <pc:sldMk cId="3758728071" sldId="256"/>
            <ac:spMk id="11" creationId="{097CD68E-23E3-4007-8847-CD0944C4F7BE}"/>
          </ac:spMkLst>
        </pc:spChg>
        <pc:spChg chg="add del">
          <ac:chgData name="Bhaskar A" userId="4ca3cf56f598ef3f" providerId="LiveId" clId="{11A20798-0605-43AB-B166-4691D0876C41}" dt="2024-07-05T05:51:33.756" v="152" actId="26606"/>
          <ac:spMkLst>
            <pc:docMk/>
            <pc:sldMk cId="3758728071" sldId="256"/>
            <ac:spMk id="13" creationId="{AF2F604E-43BE-4DC3-B983-E071523364F8}"/>
          </ac:spMkLst>
        </pc:spChg>
        <pc:spChg chg="add del">
          <ac:chgData name="Bhaskar A" userId="4ca3cf56f598ef3f" providerId="LiveId" clId="{11A20798-0605-43AB-B166-4691D0876C41}" dt="2024-07-05T05:51:33.756" v="152" actId="26606"/>
          <ac:spMkLst>
            <pc:docMk/>
            <pc:sldMk cId="3758728071" sldId="256"/>
            <ac:spMk id="15" creationId="{08C9B587-E65E-4B52-B37C-ABEBB6E87928}"/>
          </ac:spMkLst>
        </pc:spChg>
        <pc:grpChg chg="add del">
          <ac:chgData name="Bhaskar A" userId="4ca3cf56f598ef3f" providerId="LiveId" clId="{11A20798-0605-43AB-B166-4691D0876C41}" dt="2024-07-05T05:51:33.756" v="152" actId="26606"/>
          <ac:grpSpMkLst>
            <pc:docMk/>
            <pc:sldMk cId="3758728071" sldId="256"/>
            <ac:grpSpMk id="1033" creationId="{BF65200E-BE19-61BA-8C12-E73CE7790A3F}"/>
          </ac:grpSpMkLst>
        </pc:grpChg>
        <pc:picChg chg="add mod ord">
          <ac:chgData name="Bhaskar A" userId="4ca3cf56f598ef3f" providerId="LiveId" clId="{11A20798-0605-43AB-B166-4691D0876C41}" dt="2024-07-05T05:51:33.756" v="152" actId="26606"/>
          <ac:picMkLst>
            <pc:docMk/>
            <pc:sldMk cId="3758728071" sldId="256"/>
            <ac:picMk id="4" creationId="{8C875CB5-011F-2C86-43CA-6193457A93EF}"/>
          </ac:picMkLst>
        </pc:picChg>
        <pc:picChg chg="add del mod">
          <ac:chgData name="Bhaskar A" userId="4ca3cf56f598ef3f" providerId="LiveId" clId="{11A20798-0605-43AB-B166-4691D0876C41}" dt="2024-07-05T05:51:25.697" v="142"/>
          <ac:picMkLst>
            <pc:docMk/>
            <pc:sldMk cId="3758728071" sldId="256"/>
            <ac:picMk id="5" creationId="{7E6F5D3F-C11C-9FF1-9B84-D9967BBA27E0}"/>
          </ac:picMkLst>
        </pc:picChg>
        <pc:picChg chg="add del mod">
          <ac:chgData name="Bhaskar A" userId="4ca3cf56f598ef3f" providerId="LiveId" clId="{11A20798-0605-43AB-B166-4691D0876C41}" dt="2024-07-05T05:46:01.380" v="121"/>
          <ac:picMkLst>
            <pc:docMk/>
            <pc:sldMk cId="3758728071" sldId="256"/>
            <ac:picMk id="1026" creationId="{3A2189ED-2CCD-EFE0-EAA2-E99BE90826DD}"/>
          </ac:picMkLst>
        </pc:picChg>
        <pc:picChg chg="add del mod">
          <ac:chgData name="Bhaskar A" userId="4ca3cf56f598ef3f" providerId="LiveId" clId="{11A20798-0605-43AB-B166-4691D0876C41}" dt="2024-07-05T05:51:46.955" v="153" actId="1076"/>
          <ac:picMkLst>
            <pc:docMk/>
            <pc:sldMk cId="3758728071" sldId="256"/>
            <ac:picMk id="1028" creationId="{3925C896-998C-FC37-FD06-BBCED74F63CF}"/>
          </ac:picMkLst>
        </pc:picChg>
      </pc:sldChg>
      <pc:sldChg chg="addSp delSp modSp new mod setBg">
        <pc:chgData name="Bhaskar A" userId="4ca3cf56f598ef3f" providerId="LiveId" clId="{11A20798-0605-43AB-B166-4691D0876C41}" dt="2024-07-06T17:41:16.631" v="6707" actId="20577"/>
        <pc:sldMkLst>
          <pc:docMk/>
          <pc:sldMk cId="3594683205" sldId="257"/>
        </pc:sldMkLst>
        <pc:spChg chg="mod ord">
          <ac:chgData name="Bhaskar A" userId="4ca3cf56f598ef3f" providerId="LiveId" clId="{11A20798-0605-43AB-B166-4691D0876C41}" dt="2024-07-05T06:49:06.796" v="1350" actId="27636"/>
          <ac:spMkLst>
            <pc:docMk/>
            <pc:sldMk cId="3594683205" sldId="257"/>
            <ac:spMk id="2" creationId="{5B2B6E74-08C7-D6BB-7026-0F38487DD7D4}"/>
          </ac:spMkLst>
        </pc:spChg>
        <pc:spChg chg="del">
          <ac:chgData name="Bhaskar A" userId="4ca3cf56f598ef3f" providerId="LiveId" clId="{11A20798-0605-43AB-B166-4691D0876C41}" dt="2024-07-05T05:53:34.944" v="156"/>
          <ac:spMkLst>
            <pc:docMk/>
            <pc:sldMk cId="3594683205" sldId="257"/>
            <ac:spMk id="3" creationId="{2C1BB47A-B894-22EC-B5C1-1E34FB3EE97D}"/>
          </ac:spMkLst>
        </pc:spChg>
        <pc:spChg chg="add mod">
          <ac:chgData name="Bhaskar A" userId="4ca3cf56f598ef3f" providerId="LiveId" clId="{11A20798-0605-43AB-B166-4691D0876C41}" dt="2024-07-06T17:41:16.631" v="6707" actId="20577"/>
          <ac:spMkLst>
            <pc:docMk/>
            <pc:sldMk cId="3594683205" sldId="257"/>
            <ac:spMk id="8" creationId="{ECC3AF30-54C1-50E1-EB9C-CB49AFE11182}"/>
          </ac:spMkLst>
        </pc:spChg>
        <pc:spChg chg="add">
          <ac:chgData name="Bhaskar A" userId="4ca3cf56f598ef3f" providerId="LiveId" clId="{11A20798-0605-43AB-B166-4691D0876C41}" dt="2024-07-05T05:54:17.471" v="161" actId="26606"/>
          <ac:spMkLst>
            <pc:docMk/>
            <pc:sldMk cId="3594683205" sldId="257"/>
            <ac:spMk id="11" creationId="{8FC9BE17-9A7B-462D-AE50-3D8777387304}"/>
          </ac:spMkLst>
        </pc:spChg>
        <pc:spChg chg="add">
          <ac:chgData name="Bhaskar A" userId="4ca3cf56f598ef3f" providerId="LiveId" clId="{11A20798-0605-43AB-B166-4691D0876C41}" dt="2024-07-05T05:54:17.471" v="161" actId="26606"/>
          <ac:spMkLst>
            <pc:docMk/>
            <pc:sldMk cId="3594683205" sldId="257"/>
            <ac:spMk id="13" creationId="{3EBE8569-6AEC-4B8C-8D53-2DE337CDBA65}"/>
          </ac:spMkLst>
        </pc:spChg>
        <pc:spChg chg="add">
          <ac:chgData name="Bhaskar A" userId="4ca3cf56f598ef3f" providerId="LiveId" clId="{11A20798-0605-43AB-B166-4691D0876C41}" dt="2024-07-05T05:54:17.471" v="161" actId="26606"/>
          <ac:spMkLst>
            <pc:docMk/>
            <pc:sldMk cId="3594683205" sldId="257"/>
            <ac:spMk id="15" creationId="{55D4142C-5077-457F-A6AD-3FECFDB39685}"/>
          </ac:spMkLst>
        </pc:spChg>
        <pc:spChg chg="add">
          <ac:chgData name="Bhaskar A" userId="4ca3cf56f598ef3f" providerId="LiveId" clId="{11A20798-0605-43AB-B166-4691D0876C41}" dt="2024-07-05T05:54:17.471" v="161" actId="26606"/>
          <ac:spMkLst>
            <pc:docMk/>
            <pc:sldMk cId="3594683205" sldId="257"/>
            <ac:spMk id="17" creationId="{7A5F0580-5EE9-419F-96EE-B6529EF6E7D0}"/>
          </ac:spMkLst>
        </pc:spChg>
        <pc:picChg chg="add mod">
          <ac:chgData name="Bhaskar A" userId="4ca3cf56f598ef3f" providerId="LiveId" clId="{11A20798-0605-43AB-B166-4691D0876C41}" dt="2024-07-05T06:00:36.830" v="191" actId="14100"/>
          <ac:picMkLst>
            <pc:docMk/>
            <pc:sldMk cId="3594683205" sldId="257"/>
            <ac:picMk id="4" creationId="{2E06C831-C6C4-678E-AB84-35FC2BE54183}"/>
          </ac:picMkLst>
        </pc:picChg>
      </pc:sldChg>
      <pc:sldChg chg="addSp delSp modSp new mod setBg">
        <pc:chgData name="Bhaskar A" userId="4ca3cf56f598ef3f" providerId="LiveId" clId="{11A20798-0605-43AB-B166-4691D0876C41}" dt="2024-07-05T13:02:05.675" v="2046" actId="14100"/>
        <pc:sldMkLst>
          <pc:docMk/>
          <pc:sldMk cId="2959431345" sldId="258"/>
        </pc:sldMkLst>
        <pc:spChg chg="mod ord">
          <ac:chgData name="Bhaskar A" userId="4ca3cf56f598ef3f" providerId="LiveId" clId="{11A20798-0605-43AB-B166-4691D0876C41}" dt="2024-07-05T06:40:25.569" v="1220" actId="14100"/>
          <ac:spMkLst>
            <pc:docMk/>
            <pc:sldMk cId="2959431345" sldId="258"/>
            <ac:spMk id="2" creationId="{30A620D5-0E1E-A572-3A13-0146EFA82811}"/>
          </ac:spMkLst>
        </pc:spChg>
        <pc:spChg chg="add del mod">
          <ac:chgData name="Bhaskar A" userId="4ca3cf56f598ef3f" providerId="LiveId" clId="{11A20798-0605-43AB-B166-4691D0876C41}" dt="2024-07-05T06:40:32.013" v="1222"/>
          <ac:spMkLst>
            <pc:docMk/>
            <pc:sldMk cId="2959431345" sldId="258"/>
            <ac:spMk id="4" creationId="{3D2CA3D9-2DE4-A00E-57FE-F2A54000E6DB}"/>
          </ac:spMkLst>
        </pc:spChg>
        <pc:spChg chg="add mod">
          <ac:chgData name="Bhaskar A" userId="4ca3cf56f598ef3f" providerId="LiveId" clId="{11A20798-0605-43AB-B166-4691D0876C41}" dt="2024-07-05T06:41:17.662" v="1223" actId="207"/>
          <ac:spMkLst>
            <pc:docMk/>
            <pc:sldMk cId="2959431345" sldId="258"/>
            <ac:spMk id="5" creationId="{A37C13B3-D3E7-D1F2-0B5F-F468E6EA0AD7}"/>
          </ac:spMkLst>
        </pc:spChg>
        <pc:spChg chg="add del">
          <ac:chgData name="Bhaskar A" userId="4ca3cf56f598ef3f" providerId="LiveId" clId="{11A20798-0605-43AB-B166-4691D0876C41}" dt="2024-07-05T06:25:43.623" v="711" actId="26606"/>
          <ac:spMkLst>
            <pc:docMk/>
            <pc:sldMk cId="2959431345" sldId="258"/>
            <ac:spMk id="8" creationId="{E91DC736-0EF8-4F87-9146-EBF1D2EE4D3D}"/>
          </ac:spMkLst>
        </pc:spChg>
        <pc:spChg chg="add del">
          <ac:chgData name="Bhaskar A" userId="4ca3cf56f598ef3f" providerId="LiveId" clId="{11A20798-0605-43AB-B166-4691D0876C41}" dt="2024-07-05T06:25:43.623" v="711" actId="26606"/>
          <ac:spMkLst>
            <pc:docMk/>
            <pc:sldMk cId="2959431345" sldId="258"/>
            <ac:spMk id="10" creationId="{097CD68E-23E3-4007-8847-CD0944C4F7BE}"/>
          </ac:spMkLst>
        </pc:spChg>
        <pc:spChg chg="add del">
          <ac:chgData name="Bhaskar A" userId="4ca3cf56f598ef3f" providerId="LiveId" clId="{11A20798-0605-43AB-B166-4691D0876C41}" dt="2024-07-05T06:25:43.623" v="711" actId="26606"/>
          <ac:spMkLst>
            <pc:docMk/>
            <pc:sldMk cId="2959431345" sldId="258"/>
            <ac:spMk id="12" creationId="{AF2F604E-43BE-4DC3-B983-E071523364F8}"/>
          </ac:spMkLst>
        </pc:spChg>
        <pc:spChg chg="add del">
          <ac:chgData name="Bhaskar A" userId="4ca3cf56f598ef3f" providerId="LiveId" clId="{11A20798-0605-43AB-B166-4691D0876C41}" dt="2024-07-05T06:25:43.623" v="711" actId="26606"/>
          <ac:spMkLst>
            <pc:docMk/>
            <pc:sldMk cId="2959431345" sldId="258"/>
            <ac:spMk id="14" creationId="{08C9B587-E65E-4B52-B37C-ABEBB6E87928}"/>
          </ac:spMkLst>
        </pc:spChg>
        <pc:spChg chg="add del">
          <ac:chgData name="Bhaskar A" userId="4ca3cf56f598ef3f" providerId="LiveId" clId="{11A20798-0605-43AB-B166-4691D0876C41}" dt="2024-07-05T06:25:58.376" v="714" actId="26606"/>
          <ac:spMkLst>
            <pc:docMk/>
            <pc:sldMk cId="2959431345" sldId="258"/>
            <ac:spMk id="16" creationId="{6CCA5F87-1D1E-45CB-8D83-FC7EEFAD9935}"/>
          </ac:spMkLst>
        </pc:spChg>
        <pc:spChg chg="add del">
          <ac:chgData name="Bhaskar A" userId="4ca3cf56f598ef3f" providerId="LiveId" clId="{11A20798-0605-43AB-B166-4691D0876C41}" dt="2024-07-05T06:25:58.376" v="714" actId="26606"/>
          <ac:spMkLst>
            <pc:docMk/>
            <pc:sldMk cId="2959431345" sldId="258"/>
            <ac:spMk id="17" creationId="{7CCFC2C6-6238-4A2F-93DE-2ADF74AF635E}"/>
          </ac:spMkLst>
        </pc:spChg>
        <pc:spChg chg="add del">
          <ac:chgData name="Bhaskar A" userId="4ca3cf56f598ef3f" providerId="LiveId" clId="{11A20798-0605-43AB-B166-4691D0876C41}" dt="2024-07-05T06:25:58.376" v="714" actId="26606"/>
          <ac:spMkLst>
            <pc:docMk/>
            <pc:sldMk cId="2959431345" sldId="258"/>
            <ac:spMk id="18" creationId="{AF2F604E-43BE-4DC3-B983-E071523364F8}"/>
          </ac:spMkLst>
        </pc:spChg>
        <pc:spChg chg="add del">
          <ac:chgData name="Bhaskar A" userId="4ca3cf56f598ef3f" providerId="LiveId" clId="{11A20798-0605-43AB-B166-4691D0876C41}" dt="2024-07-05T06:25:58.376" v="714" actId="26606"/>
          <ac:spMkLst>
            <pc:docMk/>
            <pc:sldMk cId="2959431345" sldId="258"/>
            <ac:spMk id="19" creationId="{08C9B587-E65E-4B52-B37C-ABEBB6E87928}"/>
          </ac:spMkLst>
        </pc:spChg>
        <pc:spChg chg="add">
          <ac:chgData name="Bhaskar A" userId="4ca3cf56f598ef3f" providerId="LiveId" clId="{11A20798-0605-43AB-B166-4691D0876C41}" dt="2024-07-05T06:25:58.376" v="714" actId="26606"/>
          <ac:spMkLst>
            <pc:docMk/>
            <pc:sldMk cId="2959431345" sldId="258"/>
            <ac:spMk id="24" creationId="{ECC07320-C2CA-4E29-8481-9D9E143C7788}"/>
          </ac:spMkLst>
        </pc:spChg>
        <pc:spChg chg="add">
          <ac:chgData name="Bhaskar A" userId="4ca3cf56f598ef3f" providerId="LiveId" clId="{11A20798-0605-43AB-B166-4691D0876C41}" dt="2024-07-05T06:25:58.376" v="714" actId="26606"/>
          <ac:spMkLst>
            <pc:docMk/>
            <pc:sldMk cId="2959431345" sldId="258"/>
            <ac:spMk id="26" creationId="{178FB36B-5BFE-42CA-BC60-1115E0D95EEC}"/>
          </ac:spMkLst>
        </pc:spChg>
        <pc:picChg chg="add mod">
          <ac:chgData name="Bhaskar A" userId="4ca3cf56f598ef3f" providerId="LiveId" clId="{11A20798-0605-43AB-B166-4691D0876C41}" dt="2024-07-05T10:59:24.828" v="1388" actId="14100"/>
          <ac:picMkLst>
            <pc:docMk/>
            <pc:sldMk cId="2959431345" sldId="258"/>
            <ac:picMk id="3" creationId="{4A89E367-12D0-DBE0-651D-D8C24F064E34}"/>
          </ac:picMkLst>
        </pc:picChg>
        <pc:picChg chg="add del mod">
          <ac:chgData name="Bhaskar A" userId="4ca3cf56f598ef3f" providerId="LiveId" clId="{11A20798-0605-43AB-B166-4691D0876C41}" dt="2024-07-05T13:02:05.675" v="2046" actId="14100"/>
          <ac:picMkLst>
            <pc:docMk/>
            <pc:sldMk cId="2959431345" sldId="258"/>
            <ac:picMk id="4" creationId="{B770431B-844E-D475-BE59-AE22B72338F6}"/>
          </ac:picMkLst>
        </pc:picChg>
        <pc:picChg chg="add del mod">
          <ac:chgData name="Bhaskar A" userId="4ca3cf56f598ef3f" providerId="LiveId" clId="{11A20798-0605-43AB-B166-4691D0876C41}" dt="2024-07-05T10:55:08.724" v="1356"/>
          <ac:picMkLst>
            <pc:docMk/>
            <pc:sldMk cId="2959431345" sldId="258"/>
            <ac:picMk id="1026" creationId="{64FC59A3-C160-96DD-6F69-E3127A5ADB65}"/>
          </ac:picMkLst>
        </pc:picChg>
        <pc:picChg chg="add del mod">
          <ac:chgData name="Bhaskar A" userId="4ca3cf56f598ef3f" providerId="LiveId" clId="{11A20798-0605-43AB-B166-4691D0876C41}" dt="2024-07-05T10:55:49.832" v="1366"/>
          <ac:picMkLst>
            <pc:docMk/>
            <pc:sldMk cId="2959431345" sldId="258"/>
            <ac:picMk id="1028" creationId="{12D5A2DF-8F9C-B56F-D28E-E4E475247CC2}"/>
          </ac:picMkLst>
        </pc:picChg>
        <pc:picChg chg="add del mod">
          <ac:chgData name="Bhaskar A" userId="4ca3cf56f598ef3f" providerId="LiveId" clId="{11A20798-0605-43AB-B166-4691D0876C41}" dt="2024-07-05T13:01:32.902" v="2040" actId="21"/>
          <ac:picMkLst>
            <pc:docMk/>
            <pc:sldMk cId="2959431345" sldId="258"/>
            <ac:picMk id="1030" creationId="{062E5F86-0B77-FC0C-6239-CBE61665CED1}"/>
          </ac:picMkLst>
        </pc:picChg>
      </pc:sldChg>
      <pc:sldChg chg="addSp delSp modSp new del mod setBg">
        <pc:chgData name="Bhaskar A" userId="4ca3cf56f598ef3f" providerId="LiveId" clId="{11A20798-0605-43AB-B166-4691D0876C41}" dt="2024-07-05T06:24:55.640" v="707" actId="2696"/>
        <pc:sldMkLst>
          <pc:docMk/>
          <pc:sldMk cId="3819140020" sldId="258"/>
        </pc:sldMkLst>
        <pc:spChg chg="mod">
          <ac:chgData name="Bhaskar A" userId="4ca3cf56f598ef3f" providerId="LiveId" clId="{11A20798-0605-43AB-B166-4691D0876C41}" dt="2024-07-05T06:24:14.759" v="704" actId="1076"/>
          <ac:spMkLst>
            <pc:docMk/>
            <pc:sldMk cId="3819140020" sldId="258"/>
            <ac:spMk id="2" creationId="{1D17F315-1839-3918-8DA3-E83FEA1E6D86}"/>
          </ac:spMkLst>
        </pc:spChg>
        <pc:spChg chg="del">
          <ac:chgData name="Bhaskar A" userId="4ca3cf56f598ef3f" providerId="LiveId" clId="{11A20798-0605-43AB-B166-4691D0876C41}" dt="2024-07-05T06:22:49.129" v="697"/>
          <ac:spMkLst>
            <pc:docMk/>
            <pc:sldMk cId="3819140020" sldId="258"/>
            <ac:spMk id="3" creationId="{2212F1BF-F2E5-E931-8076-836555FB7866}"/>
          </ac:spMkLst>
        </pc:spChg>
        <pc:spChg chg="mod">
          <ac:chgData name="Bhaskar A" userId="4ca3cf56f598ef3f" providerId="LiveId" clId="{11A20798-0605-43AB-B166-4691D0876C41}" dt="2024-07-05T06:24:19.097" v="705" actId="14100"/>
          <ac:spMkLst>
            <pc:docMk/>
            <pc:sldMk cId="3819140020" sldId="258"/>
            <ac:spMk id="4" creationId="{47639EEE-72E3-1399-5D76-6AC858DF060C}"/>
          </ac:spMkLst>
        </pc:spChg>
        <pc:spChg chg="add">
          <ac:chgData name="Bhaskar A" userId="4ca3cf56f598ef3f" providerId="LiveId" clId="{11A20798-0605-43AB-B166-4691D0876C41}" dt="2024-07-05T06:23:14.257" v="698" actId="26606"/>
          <ac:spMkLst>
            <pc:docMk/>
            <pc:sldMk cId="3819140020" sldId="258"/>
            <ac:spMk id="10" creationId="{94E4D846-3AFC-4F86-8C35-24B0542A269D}"/>
          </ac:spMkLst>
        </pc:spChg>
        <pc:spChg chg="add">
          <ac:chgData name="Bhaskar A" userId="4ca3cf56f598ef3f" providerId="LiveId" clId="{11A20798-0605-43AB-B166-4691D0876C41}" dt="2024-07-05T06:23:14.257" v="698" actId="26606"/>
          <ac:spMkLst>
            <pc:docMk/>
            <pc:sldMk cId="3819140020" sldId="258"/>
            <ac:spMk id="12" creationId="{284781B9-12CB-45C3-907A-9ED93FF72C65}"/>
          </ac:spMkLst>
        </pc:spChg>
        <pc:spChg chg="add">
          <ac:chgData name="Bhaskar A" userId="4ca3cf56f598ef3f" providerId="LiveId" clId="{11A20798-0605-43AB-B166-4691D0876C41}" dt="2024-07-05T06:23:14.257" v="698" actId="26606"/>
          <ac:spMkLst>
            <pc:docMk/>
            <pc:sldMk cId="3819140020" sldId="258"/>
            <ac:spMk id="14" creationId="{55D4142C-5077-457F-A6AD-3FECFDB39685}"/>
          </ac:spMkLst>
        </pc:spChg>
        <pc:spChg chg="add">
          <ac:chgData name="Bhaskar A" userId="4ca3cf56f598ef3f" providerId="LiveId" clId="{11A20798-0605-43AB-B166-4691D0876C41}" dt="2024-07-05T06:23:14.257" v="698" actId="26606"/>
          <ac:spMkLst>
            <pc:docMk/>
            <pc:sldMk cId="3819140020" sldId="258"/>
            <ac:spMk id="16" creationId="{7A5F0580-5EE9-419F-96EE-B6529EF6E7D0}"/>
          </ac:spMkLst>
        </pc:spChg>
        <pc:picChg chg="add mod ord">
          <ac:chgData name="Bhaskar A" userId="4ca3cf56f598ef3f" providerId="LiveId" clId="{11A20798-0605-43AB-B166-4691D0876C41}" dt="2024-07-05T06:24:19.097" v="706" actId="14100"/>
          <ac:picMkLst>
            <pc:docMk/>
            <pc:sldMk cId="3819140020" sldId="258"/>
            <ac:picMk id="5" creationId="{CB5B6B75-8FB6-4D4C-93F8-B187424B6A09}"/>
          </ac:picMkLst>
        </pc:picChg>
      </pc:sldChg>
      <pc:sldChg chg="addSp delSp modSp new mod setBg">
        <pc:chgData name="Bhaskar A" userId="4ca3cf56f598ef3f" providerId="LiveId" clId="{11A20798-0605-43AB-B166-4691D0876C41}" dt="2024-07-06T16:47:19.939" v="4702" actId="1076"/>
        <pc:sldMkLst>
          <pc:docMk/>
          <pc:sldMk cId="858883605" sldId="259"/>
        </pc:sldMkLst>
        <pc:spChg chg="mod ord">
          <ac:chgData name="Bhaskar A" userId="4ca3cf56f598ef3f" providerId="LiveId" clId="{11A20798-0605-43AB-B166-4691D0876C41}" dt="2024-07-06T16:47:19.939" v="4702" actId="1076"/>
          <ac:spMkLst>
            <pc:docMk/>
            <pc:sldMk cId="858883605" sldId="259"/>
            <ac:spMk id="2" creationId="{13F448A1-DA87-386B-8731-8D85E4BA3981}"/>
          </ac:spMkLst>
        </pc:spChg>
        <pc:spChg chg="add">
          <ac:chgData name="Bhaskar A" userId="4ca3cf56f598ef3f" providerId="LiveId" clId="{11A20798-0605-43AB-B166-4691D0876C41}" dt="2024-07-05T06:43:10.851" v="1226" actId="26606"/>
          <ac:spMkLst>
            <pc:docMk/>
            <pc:sldMk cId="858883605" sldId="259"/>
            <ac:spMk id="8" creationId="{ECC07320-C2CA-4E29-8481-9D9E143C7788}"/>
          </ac:spMkLst>
        </pc:spChg>
        <pc:spChg chg="add">
          <ac:chgData name="Bhaskar A" userId="4ca3cf56f598ef3f" providerId="LiveId" clId="{11A20798-0605-43AB-B166-4691D0876C41}" dt="2024-07-05T06:43:10.851" v="1226" actId="26606"/>
          <ac:spMkLst>
            <pc:docMk/>
            <pc:sldMk cId="858883605" sldId="259"/>
            <ac:spMk id="10" creationId="{178FB36B-5BFE-42CA-BC60-1115E0D95EEC}"/>
          </ac:spMkLst>
        </pc:spChg>
        <pc:spChg chg="add del mod">
          <ac:chgData name="Bhaskar A" userId="4ca3cf56f598ef3f" providerId="LiveId" clId="{11A20798-0605-43AB-B166-4691D0876C41}" dt="2024-07-05T12:35:38.465" v="1673"/>
          <ac:spMkLst>
            <pc:docMk/>
            <pc:sldMk cId="858883605" sldId="259"/>
            <ac:spMk id="19" creationId="{776FCC16-5B63-8D94-951D-47B9B660EF77}"/>
          </ac:spMkLst>
        </pc:spChg>
        <pc:spChg chg="add mod">
          <ac:chgData name="Bhaskar A" userId="4ca3cf56f598ef3f" providerId="LiveId" clId="{11A20798-0605-43AB-B166-4691D0876C41}" dt="2024-07-05T12:36:34.215" v="1677" actId="1076"/>
          <ac:spMkLst>
            <pc:docMk/>
            <pc:sldMk cId="858883605" sldId="259"/>
            <ac:spMk id="20" creationId="{A773A185-C9F1-D524-D045-DBA99E0D8C4D}"/>
          </ac:spMkLst>
        </pc:spChg>
        <pc:spChg chg="add mod">
          <ac:chgData name="Bhaskar A" userId="4ca3cf56f598ef3f" providerId="LiveId" clId="{11A20798-0605-43AB-B166-4691D0876C41}" dt="2024-07-05T12:36:49.865" v="1679" actId="14100"/>
          <ac:spMkLst>
            <pc:docMk/>
            <pc:sldMk cId="858883605" sldId="259"/>
            <ac:spMk id="21" creationId="{60085781-6B1E-BBA7-EC85-E14279287183}"/>
          </ac:spMkLst>
        </pc:spChg>
        <pc:spChg chg="add mod">
          <ac:chgData name="Bhaskar A" userId="4ca3cf56f598ef3f" providerId="LiveId" clId="{11A20798-0605-43AB-B166-4691D0876C41}" dt="2024-07-05T12:36:59.442" v="1680" actId="14100"/>
          <ac:spMkLst>
            <pc:docMk/>
            <pc:sldMk cId="858883605" sldId="259"/>
            <ac:spMk id="22" creationId="{AC4D5EFE-3DBC-50D1-4EA8-84E1E5F6420D}"/>
          </ac:spMkLst>
        </pc:spChg>
        <pc:spChg chg="add mod">
          <ac:chgData name="Bhaskar A" userId="4ca3cf56f598ef3f" providerId="LiveId" clId="{11A20798-0605-43AB-B166-4691D0876C41}" dt="2024-07-05T12:50:52.095" v="1875" actId="255"/>
          <ac:spMkLst>
            <pc:docMk/>
            <pc:sldMk cId="858883605" sldId="259"/>
            <ac:spMk id="23" creationId="{9A6A4D72-8463-375B-84F5-30C86612C85F}"/>
          </ac:spMkLst>
        </pc:spChg>
        <pc:spChg chg="add del mod">
          <ac:chgData name="Bhaskar A" userId="4ca3cf56f598ef3f" providerId="LiveId" clId="{11A20798-0605-43AB-B166-4691D0876C41}" dt="2024-07-05T12:58:44.748" v="2038"/>
          <ac:spMkLst>
            <pc:docMk/>
            <pc:sldMk cId="858883605" sldId="259"/>
            <ac:spMk id="24" creationId="{EAB2BD8C-A11E-09F9-47F6-0AB2100AF349}"/>
          </ac:spMkLst>
        </pc:spChg>
        <pc:spChg chg="add mod">
          <ac:chgData name="Bhaskar A" userId="4ca3cf56f598ef3f" providerId="LiveId" clId="{11A20798-0605-43AB-B166-4691D0876C41}" dt="2024-07-05T12:58:26.941" v="2036" actId="207"/>
          <ac:spMkLst>
            <pc:docMk/>
            <pc:sldMk cId="858883605" sldId="259"/>
            <ac:spMk id="25" creationId="{453DE6A3-3DB1-1594-73C8-E9EB80C69A51}"/>
          </ac:spMkLst>
        </pc:spChg>
        <pc:graphicFrameChg chg="add del">
          <ac:chgData name="Bhaskar A" userId="4ca3cf56f598ef3f" providerId="LiveId" clId="{11A20798-0605-43AB-B166-4691D0876C41}" dt="2024-07-05T11:18:36.034" v="1461"/>
          <ac:graphicFrameMkLst>
            <pc:docMk/>
            <pc:sldMk cId="858883605" sldId="259"/>
            <ac:graphicFrameMk id="6" creationId="{BAFD3409-F010-C651-25A3-6E7FE98536A3}"/>
          </ac:graphicFrameMkLst>
        </pc:graphicFrameChg>
        <pc:graphicFrameChg chg="add del mod">
          <ac:chgData name="Bhaskar A" userId="4ca3cf56f598ef3f" providerId="LiveId" clId="{11A20798-0605-43AB-B166-4691D0876C41}" dt="2024-07-05T11:20:54.838" v="1465" actId="1957"/>
          <ac:graphicFrameMkLst>
            <pc:docMk/>
            <pc:sldMk cId="858883605" sldId="259"/>
            <ac:graphicFrameMk id="11" creationId="{7AABC16B-1B6A-874E-0A3B-186CA8486C27}"/>
          </ac:graphicFrameMkLst>
        </pc:graphicFrameChg>
        <pc:graphicFrameChg chg="add del mod">
          <ac:chgData name="Bhaskar A" userId="4ca3cf56f598ef3f" providerId="LiveId" clId="{11A20798-0605-43AB-B166-4691D0876C41}" dt="2024-07-05T11:22:57.348" v="1468" actId="1957"/>
          <ac:graphicFrameMkLst>
            <pc:docMk/>
            <pc:sldMk cId="858883605" sldId="259"/>
            <ac:graphicFrameMk id="14" creationId="{46B3C7A7-7AD7-7394-D58B-B29F092990B3}"/>
          </ac:graphicFrameMkLst>
        </pc:graphicFrameChg>
        <pc:picChg chg="add mod">
          <ac:chgData name="Bhaskar A" userId="4ca3cf56f598ef3f" providerId="LiveId" clId="{11A20798-0605-43AB-B166-4691D0876C41}" dt="2024-07-05T11:14:00.934" v="1459" actId="14100"/>
          <ac:picMkLst>
            <pc:docMk/>
            <pc:sldMk cId="858883605" sldId="259"/>
            <ac:picMk id="3" creationId="{DA1DCBCF-84C5-0A2D-778D-6077FA5B0D53}"/>
          </ac:picMkLst>
        </pc:picChg>
        <pc:picChg chg="add mod">
          <ac:chgData name="Bhaskar A" userId="4ca3cf56f598ef3f" providerId="LiveId" clId="{11A20798-0605-43AB-B166-4691D0876C41}" dt="2024-07-05T12:36:22.257" v="1675" actId="1076"/>
          <ac:picMkLst>
            <pc:docMk/>
            <pc:sldMk cId="858883605" sldId="259"/>
            <ac:picMk id="5" creationId="{F217283C-257E-265A-A085-F2F80B73C1EC}"/>
          </ac:picMkLst>
        </pc:picChg>
        <pc:picChg chg="add mod">
          <ac:chgData name="Bhaskar A" userId="4ca3cf56f598ef3f" providerId="LiveId" clId="{11A20798-0605-43AB-B166-4691D0876C41}" dt="2024-07-05T12:36:29.186" v="1676" actId="1076"/>
          <ac:picMkLst>
            <pc:docMk/>
            <pc:sldMk cId="858883605" sldId="259"/>
            <ac:picMk id="16" creationId="{1C18E6FE-820D-EB03-7C5A-F0B381B63CD4}"/>
          </ac:picMkLst>
        </pc:picChg>
        <pc:picChg chg="add mod">
          <ac:chgData name="Bhaskar A" userId="4ca3cf56f598ef3f" providerId="LiveId" clId="{11A20798-0605-43AB-B166-4691D0876C41}" dt="2024-07-05T12:36:43.844" v="1678" actId="14100"/>
          <ac:picMkLst>
            <pc:docMk/>
            <pc:sldMk cId="858883605" sldId="259"/>
            <ac:picMk id="18" creationId="{54476E9E-C855-C989-C90F-CDBB91E93487}"/>
          </ac:picMkLst>
        </pc:picChg>
      </pc:sldChg>
      <pc:sldChg chg="addSp delSp modSp new mod setBg">
        <pc:chgData name="Bhaskar A" userId="4ca3cf56f598ef3f" providerId="LiveId" clId="{11A20798-0605-43AB-B166-4691D0876C41}" dt="2024-07-06T16:46:34.345" v="4698" actId="115"/>
        <pc:sldMkLst>
          <pc:docMk/>
          <pc:sldMk cId="3579004001" sldId="260"/>
        </pc:sldMkLst>
        <pc:spChg chg="mod ord">
          <ac:chgData name="Bhaskar A" userId="4ca3cf56f598ef3f" providerId="LiveId" clId="{11A20798-0605-43AB-B166-4691D0876C41}" dt="2024-07-06T16:46:34.345" v="4698" actId="115"/>
          <ac:spMkLst>
            <pc:docMk/>
            <pc:sldMk cId="3579004001" sldId="260"/>
            <ac:spMk id="2" creationId="{63398395-E804-42DB-E0FB-83BA13D9AF23}"/>
          </ac:spMkLst>
        </pc:spChg>
        <pc:spChg chg="add mod">
          <ac:chgData name="Bhaskar A" userId="4ca3cf56f598ef3f" providerId="LiveId" clId="{11A20798-0605-43AB-B166-4691D0876C41}" dt="2024-07-06T15:31:02.799" v="3515" actId="20577"/>
          <ac:spMkLst>
            <pc:docMk/>
            <pc:sldMk cId="3579004001" sldId="260"/>
            <ac:spMk id="4" creationId="{A71FB025-5470-2C7B-53F3-96669BEAD666}"/>
          </ac:spMkLst>
        </pc:spChg>
        <pc:spChg chg="add mod">
          <ac:chgData name="Bhaskar A" userId="4ca3cf56f598ef3f" providerId="LiveId" clId="{11A20798-0605-43AB-B166-4691D0876C41}" dt="2024-07-05T13:33:13.070" v="2157" actId="14100"/>
          <ac:spMkLst>
            <pc:docMk/>
            <pc:sldMk cId="3579004001" sldId="260"/>
            <ac:spMk id="6" creationId="{A4E08F76-1197-CEBC-D65B-3D8E7A438494}"/>
          </ac:spMkLst>
        </pc:spChg>
        <pc:spChg chg="add">
          <ac:chgData name="Bhaskar A" userId="4ca3cf56f598ef3f" providerId="LiveId" clId="{11A20798-0605-43AB-B166-4691D0876C41}" dt="2024-07-05T13:04:33.833" v="2049" actId="26606"/>
          <ac:spMkLst>
            <pc:docMk/>
            <pc:sldMk cId="3579004001" sldId="260"/>
            <ac:spMk id="8" creationId="{ECC07320-C2CA-4E29-8481-9D9E143C7788}"/>
          </ac:spMkLst>
        </pc:spChg>
        <pc:spChg chg="add">
          <ac:chgData name="Bhaskar A" userId="4ca3cf56f598ef3f" providerId="LiveId" clId="{11A20798-0605-43AB-B166-4691D0876C41}" dt="2024-07-05T13:04:33.833" v="2049" actId="26606"/>
          <ac:spMkLst>
            <pc:docMk/>
            <pc:sldMk cId="3579004001" sldId="260"/>
            <ac:spMk id="10" creationId="{178FB36B-5BFE-42CA-BC60-1115E0D95EEC}"/>
          </ac:spMkLst>
        </pc:spChg>
        <pc:spChg chg="add mod">
          <ac:chgData name="Bhaskar A" userId="4ca3cf56f598ef3f" providerId="LiveId" clId="{11A20798-0605-43AB-B166-4691D0876C41}" dt="2024-07-05T13:37:54.139" v="2182" actId="207"/>
          <ac:spMkLst>
            <pc:docMk/>
            <pc:sldMk cId="3579004001" sldId="260"/>
            <ac:spMk id="11" creationId="{638F00F6-6ABF-BBFA-B91B-7E02A8B647E3}"/>
          </ac:spMkLst>
        </pc:spChg>
        <pc:spChg chg="add mod">
          <ac:chgData name="Bhaskar A" userId="4ca3cf56f598ef3f" providerId="LiveId" clId="{11A20798-0605-43AB-B166-4691D0876C41}" dt="2024-07-05T16:55:26.846" v="3083" actId="14100"/>
          <ac:spMkLst>
            <pc:docMk/>
            <pc:sldMk cId="3579004001" sldId="260"/>
            <ac:spMk id="16" creationId="{D9814104-135C-3899-D658-D3CDCE8C7A6D}"/>
          </ac:spMkLst>
        </pc:spChg>
        <pc:spChg chg="add mod">
          <ac:chgData name="Bhaskar A" userId="4ca3cf56f598ef3f" providerId="LiveId" clId="{11A20798-0605-43AB-B166-4691D0876C41}" dt="2024-07-05T16:44:30.100" v="2878" actId="14100"/>
          <ac:spMkLst>
            <pc:docMk/>
            <pc:sldMk cId="3579004001" sldId="260"/>
            <ac:spMk id="19" creationId="{71C7CF3E-66A9-0106-85C3-D2E83CD4A8D4}"/>
          </ac:spMkLst>
        </pc:spChg>
        <pc:spChg chg="add del mod">
          <ac:chgData name="Bhaskar A" userId="4ca3cf56f598ef3f" providerId="LiveId" clId="{11A20798-0605-43AB-B166-4691D0876C41}" dt="2024-07-05T17:01:07.469" v="3411"/>
          <ac:spMkLst>
            <pc:docMk/>
            <pc:sldMk cId="3579004001" sldId="260"/>
            <ac:spMk id="21" creationId="{3D244E1A-51AF-6C02-2BAC-EFE78A33D509}"/>
          </ac:spMkLst>
        </pc:spChg>
        <pc:spChg chg="add mod">
          <ac:chgData name="Bhaskar A" userId="4ca3cf56f598ef3f" providerId="LiveId" clId="{11A20798-0605-43AB-B166-4691D0876C41}" dt="2024-07-05T16:54:59.975" v="3080" actId="207"/>
          <ac:spMkLst>
            <pc:docMk/>
            <pc:sldMk cId="3579004001" sldId="260"/>
            <ac:spMk id="22" creationId="{76C70554-7F98-A436-F976-A5E0F4EC6ACF}"/>
          </ac:spMkLst>
        </pc:spChg>
        <pc:picChg chg="add mod">
          <ac:chgData name="Bhaskar A" userId="4ca3cf56f598ef3f" providerId="LiveId" clId="{11A20798-0605-43AB-B166-4691D0876C41}" dt="2024-07-06T15:31:14.222" v="3516" actId="1036"/>
          <ac:picMkLst>
            <pc:docMk/>
            <pc:sldMk cId="3579004001" sldId="260"/>
            <ac:picMk id="3" creationId="{EAE1E418-AE1E-9ACA-7D52-FC1FE1F7EC00}"/>
          </ac:picMkLst>
        </pc:picChg>
        <pc:picChg chg="add mod">
          <ac:chgData name="Bhaskar A" userId="4ca3cf56f598ef3f" providerId="LiveId" clId="{11A20798-0605-43AB-B166-4691D0876C41}" dt="2024-07-05T13:32:53.684" v="2148" actId="1076"/>
          <ac:picMkLst>
            <pc:docMk/>
            <pc:sldMk cId="3579004001" sldId="260"/>
            <ac:picMk id="5" creationId="{6887B42B-6FCF-3559-69E1-AF135BE4397B}"/>
          </ac:picMkLst>
        </pc:picChg>
        <pc:picChg chg="add mod">
          <ac:chgData name="Bhaskar A" userId="4ca3cf56f598ef3f" providerId="LiveId" clId="{11A20798-0605-43AB-B166-4691D0876C41}" dt="2024-07-05T14:04:48.417" v="2256" actId="14100"/>
          <ac:picMkLst>
            <pc:docMk/>
            <pc:sldMk cId="3579004001" sldId="260"/>
            <ac:picMk id="9" creationId="{EFF588C3-13A4-19C4-DE3E-367742BC1EE8}"/>
          </ac:picMkLst>
        </pc:picChg>
        <pc:picChg chg="add del mod">
          <ac:chgData name="Bhaskar A" userId="4ca3cf56f598ef3f" providerId="LiveId" clId="{11A20798-0605-43AB-B166-4691D0876C41}" dt="2024-07-05T16:42:56.271" v="2870" actId="21"/>
          <ac:picMkLst>
            <pc:docMk/>
            <pc:sldMk cId="3579004001" sldId="260"/>
            <ac:picMk id="12" creationId="{1AF0C891-AAA8-C400-58D4-EDACB50A475A}"/>
          </ac:picMkLst>
        </pc:picChg>
        <pc:picChg chg="add del mod">
          <ac:chgData name="Bhaskar A" userId="4ca3cf56f598ef3f" providerId="LiveId" clId="{11A20798-0605-43AB-B166-4691D0876C41}" dt="2024-07-05T13:55:56.864" v="2189" actId="21"/>
          <ac:picMkLst>
            <pc:docMk/>
            <pc:sldMk cId="3579004001" sldId="260"/>
            <ac:picMk id="13" creationId="{C673E69D-4FE3-9C74-1393-6BAA262C3159}"/>
          </ac:picMkLst>
        </pc:picChg>
        <pc:picChg chg="add mod">
          <ac:chgData name="Bhaskar A" userId="4ca3cf56f598ef3f" providerId="LiveId" clId="{11A20798-0605-43AB-B166-4691D0876C41}" dt="2024-07-05T16:44:42.251" v="2881" actId="14100"/>
          <ac:picMkLst>
            <pc:docMk/>
            <pc:sldMk cId="3579004001" sldId="260"/>
            <ac:picMk id="14" creationId="{B0F11532-7CFF-28F9-C02C-E843D2752928}"/>
          </ac:picMkLst>
        </pc:picChg>
        <pc:picChg chg="add mod">
          <ac:chgData name="Bhaskar A" userId="4ca3cf56f598ef3f" providerId="LiveId" clId="{11A20798-0605-43AB-B166-4691D0876C41}" dt="2024-07-05T13:57:50.123" v="2195" actId="14100"/>
          <ac:picMkLst>
            <pc:docMk/>
            <pc:sldMk cId="3579004001" sldId="260"/>
            <ac:picMk id="15" creationId="{4D9E9593-DC8E-0755-021B-D8CCBDAF050A}"/>
          </ac:picMkLst>
        </pc:picChg>
        <pc:picChg chg="add del mod">
          <ac:chgData name="Bhaskar A" userId="4ca3cf56f598ef3f" providerId="LiveId" clId="{11A20798-0605-43AB-B166-4691D0876C41}" dt="2024-07-05T16:41:33.525" v="2866" actId="21"/>
          <ac:picMkLst>
            <pc:docMk/>
            <pc:sldMk cId="3579004001" sldId="260"/>
            <ac:picMk id="18" creationId="{465391DB-90E4-08A2-8C2B-DDF916BE4AE5}"/>
          </ac:picMkLst>
        </pc:picChg>
        <pc:picChg chg="add mod">
          <ac:chgData name="Bhaskar A" userId="4ca3cf56f598ef3f" providerId="LiveId" clId="{11A20798-0605-43AB-B166-4691D0876C41}" dt="2024-07-05T16:53:41.101" v="3043" actId="1076"/>
          <ac:picMkLst>
            <pc:docMk/>
            <pc:sldMk cId="3579004001" sldId="260"/>
            <ac:picMk id="20" creationId="{CC618C4A-FD92-0D2B-9173-DE392D5F7064}"/>
          </ac:picMkLst>
        </pc:picChg>
      </pc:sldChg>
      <pc:sldChg chg="addSp modSp new mod setBg">
        <pc:chgData name="Bhaskar A" userId="4ca3cf56f598ef3f" providerId="LiveId" clId="{11A20798-0605-43AB-B166-4691D0876C41}" dt="2024-07-06T17:11:06.443" v="5365" actId="20577"/>
        <pc:sldMkLst>
          <pc:docMk/>
          <pc:sldMk cId="3605228814" sldId="261"/>
        </pc:sldMkLst>
        <pc:spChg chg="mod ord">
          <ac:chgData name="Bhaskar A" userId="4ca3cf56f598ef3f" providerId="LiveId" clId="{11A20798-0605-43AB-B166-4691D0876C41}" dt="2024-07-06T16:46:23.928" v="4697" actId="115"/>
          <ac:spMkLst>
            <pc:docMk/>
            <pc:sldMk cId="3605228814" sldId="261"/>
            <ac:spMk id="2" creationId="{AD79BFE6-D113-2AD8-48D3-FF57C0FE81B0}"/>
          </ac:spMkLst>
        </pc:spChg>
        <pc:spChg chg="add">
          <ac:chgData name="Bhaskar A" userId="4ca3cf56f598ef3f" providerId="LiveId" clId="{11A20798-0605-43AB-B166-4691D0876C41}" dt="2024-07-06T15:47:45.241" v="3525" actId="26606"/>
          <ac:spMkLst>
            <pc:docMk/>
            <pc:sldMk cId="3605228814" sldId="261"/>
            <ac:spMk id="8" creationId="{ECC07320-C2CA-4E29-8481-9D9E143C7788}"/>
          </ac:spMkLst>
        </pc:spChg>
        <pc:spChg chg="add mod">
          <ac:chgData name="Bhaskar A" userId="4ca3cf56f598ef3f" providerId="LiveId" clId="{11A20798-0605-43AB-B166-4691D0876C41}" dt="2024-07-06T17:11:06.443" v="5365" actId="20577"/>
          <ac:spMkLst>
            <pc:docMk/>
            <pc:sldMk cId="3605228814" sldId="261"/>
            <ac:spMk id="9" creationId="{57ED6FA9-D20B-C54E-B7E2-CDB5A42D73E9}"/>
          </ac:spMkLst>
        </pc:spChg>
        <pc:spChg chg="add">
          <ac:chgData name="Bhaskar A" userId="4ca3cf56f598ef3f" providerId="LiveId" clId="{11A20798-0605-43AB-B166-4691D0876C41}" dt="2024-07-06T15:47:45.241" v="3525" actId="26606"/>
          <ac:spMkLst>
            <pc:docMk/>
            <pc:sldMk cId="3605228814" sldId="261"/>
            <ac:spMk id="10" creationId="{178FB36B-5BFE-42CA-BC60-1115E0D95EEC}"/>
          </ac:spMkLst>
        </pc:spChg>
        <pc:spChg chg="add mod">
          <ac:chgData name="Bhaskar A" userId="4ca3cf56f598ef3f" providerId="LiveId" clId="{11A20798-0605-43AB-B166-4691D0876C41}" dt="2024-07-06T16:44:09.228" v="4660" actId="1076"/>
          <ac:spMkLst>
            <pc:docMk/>
            <pc:sldMk cId="3605228814" sldId="261"/>
            <ac:spMk id="11" creationId="{8276B0BB-1775-6F65-4AD6-E1A23A5A7A92}"/>
          </ac:spMkLst>
        </pc:spChg>
        <pc:picChg chg="add mod">
          <ac:chgData name="Bhaskar A" userId="4ca3cf56f598ef3f" providerId="LiveId" clId="{11A20798-0605-43AB-B166-4691D0876C41}" dt="2024-07-06T15:49:45.179" v="3596" actId="14100"/>
          <ac:picMkLst>
            <pc:docMk/>
            <pc:sldMk cId="3605228814" sldId="261"/>
            <ac:picMk id="3" creationId="{6E2B2CAD-F15D-5340-3EAD-FB7A9622ED2D}"/>
          </ac:picMkLst>
        </pc:picChg>
        <pc:picChg chg="add mod">
          <ac:chgData name="Bhaskar A" userId="4ca3cf56f598ef3f" providerId="LiveId" clId="{11A20798-0605-43AB-B166-4691D0876C41}" dt="2024-07-06T15:50:33.498" v="3604" actId="1076"/>
          <ac:picMkLst>
            <pc:docMk/>
            <pc:sldMk cId="3605228814" sldId="261"/>
            <ac:picMk id="5" creationId="{C4C80A90-D9F7-69D5-29BA-73FAD15B5B57}"/>
          </ac:picMkLst>
        </pc:picChg>
        <pc:picChg chg="add mod">
          <ac:chgData name="Bhaskar A" userId="4ca3cf56f598ef3f" providerId="LiveId" clId="{11A20798-0605-43AB-B166-4691D0876C41}" dt="2024-07-06T15:52:14.547" v="3609" actId="1076"/>
          <ac:picMkLst>
            <pc:docMk/>
            <pc:sldMk cId="3605228814" sldId="261"/>
            <ac:picMk id="7" creationId="{E31C2F2F-BC50-E3B8-CBB1-966954EDC966}"/>
          </ac:picMkLst>
        </pc:picChg>
      </pc:sldChg>
      <pc:sldChg chg="addSp delSp modSp new del mod setBg">
        <pc:chgData name="Bhaskar A" userId="4ca3cf56f598ef3f" providerId="LiveId" clId="{11A20798-0605-43AB-B166-4691D0876C41}" dt="2024-07-06T15:47:13.879" v="3522" actId="2696"/>
        <pc:sldMkLst>
          <pc:docMk/>
          <pc:sldMk cId="3935595636" sldId="261"/>
        </pc:sldMkLst>
        <pc:spChg chg="mod ord">
          <ac:chgData name="Bhaskar A" userId="4ca3cf56f598ef3f" providerId="LiveId" clId="{11A20798-0605-43AB-B166-4691D0876C41}" dt="2024-07-05T17:06:55.441" v="3504" actId="14100"/>
          <ac:spMkLst>
            <pc:docMk/>
            <pc:sldMk cId="3935595636" sldId="261"/>
            <ac:spMk id="2" creationId="{38AE20B8-86A7-850C-60F5-A6AC1465C9E2}"/>
          </ac:spMkLst>
        </pc:spChg>
        <pc:spChg chg="add">
          <ac:chgData name="Bhaskar A" userId="4ca3cf56f598ef3f" providerId="LiveId" clId="{11A20798-0605-43AB-B166-4691D0876C41}" dt="2024-07-05T17:03:53.776" v="3423" actId="26606"/>
          <ac:spMkLst>
            <pc:docMk/>
            <pc:sldMk cId="3935595636" sldId="261"/>
            <ac:spMk id="8" creationId="{ECC07320-C2CA-4E29-8481-9D9E143C7788}"/>
          </ac:spMkLst>
        </pc:spChg>
        <pc:spChg chg="add">
          <ac:chgData name="Bhaskar A" userId="4ca3cf56f598ef3f" providerId="LiveId" clId="{11A20798-0605-43AB-B166-4691D0876C41}" dt="2024-07-05T17:03:53.776" v="3423" actId="26606"/>
          <ac:spMkLst>
            <pc:docMk/>
            <pc:sldMk cId="3935595636" sldId="261"/>
            <ac:spMk id="10" creationId="{178FB36B-5BFE-42CA-BC60-1115E0D95EEC}"/>
          </ac:spMkLst>
        </pc:spChg>
        <pc:picChg chg="add mod">
          <ac:chgData name="Bhaskar A" userId="4ca3cf56f598ef3f" providerId="LiveId" clId="{11A20798-0605-43AB-B166-4691D0876C41}" dt="2024-07-05T17:06:29.911" v="3502" actId="1076"/>
          <ac:picMkLst>
            <pc:docMk/>
            <pc:sldMk cId="3935595636" sldId="261"/>
            <ac:picMk id="3" creationId="{1AD9EB63-2110-03E1-F97B-0A0D0EEC26F4}"/>
          </ac:picMkLst>
        </pc:picChg>
        <pc:picChg chg="add mod">
          <ac:chgData name="Bhaskar A" userId="4ca3cf56f598ef3f" providerId="LiveId" clId="{11A20798-0605-43AB-B166-4691D0876C41}" dt="2024-07-06T15:46:26.910" v="3520" actId="14100"/>
          <ac:picMkLst>
            <pc:docMk/>
            <pc:sldMk cId="3935595636" sldId="261"/>
            <ac:picMk id="4" creationId="{24D82383-7E23-22C5-4631-A56ADC3BBFE4}"/>
          </ac:picMkLst>
        </pc:picChg>
        <pc:picChg chg="add del">
          <ac:chgData name="Bhaskar A" userId="4ca3cf56f598ef3f" providerId="LiveId" clId="{11A20798-0605-43AB-B166-4691D0876C41}" dt="2024-07-06T15:46:20.001" v="3519" actId="21"/>
          <ac:picMkLst>
            <pc:docMk/>
            <pc:sldMk cId="3935595636" sldId="261"/>
            <ac:picMk id="6" creationId="{0481DD87-C01D-99E9-9EA4-3962652187B9}"/>
          </ac:picMkLst>
        </pc:picChg>
        <pc:picChg chg="add mod">
          <ac:chgData name="Bhaskar A" userId="4ca3cf56f598ef3f" providerId="LiveId" clId="{11A20798-0605-43AB-B166-4691D0876C41}" dt="2024-07-06T15:46:51.034" v="3521"/>
          <ac:picMkLst>
            <pc:docMk/>
            <pc:sldMk cId="3935595636" sldId="261"/>
            <ac:picMk id="7" creationId="{9BE23699-016F-16CB-FD3E-2CCB7D677A02}"/>
          </ac:picMkLst>
        </pc:picChg>
      </pc:sldChg>
      <pc:sldChg chg="addSp modSp new mod setBg">
        <pc:chgData name="Bhaskar A" userId="4ca3cf56f598ef3f" providerId="LiveId" clId="{11A20798-0605-43AB-B166-4691D0876C41}" dt="2024-07-06T17:40:06.389" v="6646" actId="20577"/>
        <pc:sldMkLst>
          <pc:docMk/>
          <pc:sldMk cId="190499778" sldId="262"/>
        </pc:sldMkLst>
        <pc:spChg chg="mod ord">
          <ac:chgData name="Bhaskar A" userId="4ca3cf56f598ef3f" providerId="LiveId" clId="{11A20798-0605-43AB-B166-4691D0876C41}" dt="2024-07-06T17:08:23.999" v="5337" actId="1076"/>
          <ac:spMkLst>
            <pc:docMk/>
            <pc:sldMk cId="190499778" sldId="262"/>
            <ac:spMk id="2" creationId="{AB1BF3EB-33EF-9FF4-0FE6-087A90F9B826}"/>
          </ac:spMkLst>
        </pc:spChg>
        <pc:spChg chg="add mod">
          <ac:chgData name="Bhaskar A" userId="4ca3cf56f598ef3f" providerId="LiveId" clId="{11A20798-0605-43AB-B166-4691D0876C41}" dt="2024-07-06T17:12:08.743" v="5374" actId="14100"/>
          <ac:spMkLst>
            <pc:docMk/>
            <pc:sldMk cId="190499778" sldId="262"/>
            <ac:spMk id="4" creationId="{A18C84C3-3F2F-C709-B5D8-0D476E9028C3}"/>
          </ac:spMkLst>
        </pc:spChg>
        <pc:spChg chg="add mod">
          <ac:chgData name="Bhaskar A" userId="4ca3cf56f598ef3f" providerId="LiveId" clId="{11A20798-0605-43AB-B166-4691D0876C41}" dt="2024-07-06T17:13:53.422" v="5423" actId="255"/>
          <ac:spMkLst>
            <pc:docMk/>
            <pc:sldMk cId="190499778" sldId="262"/>
            <ac:spMk id="5" creationId="{CCF98ACD-C75D-3FC5-F2F4-1F6C9C6A3778}"/>
          </ac:spMkLst>
        </pc:spChg>
        <pc:spChg chg="add mod">
          <ac:chgData name="Bhaskar A" userId="4ca3cf56f598ef3f" providerId="LiveId" clId="{11A20798-0605-43AB-B166-4691D0876C41}" dt="2024-07-06T17:40:06.389" v="6646" actId="20577"/>
          <ac:spMkLst>
            <pc:docMk/>
            <pc:sldMk cId="190499778" sldId="262"/>
            <ac:spMk id="6" creationId="{67A0931E-B487-97EE-0C65-A0EF2FB2DA8A}"/>
          </ac:spMkLst>
        </pc:spChg>
        <pc:spChg chg="add">
          <ac:chgData name="Bhaskar A" userId="4ca3cf56f598ef3f" providerId="LiveId" clId="{11A20798-0605-43AB-B166-4691D0876C41}" dt="2024-07-06T16:44:53.332" v="4663" actId="26606"/>
          <ac:spMkLst>
            <pc:docMk/>
            <pc:sldMk cId="190499778" sldId="262"/>
            <ac:spMk id="8" creationId="{ECC07320-C2CA-4E29-8481-9D9E143C7788}"/>
          </ac:spMkLst>
        </pc:spChg>
        <pc:spChg chg="add">
          <ac:chgData name="Bhaskar A" userId="4ca3cf56f598ef3f" providerId="LiveId" clId="{11A20798-0605-43AB-B166-4691D0876C41}" dt="2024-07-06T16:44:53.332" v="4663" actId="26606"/>
          <ac:spMkLst>
            <pc:docMk/>
            <pc:sldMk cId="190499778" sldId="262"/>
            <ac:spMk id="10" creationId="{178FB36B-5BFE-42CA-BC60-1115E0D95EEC}"/>
          </ac:spMkLst>
        </pc:spChg>
        <pc:picChg chg="add mod">
          <ac:chgData name="Bhaskar A" userId="4ca3cf56f598ef3f" providerId="LiveId" clId="{11A20798-0605-43AB-B166-4691D0876C41}" dt="2024-07-06T17:08:13.292" v="5336" actId="14100"/>
          <ac:picMkLst>
            <pc:docMk/>
            <pc:sldMk cId="190499778" sldId="262"/>
            <ac:picMk id="3" creationId="{5741EB89-CDA7-B304-4647-925834383BD3}"/>
          </ac:picMkLst>
        </pc:picChg>
      </pc:sldChg>
      <pc:sldChg chg="addSp delSp modSp new mod setBg">
        <pc:chgData name="Bhaskar A" userId="4ca3cf56f598ef3f" providerId="LiveId" clId="{11A20798-0605-43AB-B166-4691D0876C41}" dt="2024-07-09T06:47:36.024" v="8054" actId="20577"/>
        <pc:sldMkLst>
          <pc:docMk/>
          <pc:sldMk cId="2804857548" sldId="263"/>
        </pc:sldMkLst>
        <pc:spChg chg="mod ord">
          <ac:chgData name="Bhaskar A" userId="4ca3cf56f598ef3f" providerId="LiveId" clId="{11A20798-0605-43AB-B166-4691D0876C41}" dt="2024-07-09T06:46:40.661" v="8021" actId="20577"/>
          <ac:spMkLst>
            <pc:docMk/>
            <pc:sldMk cId="2804857548" sldId="263"/>
            <ac:spMk id="2" creationId="{7F65A6F1-3B7A-C56F-53C1-C46C8FD96A04}"/>
          </ac:spMkLst>
        </pc:spChg>
        <pc:spChg chg="add mod">
          <ac:chgData name="Bhaskar A" userId="4ca3cf56f598ef3f" providerId="LiveId" clId="{11A20798-0605-43AB-B166-4691D0876C41}" dt="2024-07-09T06:47:36.024" v="8054" actId="20577"/>
          <ac:spMkLst>
            <pc:docMk/>
            <pc:sldMk cId="2804857548" sldId="263"/>
            <ac:spMk id="4" creationId="{57675076-5D06-1E2E-DFCC-B6163AC9F1BA}"/>
          </ac:spMkLst>
        </pc:spChg>
        <pc:spChg chg="add del mod">
          <ac:chgData name="Bhaskar A" userId="4ca3cf56f598ef3f" providerId="LiveId" clId="{11A20798-0605-43AB-B166-4691D0876C41}" dt="2024-07-09T06:15:35.635" v="6854"/>
          <ac:spMkLst>
            <pc:docMk/>
            <pc:sldMk cId="2804857548" sldId="263"/>
            <ac:spMk id="5" creationId="{D4DB8AC7-7E1A-D36E-A60D-1BDFD5FAA3AB}"/>
          </ac:spMkLst>
        </pc:spChg>
        <pc:spChg chg="add mod">
          <ac:chgData name="Bhaskar A" userId="4ca3cf56f598ef3f" providerId="LiveId" clId="{11A20798-0605-43AB-B166-4691D0876C41}" dt="2024-07-09T06:41:34.459" v="7740" actId="1076"/>
          <ac:spMkLst>
            <pc:docMk/>
            <pc:sldMk cId="2804857548" sldId="263"/>
            <ac:spMk id="6" creationId="{81C0367B-7B53-ABB8-E129-DBF4A8AEF146}"/>
          </ac:spMkLst>
        </pc:spChg>
        <pc:spChg chg="add">
          <ac:chgData name="Bhaskar A" userId="4ca3cf56f598ef3f" providerId="LiveId" clId="{11A20798-0605-43AB-B166-4691D0876C41}" dt="2024-07-06T17:42:34.298" v="6710" actId="26606"/>
          <ac:spMkLst>
            <pc:docMk/>
            <pc:sldMk cId="2804857548" sldId="263"/>
            <ac:spMk id="8" creationId="{ECC07320-C2CA-4E29-8481-9D9E143C7788}"/>
          </ac:spMkLst>
        </pc:spChg>
        <pc:spChg chg="add">
          <ac:chgData name="Bhaskar A" userId="4ca3cf56f598ef3f" providerId="LiveId" clId="{11A20798-0605-43AB-B166-4691D0876C41}" dt="2024-07-06T17:42:34.298" v="6710" actId="26606"/>
          <ac:spMkLst>
            <pc:docMk/>
            <pc:sldMk cId="2804857548" sldId="263"/>
            <ac:spMk id="10" creationId="{178FB36B-5BFE-42CA-BC60-1115E0D95EEC}"/>
          </ac:spMkLst>
        </pc:spChg>
        <pc:picChg chg="add mod">
          <ac:chgData name="Bhaskar A" userId="4ca3cf56f598ef3f" providerId="LiveId" clId="{11A20798-0605-43AB-B166-4691D0876C41}" dt="2024-07-09T06:41:24.775" v="7739" actId="1076"/>
          <ac:picMkLst>
            <pc:docMk/>
            <pc:sldMk cId="2804857548" sldId="263"/>
            <ac:picMk id="3" creationId="{5EA61B51-15B7-BED3-1F58-45DF4595D88A}"/>
          </ac:picMkLst>
        </pc:picChg>
        <pc:picChg chg="add mod">
          <ac:chgData name="Bhaskar A" userId="4ca3cf56f598ef3f" providerId="LiveId" clId="{11A20798-0605-43AB-B166-4691D0876C41}" dt="2024-07-09T06:41:06.314" v="7737" actId="1076"/>
          <ac:picMkLst>
            <pc:docMk/>
            <pc:sldMk cId="2804857548" sldId="263"/>
            <ac:picMk id="9" creationId="{ADD94377-A902-B0F4-714A-25962AF64786}"/>
          </ac:picMkLst>
        </pc:picChg>
      </pc:sldChg>
      <pc:sldChg chg="addSp delSp modSp new mod setBg">
        <pc:chgData name="Bhaskar A" userId="4ca3cf56f598ef3f" providerId="LiveId" clId="{11A20798-0605-43AB-B166-4691D0876C41}" dt="2024-07-09T10:44:12.115" v="9741" actId="1076"/>
        <pc:sldMkLst>
          <pc:docMk/>
          <pc:sldMk cId="843017836" sldId="264"/>
        </pc:sldMkLst>
        <pc:spChg chg="mod ord">
          <ac:chgData name="Bhaskar A" userId="4ca3cf56f598ef3f" providerId="LiveId" clId="{11A20798-0605-43AB-B166-4691D0876C41}" dt="2024-07-09T10:44:05.573" v="9740" actId="26606"/>
          <ac:spMkLst>
            <pc:docMk/>
            <pc:sldMk cId="843017836" sldId="264"/>
            <ac:spMk id="2" creationId="{F5C9F294-6640-AA3B-AF67-7B01E33AC309}"/>
          </ac:spMkLst>
        </pc:spChg>
        <pc:spChg chg="add mod">
          <ac:chgData name="Bhaskar A" userId="4ca3cf56f598ef3f" providerId="LiveId" clId="{11A20798-0605-43AB-B166-4691D0876C41}" dt="2024-07-09T10:44:05.573" v="9740" actId="26606"/>
          <ac:spMkLst>
            <pc:docMk/>
            <pc:sldMk cId="843017836" sldId="264"/>
            <ac:spMk id="4" creationId="{538E795A-1F3F-87AA-BA17-E79E07E26070}"/>
          </ac:spMkLst>
        </pc:spChg>
        <pc:spChg chg="add del">
          <ac:chgData name="Bhaskar A" userId="4ca3cf56f598ef3f" providerId="LiveId" clId="{11A20798-0605-43AB-B166-4691D0876C41}" dt="2024-07-09T10:44:05.573" v="9740" actId="26606"/>
          <ac:spMkLst>
            <pc:docMk/>
            <pc:sldMk cId="843017836" sldId="264"/>
            <ac:spMk id="8" creationId="{ECC07320-C2CA-4E29-8481-9D9E143C7788}"/>
          </ac:spMkLst>
        </pc:spChg>
        <pc:spChg chg="add del">
          <ac:chgData name="Bhaskar A" userId="4ca3cf56f598ef3f" providerId="LiveId" clId="{11A20798-0605-43AB-B166-4691D0876C41}" dt="2024-07-09T10:44:05.573" v="9740" actId="26606"/>
          <ac:spMkLst>
            <pc:docMk/>
            <pc:sldMk cId="843017836" sldId="264"/>
            <ac:spMk id="10" creationId="{178FB36B-5BFE-42CA-BC60-1115E0D95EEC}"/>
          </ac:spMkLst>
        </pc:spChg>
        <pc:spChg chg="add del">
          <ac:chgData name="Bhaskar A" userId="4ca3cf56f598ef3f" providerId="LiveId" clId="{11A20798-0605-43AB-B166-4691D0876C41}" dt="2024-07-09T10:44:05.573" v="9740" actId="26606"/>
          <ac:spMkLst>
            <pc:docMk/>
            <pc:sldMk cId="843017836" sldId="264"/>
            <ac:spMk id="15" creationId="{D2B783EE-0239-4717-BBEA-8C9EAC61C824}"/>
          </ac:spMkLst>
        </pc:spChg>
        <pc:spChg chg="add del">
          <ac:chgData name="Bhaskar A" userId="4ca3cf56f598ef3f" providerId="LiveId" clId="{11A20798-0605-43AB-B166-4691D0876C41}" dt="2024-07-09T10:44:05.573" v="9740" actId="26606"/>
          <ac:spMkLst>
            <pc:docMk/>
            <pc:sldMk cId="843017836" sldId="264"/>
            <ac:spMk id="17" creationId="{A7B99495-F43F-4D80-A44F-2CB4764EB90B}"/>
          </ac:spMkLst>
        </pc:spChg>
        <pc:spChg chg="add del">
          <ac:chgData name="Bhaskar A" userId="4ca3cf56f598ef3f" providerId="LiveId" clId="{11A20798-0605-43AB-B166-4691D0876C41}" dt="2024-07-09T10:44:05.573" v="9740" actId="26606"/>
          <ac:spMkLst>
            <pc:docMk/>
            <pc:sldMk cId="843017836" sldId="264"/>
            <ac:spMk id="19" creationId="{70BEB1E7-2F88-40BC-B73D-42E5B6F80BFC}"/>
          </ac:spMkLst>
        </pc:spChg>
        <pc:picChg chg="add mod ord">
          <ac:chgData name="Bhaskar A" userId="4ca3cf56f598ef3f" providerId="LiveId" clId="{11A20798-0605-43AB-B166-4691D0876C41}" dt="2024-07-09T10:44:05.573" v="9740" actId="26606"/>
          <ac:picMkLst>
            <pc:docMk/>
            <pc:sldMk cId="843017836" sldId="264"/>
            <ac:picMk id="3" creationId="{8627A918-0801-962E-E170-7601F8BEFD68}"/>
          </ac:picMkLst>
        </pc:picChg>
        <pc:picChg chg="add mod">
          <ac:chgData name="Bhaskar A" userId="4ca3cf56f598ef3f" providerId="LiveId" clId="{11A20798-0605-43AB-B166-4691D0876C41}" dt="2024-07-09T10:44:12.115" v="9741" actId="1076"/>
          <ac:picMkLst>
            <pc:docMk/>
            <pc:sldMk cId="843017836" sldId="264"/>
            <ac:picMk id="6" creationId="{601A7514-93E6-3E0E-5F95-225BA6B561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7625-C0C1-DCE2-5694-A5E75BD72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0F82A-F400-0E5F-25D9-CEE0E4949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BAD3-0D0F-6CAA-5BA4-E20FD660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D8FD-2E6A-4FA5-B957-F7105BFA50A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50085-B3BD-1C55-B5CF-FF591A45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F408E-1845-5239-B71F-B3608B4C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4036-6611-4DA9-89EE-4D1449BC4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9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074B-FB0E-2B2E-8537-FE07A3B8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B0729-0A8D-2704-FB94-A95FA437A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0DF8A-6BA0-E802-7744-7C16BEFD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D8FD-2E6A-4FA5-B957-F7105BFA50A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DA292-E87A-F2B3-2D5F-31385931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DAC41-CB99-BC1C-F37A-EEA6D883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4036-6611-4DA9-89EE-4D1449BC4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3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BB270-548A-540A-B564-0D9B53B54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48CF4-8BE0-B283-93F7-6621FA122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BB223-5B7C-F91B-3B0D-C1B5C01F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D8FD-2E6A-4FA5-B957-F7105BFA50A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562DC-D3EF-B0C6-309F-700A2F72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587BA-5CCC-9A02-9265-5CBF2916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4036-6611-4DA9-89EE-4D1449BC4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2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B492-7B27-0308-C8BC-74931578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5411-5FAB-C07A-41E3-D71556041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A9FF4-1A3C-F205-FF0B-9F521CA9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D8FD-2E6A-4FA5-B957-F7105BFA50A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35D9F-C68A-F3AC-D2C5-114D0F04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8EAA4-78A5-7C51-7C35-945C022B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4036-6611-4DA9-89EE-4D1449BC4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7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EAD7-B68A-EEE7-65D2-312AD94A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E6C0E-30F4-B530-8918-ACD24FFC2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AC5E3-F06E-7211-83A9-35F86D56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D8FD-2E6A-4FA5-B957-F7105BFA50A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5F58-7F37-75D6-DECD-C46546CC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F7B76-4ED0-10E1-7428-BB5CBEAE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4036-6611-4DA9-89EE-4D1449BC4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6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42F4-009D-4380-3430-3E9B4792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98F86-D691-6CD2-D30E-44702B392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2182B-FED3-6C92-3907-3B5C6C709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F331B-9974-35E1-C0E3-33136137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D8FD-2E6A-4FA5-B957-F7105BFA50A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4F940-E2CF-B687-D084-C1B432A0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304D6-060C-6BBE-0AE5-43E879B2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4036-6611-4DA9-89EE-4D1449BC4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6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B807-9D73-EA46-BB0B-330AE891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CE3D1-695A-D4A2-3785-94285F5E2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4A63A-EBC5-5B46-5CDE-7DBBD79F1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A9E0A-D57C-55BF-04A7-6B45EB31A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5E080-A7DD-C30B-A215-43F19E68B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56651-7353-5A6D-6443-2C8D76A9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D8FD-2E6A-4FA5-B957-F7105BFA50A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70E59-6E2C-062E-7C54-484FA82F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8A2EC-F676-265F-F917-4593BF1E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4036-6611-4DA9-89EE-4D1449BC4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0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B93A-D6DB-7986-2DA6-FC00CE37C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D658B-F0C9-7AA8-88B5-B6E0558A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D8FD-2E6A-4FA5-B957-F7105BFA50A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2013B-7BDB-7A09-1099-220EAD5F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73DAF-A05C-BF5D-A9A9-B6602D4E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4036-6611-4DA9-89EE-4D1449BC4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1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CDA6D-6ADB-1B03-3E8B-D7AD68D9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D8FD-2E6A-4FA5-B957-F7105BFA50A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193C1-FBF8-C338-21E4-6BDFF0D3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3F04A-CB13-BA21-E57F-1D0A08D4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4036-6611-4DA9-89EE-4D1449BC4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2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2300-F542-44AC-3586-320F6718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43694-732C-9F01-6516-204CBD1FE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0BF12-B0FC-CBA1-E0E6-B00E65E72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5AA12-C1AF-3C5B-D40C-E60C606F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D8FD-2E6A-4FA5-B957-F7105BFA50A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0659C-BD76-9AFD-266E-85EBCD2D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CC696-AC7E-1CC3-6E38-8CA3BF20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4036-6611-4DA9-89EE-4D1449BC4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2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EDDC-B0C6-60B9-EA8D-D074274D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28FE9-2114-5FBA-9B39-A3C2395DF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510CF-D91B-11FF-B547-0476A276A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76B2C-7D4C-1233-BDE7-1996E888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D8FD-2E6A-4FA5-B957-F7105BFA50A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1BD49-AB43-5CEA-8878-F9827A09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43228-AEE3-0F83-6F92-BA124084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4036-6611-4DA9-89EE-4D1449BC4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5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DD5D0-20C1-0AC7-562D-34C25A09A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802A4-6C51-58F6-D5F4-AAA20E47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FBBC5-E9BC-04FB-50A8-B3FDADBA3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6D8FD-2E6A-4FA5-B957-F7105BFA50A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79D7C-D4DB-ADBF-FA1B-4D7E8EE47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C4D70-87F1-87ED-DE54-705D40EB3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B4036-6611-4DA9-89EE-4D1449BC4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75CB5-011F-2C86-43CA-6193457A9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3" t="7703" r="25676" b="-1"/>
          <a:stretch/>
        </p:blipFill>
        <p:spPr>
          <a:xfrm>
            <a:off x="4501338" y="10"/>
            <a:ext cx="769066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25C00-2940-CCF2-7D8E-B3B1D9851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1522514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INSIGHTS FROM WAVECON TELECOM TRANSFORMATION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92B81-A952-0922-9CF8-060C728C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2939227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5G Surge: Revealing Wavecon’s Revenue Potential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Workgroup collaborating on project in evening">
            <a:extLst>
              <a:ext uri="{FF2B5EF4-FFF2-40B4-BE49-F238E27FC236}">
                <a16:creationId xmlns:a16="http://schemas.microsoft.com/office/drawing/2014/main" id="{3925C896-998C-FC37-FD06-BBCED74F6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43" y="1024839"/>
            <a:ext cx="59626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72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06C831-C6C4-678E-AB84-35FC2BE54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32490" b="-1"/>
          <a:stretch/>
        </p:blipFill>
        <p:spPr>
          <a:xfrm>
            <a:off x="4234050" y="10"/>
            <a:ext cx="795794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B6E74-08C7-D6BB-7026-0F38487D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82192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Chapter Guide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C3AF30-54C1-50E1-EB9C-CB49AFE1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7750351" cy="3990124"/>
          </a:xfrm>
        </p:spPr>
        <p:txBody>
          <a:bodyPr anchor="t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400" dirty="0">
                <a:solidFill>
                  <a:srgbClr val="002060"/>
                </a:solidFill>
                <a:latin typeface="+mj-lt"/>
              </a:rPr>
              <a:t> Introduction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400" dirty="0">
                <a:solidFill>
                  <a:srgbClr val="002060"/>
                </a:solidFill>
                <a:latin typeface="+mj-lt"/>
              </a:rPr>
              <a:t>5G launch impact on Wavecon’s Revenue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Post 5G analysis : Identifying lagging KPIs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  <a:latin typeface="+mj-lt"/>
              </a:rPr>
              <a:t> Post 5G launch : Performance of Plans (Revenue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+mj-lt"/>
              </a:rPr>
              <a:t>                                    Leaders &amp; Underperformers)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  <a:latin typeface="+mj-lt"/>
              </a:rPr>
              <a:t> Post 5G Strategy : Evaluating plan Viability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  <a:latin typeface="+mj-lt"/>
              </a:rPr>
              <a:t> Unveiling Retired Plans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  <a:latin typeface="+mj-lt"/>
              </a:rPr>
              <a:t>Market share : value analysis &amp; Active user Penetration</a:t>
            </a:r>
          </a:p>
        </p:txBody>
      </p:sp>
    </p:spTree>
    <p:extLst>
      <p:ext uri="{BB962C8B-B14F-4D97-AF65-F5344CB8AC3E}">
        <p14:creationId xmlns:p14="http://schemas.microsoft.com/office/powerpoint/2010/main" val="359468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89E367-12D0-DBE0-651D-D8C24F064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78" r="8286"/>
          <a:stretch/>
        </p:blipFill>
        <p:spPr>
          <a:xfrm>
            <a:off x="-1" y="58292"/>
            <a:ext cx="12279087" cy="679970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620D5-0E1E-A572-3A13-0146EFA8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64124"/>
            <a:ext cx="5285167" cy="808892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C13B3-D3E7-D1F2-0B5F-F468E6EA0AD7}"/>
              </a:ext>
            </a:extLst>
          </p:cNvPr>
          <p:cNvSpPr txBox="1"/>
          <p:nvPr/>
        </p:nvSpPr>
        <p:spPr>
          <a:xfrm>
            <a:off x="6096000" y="1137131"/>
            <a:ext cx="58849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In this digital landscape where connectivity is measure for progress Wavecon launched its 5G services across 15 key urban centers along with other telecom providers.</a:t>
            </a:r>
          </a:p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Our presentation embarks on capturing the essence of 5G impact on Wavecons metrics like revenue, KPI’s.</a:t>
            </a:r>
          </a:p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Here we uncover intricate relationship between technology and Business.</a:t>
            </a:r>
          </a:p>
        </p:txBody>
      </p:sp>
      <p:pic>
        <p:nvPicPr>
          <p:cNvPr id="4" name="Picture 6" descr="Background with 5g concept style">
            <a:extLst>
              <a:ext uri="{FF2B5EF4-FFF2-40B4-BE49-F238E27FC236}">
                <a16:creationId xmlns:a16="http://schemas.microsoft.com/office/drawing/2014/main" id="{B770431B-844E-D475-BE59-AE22B7233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" y="1339760"/>
            <a:ext cx="5817696" cy="399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43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DCBCF-84C5-0A2D-778D-6077FA5B0D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8878" r="8286"/>
          <a:stretch/>
        </p:blipFill>
        <p:spPr>
          <a:xfrm>
            <a:off x="1" y="10"/>
            <a:ext cx="1218895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448A1-DA87-386B-8731-8D85E4BA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025" y="163582"/>
            <a:ext cx="5025579" cy="54291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5G launch impact on Wavecon Revenue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7283C-257E-265A-A085-F2F80B73C1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434988" y="1131990"/>
            <a:ext cx="5425910" cy="7773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18E6FE-820D-EB03-7C5A-F0B381B63CD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6434988" y="2473239"/>
            <a:ext cx="5425910" cy="21597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476E9E-C855-C989-C90F-CDBB91E9348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434025" y="5317965"/>
            <a:ext cx="5548804" cy="11049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73A185-C9F1-D524-D045-DBA99E0D8C4D}"/>
              </a:ext>
            </a:extLst>
          </p:cNvPr>
          <p:cNvSpPr txBox="1"/>
          <p:nvPr/>
        </p:nvSpPr>
        <p:spPr>
          <a:xfrm flipH="1">
            <a:off x="6434025" y="2050467"/>
            <a:ext cx="346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Revenue Trend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085781-6B1E-BBA7-EC85-E14279287183}"/>
              </a:ext>
            </a:extLst>
          </p:cNvPr>
          <p:cNvSpPr txBox="1"/>
          <p:nvPr/>
        </p:nvSpPr>
        <p:spPr>
          <a:xfrm>
            <a:off x="6434025" y="4774145"/>
            <a:ext cx="358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Revenue change%  across cities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4D5EFE-3DBC-50D1-4EA8-84E1E5F6420D}"/>
              </a:ext>
            </a:extLst>
          </p:cNvPr>
          <p:cNvSpPr txBox="1"/>
          <p:nvPr/>
        </p:nvSpPr>
        <p:spPr>
          <a:xfrm>
            <a:off x="216308" y="1184739"/>
            <a:ext cx="5889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Out of 31.9bn of Wavecon total revenue,16bn was from before 5G launch and 15.9bn from post 5G launch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6A4D72-8463-375B-84F5-30C86612C85F}"/>
              </a:ext>
            </a:extLst>
          </p:cNvPr>
          <p:cNvSpPr txBox="1"/>
          <p:nvPr/>
        </p:nvSpPr>
        <p:spPr>
          <a:xfrm>
            <a:off x="409760" y="2473239"/>
            <a:ext cx="5174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Revenue of Wavecon after 5G launch surged peak during August than in July.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While the revenue before 5G launch was high in Feb and dropped slightly in March.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DE6A3-3DB1-1594-73C8-E9EB80C69A51}"/>
              </a:ext>
            </a:extLst>
          </p:cNvPr>
          <p:cNvSpPr txBox="1"/>
          <p:nvPr/>
        </p:nvSpPr>
        <p:spPr>
          <a:xfrm>
            <a:off x="409760" y="4774145"/>
            <a:ext cx="5348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Wavecon Revenue change percentage after 5G launch is more from Tier II cities like Gurgoan, Lucknow, Patna, Jaipur when compared to Metropolitan cities.</a:t>
            </a:r>
          </a:p>
        </p:txBody>
      </p:sp>
    </p:spTree>
    <p:extLst>
      <p:ext uri="{BB962C8B-B14F-4D97-AF65-F5344CB8AC3E}">
        <p14:creationId xmlns:p14="http://schemas.microsoft.com/office/powerpoint/2010/main" val="85888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1E418-AE1E-9ACA-7D52-FC1FE1F7E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78" r="8286"/>
          <a:stretch/>
        </p:blipFill>
        <p:spPr>
          <a:xfrm>
            <a:off x="0" y="9832"/>
            <a:ext cx="12191999" cy="68579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98395-E804-42DB-E0FB-83BA13D9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652" y="137653"/>
            <a:ext cx="5147516" cy="462115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Post 5G analysis: Identifying Lagging KPI’s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7B42B-6FCF-3559-69E1-AF135BE43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606" y="969100"/>
            <a:ext cx="5869321" cy="600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E08F76-1197-CEBC-D65B-3D8E7A438494}"/>
              </a:ext>
            </a:extLst>
          </p:cNvPr>
          <p:cNvSpPr txBox="1"/>
          <p:nvPr/>
        </p:nvSpPr>
        <p:spPr>
          <a:xfrm>
            <a:off x="6227560" y="599768"/>
            <a:ext cx="341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Average revenue per user (ARPU)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F588C3-13A4-19C4-DE3E-367742BC1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877" y="2068127"/>
            <a:ext cx="4404853" cy="17074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8F00F6-6ABF-BBFA-B91B-7E02A8B647E3}"/>
              </a:ext>
            </a:extLst>
          </p:cNvPr>
          <p:cNvSpPr txBox="1"/>
          <p:nvPr/>
        </p:nvSpPr>
        <p:spPr>
          <a:xfrm>
            <a:off x="6296387" y="1634115"/>
            <a:ext cx="1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ARPU trend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D9E9593-DC8E-0755-021B-D8CCBDAF0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2670" y="3927941"/>
            <a:ext cx="3827256" cy="5064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814104-135C-3899-D658-D3CDCE8C7A6D}"/>
              </a:ext>
            </a:extLst>
          </p:cNvPr>
          <p:cNvSpPr txBox="1"/>
          <p:nvPr/>
        </p:nvSpPr>
        <p:spPr>
          <a:xfrm>
            <a:off x="6227559" y="3927941"/>
            <a:ext cx="2120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Total Active users (TAU)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C7CF3E-66A9-0106-85C3-D2E83CD4A8D4}"/>
              </a:ext>
            </a:extLst>
          </p:cNvPr>
          <p:cNvSpPr txBox="1"/>
          <p:nvPr/>
        </p:nvSpPr>
        <p:spPr>
          <a:xfrm>
            <a:off x="6227560" y="4599249"/>
            <a:ext cx="1146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TAU Trend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FB025-5470-2C7B-53F3-96669BEAD666}"/>
              </a:ext>
            </a:extLst>
          </p:cNvPr>
          <p:cNvSpPr txBox="1"/>
          <p:nvPr/>
        </p:nvSpPr>
        <p:spPr>
          <a:xfrm flipH="1">
            <a:off x="289175" y="850512"/>
            <a:ext cx="571863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+mj-lt"/>
              </a:rPr>
              <a:t>Apart from Revenue we look at three KPI’s – ARPU,TAU &amp; TUsU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Avg revenue per user after 5G launch has increased. ARPU got decline in July but since then it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has consistently increased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TAU after 5G launch has declined  (some common reasons might be </a:t>
            </a:r>
            <a:r>
              <a:rPr lang="en-US" sz="2000" dirty="0">
                <a:solidFill>
                  <a:srgbClr val="002060"/>
                </a:solidFill>
              </a:rPr>
              <a:t>Coverage shifts, Pricing &amp; plans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Device compatibility, User experience, Transition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 period)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Two tier cities were on the positive side of TAU change% compared to metropolitan cities.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Surprisingly TUsU after5G launch were increased that might be due to </a:t>
            </a:r>
            <a:r>
              <a:rPr lang="en-US" sz="2000" dirty="0">
                <a:solidFill>
                  <a:srgbClr val="002060"/>
                </a:solidFill>
              </a:rPr>
              <a:t>pricing and value perceptions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&amp; market competition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F11532-7CFF-28F9-C02C-E843D27529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4195" y="4586701"/>
            <a:ext cx="4640824" cy="7449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C618C4A-FD92-0D2B-9173-DE392D5F70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9665" y="6009761"/>
            <a:ext cx="4375354" cy="6152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6C70554-7F98-A436-F976-A5E0F4EC6ACF}"/>
              </a:ext>
            </a:extLst>
          </p:cNvPr>
          <p:cNvSpPr txBox="1"/>
          <p:nvPr/>
        </p:nvSpPr>
        <p:spPr>
          <a:xfrm>
            <a:off x="6296387" y="5456903"/>
            <a:ext cx="387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Total Unsubscribed users (TUsU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900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2B2CAD-F15D-5340-3EAD-FB7A9622E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78" r="8286"/>
          <a:stretch/>
        </p:blipFill>
        <p:spPr>
          <a:xfrm>
            <a:off x="0" y="10"/>
            <a:ext cx="1218895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9BFE6-D113-2AD8-48D3-FF57C0FE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754" y="123306"/>
            <a:ext cx="6686568" cy="456089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000" u="sng" dirty="0">
                <a:solidFill>
                  <a:srgbClr val="002060"/>
                </a:solidFill>
                <a:latin typeface="+mn-lt"/>
              </a:rPr>
              <a:t>Performance of plans (revenue leaders and underperformers)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80A90-D9F7-69D5-29BA-73FAD15B5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792" y="694380"/>
            <a:ext cx="1222911" cy="1222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1C2F2F-BC50-E3B8-CBB1-966954EDC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722" y="702691"/>
            <a:ext cx="1214600" cy="1214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ED6FA9-D20B-C54E-B7E2-CDB5A42D73E9}"/>
              </a:ext>
            </a:extLst>
          </p:cNvPr>
          <p:cNvSpPr txBox="1"/>
          <p:nvPr/>
        </p:nvSpPr>
        <p:spPr>
          <a:xfrm>
            <a:off x="324465" y="2032276"/>
            <a:ext cx="5663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2060"/>
                </a:solidFill>
              </a:rPr>
              <a:t>Effective plans after 5G deployment by Wavecon</a:t>
            </a:r>
          </a:p>
          <a:p>
            <a:endParaRPr lang="en-US" u="sng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A total of network and data plans for </a:t>
            </a:r>
            <a:r>
              <a:rPr lang="en-US" dirty="0" err="1">
                <a:solidFill>
                  <a:srgbClr val="002060"/>
                </a:solidFill>
              </a:rPr>
              <a:t>wavecon</a:t>
            </a:r>
            <a:r>
              <a:rPr lang="en-US" dirty="0">
                <a:solidFill>
                  <a:srgbClr val="002060"/>
                </a:solidFill>
              </a:rPr>
              <a:t> after launching 5G were 13.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P1 has always been super performer in terms of revenue generated before &amp; after 5G launch (4.2bn).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In addition to this P2 and P11 stood out as high </a:t>
            </a:r>
          </a:p>
          <a:p>
            <a:r>
              <a:rPr lang="en-US" dirty="0">
                <a:solidFill>
                  <a:srgbClr val="002060"/>
                </a:solidFill>
              </a:rPr>
              <a:t>      performing options/packages showcasing robust </a:t>
            </a:r>
          </a:p>
          <a:p>
            <a:r>
              <a:rPr lang="en-US" dirty="0">
                <a:solidFill>
                  <a:srgbClr val="002060"/>
                </a:solidFill>
              </a:rPr>
              <a:t>       financial gains (3.1bn).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P1,P2 and P11 plans exhibited strong performance </a:t>
            </a:r>
          </a:p>
          <a:p>
            <a:r>
              <a:rPr lang="en-US" dirty="0">
                <a:solidFill>
                  <a:srgbClr val="002060"/>
                </a:solidFill>
              </a:rPr>
              <a:t>      in Mumbai, Delhi and Kolkata with the majority of </a:t>
            </a:r>
          </a:p>
          <a:p>
            <a:r>
              <a:rPr lang="en-US" dirty="0">
                <a:solidFill>
                  <a:srgbClr val="002060"/>
                </a:solidFill>
              </a:rPr>
              <a:t>      their revenue originating from these cities.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76B0BB-1775-6F65-4AD6-E1A23A5A7A92}"/>
              </a:ext>
            </a:extLst>
          </p:cNvPr>
          <p:cNvSpPr txBox="1"/>
          <p:nvPr/>
        </p:nvSpPr>
        <p:spPr>
          <a:xfrm>
            <a:off x="6182303" y="2032276"/>
            <a:ext cx="574203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002060"/>
                </a:solidFill>
              </a:rPr>
              <a:t>Plans that struggled to perform following 5G rollout</a:t>
            </a:r>
          </a:p>
          <a:p>
            <a:endParaRPr lang="en-US" sz="2000" u="sng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Plans 5,6 and 7 experienced downturn in revenue </a:t>
            </a:r>
          </a:p>
          <a:p>
            <a:r>
              <a:rPr lang="en-US" dirty="0">
                <a:solidFill>
                  <a:srgbClr val="002060"/>
                </a:solidFill>
              </a:rPr>
              <a:t>      post 5G launch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</a:rPr>
              <a:t>These three plans combinedly generated over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 1.3 billion after 5G launch 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</a:rPr>
              <a:t>Cities like Patna, Coimbatore, Chandigarh were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 the bottom cities that generated lower revenue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 for all the Plans.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22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and white background&#10;&#10;Description automatically generated">
            <a:extLst>
              <a:ext uri="{FF2B5EF4-FFF2-40B4-BE49-F238E27FC236}">
                <a16:creationId xmlns:a16="http://schemas.microsoft.com/office/drawing/2014/main" id="{5741EB89-CDA7-B304-4647-925834383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78" r="8286"/>
          <a:stretch/>
        </p:blipFill>
        <p:spPr>
          <a:xfrm>
            <a:off x="-3048" y="0"/>
            <a:ext cx="12195048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BF3EB-33EF-9FF4-0FE6-087A90F9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331" y="183008"/>
            <a:ext cx="3445765" cy="55441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Evaluating Plan Viability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C84C3-3F2F-C709-B5D8-0D476E9028C3}"/>
              </a:ext>
            </a:extLst>
          </p:cNvPr>
          <p:cNvSpPr txBox="1"/>
          <p:nvPr/>
        </p:nvSpPr>
        <p:spPr>
          <a:xfrm>
            <a:off x="304800" y="920427"/>
            <a:ext cx="568304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</a:rPr>
              <a:t>Based on the positive revenue trend of Plans 1,P11 and P12 we can infer that these plans are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more viable and likely to thrive.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</a:rPr>
              <a:t>Combined revenue of these three plans post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5G launch was 5.3billion.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</a:rPr>
              <a:t>The likelihood of these three plans P1,P11 and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P12 in overall Wavecon plan 5G Success and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sustainability is more.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</a:rPr>
              <a:t>Except for the above plans , all the remaining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plans saw a decrease in revenue trend but P7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seen a significant decline in revenue compared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to other plans.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98ACD-C75D-3FC5-F2F4-1F6C9C6A3778}"/>
              </a:ext>
            </a:extLst>
          </p:cNvPr>
          <p:cNvSpPr txBox="1"/>
          <p:nvPr/>
        </p:nvSpPr>
        <p:spPr>
          <a:xfrm flipH="1">
            <a:off x="7773873" y="260158"/>
            <a:ext cx="335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  <a:latin typeface="+mj-lt"/>
              </a:rPr>
              <a:t>Unveiling Retired Plans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0931E-B487-97EE-0C65-A0EF2FB2DA8A}"/>
              </a:ext>
            </a:extLst>
          </p:cNvPr>
          <p:cNvSpPr txBox="1"/>
          <p:nvPr/>
        </p:nvSpPr>
        <p:spPr>
          <a:xfrm flipH="1">
            <a:off x="6390967" y="920427"/>
            <a:ext cx="56830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Wavecon offers a portfolio of 13 packages .Notably those with extended validity periods exhibit a magnetic pull, attracting users and yielding substantial revenue.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Conversely plans with limited time validity fail to </a:t>
            </a:r>
          </a:p>
          <a:p>
            <a:r>
              <a:rPr lang="en-US" dirty="0">
                <a:solidFill>
                  <a:srgbClr val="002060"/>
                </a:solidFill>
              </a:rPr>
              <a:t>      ignite the same financial spark.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P8 – Daily savior (1GB/day) validity 1 day is a 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retired plan after 5G launch as consumers feel 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insufficiency in terms of both data and validity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duration.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P9 – Combo top up 14.95 min talk time &amp; 300MB data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Consumers shifted away from this plan and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doesn’t find attractive by them as Wavecon offers 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similar kind of plan in P5 (Rs 99 full talk time 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combo)  so P9 plan is discontinued.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P10 – Big combo pack (6GB/day) validity 3 days.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  This a good and bad combination plan. Pretty 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  good data per day but the validity period is less 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  hence consumers found it unappealing.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and white background&#10;&#10;Description automatically generated">
            <a:extLst>
              <a:ext uri="{FF2B5EF4-FFF2-40B4-BE49-F238E27FC236}">
                <a16:creationId xmlns:a16="http://schemas.microsoft.com/office/drawing/2014/main" id="{5EA61B51-15B7-BED3-1F58-45DF4595D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78" r="8286"/>
          <a:stretch/>
        </p:blipFill>
        <p:spPr>
          <a:xfrm>
            <a:off x="3050" y="10"/>
            <a:ext cx="1218895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5A6F1-3B7A-C56F-53C1-C46C8FD9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03" y="127819"/>
            <a:ext cx="7354529" cy="442452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Market share : (Value analysis &amp; Active user penetration (</a:t>
            </a:r>
            <a:r>
              <a:rPr lang="en-US" sz="2000" u="sng" dirty="0">
                <a:solidFill>
                  <a:srgbClr val="002060"/>
                </a:solidFill>
              </a:rPr>
              <a:t>AUP)</a:t>
            </a:r>
            <a:r>
              <a:rPr lang="en-US" sz="2400" u="sng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75076-5D06-1E2E-DFCC-B6163AC9F1BA}"/>
              </a:ext>
            </a:extLst>
          </p:cNvPr>
          <p:cNvSpPr txBox="1"/>
          <p:nvPr/>
        </p:nvSpPr>
        <p:spPr>
          <a:xfrm>
            <a:off x="78658" y="1170446"/>
            <a:ext cx="625331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Key indices in Market share value analysis are Revenue, Active User penetration,Usub users and ARPU. For all</a:t>
            </a:r>
          </a:p>
          <a:p>
            <a:r>
              <a:rPr lang="en-US" dirty="0">
                <a:solidFill>
                  <a:srgbClr val="002060"/>
                </a:solidFill>
              </a:rPr>
              <a:t>      these indices PIO and Britel combined Market share </a:t>
            </a:r>
          </a:p>
          <a:p>
            <a:r>
              <a:rPr lang="en-US" dirty="0">
                <a:solidFill>
                  <a:srgbClr val="002060"/>
                </a:solidFill>
              </a:rPr>
              <a:t>      is 60% approx. While </a:t>
            </a:r>
            <a:r>
              <a:rPr lang="en-US" dirty="0" err="1">
                <a:solidFill>
                  <a:srgbClr val="002060"/>
                </a:solidFill>
              </a:rPr>
              <a:t>wavecon</a:t>
            </a:r>
            <a:r>
              <a:rPr lang="en-US" dirty="0">
                <a:solidFill>
                  <a:srgbClr val="002060"/>
                </a:solidFill>
              </a:rPr>
              <a:t> has a market share of </a:t>
            </a:r>
          </a:p>
          <a:p>
            <a:r>
              <a:rPr lang="en-US" dirty="0">
                <a:solidFill>
                  <a:srgbClr val="002060"/>
                </a:solidFill>
              </a:rPr>
              <a:t>     20% approx.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Clearly in Mumbai where revenue after 5G launch is </a:t>
            </a:r>
          </a:p>
          <a:p>
            <a:r>
              <a:rPr lang="en-US" dirty="0">
                <a:solidFill>
                  <a:srgbClr val="002060"/>
                </a:solidFill>
              </a:rPr>
              <a:t>      highest (4.9 Bn), Wavecon has two formidable  </a:t>
            </a:r>
          </a:p>
          <a:p>
            <a:r>
              <a:rPr lang="en-US" dirty="0">
                <a:solidFill>
                  <a:srgbClr val="002060"/>
                </a:solidFill>
              </a:rPr>
              <a:t>      competitors in terms of market share (PIO &amp; Britel).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While in tier-2 cities were market share revenue is lower</a:t>
            </a:r>
          </a:p>
          <a:p>
            <a:r>
              <a:rPr lang="en-US" dirty="0">
                <a:solidFill>
                  <a:srgbClr val="002060"/>
                </a:solidFill>
              </a:rPr>
              <a:t>       compared to metro cities , Wavecon performed </a:t>
            </a:r>
          </a:p>
          <a:p>
            <a:r>
              <a:rPr lang="en-US" dirty="0">
                <a:solidFill>
                  <a:srgbClr val="002060"/>
                </a:solidFill>
              </a:rPr>
              <a:t>      competitively with market second player Britel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Mumbai stands first in top 5 cities of Active user penetration</a:t>
            </a:r>
          </a:p>
          <a:p>
            <a:r>
              <a:rPr lang="en-US" dirty="0">
                <a:solidFill>
                  <a:srgbClr val="002060"/>
                </a:solidFill>
              </a:rPr>
              <a:t>     Here both PIO &amp; Britel are having a competitive edge than </a:t>
            </a:r>
          </a:p>
          <a:p>
            <a:r>
              <a:rPr lang="en-US" dirty="0">
                <a:solidFill>
                  <a:srgbClr val="002060"/>
                </a:solidFill>
              </a:rPr>
              <a:t>     Wavecon. Wavecons AUP metric stands steady at 3</a:t>
            </a:r>
            <a:r>
              <a:rPr lang="en-US" baseline="30000" dirty="0">
                <a:solidFill>
                  <a:srgbClr val="002060"/>
                </a:solidFill>
              </a:rPr>
              <a:t>rd</a:t>
            </a:r>
            <a:r>
              <a:rPr lang="en-US" dirty="0">
                <a:solidFill>
                  <a:srgbClr val="002060"/>
                </a:solidFill>
              </a:rPr>
              <a:t> place</a:t>
            </a:r>
          </a:p>
          <a:p>
            <a:r>
              <a:rPr lang="en-US" dirty="0">
                <a:solidFill>
                  <a:srgbClr val="002060"/>
                </a:solidFill>
              </a:rPr>
              <a:t>     in Mumbai for 8 months.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r>
              <a:rPr lang="en-US" dirty="0"/>
              <a:t>          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0367B-7B53-ABB8-E129-DBF4A8AEF146}"/>
              </a:ext>
            </a:extLst>
          </p:cNvPr>
          <p:cNvSpPr txBox="1"/>
          <p:nvPr/>
        </p:nvSpPr>
        <p:spPr>
          <a:xfrm flipH="1">
            <a:off x="334297" y="698782"/>
            <a:ext cx="1043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Market players  of 5G services in these 15 key urban centers are PIO, Dadafone, Wavecon, Britel and others</a:t>
            </a:r>
            <a:r>
              <a:rPr lang="en-US" dirty="0"/>
              <a:t>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D94377-A902-B0F4-714A-25962AF64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973" y="1294947"/>
            <a:ext cx="5350384" cy="255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5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and white background&#10;&#10;Description automatically generated">
            <a:extLst>
              <a:ext uri="{FF2B5EF4-FFF2-40B4-BE49-F238E27FC236}">
                <a16:creationId xmlns:a16="http://schemas.microsoft.com/office/drawing/2014/main" id="{8627A918-0801-962E-E170-7601F8BEF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78" r="8286"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9F294-6640-AA3B-AF67-7B01E33A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821" y="94518"/>
            <a:ext cx="3445765" cy="41675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u="sng">
                <a:solidFill>
                  <a:srgbClr val="002060"/>
                </a:solidFill>
              </a:rPr>
              <a:t>Recommendations</a:t>
            </a:r>
            <a:endParaRPr lang="en-US" sz="2000" u="sng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E795A-1F3F-87AA-BA17-E79E07E26070}"/>
              </a:ext>
            </a:extLst>
          </p:cNvPr>
          <p:cNvSpPr txBox="1"/>
          <p:nvPr/>
        </p:nvSpPr>
        <p:spPr>
          <a:xfrm>
            <a:off x="285135" y="678426"/>
            <a:ext cx="1190381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Some of the strategic options for Wavecon to enhance their Revenue and Market share for its 5G services :</a:t>
            </a:r>
          </a:p>
          <a:p>
            <a:endParaRPr lang="en-US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>
                <a:solidFill>
                  <a:srgbClr val="002060"/>
                </a:solidFill>
              </a:rPr>
              <a:t>Differentiated Service plans</a:t>
            </a:r>
            <a:r>
              <a:rPr lang="en-US">
                <a:solidFill>
                  <a:srgbClr val="002060"/>
                </a:solidFill>
              </a:rPr>
              <a:t>;                  like premium plans with exclusive benefits for business users</a:t>
            </a:r>
          </a:p>
          <a:p>
            <a:r>
              <a:rPr lang="en-US">
                <a:solidFill>
                  <a:srgbClr val="002060"/>
                </a:solidFill>
              </a:rPr>
              <a:t>                                                                         or Data heavy plans for content creators.</a:t>
            </a:r>
          </a:p>
          <a:p>
            <a:endParaRPr lang="en-US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>
                <a:solidFill>
                  <a:srgbClr val="002060"/>
                </a:solidFill>
              </a:rPr>
              <a:t>Network (5G) coverage expansion ;</a:t>
            </a:r>
            <a:r>
              <a:rPr lang="en-US">
                <a:solidFill>
                  <a:srgbClr val="002060"/>
                </a:solidFill>
              </a:rPr>
              <a:t>     </a:t>
            </a:r>
            <a:r>
              <a:rPr lang="en-US" u="sng">
                <a:solidFill>
                  <a:srgbClr val="002060"/>
                </a:solidFill>
              </a:rPr>
              <a:t> </a:t>
            </a:r>
            <a:r>
              <a:rPr lang="en-US">
                <a:solidFill>
                  <a:srgbClr val="002060"/>
                </a:solidFill>
              </a:rPr>
              <a:t>to underserved areas; broader footprint attract more </a:t>
            </a:r>
          </a:p>
          <a:p>
            <a:r>
              <a:rPr lang="en-US">
                <a:solidFill>
                  <a:srgbClr val="002060"/>
                </a:solidFill>
              </a:rPr>
              <a:t>                                                                          subscribers and increases market share.</a:t>
            </a:r>
          </a:p>
          <a:p>
            <a:endParaRPr lang="en-US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>
                <a:solidFill>
                  <a:srgbClr val="002060"/>
                </a:solidFill>
              </a:rPr>
              <a:t>Content partnerships</a:t>
            </a:r>
            <a:r>
              <a:rPr lang="en-US">
                <a:solidFill>
                  <a:srgbClr val="002060"/>
                </a:solidFill>
              </a:rPr>
              <a:t>;                             partnering with streaming services, gaming platforms and content </a:t>
            </a:r>
          </a:p>
          <a:p>
            <a:r>
              <a:rPr lang="en-US">
                <a:solidFill>
                  <a:srgbClr val="002060"/>
                </a:solidFill>
              </a:rPr>
              <a:t>                                                                         creators.</a:t>
            </a:r>
          </a:p>
          <a:p>
            <a:endParaRPr lang="en-US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>
                <a:solidFill>
                  <a:srgbClr val="002060"/>
                </a:solidFill>
              </a:rPr>
              <a:t>Enterprise solutions</a:t>
            </a:r>
            <a:r>
              <a:rPr lang="en-US">
                <a:solidFill>
                  <a:srgbClr val="002060"/>
                </a:solidFill>
              </a:rPr>
              <a:t> ;                             target businesses with tailored 5G solutions, positioning Wavecon</a:t>
            </a:r>
          </a:p>
          <a:p>
            <a:r>
              <a:rPr lang="en-US">
                <a:solidFill>
                  <a:srgbClr val="002060"/>
                </a:solidFill>
              </a:rPr>
              <a:t>                                                                        a reliable partner in emphasizing security and scalability.</a:t>
            </a:r>
          </a:p>
          <a:p>
            <a:endParaRPr lang="en-US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>
                <a:solidFill>
                  <a:srgbClr val="002060"/>
                </a:solidFill>
              </a:rPr>
              <a:t>Innovative USE cases </a:t>
            </a:r>
            <a:r>
              <a:rPr lang="en-US">
                <a:solidFill>
                  <a:srgbClr val="002060"/>
                </a:solidFill>
              </a:rPr>
              <a:t>;                            showcasing 5G potential beyond faster speeds, highlight applications</a:t>
            </a:r>
          </a:p>
          <a:p>
            <a:r>
              <a:rPr lang="en-US">
                <a:solidFill>
                  <a:srgbClr val="002060"/>
                </a:solidFill>
              </a:rPr>
              <a:t>                                                                         like augmented reality (AR), VR and telemedicine.</a:t>
            </a:r>
          </a:p>
          <a:p>
            <a:endParaRPr lang="en-US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>
                <a:solidFill>
                  <a:srgbClr val="002060"/>
                </a:solidFill>
              </a:rPr>
              <a:t>Customer education and awareness </a:t>
            </a:r>
            <a:r>
              <a:rPr lang="en-US">
                <a:solidFill>
                  <a:srgbClr val="002060"/>
                </a:solidFill>
              </a:rPr>
              <a:t>;  like hosting webinars, workshops and community</a:t>
            </a:r>
          </a:p>
          <a:p>
            <a:r>
              <a:rPr lang="en-US">
                <a:solidFill>
                  <a:srgbClr val="002060"/>
                </a:solidFill>
              </a:rPr>
              <a:t>                                                                         events. Address misconceptions and build trust.</a:t>
            </a:r>
          </a:p>
          <a:p>
            <a:endParaRPr lang="en-US" u="sng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>
                <a:solidFill>
                  <a:srgbClr val="002060"/>
                </a:solidFill>
              </a:rPr>
              <a:t>Launch Captivating Ad campaigns</a:t>
            </a:r>
            <a:r>
              <a:rPr lang="en-US">
                <a:solidFill>
                  <a:srgbClr val="002060"/>
                </a:solidFill>
              </a:rPr>
              <a:t>;        leverage social media and influencers.</a:t>
            </a:r>
          </a:p>
          <a:p>
            <a:endParaRPr lang="en-US"/>
          </a:p>
          <a:p>
            <a:endParaRPr lang="en-US" dirty="0"/>
          </a:p>
        </p:txBody>
      </p:sp>
      <p:pic>
        <p:nvPicPr>
          <p:cNvPr id="6" name="Picture 5" descr="A person and person standing next to a green board&#10;&#10;Description automatically generated">
            <a:extLst>
              <a:ext uri="{FF2B5EF4-FFF2-40B4-BE49-F238E27FC236}">
                <a16:creationId xmlns:a16="http://schemas.microsoft.com/office/drawing/2014/main" id="{601A7514-93E6-3E0E-5F95-225BA6B5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970" y="4916129"/>
            <a:ext cx="2154304" cy="170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1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1116</Words>
  <Application>Microsoft Office PowerPoint</Application>
  <PresentationFormat>Widescreen</PresentationFormat>
  <Paragraphs>147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INSIGHTS FROM WAVECON TELECOM TRANSFORMATION</vt:lpstr>
      <vt:lpstr>Chapter Guide</vt:lpstr>
      <vt:lpstr>Introduction</vt:lpstr>
      <vt:lpstr>5G launch impact on Wavecon Revenue</vt:lpstr>
      <vt:lpstr>Post 5G analysis: Identifying Lagging KPI’s</vt:lpstr>
      <vt:lpstr>Performance of plans (revenue leaders and underperformers)</vt:lpstr>
      <vt:lpstr>Evaluating Plan Viability</vt:lpstr>
      <vt:lpstr>Market share : (Value analysis &amp; Active user penetration (AUP) 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WAVECON TELECOM TRANSFORMATION</dc:title>
  <dc:creator>Bhaskar A</dc:creator>
  <cp:lastModifiedBy>Bhaskar A</cp:lastModifiedBy>
  <cp:revision>1</cp:revision>
  <dcterms:created xsi:type="dcterms:W3CDTF">2024-07-05T05:28:08Z</dcterms:created>
  <dcterms:modified xsi:type="dcterms:W3CDTF">2024-07-09T10:44:14Z</dcterms:modified>
</cp:coreProperties>
</file>