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C0AE64-C2F4-403A-8672-46580D47B359}" v="13" dt="2024-11-17T08:49:50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suriya" userId="d5b93ab706f65821" providerId="LiveId" clId="{F4616DF3-D861-459C-8595-9770D6924E6F}"/>
    <pc:docChg chg="addSld">
      <pc:chgData name="s suriya" userId="d5b93ab706f65821" providerId="LiveId" clId="{F4616DF3-D861-459C-8595-9770D6924E6F}" dt="2024-11-17T07:46:35.490" v="0" actId="680"/>
      <pc:docMkLst>
        <pc:docMk/>
      </pc:docMkLst>
      <pc:sldChg chg="new">
        <pc:chgData name="s suriya" userId="d5b93ab706f65821" providerId="LiveId" clId="{F4616DF3-D861-459C-8595-9770D6924E6F}" dt="2024-11-17T07:46:35.490" v="0" actId="680"/>
        <pc:sldMkLst>
          <pc:docMk/>
          <pc:sldMk cId="1568684038" sldId="256"/>
        </pc:sldMkLst>
      </pc:sldChg>
    </pc:docChg>
  </pc:docChgLst>
  <pc:docChgLst>
    <pc:chgData name="s suriya" userId="d5b93ab706f65821" providerId="LiveId" clId="{B9C0AE64-C2F4-403A-8672-46580D47B359}"/>
    <pc:docChg chg="undo custSel addSld modSld">
      <pc:chgData name="s suriya" userId="d5b93ab706f65821" providerId="LiveId" clId="{B9C0AE64-C2F4-403A-8672-46580D47B359}" dt="2024-11-17T08:55:07.070" v="306" actId="5793"/>
      <pc:docMkLst>
        <pc:docMk/>
      </pc:docMkLst>
      <pc:sldChg chg="addSp delSp modSp mod setBg">
        <pc:chgData name="s suriya" userId="d5b93ab706f65821" providerId="LiveId" clId="{B9C0AE64-C2F4-403A-8672-46580D47B359}" dt="2024-11-17T08:54:14.195" v="303" actId="1076"/>
        <pc:sldMkLst>
          <pc:docMk/>
          <pc:sldMk cId="1568684038" sldId="256"/>
        </pc:sldMkLst>
        <pc:spChg chg="del mod">
          <ac:chgData name="s suriya" userId="d5b93ab706f65821" providerId="LiveId" clId="{B9C0AE64-C2F4-403A-8672-46580D47B359}" dt="2024-11-17T08:40:47.367" v="115" actId="478"/>
          <ac:spMkLst>
            <pc:docMk/>
            <pc:sldMk cId="1568684038" sldId="256"/>
            <ac:spMk id="2" creationId="{40D42E30-F809-925E-3871-ABC3B64719E7}"/>
          </ac:spMkLst>
        </pc:spChg>
        <pc:spChg chg="mod">
          <ac:chgData name="s suriya" userId="d5b93ab706f65821" providerId="LiveId" clId="{B9C0AE64-C2F4-403A-8672-46580D47B359}" dt="2024-11-17T08:42:36.371" v="175" actId="1076"/>
          <ac:spMkLst>
            <pc:docMk/>
            <pc:sldMk cId="1568684038" sldId="256"/>
            <ac:spMk id="3" creationId="{5E7B66EB-886E-C5EA-FC55-DFE4B607DAA5}"/>
          </ac:spMkLst>
        </pc:spChg>
        <pc:spChg chg="add mod">
          <ac:chgData name="s suriya" userId="d5b93ab706f65821" providerId="LiveId" clId="{B9C0AE64-C2F4-403A-8672-46580D47B359}" dt="2024-11-17T08:54:14.195" v="303" actId="1076"/>
          <ac:spMkLst>
            <pc:docMk/>
            <pc:sldMk cId="1568684038" sldId="256"/>
            <ac:spMk id="5" creationId="{4A8AD58C-4A4C-5018-1603-34C8B4B07938}"/>
          </ac:spMkLst>
        </pc:spChg>
        <pc:spChg chg="add mod">
          <ac:chgData name="s suriya" userId="d5b93ab706f65821" providerId="LiveId" clId="{B9C0AE64-C2F4-403A-8672-46580D47B359}" dt="2024-11-17T08:53:26.597" v="254" actId="20577"/>
          <ac:spMkLst>
            <pc:docMk/>
            <pc:sldMk cId="1568684038" sldId="256"/>
            <ac:spMk id="6" creationId="{D758004D-A2C4-DBF4-062E-E2FB6FB5C46A}"/>
          </ac:spMkLst>
        </pc:spChg>
        <pc:spChg chg="add">
          <ac:chgData name="s suriya" userId="d5b93ab706f65821" providerId="LiveId" clId="{B9C0AE64-C2F4-403A-8672-46580D47B359}" dt="2024-11-17T08:40:25.043" v="114" actId="26606"/>
          <ac:spMkLst>
            <pc:docMk/>
            <pc:sldMk cId="1568684038" sldId="256"/>
            <ac:spMk id="8" creationId="{EFA9B6C6-A247-48A8-9A1C-1E36FA9456B5}"/>
          </ac:spMkLst>
        </pc:spChg>
        <pc:spChg chg="add">
          <ac:chgData name="s suriya" userId="d5b93ab706f65821" providerId="LiveId" clId="{B9C0AE64-C2F4-403A-8672-46580D47B359}" dt="2024-11-17T08:40:25.043" v="114" actId="26606"/>
          <ac:spMkLst>
            <pc:docMk/>
            <pc:sldMk cId="1568684038" sldId="256"/>
            <ac:spMk id="10" creationId="{C5CB530E-515E-412C-9DF1-5F8FFBD6F383}"/>
          </ac:spMkLst>
        </pc:spChg>
        <pc:spChg chg="add">
          <ac:chgData name="s suriya" userId="d5b93ab706f65821" providerId="LiveId" clId="{B9C0AE64-C2F4-403A-8672-46580D47B359}" dt="2024-11-17T08:40:25.043" v="114" actId="26606"/>
          <ac:spMkLst>
            <pc:docMk/>
            <pc:sldMk cId="1568684038" sldId="256"/>
            <ac:spMk id="12" creationId="{712D4376-A578-4FF1-94FC-245E7A6A489F}"/>
          </ac:spMkLst>
        </pc:spChg>
        <pc:spChg chg="add">
          <ac:chgData name="s suriya" userId="d5b93ab706f65821" providerId="LiveId" clId="{B9C0AE64-C2F4-403A-8672-46580D47B359}" dt="2024-11-17T08:40:25.043" v="114" actId="26606"/>
          <ac:spMkLst>
            <pc:docMk/>
            <pc:sldMk cId="1568684038" sldId="256"/>
            <ac:spMk id="14" creationId="{AEA7509D-F04F-40CB-A0B3-EEF16499CC9F}"/>
          </ac:spMkLst>
        </pc:spChg>
        <pc:picChg chg="add mod">
          <ac:chgData name="s suriya" userId="d5b93ab706f65821" providerId="LiveId" clId="{B9C0AE64-C2F4-403A-8672-46580D47B359}" dt="2024-11-17T08:41:04.844" v="118" actId="1076"/>
          <ac:picMkLst>
            <pc:docMk/>
            <pc:sldMk cId="1568684038" sldId="256"/>
            <ac:picMk id="3074" creationId="{B628CA99-840B-2C82-4FE9-FBE2C3F26B70}"/>
          </ac:picMkLst>
        </pc:picChg>
        <pc:cxnChg chg="add">
          <ac:chgData name="s suriya" userId="d5b93ab706f65821" providerId="LiveId" clId="{B9C0AE64-C2F4-403A-8672-46580D47B359}" dt="2024-11-17T08:40:25.043" v="114" actId="26606"/>
          <ac:cxnSpMkLst>
            <pc:docMk/>
            <pc:sldMk cId="1568684038" sldId="256"/>
            <ac:cxnSpMk id="16" creationId="{56020367-4FD5-4596-8E10-C5F095CD8DBF}"/>
          </ac:cxnSpMkLst>
        </pc:cxnChg>
      </pc:sldChg>
      <pc:sldChg chg="addSp delSp modSp new mod setBg">
        <pc:chgData name="s suriya" userId="d5b93ab706f65821" providerId="LiveId" clId="{B9C0AE64-C2F4-403A-8672-46580D47B359}" dt="2024-11-17T08:40:13.129" v="113" actId="26606"/>
        <pc:sldMkLst>
          <pc:docMk/>
          <pc:sldMk cId="3194971550" sldId="257"/>
        </pc:sldMkLst>
        <pc:spChg chg="mod">
          <ac:chgData name="s suriya" userId="d5b93ab706f65821" providerId="LiveId" clId="{B9C0AE64-C2F4-403A-8672-46580D47B359}" dt="2024-11-17T08:40:13.129" v="113" actId="26606"/>
          <ac:spMkLst>
            <pc:docMk/>
            <pc:sldMk cId="3194971550" sldId="257"/>
            <ac:spMk id="2" creationId="{11B8D198-4A72-D493-8BB9-FDB38FBB22F1}"/>
          </ac:spMkLst>
        </pc:spChg>
        <pc:spChg chg="del">
          <ac:chgData name="s suriya" userId="d5b93ab706f65821" providerId="LiveId" clId="{B9C0AE64-C2F4-403A-8672-46580D47B359}" dt="2024-11-17T08:26:40.388" v="6" actId="478"/>
          <ac:spMkLst>
            <pc:docMk/>
            <pc:sldMk cId="3194971550" sldId="257"/>
            <ac:spMk id="3" creationId="{85DA8356-72A3-FE85-926A-209B544465D3}"/>
          </ac:spMkLst>
        </pc:spChg>
        <pc:spChg chg="add mod">
          <ac:chgData name="s suriya" userId="d5b93ab706f65821" providerId="LiveId" clId="{B9C0AE64-C2F4-403A-8672-46580D47B359}" dt="2024-11-17T08:40:13.129" v="113" actId="26606"/>
          <ac:spMkLst>
            <pc:docMk/>
            <pc:sldMk cId="3194971550" sldId="257"/>
            <ac:spMk id="5" creationId="{636D3D49-E08F-08B2-7786-17B4E74D4315}"/>
          </ac:spMkLst>
        </pc:spChg>
        <pc:spChg chg="add del">
          <ac:chgData name="s suriya" userId="d5b93ab706f65821" providerId="LiveId" clId="{B9C0AE64-C2F4-403A-8672-46580D47B359}" dt="2024-11-17T08:39:47.902" v="101" actId="26606"/>
          <ac:spMkLst>
            <pc:docMk/>
            <pc:sldMk cId="3194971550" sldId="257"/>
            <ac:spMk id="10" creationId="{18873D23-2DCF-4B31-A009-95721C06E8E1}"/>
          </ac:spMkLst>
        </pc:spChg>
        <pc:spChg chg="add del">
          <ac:chgData name="s suriya" userId="d5b93ab706f65821" providerId="LiveId" clId="{B9C0AE64-C2F4-403A-8672-46580D47B359}" dt="2024-11-17T08:39:49.936" v="103" actId="26606"/>
          <ac:spMkLst>
            <pc:docMk/>
            <pc:sldMk cId="3194971550" sldId="257"/>
            <ac:spMk id="11" creationId="{94E4D846-3AFC-4F86-8C35-24B0542A269D}"/>
          </ac:spMkLst>
        </pc:spChg>
        <pc:spChg chg="add del">
          <ac:chgData name="s suriya" userId="d5b93ab706f65821" providerId="LiveId" clId="{B9C0AE64-C2F4-403A-8672-46580D47B359}" dt="2024-11-17T08:39:47.902" v="101" actId="26606"/>
          <ac:spMkLst>
            <pc:docMk/>
            <pc:sldMk cId="3194971550" sldId="257"/>
            <ac:spMk id="12" creationId="{C13EF075-D4EF-4929-ADBC-91B27DA19955}"/>
          </ac:spMkLst>
        </pc:spChg>
        <pc:spChg chg="add del">
          <ac:chgData name="s suriya" userId="d5b93ab706f65821" providerId="LiveId" clId="{B9C0AE64-C2F4-403A-8672-46580D47B359}" dt="2024-11-17T08:39:49.936" v="103" actId="26606"/>
          <ac:spMkLst>
            <pc:docMk/>
            <pc:sldMk cId="3194971550" sldId="257"/>
            <ac:spMk id="13" creationId="{284781B9-12CB-45C3-907A-9ED93FF72C65}"/>
          </ac:spMkLst>
        </pc:spChg>
        <pc:spChg chg="add del">
          <ac:chgData name="s suriya" userId="d5b93ab706f65821" providerId="LiveId" clId="{B9C0AE64-C2F4-403A-8672-46580D47B359}" dt="2024-11-17T08:40:13.129" v="113" actId="26606"/>
          <ac:spMkLst>
            <pc:docMk/>
            <pc:sldMk cId="3194971550" sldId="257"/>
            <ac:spMk id="16" creationId="{FA23A907-97FB-4A8F-880A-DD77401C4296}"/>
          </ac:spMkLst>
        </pc:spChg>
        <pc:spChg chg="add del">
          <ac:chgData name="s suriya" userId="d5b93ab706f65821" providerId="LiveId" clId="{B9C0AE64-C2F4-403A-8672-46580D47B359}" dt="2024-11-17T08:39:49.936" v="103" actId="26606"/>
          <ac:spMkLst>
            <pc:docMk/>
            <pc:sldMk cId="3194971550" sldId="257"/>
            <ac:spMk id="20" creationId="{55D4142C-5077-457F-A6AD-3FECFDB39685}"/>
          </ac:spMkLst>
        </pc:spChg>
        <pc:spChg chg="add del">
          <ac:chgData name="s suriya" userId="d5b93ab706f65821" providerId="LiveId" clId="{B9C0AE64-C2F4-403A-8672-46580D47B359}" dt="2024-11-17T08:39:49.936" v="103" actId="26606"/>
          <ac:spMkLst>
            <pc:docMk/>
            <pc:sldMk cId="3194971550" sldId="257"/>
            <ac:spMk id="21" creationId="{7A5F0580-5EE9-419F-96EE-B6529EF6E7D0}"/>
          </ac:spMkLst>
        </pc:spChg>
        <pc:spChg chg="add del">
          <ac:chgData name="s suriya" userId="d5b93ab706f65821" providerId="LiveId" clId="{B9C0AE64-C2F4-403A-8672-46580D47B359}" dt="2024-11-17T08:40:13.129" v="113" actId="26606"/>
          <ac:spMkLst>
            <pc:docMk/>
            <pc:sldMk cId="3194971550" sldId="257"/>
            <ac:spMk id="23" creationId="{C2554CA6-288E-4202-BC52-2E5A8F0C0AED}"/>
          </ac:spMkLst>
        </pc:spChg>
        <pc:spChg chg="add del">
          <ac:chgData name="s suriya" userId="d5b93ab706f65821" providerId="LiveId" clId="{B9C0AE64-C2F4-403A-8672-46580D47B359}" dt="2024-11-17T08:40:13.129" v="113" actId="26606"/>
          <ac:spMkLst>
            <pc:docMk/>
            <pc:sldMk cId="3194971550" sldId="257"/>
            <ac:spMk id="24" creationId="{B10BB131-AC8E-4A8E-A5D1-36260F720C3B}"/>
          </ac:spMkLst>
        </pc:spChg>
        <pc:spChg chg="add del">
          <ac:chgData name="s suriya" userId="d5b93ab706f65821" providerId="LiveId" clId="{B9C0AE64-C2F4-403A-8672-46580D47B359}" dt="2024-11-17T08:40:13.129" v="113" actId="26606"/>
          <ac:spMkLst>
            <pc:docMk/>
            <pc:sldMk cId="3194971550" sldId="257"/>
            <ac:spMk id="25" creationId="{5B7778FC-632E-4DCA-A7CB-0D7731CCF970}"/>
          </ac:spMkLst>
        </pc:spChg>
        <pc:grpChg chg="add del">
          <ac:chgData name="s suriya" userId="d5b93ab706f65821" providerId="LiveId" clId="{B9C0AE64-C2F4-403A-8672-46580D47B359}" dt="2024-11-17T08:39:47.902" v="101" actId="26606"/>
          <ac:grpSpMkLst>
            <pc:docMk/>
            <pc:sldMk cId="3194971550" sldId="257"/>
            <ac:grpSpMk id="14" creationId="{DAA26DFA-AAB2-4973-9C17-16D587C7B198}"/>
          </ac:grpSpMkLst>
        </pc:grpChg>
        <pc:picChg chg="add del">
          <ac:chgData name="s suriya" userId="d5b93ab706f65821" providerId="LiveId" clId="{B9C0AE64-C2F4-403A-8672-46580D47B359}" dt="2024-11-17T08:39:49.936" v="103" actId="26606"/>
          <ac:picMkLst>
            <pc:docMk/>
            <pc:sldMk cId="3194971550" sldId="257"/>
            <ac:picMk id="7" creationId="{A5F8E0CB-1788-E6E7-0115-8BF6D5581AC4}"/>
          </ac:picMkLst>
        </pc:picChg>
        <pc:picChg chg="add">
          <ac:chgData name="s suriya" userId="d5b93ab706f65821" providerId="LiveId" clId="{B9C0AE64-C2F4-403A-8672-46580D47B359}" dt="2024-11-17T08:40:13.129" v="113" actId="26606"/>
          <ac:picMkLst>
            <pc:docMk/>
            <pc:sldMk cId="3194971550" sldId="257"/>
            <ac:picMk id="27" creationId="{0E8CCEAF-CFA7-783D-774A-A3B0F0EC531A}"/>
          </ac:picMkLst>
        </pc:picChg>
        <pc:cxnChg chg="add">
          <ac:chgData name="s suriya" userId="d5b93ab706f65821" providerId="LiveId" clId="{B9C0AE64-C2F4-403A-8672-46580D47B359}" dt="2024-11-17T08:40:13.129" v="113" actId="26606"/>
          <ac:cxnSpMkLst>
            <pc:docMk/>
            <pc:sldMk cId="3194971550" sldId="257"/>
            <ac:cxnSpMk id="31" creationId="{249EDD1B-F94D-B4E6-ACAA-566B9A26FDE3}"/>
          </ac:cxnSpMkLst>
        </pc:cxnChg>
      </pc:sldChg>
      <pc:sldChg chg="addSp delSp modSp new mod setBg">
        <pc:chgData name="s suriya" userId="d5b93ab706f65821" providerId="LiveId" clId="{B9C0AE64-C2F4-403A-8672-46580D47B359}" dt="2024-11-17T08:39:39.267" v="99" actId="26606"/>
        <pc:sldMkLst>
          <pc:docMk/>
          <pc:sldMk cId="232525374" sldId="258"/>
        </pc:sldMkLst>
        <pc:spChg chg="del">
          <ac:chgData name="s suriya" userId="d5b93ab706f65821" providerId="LiveId" clId="{B9C0AE64-C2F4-403A-8672-46580D47B359}" dt="2024-11-17T08:30:31.362" v="19" actId="478"/>
          <ac:spMkLst>
            <pc:docMk/>
            <pc:sldMk cId="232525374" sldId="258"/>
            <ac:spMk id="2" creationId="{2EF4AA77-57CD-4C18-9901-2728DFFB2102}"/>
          </ac:spMkLst>
        </pc:spChg>
        <pc:spChg chg="add del mod">
          <ac:chgData name="s suriya" userId="d5b93ab706f65821" providerId="LiveId" clId="{B9C0AE64-C2F4-403A-8672-46580D47B359}" dt="2024-11-17T08:39:39.267" v="99" actId="26606"/>
          <ac:spMkLst>
            <pc:docMk/>
            <pc:sldMk cId="232525374" sldId="258"/>
            <ac:spMk id="3" creationId="{C5E75DE4-050C-3D35-5208-EDADA89739B0}"/>
          </ac:spMkLst>
        </pc:spChg>
        <pc:spChg chg="add">
          <ac:chgData name="s suriya" userId="d5b93ab706f65821" providerId="LiveId" clId="{B9C0AE64-C2F4-403A-8672-46580D47B359}" dt="2024-11-17T08:39:39.267" v="99" actId="26606"/>
          <ac:spMkLst>
            <pc:docMk/>
            <pc:sldMk cId="232525374" sldId="258"/>
            <ac:spMk id="9" creationId="{7517A47C-B2E5-4B79-8061-D74B1311AF6E}"/>
          </ac:spMkLst>
        </pc:spChg>
        <pc:spChg chg="add del">
          <ac:chgData name="s suriya" userId="d5b93ab706f65821" providerId="LiveId" clId="{B9C0AE64-C2F4-403A-8672-46580D47B359}" dt="2024-11-17T08:39:39.211" v="98" actId="26606"/>
          <ac:spMkLst>
            <pc:docMk/>
            <pc:sldMk cId="232525374" sldId="258"/>
            <ac:spMk id="10" creationId="{B50AB553-2A96-4A92-96F2-93548E096954}"/>
          </ac:spMkLst>
        </pc:spChg>
        <pc:spChg chg="add">
          <ac:chgData name="s suriya" userId="d5b93ab706f65821" providerId="LiveId" clId="{B9C0AE64-C2F4-403A-8672-46580D47B359}" dt="2024-11-17T08:39:39.267" v="99" actId="26606"/>
          <ac:spMkLst>
            <pc:docMk/>
            <pc:sldMk cId="232525374" sldId="258"/>
            <ac:spMk id="11" creationId="{C505E780-2083-4CB5-A42A-5E0E2908ECC3}"/>
          </ac:spMkLst>
        </pc:spChg>
        <pc:spChg chg="add">
          <ac:chgData name="s suriya" userId="d5b93ab706f65821" providerId="LiveId" clId="{B9C0AE64-C2F4-403A-8672-46580D47B359}" dt="2024-11-17T08:39:39.267" v="99" actId="26606"/>
          <ac:spMkLst>
            <pc:docMk/>
            <pc:sldMk cId="232525374" sldId="258"/>
            <ac:spMk id="13" creationId="{D2C0AE1C-0118-41AE-8A10-7CDCBF10E96F}"/>
          </ac:spMkLst>
        </pc:spChg>
        <pc:spChg chg="add">
          <ac:chgData name="s suriya" userId="d5b93ab706f65821" providerId="LiveId" clId="{B9C0AE64-C2F4-403A-8672-46580D47B359}" dt="2024-11-17T08:39:39.267" v="99" actId="26606"/>
          <ac:spMkLst>
            <pc:docMk/>
            <pc:sldMk cId="232525374" sldId="258"/>
            <ac:spMk id="15" creationId="{463EEC44-1BA3-44ED-81FC-A644B04B2A44}"/>
          </ac:spMkLst>
        </pc:spChg>
        <pc:graphicFrameChg chg="add del">
          <ac:chgData name="s suriya" userId="d5b93ab706f65821" providerId="LiveId" clId="{B9C0AE64-C2F4-403A-8672-46580D47B359}" dt="2024-11-17T08:39:39.211" v="98" actId="26606"/>
          <ac:graphicFrameMkLst>
            <pc:docMk/>
            <pc:sldMk cId="232525374" sldId="258"/>
            <ac:graphicFrameMk id="5" creationId="{E61F0880-C7C9-E331-D122-EABD1F296793}"/>
          </ac:graphicFrameMkLst>
        </pc:graphicFrameChg>
        <pc:graphicFrameChg chg="add">
          <ac:chgData name="s suriya" userId="d5b93ab706f65821" providerId="LiveId" clId="{B9C0AE64-C2F4-403A-8672-46580D47B359}" dt="2024-11-17T08:39:39.267" v="99" actId="26606"/>
          <ac:graphicFrameMkLst>
            <pc:docMk/>
            <pc:sldMk cId="232525374" sldId="258"/>
            <ac:graphicFrameMk id="12" creationId="{EBB9C521-CD35-1BC3-6A94-14BF85D85119}"/>
          </ac:graphicFrameMkLst>
        </pc:graphicFrameChg>
        <pc:picChg chg="add del">
          <ac:chgData name="s suriya" userId="d5b93ab706f65821" providerId="LiveId" clId="{B9C0AE64-C2F4-403A-8672-46580D47B359}" dt="2024-11-17T08:39:39.211" v="98" actId="26606"/>
          <ac:picMkLst>
            <pc:docMk/>
            <pc:sldMk cId="232525374" sldId="258"/>
            <ac:picMk id="6" creationId="{8A099ED6-81A6-3E9D-616A-C4576037D26E}"/>
          </ac:picMkLst>
        </pc:picChg>
      </pc:sldChg>
      <pc:sldChg chg="addSp delSp modSp new mod setBg">
        <pc:chgData name="s suriya" userId="d5b93ab706f65821" providerId="LiveId" clId="{B9C0AE64-C2F4-403A-8672-46580D47B359}" dt="2024-11-17T08:39:29.309" v="96" actId="26606"/>
        <pc:sldMkLst>
          <pc:docMk/>
          <pc:sldMk cId="3005144462" sldId="259"/>
        </pc:sldMkLst>
        <pc:spChg chg="mod">
          <ac:chgData name="s suriya" userId="d5b93ab706f65821" providerId="LiveId" clId="{B9C0AE64-C2F4-403A-8672-46580D47B359}" dt="2024-11-17T08:39:29.309" v="96" actId="26606"/>
          <ac:spMkLst>
            <pc:docMk/>
            <pc:sldMk cId="3005144462" sldId="259"/>
            <ac:spMk id="2" creationId="{B36C16EB-A42A-0070-DC54-2B95FFFB960D}"/>
          </ac:spMkLst>
        </pc:spChg>
        <pc:spChg chg="del mod">
          <ac:chgData name="s suriya" userId="d5b93ab706f65821" providerId="LiveId" clId="{B9C0AE64-C2F4-403A-8672-46580D47B359}" dt="2024-11-17T08:39:29.309" v="96" actId="26606"/>
          <ac:spMkLst>
            <pc:docMk/>
            <pc:sldMk cId="3005144462" sldId="259"/>
            <ac:spMk id="3" creationId="{425B19C6-D160-039E-1BA5-5B7C79A724A7}"/>
          </ac:spMkLst>
        </pc:spChg>
        <pc:spChg chg="add del">
          <ac:chgData name="s suriya" userId="d5b93ab706f65821" providerId="LiveId" clId="{B9C0AE64-C2F4-403A-8672-46580D47B359}" dt="2024-11-17T08:39:29.258" v="95" actId="26606"/>
          <ac:spMkLst>
            <pc:docMk/>
            <pc:sldMk cId="3005144462" sldId="259"/>
            <ac:spMk id="8" creationId="{777A147A-9ED8-46B4-8660-1B3C2AA880B5}"/>
          </ac:spMkLst>
        </pc:spChg>
        <pc:spChg chg="add">
          <ac:chgData name="s suriya" userId="d5b93ab706f65821" providerId="LiveId" clId="{B9C0AE64-C2F4-403A-8672-46580D47B359}" dt="2024-11-17T08:39:29.309" v="96" actId="26606"/>
          <ac:spMkLst>
            <pc:docMk/>
            <pc:sldMk cId="3005144462" sldId="259"/>
            <ac:spMk id="9" creationId="{2E442304-DDBD-4F7B-8017-36BCC863FB40}"/>
          </ac:spMkLst>
        </pc:spChg>
        <pc:spChg chg="add del">
          <ac:chgData name="s suriya" userId="d5b93ab706f65821" providerId="LiveId" clId="{B9C0AE64-C2F4-403A-8672-46580D47B359}" dt="2024-11-17T08:39:29.258" v="95" actId="26606"/>
          <ac:spMkLst>
            <pc:docMk/>
            <pc:sldMk cId="3005144462" sldId="259"/>
            <ac:spMk id="10" creationId="{5D6C15A0-C087-4593-8414-2B4EC1CDC3DE}"/>
          </ac:spMkLst>
        </pc:spChg>
        <pc:spChg chg="add">
          <ac:chgData name="s suriya" userId="d5b93ab706f65821" providerId="LiveId" clId="{B9C0AE64-C2F4-403A-8672-46580D47B359}" dt="2024-11-17T08:39:29.309" v="96" actId="26606"/>
          <ac:spMkLst>
            <pc:docMk/>
            <pc:sldMk cId="3005144462" sldId="259"/>
            <ac:spMk id="11" creationId="{5E107275-3853-46FD-A241-DE4355A42675}"/>
          </ac:spMkLst>
        </pc:spChg>
        <pc:graphicFrameChg chg="add">
          <ac:chgData name="s suriya" userId="d5b93ab706f65821" providerId="LiveId" clId="{B9C0AE64-C2F4-403A-8672-46580D47B359}" dt="2024-11-17T08:39:29.309" v="96" actId="26606"/>
          <ac:graphicFrameMkLst>
            <pc:docMk/>
            <pc:sldMk cId="3005144462" sldId="259"/>
            <ac:graphicFrameMk id="5" creationId="{7655EE8C-E3D8-1C9C-AB0B-5C14DD093DD5}"/>
          </ac:graphicFrameMkLst>
        </pc:graphicFrameChg>
      </pc:sldChg>
      <pc:sldChg chg="addSp modSp new mod setBg">
        <pc:chgData name="s suriya" userId="d5b93ab706f65821" providerId="LiveId" clId="{B9C0AE64-C2F4-403A-8672-46580D47B359}" dt="2024-11-17T08:38:56.057" v="90" actId="26606"/>
        <pc:sldMkLst>
          <pc:docMk/>
          <pc:sldMk cId="482774020" sldId="260"/>
        </pc:sldMkLst>
        <pc:spChg chg="mod">
          <ac:chgData name="s suriya" userId="d5b93ab706f65821" providerId="LiveId" clId="{B9C0AE64-C2F4-403A-8672-46580D47B359}" dt="2024-11-17T08:38:56.057" v="90" actId="26606"/>
          <ac:spMkLst>
            <pc:docMk/>
            <pc:sldMk cId="482774020" sldId="260"/>
            <ac:spMk id="2" creationId="{47A59E30-ECF5-CE26-F338-9BE9A478BB1E}"/>
          </ac:spMkLst>
        </pc:spChg>
        <pc:spChg chg="mod">
          <ac:chgData name="s suriya" userId="d5b93ab706f65821" providerId="LiveId" clId="{B9C0AE64-C2F4-403A-8672-46580D47B359}" dt="2024-11-17T08:38:56.057" v="90" actId="26606"/>
          <ac:spMkLst>
            <pc:docMk/>
            <pc:sldMk cId="482774020" sldId="260"/>
            <ac:spMk id="3" creationId="{0AFA0C03-879B-7770-0243-B71ACCDE19E1}"/>
          </ac:spMkLst>
        </pc:spChg>
        <pc:spChg chg="add">
          <ac:chgData name="s suriya" userId="d5b93ab706f65821" providerId="LiveId" clId="{B9C0AE64-C2F4-403A-8672-46580D47B359}" dt="2024-11-17T08:38:56.057" v="90" actId="26606"/>
          <ac:spMkLst>
            <pc:docMk/>
            <pc:sldMk cId="482774020" sldId="260"/>
            <ac:spMk id="8" creationId="{777A147A-9ED8-46B4-8660-1B3C2AA880B5}"/>
          </ac:spMkLst>
        </pc:spChg>
        <pc:spChg chg="add">
          <ac:chgData name="s suriya" userId="d5b93ab706f65821" providerId="LiveId" clId="{B9C0AE64-C2F4-403A-8672-46580D47B359}" dt="2024-11-17T08:38:56.057" v="90" actId="26606"/>
          <ac:spMkLst>
            <pc:docMk/>
            <pc:sldMk cId="482774020" sldId="260"/>
            <ac:spMk id="10" creationId="{5D6C15A0-C087-4593-8414-2B4EC1CDC3DE}"/>
          </ac:spMkLst>
        </pc:spChg>
      </pc:sldChg>
      <pc:sldChg chg="addSp delSp modSp new mod setBg">
        <pc:chgData name="s suriya" userId="d5b93ab706f65821" providerId="LiveId" clId="{B9C0AE64-C2F4-403A-8672-46580D47B359}" dt="2024-11-17T08:38:46.230" v="89" actId="26606"/>
        <pc:sldMkLst>
          <pc:docMk/>
          <pc:sldMk cId="3640881414" sldId="261"/>
        </pc:sldMkLst>
        <pc:spChg chg="del">
          <ac:chgData name="s suriya" userId="d5b93ab706f65821" providerId="LiveId" clId="{B9C0AE64-C2F4-403A-8672-46580D47B359}" dt="2024-11-17T08:31:37.950" v="30"/>
          <ac:spMkLst>
            <pc:docMk/>
            <pc:sldMk cId="3640881414" sldId="261"/>
            <ac:spMk id="2" creationId="{9B0B7C83-0B21-E272-89F5-AD7BC91AF42F}"/>
          </ac:spMkLst>
        </pc:spChg>
        <pc:spChg chg="add del mod">
          <ac:chgData name="s suriya" userId="d5b93ab706f65821" providerId="LiveId" clId="{B9C0AE64-C2F4-403A-8672-46580D47B359}" dt="2024-11-17T08:38:46.230" v="89" actId="26606"/>
          <ac:spMkLst>
            <pc:docMk/>
            <pc:sldMk cId="3640881414" sldId="261"/>
            <ac:spMk id="3" creationId="{CD525BFB-61CC-D136-B836-1C2666558CBC}"/>
          </ac:spMkLst>
        </pc:spChg>
        <pc:spChg chg="add mod">
          <ac:chgData name="s suriya" userId="d5b93ab706f65821" providerId="LiveId" clId="{B9C0AE64-C2F4-403A-8672-46580D47B359}" dt="2024-11-17T08:38:46.230" v="89" actId="26606"/>
          <ac:spMkLst>
            <pc:docMk/>
            <pc:sldMk cId="3640881414" sldId="261"/>
            <ac:spMk id="4" creationId="{8BB7489A-C3F4-C8AC-A3A7-6BE389B7F578}"/>
          </ac:spMkLst>
        </pc:spChg>
        <pc:spChg chg="add del">
          <ac:chgData name="s suriya" userId="d5b93ab706f65821" providerId="LiveId" clId="{B9C0AE64-C2F4-403A-8672-46580D47B359}" dt="2024-11-17T08:38:44.898" v="86" actId="26606"/>
          <ac:spMkLst>
            <pc:docMk/>
            <pc:sldMk cId="3640881414" sldId="261"/>
            <ac:spMk id="8" creationId="{CD525BFB-61CC-D136-B836-1C2666558CBC}"/>
          </ac:spMkLst>
        </pc:spChg>
        <pc:spChg chg="add del">
          <ac:chgData name="s suriya" userId="d5b93ab706f65821" providerId="LiveId" clId="{B9C0AE64-C2F4-403A-8672-46580D47B359}" dt="2024-11-17T08:38:44.898" v="86" actId="26606"/>
          <ac:spMkLst>
            <pc:docMk/>
            <pc:sldMk cId="3640881414" sldId="261"/>
            <ac:spMk id="9" creationId="{18873D23-2DCF-4B31-A009-95721C06E8E1}"/>
          </ac:spMkLst>
        </pc:spChg>
        <pc:spChg chg="add del">
          <ac:chgData name="s suriya" userId="d5b93ab706f65821" providerId="LiveId" clId="{B9C0AE64-C2F4-403A-8672-46580D47B359}" dt="2024-11-17T08:38:44.898" v="86" actId="26606"/>
          <ac:spMkLst>
            <pc:docMk/>
            <pc:sldMk cId="3640881414" sldId="261"/>
            <ac:spMk id="11" creationId="{C13EF075-D4EF-4929-ADBC-91B27DA19955}"/>
          </ac:spMkLst>
        </pc:spChg>
        <pc:spChg chg="add del">
          <ac:chgData name="s suriya" userId="d5b93ab706f65821" providerId="LiveId" clId="{B9C0AE64-C2F4-403A-8672-46580D47B359}" dt="2024-11-17T08:38:46.188" v="88" actId="26606"/>
          <ac:spMkLst>
            <pc:docMk/>
            <pc:sldMk cId="3640881414" sldId="261"/>
            <ac:spMk id="27" creationId="{907E470A-25F4-47D0-8FEC-EE9FD606BB34}"/>
          </ac:spMkLst>
        </pc:spChg>
        <pc:spChg chg="add del">
          <ac:chgData name="s suriya" userId="d5b93ab706f65821" providerId="LiveId" clId="{B9C0AE64-C2F4-403A-8672-46580D47B359}" dt="2024-11-17T08:38:46.188" v="88" actId="26606"/>
          <ac:spMkLst>
            <pc:docMk/>
            <pc:sldMk cId="3640881414" sldId="261"/>
            <ac:spMk id="33" creationId="{CD525BFB-61CC-D136-B836-1C2666558CBC}"/>
          </ac:spMkLst>
        </pc:spChg>
        <pc:spChg chg="add">
          <ac:chgData name="s suriya" userId="d5b93ab706f65821" providerId="LiveId" clId="{B9C0AE64-C2F4-403A-8672-46580D47B359}" dt="2024-11-17T08:38:46.230" v="89" actId="26606"/>
          <ac:spMkLst>
            <pc:docMk/>
            <pc:sldMk cId="3640881414" sldId="261"/>
            <ac:spMk id="35" creationId="{18873D23-2DCF-4B31-A009-95721C06E8E1}"/>
          </ac:spMkLst>
        </pc:spChg>
        <pc:spChg chg="add">
          <ac:chgData name="s suriya" userId="d5b93ab706f65821" providerId="LiveId" clId="{B9C0AE64-C2F4-403A-8672-46580D47B359}" dt="2024-11-17T08:38:46.230" v="89" actId="26606"/>
          <ac:spMkLst>
            <pc:docMk/>
            <pc:sldMk cId="3640881414" sldId="261"/>
            <ac:spMk id="36" creationId="{C13EF075-D4EF-4929-ADBC-91B27DA19955}"/>
          </ac:spMkLst>
        </pc:spChg>
        <pc:spChg chg="add">
          <ac:chgData name="s suriya" userId="d5b93ab706f65821" providerId="LiveId" clId="{B9C0AE64-C2F4-403A-8672-46580D47B359}" dt="2024-11-17T08:38:46.230" v="89" actId="26606"/>
          <ac:spMkLst>
            <pc:docMk/>
            <pc:sldMk cId="3640881414" sldId="261"/>
            <ac:spMk id="38" creationId="{CD525BFB-61CC-D136-B836-1C2666558CBC}"/>
          </ac:spMkLst>
        </pc:spChg>
        <pc:grpChg chg="add del">
          <ac:chgData name="s suriya" userId="d5b93ab706f65821" providerId="LiveId" clId="{B9C0AE64-C2F4-403A-8672-46580D47B359}" dt="2024-11-17T08:38:44.898" v="86" actId="26606"/>
          <ac:grpSpMkLst>
            <pc:docMk/>
            <pc:sldMk cId="3640881414" sldId="261"/>
            <ac:grpSpMk id="13" creationId="{DAA26DFA-AAB2-4973-9C17-16D587C7B198}"/>
          </ac:grpSpMkLst>
        </pc:grpChg>
        <pc:grpChg chg="add del">
          <ac:chgData name="s suriya" userId="d5b93ab706f65821" providerId="LiveId" clId="{B9C0AE64-C2F4-403A-8672-46580D47B359}" dt="2024-11-17T08:38:46.188" v="88" actId="26606"/>
          <ac:grpSpMkLst>
            <pc:docMk/>
            <pc:sldMk cId="3640881414" sldId="261"/>
            <ac:grpSpMk id="19" creationId="{43F5E015-E085-4624-B431-B42414448684}"/>
          </ac:grpSpMkLst>
        </pc:grpChg>
        <pc:grpChg chg="add del">
          <ac:chgData name="s suriya" userId="d5b93ab706f65821" providerId="LiveId" clId="{B9C0AE64-C2F4-403A-8672-46580D47B359}" dt="2024-11-17T08:38:46.188" v="88" actId="26606"/>
          <ac:grpSpMkLst>
            <pc:docMk/>
            <pc:sldMk cId="3640881414" sldId="261"/>
            <ac:grpSpMk id="28" creationId="{66220E63-99E1-482A-A0A6-B47EB4BF8797}"/>
          </ac:grpSpMkLst>
        </pc:grpChg>
        <pc:grpChg chg="add del">
          <ac:chgData name="s suriya" userId="d5b93ab706f65821" providerId="LiveId" clId="{B9C0AE64-C2F4-403A-8672-46580D47B359}" dt="2024-11-17T08:38:46.188" v="88" actId="26606"/>
          <ac:grpSpMkLst>
            <pc:docMk/>
            <pc:sldMk cId="3640881414" sldId="261"/>
            <ac:grpSpMk id="30" creationId="{8618EE54-271A-4FE8-B6B3-D0FCF55A7A01}"/>
          </ac:grpSpMkLst>
        </pc:grpChg>
        <pc:grpChg chg="add">
          <ac:chgData name="s suriya" userId="d5b93ab706f65821" providerId="LiveId" clId="{B9C0AE64-C2F4-403A-8672-46580D47B359}" dt="2024-11-17T08:38:46.230" v="89" actId="26606"/>
          <ac:grpSpMkLst>
            <pc:docMk/>
            <pc:sldMk cId="3640881414" sldId="261"/>
            <ac:grpSpMk id="37" creationId="{DAA26DFA-AAB2-4973-9C17-16D587C7B198}"/>
          </ac:grpSpMkLst>
        </pc:grpChg>
        <pc:graphicFrameChg chg="add del">
          <ac:chgData name="s suriya" userId="d5b93ab706f65821" providerId="LiveId" clId="{B9C0AE64-C2F4-403A-8672-46580D47B359}" dt="2024-11-17T08:38:43.567" v="84" actId="26606"/>
          <ac:graphicFrameMkLst>
            <pc:docMk/>
            <pc:sldMk cId="3640881414" sldId="261"/>
            <ac:graphicFrameMk id="6" creationId="{DDB70B26-1405-FCC4-688A-C95A89C4A1DA}"/>
          </ac:graphicFrameMkLst>
        </pc:graphicFrameChg>
      </pc:sldChg>
      <pc:sldChg chg="addSp delSp modSp new mod setBg">
        <pc:chgData name="s suriya" userId="d5b93ab706f65821" providerId="LiveId" clId="{B9C0AE64-C2F4-403A-8672-46580D47B359}" dt="2024-11-17T08:38:25.307" v="82" actId="26606"/>
        <pc:sldMkLst>
          <pc:docMk/>
          <pc:sldMk cId="1959033250" sldId="262"/>
        </pc:sldMkLst>
        <pc:spChg chg="del">
          <ac:chgData name="s suriya" userId="d5b93ab706f65821" providerId="LiveId" clId="{B9C0AE64-C2F4-403A-8672-46580D47B359}" dt="2024-11-17T08:33:07.157" v="33"/>
          <ac:spMkLst>
            <pc:docMk/>
            <pc:sldMk cId="1959033250" sldId="262"/>
            <ac:spMk id="2" creationId="{2FA3AB62-F5DE-2BD6-E675-C56E900E96F1}"/>
          </ac:spMkLst>
        </pc:spChg>
        <pc:spChg chg="add del mod">
          <ac:chgData name="s suriya" userId="d5b93ab706f65821" providerId="LiveId" clId="{B9C0AE64-C2F4-403A-8672-46580D47B359}" dt="2024-11-17T08:38:14.143" v="79" actId="26606"/>
          <ac:spMkLst>
            <pc:docMk/>
            <pc:sldMk cId="1959033250" sldId="262"/>
            <ac:spMk id="3" creationId="{BEE63CDA-CBEB-2BC3-4142-AB7B299DCEBD}"/>
          </ac:spMkLst>
        </pc:spChg>
        <pc:spChg chg="add mod">
          <ac:chgData name="s suriya" userId="d5b93ab706f65821" providerId="LiveId" clId="{B9C0AE64-C2F4-403A-8672-46580D47B359}" dt="2024-11-17T08:38:25.307" v="82" actId="26606"/>
          <ac:spMkLst>
            <pc:docMk/>
            <pc:sldMk cId="1959033250" sldId="262"/>
            <ac:spMk id="4" creationId="{439D37C6-0711-63B6-D30F-DCC1668D1BFD}"/>
          </ac:spMkLst>
        </pc:spChg>
        <pc:spChg chg="add del">
          <ac:chgData name="s suriya" userId="d5b93ab706f65821" providerId="LiveId" clId="{B9C0AE64-C2F4-403A-8672-46580D47B359}" dt="2024-11-17T08:38:07.455" v="72" actId="26606"/>
          <ac:spMkLst>
            <pc:docMk/>
            <pc:sldMk cId="1959033250" sldId="262"/>
            <ac:spMk id="10" creationId="{5C8908E2-EE49-44D2-9428-A28D2312A8D5}"/>
          </ac:spMkLst>
        </pc:spChg>
        <pc:spChg chg="add del">
          <ac:chgData name="s suriya" userId="d5b93ab706f65821" providerId="LiveId" clId="{B9C0AE64-C2F4-403A-8672-46580D47B359}" dt="2024-11-17T08:38:14.085" v="78" actId="26606"/>
          <ac:spMkLst>
            <pc:docMk/>
            <pc:sldMk cId="1959033250" sldId="262"/>
            <ac:spMk id="14" creationId="{915128D9-2797-47FA-B6FE-EC24E6B8437A}"/>
          </ac:spMkLst>
        </pc:spChg>
        <pc:spChg chg="add del">
          <ac:chgData name="s suriya" userId="d5b93ab706f65821" providerId="LiveId" clId="{B9C0AE64-C2F4-403A-8672-46580D47B359}" dt="2024-11-17T08:38:07.455" v="72" actId="26606"/>
          <ac:spMkLst>
            <pc:docMk/>
            <pc:sldMk cId="1959033250" sldId="262"/>
            <ac:spMk id="16" creationId="{7449A6C7-D15F-4AA5-BFA5-71A404B47016}"/>
          </ac:spMkLst>
        </pc:spChg>
        <pc:spChg chg="add del">
          <ac:chgData name="s suriya" userId="d5b93ab706f65821" providerId="LiveId" clId="{B9C0AE64-C2F4-403A-8672-46580D47B359}" dt="2024-11-17T08:38:07.455" v="72" actId="26606"/>
          <ac:spMkLst>
            <pc:docMk/>
            <pc:sldMk cId="1959033250" sldId="262"/>
            <ac:spMk id="18" creationId="{ED888B23-07FA-482A-96DF-47E31AF1A603}"/>
          </ac:spMkLst>
        </pc:spChg>
        <pc:spChg chg="add del">
          <ac:chgData name="s suriya" userId="d5b93ab706f65821" providerId="LiveId" clId="{B9C0AE64-C2F4-403A-8672-46580D47B359}" dt="2024-11-17T08:38:09.416" v="75" actId="26606"/>
          <ac:spMkLst>
            <pc:docMk/>
            <pc:sldMk cId="1959033250" sldId="262"/>
            <ac:spMk id="20" creationId="{E51BA4DF-2BD4-4EC2-B1DB-B27C8AC71864}"/>
          </ac:spMkLst>
        </pc:spChg>
        <pc:spChg chg="add del mod">
          <ac:chgData name="s suriya" userId="d5b93ab706f65821" providerId="LiveId" clId="{B9C0AE64-C2F4-403A-8672-46580D47B359}" dt="2024-11-17T08:38:09.416" v="75" actId="26606"/>
          <ac:spMkLst>
            <pc:docMk/>
            <pc:sldMk cId="1959033250" sldId="262"/>
            <ac:spMk id="22" creationId="{BEE63CDA-CBEB-2BC3-4142-AB7B299DCEBD}"/>
          </ac:spMkLst>
        </pc:spChg>
        <pc:spChg chg="add del">
          <ac:chgData name="s suriya" userId="d5b93ab706f65821" providerId="LiveId" clId="{B9C0AE64-C2F4-403A-8672-46580D47B359}" dt="2024-11-17T08:38:14.085" v="78" actId="26606"/>
          <ac:spMkLst>
            <pc:docMk/>
            <pc:sldMk cId="1959033250" sldId="262"/>
            <ac:spMk id="24" creationId="{8380AD67-C5CA-4918-B4BB-C359BB03EEDD}"/>
          </ac:spMkLst>
        </pc:spChg>
        <pc:spChg chg="add del">
          <ac:chgData name="s suriya" userId="d5b93ab706f65821" providerId="LiveId" clId="{B9C0AE64-C2F4-403A-8672-46580D47B359}" dt="2024-11-17T08:38:14.085" v="78" actId="26606"/>
          <ac:spMkLst>
            <pc:docMk/>
            <pc:sldMk cId="1959033250" sldId="262"/>
            <ac:spMk id="26" creationId="{EABAD4DA-87BA-4F70-9EF0-45C6BCF17823}"/>
          </ac:spMkLst>
        </pc:spChg>
        <pc:spChg chg="add del mod">
          <ac:chgData name="s suriya" userId="d5b93ab706f65821" providerId="LiveId" clId="{B9C0AE64-C2F4-403A-8672-46580D47B359}" dt="2024-11-17T08:38:14.085" v="78" actId="26606"/>
          <ac:spMkLst>
            <pc:docMk/>
            <pc:sldMk cId="1959033250" sldId="262"/>
            <ac:spMk id="27" creationId="{BEE63CDA-CBEB-2BC3-4142-AB7B299DCEBD}"/>
          </ac:spMkLst>
        </pc:spChg>
        <pc:spChg chg="add del">
          <ac:chgData name="s suriya" userId="d5b93ab706f65821" providerId="LiveId" clId="{B9C0AE64-C2F4-403A-8672-46580D47B359}" dt="2024-11-17T08:38:24.942" v="81" actId="26606"/>
          <ac:spMkLst>
            <pc:docMk/>
            <pc:sldMk cId="1959033250" sldId="262"/>
            <ac:spMk id="34" creationId="{955A2079-FA98-4876-80F0-72364A7D2EA4}"/>
          </ac:spMkLst>
        </pc:spChg>
        <pc:spChg chg="add">
          <ac:chgData name="s suriya" userId="d5b93ab706f65821" providerId="LiveId" clId="{B9C0AE64-C2F4-403A-8672-46580D47B359}" dt="2024-11-17T08:38:25.307" v="82" actId="26606"/>
          <ac:spMkLst>
            <pc:docMk/>
            <pc:sldMk cId="1959033250" sldId="262"/>
            <ac:spMk id="36" creationId="{E2A46BAB-8C31-42B2-90E8-B26DD3E81D37}"/>
          </ac:spMkLst>
        </pc:spChg>
        <pc:spChg chg="add">
          <ac:chgData name="s suriya" userId="d5b93ab706f65821" providerId="LiveId" clId="{B9C0AE64-C2F4-403A-8672-46580D47B359}" dt="2024-11-17T08:38:25.307" v="82" actId="26606"/>
          <ac:spMkLst>
            <pc:docMk/>
            <pc:sldMk cId="1959033250" sldId="262"/>
            <ac:spMk id="37" creationId="{1D63C574-BFD2-41A1-A567-B0C3CC7FDD4F}"/>
          </ac:spMkLst>
        </pc:spChg>
        <pc:grpChg chg="add del">
          <ac:chgData name="s suriya" userId="d5b93ab706f65821" providerId="LiveId" clId="{B9C0AE64-C2F4-403A-8672-46580D47B359}" dt="2024-11-17T08:38:07.455" v="72" actId="26606"/>
          <ac:grpSpMkLst>
            <pc:docMk/>
            <pc:sldMk cId="1959033250" sldId="262"/>
            <ac:grpSpMk id="12" creationId="{05314994-6337-4875-8CF5-652CAFE8342C}"/>
          </ac:grpSpMkLst>
        </pc:grpChg>
        <pc:grpChg chg="add">
          <ac:chgData name="s suriya" userId="d5b93ab706f65821" providerId="LiveId" clId="{B9C0AE64-C2F4-403A-8672-46580D47B359}" dt="2024-11-17T08:38:25.307" v="82" actId="26606"/>
          <ac:grpSpMkLst>
            <pc:docMk/>
            <pc:sldMk cId="1959033250" sldId="262"/>
            <ac:grpSpMk id="38" creationId="{B3F7A3C7-0737-4E57-B30E-8EEFE638B401}"/>
          </ac:grpSpMkLst>
        </pc:grpChg>
        <pc:grpChg chg="add">
          <ac:chgData name="s suriya" userId="d5b93ab706f65821" providerId="LiveId" clId="{B9C0AE64-C2F4-403A-8672-46580D47B359}" dt="2024-11-17T08:38:25.307" v="82" actId="26606"/>
          <ac:grpSpMkLst>
            <pc:docMk/>
            <pc:sldMk cId="1959033250" sldId="262"/>
            <ac:grpSpMk id="42" creationId="{43F5E015-E085-4624-B431-B42414448684}"/>
          </ac:grpSpMkLst>
        </pc:grpChg>
        <pc:graphicFrameChg chg="add del">
          <ac:chgData name="s suriya" userId="d5b93ab706f65821" providerId="LiveId" clId="{B9C0AE64-C2F4-403A-8672-46580D47B359}" dt="2024-11-17T08:38:07.455" v="72" actId="26606"/>
          <ac:graphicFrameMkLst>
            <pc:docMk/>
            <pc:sldMk cId="1959033250" sldId="262"/>
            <ac:graphicFrameMk id="6" creationId="{740B84D4-D6B9-67C6-2561-6F170BD20523}"/>
          </ac:graphicFrameMkLst>
        </pc:graphicFrameChg>
        <pc:graphicFrameChg chg="add mod ord modGraphic">
          <ac:chgData name="s suriya" userId="d5b93ab706f65821" providerId="LiveId" clId="{B9C0AE64-C2F4-403A-8672-46580D47B359}" dt="2024-11-17T08:38:25.307" v="82" actId="26606"/>
          <ac:graphicFrameMkLst>
            <pc:docMk/>
            <pc:sldMk cId="1959033250" sldId="262"/>
            <ac:graphicFrameMk id="29" creationId="{BEB73050-203C-D59A-603E-15C75955DCB4}"/>
          </ac:graphicFrameMkLst>
        </pc:graphicFrameChg>
        <pc:picChg chg="add del">
          <ac:chgData name="s suriya" userId="d5b93ab706f65821" providerId="LiveId" clId="{B9C0AE64-C2F4-403A-8672-46580D47B359}" dt="2024-11-17T08:38:09.416" v="75" actId="26606"/>
          <ac:picMkLst>
            <pc:docMk/>
            <pc:sldMk cId="1959033250" sldId="262"/>
            <ac:picMk id="21" creationId="{532144CD-0967-B278-E5BA-666C05792184}"/>
          </ac:picMkLst>
        </pc:picChg>
        <pc:picChg chg="add del">
          <ac:chgData name="s suriya" userId="d5b93ab706f65821" providerId="LiveId" clId="{B9C0AE64-C2F4-403A-8672-46580D47B359}" dt="2024-11-17T08:38:14.085" v="78" actId="26606"/>
          <ac:picMkLst>
            <pc:docMk/>
            <pc:sldMk cId="1959033250" sldId="262"/>
            <ac:picMk id="25" creationId="{8BE2ED8D-CDC2-5461-5522-292419F4084F}"/>
          </ac:picMkLst>
        </pc:picChg>
      </pc:sldChg>
      <pc:sldChg chg="addSp delSp modSp new mod setBg">
        <pc:chgData name="s suriya" userId="d5b93ab706f65821" providerId="LiveId" clId="{B9C0AE64-C2F4-403A-8672-46580D47B359}" dt="2024-11-17T08:37:59.923" v="70" actId="26606"/>
        <pc:sldMkLst>
          <pc:docMk/>
          <pc:sldMk cId="771641855" sldId="263"/>
        </pc:sldMkLst>
        <pc:spChg chg="mod">
          <ac:chgData name="s suriya" userId="d5b93ab706f65821" providerId="LiveId" clId="{B9C0AE64-C2F4-403A-8672-46580D47B359}" dt="2024-11-17T08:37:59.923" v="70" actId="26606"/>
          <ac:spMkLst>
            <pc:docMk/>
            <pc:sldMk cId="771641855" sldId="263"/>
            <ac:spMk id="2" creationId="{555E5846-0A9E-38C2-1561-AB789582EBE2}"/>
          </ac:spMkLst>
        </pc:spChg>
        <pc:spChg chg="add del mod">
          <ac:chgData name="s suriya" userId="d5b93ab706f65821" providerId="LiveId" clId="{B9C0AE64-C2F4-403A-8672-46580D47B359}" dt="2024-11-17T08:37:59.923" v="70" actId="26606"/>
          <ac:spMkLst>
            <pc:docMk/>
            <pc:sldMk cId="771641855" sldId="263"/>
            <ac:spMk id="3" creationId="{534C2BBF-DBAB-5CFC-2F66-75673456C613}"/>
          </ac:spMkLst>
        </pc:spChg>
        <pc:spChg chg="add">
          <ac:chgData name="s suriya" userId="d5b93ab706f65821" providerId="LiveId" clId="{B9C0AE64-C2F4-403A-8672-46580D47B359}" dt="2024-11-17T08:37:59.923" v="70" actId="26606"/>
          <ac:spMkLst>
            <pc:docMk/>
            <pc:sldMk cId="771641855" sldId="263"/>
            <ac:spMk id="9" creationId="{BACC6370-2D7E-4714-9D71-7542949D7D5D}"/>
          </ac:spMkLst>
        </pc:spChg>
        <pc:spChg chg="add del">
          <ac:chgData name="s suriya" userId="d5b93ab706f65821" providerId="LiveId" clId="{B9C0AE64-C2F4-403A-8672-46580D47B359}" dt="2024-11-17T08:37:59.861" v="69" actId="26606"/>
          <ac:spMkLst>
            <pc:docMk/>
            <pc:sldMk cId="771641855" sldId="263"/>
            <ac:spMk id="10" creationId="{B50AB553-2A96-4A92-96F2-93548E096954}"/>
          </ac:spMkLst>
        </pc:spChg>
        <pc:spChg chg="add">
          <ac:chgData name="s suriya" userId="d5b93ab706f65821" providerId="LiveId" clId="{B9C0AE64-C2F4-403A-8672-46580D47B359}" dt="2024-11-17T08:37:59.923" v="70" actId="26606"/>
          <ac:spMkLst>
            <pc:docMk/>
            <pc:sldMk cId="771641855" sldId="263"/>
            <ac:spMk id="11" creationId="{256B2C21-A230-48C0-8DF1-C46611373C44}"/>
          </ac:spMkLst>
        </pc:spChg>
        <pc:spChg chg="add">
          <ac:chgData name="s suriya" userId="d5b93ab706f65821" providerId="LiveId" clId="{B9C0AE64-C2F4-403A-8672-46580D47B359}" dt="2024-11-17T08:37:59.923" v="70" actId="26606"/>
          <ac:spMkLst>
            <pc:docMk/>
            <pc:sldMk cId="771641855" sldId="263"/>
            <ac:spMk id="13" creationId="{3847E18C-932D-4C95-AABA-FEC7C9499AD7}"/>
          </ac:spMkLst>
        </pc:spChg>
        <pc:spChg chg="add">
          <ac:chgData name="s suriya" userId="d5b93ab706f65821" providerId="LiveId" clId="{B9C0AE64-C2F4-403A-8672-46580D47B359}" dt="2024-11-17T08:37:59.923" v="70" actId="26606"/>
          <ac:spMkLst>
            <pc:docMk/>
            <pc:sldMk cId="771641855" sldId="263"/>
            <ac:spMk id="15" creationId="{3150CB11-0C61-439E-910F-5787759E72A0}"/>
          </ac:spMkLst>
        </pc:spChg>
        <pc:spChg chg="add">
          <ac:chgData name="s suriya" userId="d5b93ab706f65821" providerId="LiveId" clId="{B9C0AE64-C2F4-403A-8672-46580D47B359}" dt="2024-11-17T08:37:59.923" v="70" actId="26606"/>
          <ac:spMkLst>
            <pc:docMk/>
            <pc:sldMk cId="771641855" sldId="263"/>
            <ac:spMk id="17" creationId="{43F8A58B-5155-44CE-A5FF-7647B47D0A7A}"/>
          </ac:spMkLst>
        </pc:spChg>
        <pc:spChg chg="add">
          <ac:chgData name="s suriya" userId="d5b93ab706f65821" providerId="LiveId" clId="{B9C0AE64-C2F4-403A-8672-46580D47B359}" dt="2024-11-17T08:37:59.923" v="70" actId="26606"/>
          <ac:spMkLst>
            <pc:docMk/>
            <pc:sldMk cId="771641855" sldId="263"/>
            <ac:spMk id="19" creationId="{443F2ACA-E6D6-4028-82DD-F03C262D5DE6}"/>
          </ac:spMkLst>
        </pc:spChg>
        <pc:graphicFrameChg chg="add del">
          <ac:chgData name="s suriya" userId="d5b93ab706f65821" providerId="LiveId" clId="{B9C0AE64-C2F4-403A-8672-46580D47B359}" dt="2024-11-17T08:37:59.861" v="69" actId="26606"/>
          <ac:graphicFrameMkLst>
            <pc:docMk/>
            <pc:sldMk cId="771641855" sldId="263"/>
            <ac:graphicFrameMk id="5" creationId="{7EB6ECC2-2F89-3EBD-4B6D-F6B599D0972A}"/>
          </ac:graphicFrameMkLst>
        </pc:graphicFrameChg>
        <pc:graphicFrameChg chg="add">
          <ac:chgData name="s suriya" userId="d5b93ab706f65821" providerId="LiveId" clId="{B9C0AE64-C2F4-403A-8672-46580D47B359}" dt="2024-11-17T08:37:59.923" v="70" actId="26606"/>
          <ac:graphicFrameMkLst>
            <pc:docMk/>
            <pc:sldMk cId="771641855" sldId="263"/>
            <ac:graphicFrameMk id="12" creationId="{56D66754-079A-6298-2C0A-776E11D4924D}"/>
          </ac:graphicFrameMkLst>
        </pc:graphicFrameChg>
        <pc:picChg chg="add del">
          <ac:chgData name="s suriya" userId="d5b93ab706f65821" providerId="LiveId" clId="{B9C0AE64-C2F4-403A-8672-46580D47B359}" dt="2024-11-17T08:37:59.861" v="69" actId="26606"/>
          <ac:picMkLst>
            <pc:docMk/>
            <pc:sldMk cId="771641855" sldId="263"/>
            <ac:picMk id="6" creationId="{4F739293-B0CE-8FD8-3F9D-3F4A618AC415}"/>
          </ac:picMkLst>
        </pc:picChg>
      </pc:sldChg>
      <pc:sldChg chg="addSp delSp modSp new mod setBg">
        <pc:chgData name="s suriya" userId="d5b93ab706f65821" providerId="LiveId" clId="{B9C0AE64-C2F4-403A-8672-46580D47B359}" dt="2024-11-17T08:55:07.070" v="306" actId="5793"/>
        <pc:sldMkLst>
          <pc:docMk/>
          <pc:sldMk cId="3811544351" sldId="264"/>
        </pc:sldMkLst>
        <pc:spChg chg="del">
          <ac:chgData name="s suriya" userId="d5b93ab706f65821" providerId="LiveId" clId="{B9C0AE64-C2F4-403A-8672-46580D47B359}" dt="2024-11-17T08:36:46.197" v="43" actId="478"/>
          <ac:spMkLst>
            <pc:docMk/>
            <pc:sldMk cId="3811544351" sldId="264"/>
            <ac:spMk id="2" creationId="{9B8323A8-1D2D-17BF-C0CF-021ED49F7E2E}"/>
          </ac:spMkLst>
        </pc:spChg>
        <pc:spChg chg="mod">
          <ac:chgData name="s suriya" userId="d5b93ab706f65821" providerId="LiveId" clId="{B9C0AE64-C2F4-403A-8672-46580D47B359}" dt="2024-11-17T08:55:07.070" v="306" actId="5793"/>
          <ac:spMkLst>
            <pc:docMk/>
            <pc:sldMk cId="3811544351" sldId="264"/>
            <ac:spMk id="3" creationId="{7ACAD2A8-B3A2-DDBF-5B91-405CC67B3973}"/>
          </ac:spMkLst>
        </pc:spChg>
        <pc:spChg chg="add del">
          <ac:chgData name="s suriya" userId="d5b93ab706f65821" providerId="LiveId" clId="{B9C0AE64-C2F4-403A-8672-46580D47B359}" dt="2024-11-17T08:37:28.016" v="58" actId="26606"/>
          <ac:spMkLst>
            <pc:docMk/>
            <pc:sldMk cId="3811544351" sldId="264"/>
            <ac:spMk id="8" creationId="{907EF6B7-1338-4443-8C46-6A318D952DFD}"/>
          </ac:spMkLst>
        </pc:spChg>
        <pc:spChg chg="add del">
          <ac:chgData name="s suriya" userId="d5b93ab706f65821" providerId="LiveId" clId="{B9C0AE64-C2F4-403A-8672-46580D47B359}" dt="2024-11-17T08:37:27.064" v="56" actId="26606"/>
          <ac:spMkLst>
            <pc:docMk/>
            <pc:sldMk cId="3811544351" sldId="264"/>
            <ac:spMk id="9" creationId="{79BB35BC-D5C2-4C8B-A22A-A71E6191913B}"/>
          </ac:spMkLst>
        </pc:spChg>
        <pc:spChg chg="add del">
          <ac:chgData name="s suriya" userId="d5b93ab706f65821" providerId="LiveId" clId="{B9C0AE64-C2F4-403A-8672-46580D47B359}" dt="2024-11-17T08:37:28.016" v="58" actId="26606"/>
          <ac:spMkLst>
            <pc:docMk/>
            <pc:sldMk cId="3811544351" sldId="264"/>
            <ac:spMk id="10" creationId="{DAAE4CDD-124C-4DCF-9584-B6033B545DD5}"/>
          </ac:spMkLst>
        </pc:spChg>
        <pc:spChg chg="add del">
          <ac:chgData name="s suriya" userId="d5b93ab706f65821" providerId="LiveId" clId="{B9C0AE64-C2F4-403A-8672-46580D47B359}" dt="2024-11-17T08:37:28.016" v="58" actId="26606"/>
          <ac:spMkLst>
            <pc:docMk/>
            <pc:sldMk cId="3811544351" sldId="264"/>
            <ac:spMk id="12" creationId="{081E4A58-353D-44AE-B2FC-2A74E2E400F7}"/>
          </ac:spMkLst>
        </pc:spChg>
        <pc:spChg chg="add del">
          <ac:chgData name="s suriya" userId="d5b93ab706f65821" providerId="LiveId" clId="{B9C0AE64-C2F4-403A-8672-46580D47B359}" dt="2024-11-17T08:37:31.094" v="60" actId="26606"/>
          <ac:spMkLst>
            <pc:docMk/>
            <pc:sldMk cId="3811544351" sldId="264"/>
            <ac:spMk id="14" creationId="{B6CDA21F-E7AF-4C75-8395-33F58D5B0E45}"/>
          </ac:spMkLst>
        </pc:spChg>
        <pc:spChg chg="add del">
          <ac:chgData name="s suriya" userId="d5b93ab706f65821" providerId="LiveId" clId="{B9C0AE64-C2F4-403A-8672-46580D47B359}" dt="2024-11-17T08:37:31.094" v="60" actId="26606"/>
          <ac:spMkLst>
            <pc:docMk/>
            <pc:sldMk cId="3811544351" sldId="264"/>
            <ac:spMk id="15" creationId="{D5B0017B-2ECA-49AF-B397-DC140825DF8D}"/>
          </ac:spMkLst>
        </pc:spChg>
        <pc:spChg chg="add del">
          <ac:chgData name="s suriya" userId="d5b93ab706f65821" providerId="LiveId" clId="{B9C0AE64-C2F4-403A-8672-46580D47B359}" dt="2024-11-17T08:37:34.749" v="62" actId="26606"/>
          <ac:spMkLst>
            <pc:docMk/>
            <pc:sldMk cId="3811544351" sldId="264"/>
            <ac:spMk id="20" creationId="{3AD318CC-E2A8-4E27-9548-A047A78999B1}"/>
          </ac:spMkLst>
        </pc:spChg>
        <pc:spChg chg="add del">
          <ac:chgData name="s suriya" userId="d5b93ab706f65821" providerId="LiveId" clId="{B9C0AE64-C2F4-403A-8672-46580D47B359}" dt="2024-11-17T08:37:34.749" v="62" actId="26606"/>
          <ac:spMkLst>
            <pc:docMk/>
            <pc:sldMk cId="3811544351" sldId="264"/>
            <ac:spMk id="24" creationId="{2C1BBA94-3F40-40AA-8BB9-E69E25E537C1}"/>
          </ac:spMkLst>
        </pc:spChg>
        <pc:spChg chg="add del">
          <ac:chgData name="s suriya" userId="d5b93ab706f65821" providerId="LiveId" clId="{B9C0AE64-C2F4-403A-8672-46580D47B359}" dt="2024-11-17T08:37:45.576" v="64" actId="26606"/>
          <ac:spMkLst>
            <pc:docMk/>
            <pc:sldMk cId="3811544351" sldId="264"/>
            <ac:spMk id="26" creationId="{5D7F64A8-D625-4F61-A290-B499BB62ACFF}"/>
          </ac:spMkLst>
        </pc:spChg>
        <pc:spChg chg="add del">
          <ac:chgData name="s suriya" userId="d5b93ab706f65821" providerId="LiveId" clId="{B9C0AE64-C2F4-403A-8672-46580D47B359}" dt="2024-11-17T08:37:52.841" v="66" actId="26606"/>
          <ac:spMkLst>
            <pc:docMk/>
            <pc:sldMk cId="3811544351" sldId="264"/>
            <ac:spMk id="29" creationId="{DBF61EA3-B236-439E-9C0B-340980D56BEE}"/>
          </ac:spMkLst>
        </pc:spChg>
        <pc:spChg chg="add del">
          <ac:chgData name="s suriya" userId="d5b93ab706f65821" providerId="LiveId" clId="{B9C0AE64-C2F4-403A-8672-46580D47B359}" dt="2024-11-17T08:37:52.841" v="66" actId="26606"/>
          <ac:spMkLst>
            <pc:docMk/>
            <pc:sldMk cId="3811544351" sldId="264"/>
            <ac:spMk id="32" creationId="{E659831F-0D9A-4C63-9EBB-8435B85A440F}"/>
          </ac:spMkLst>
        </pc:spChg>
        <pc:spChg chg="add">
          <ac:chgData name="s suriya" userId="d5b93ab706f65821" providerId="LiveId" clId="{B9C0AE64-C2F4-403A-8672-46580D47B359}" dt="2024-11-17T08:37:52.866" v="67" actId="26606"/>
          <ac:spMkLst>
            <pc:docMk/>
            <pc:sldMk cId="3811544351" sldId="264"/>
            <ac:spMk id="34" creationId="{4BC99CB9-DDAD-44A2-8A1C-E3AF4E72DF5C}"/>
          </ac:spMkLst>
        </pc:spChg>
        <pc:spChg chg="add">
          <ac:chgData name="s suriya" userId="d5b93ab706f65821" providerId="LiveId" clId="{B9C0AE64-C2F4-403A-8672-46580D47B359}" dt="2024-11-17T08:37:52.866" v="67" actId="26606"/>
          <ac:spMkLst>
            <pc:docMk/>
            <pc:sldMk cId="3811544351" sldId="264"/>
            <ac:spMk id="35" creationId="{64053CBF-3932-45FF-8285-EE5146085F3A}"/>
          </ac:spMkLst>
        </pc:spChg>
        <pc:grpChg chg="add del">
          <ac:chgData name="s suriya" userId="d5b93ab706f65821" providerId="LiveId" clId="{B9C0AE64-C2F4-403A-8672-46580D47B359}" dt="2024-11-17T08:37:31.094" v="60" actId="26606"/>
          <ac:grpSpMkLst>
            <pc:docMk/>
            <pc:sldMk cId="3811544351" sldId="264"/>
            <ac:grpSpMk id="16" creationId="{AE1C45F0-260A-458C-96ED-C1F6D2151219}"/>
          </ac:grpSpMkLst>
        </pc:grpChg>
        <pc:grpChg chg="add">
          <ac:chgData name="s suriya" userId="d5b93ab706f65821" providerId="LiveId" clId="{B9C0AE64-C2F4-403A-8672-46580D47B359}" dt="2024-11-17T08:37:52.866" v="67" actId="26606"/>
          <ac:grpSpMkLst>
            <pc:docMk/>
            <pc:sldMk cId="3811544351" sldId="264"/>
            <ac:grpSpMk id="18" creationId="{B63ACBA3-DEFD-4C6D-BBA0-64468FA99C2D}"/>
          </ac:grpSpMkLst>
        </pc:grpChg>
        <pc:grpChg chg="add del">
          <ac:chgData name="s suriya" userId="d5b93ab706f65821" providerId="LiveId" clId="{B9C0AE64-C2F4-403A-8672-46580D47B359}" dt="2024-11-17T08:37:34.749" v="62" actId="26606"/>
          <ac:grpSpMkLst>
            <pc:docMk/>
            <pc:sldMk cId="3811544351" sldId="264"/>
            <ac:grpSpMk id="21" creationId="{B14B560F-9DD7-4302-A60B-EBD3EF59B073}"/>
          </ac:grpSpMkLst>
        </pc:grpChg>
        <pc:grpChg chg="add del">
          <ac:chgData name="s suriya" userId="d5b93ab706f65821" providerId="LiveId" clId="{B9C0AE64-C2F4-403A-8672-46580D47B359}" dt="2024-11-17T08:37:52.841" v="66" actId="26606"/>
          <ac:grpSpMkLst>
            <pc:docMk/>
            <pc:sldMk cId="3811544351" sldId="264"/>
            <ac:grpSpMk id="30" creationId="{28FAF094-D087-493F-8DF9-A486C2D6BBAA}"/>
          </ac:grpSpMkLst>
        </pc:grpChg>
        <pc:grpChg chg="add">
          <ac:chgData name="s suriya" userId="d5b93ab706f65821" providerId="LiveId" clId="{B9C0AE64-C2F4-403A-8672-46580D47B359}" dt="2024-11-17T08:37:52.866" v="67" actId="26606"/>
          <ac:grpSpMkLst>
            <pc:docMk/>
            <pc:sldMk cId="3811544351" sldId="264"/>
            <ac:grpSpMk id="36" creationId="{2E751C04-BEA6-446B-A678-9C74819EBD4C}"/>
          </ac:grpSpMkLst>
        </pc:grpChg>
        <pc:picChg chg="add del">
          <ac:chgData name="s suriya" userId="d5b93ab706f65821" providerId="LiveId" clId="{B9C0AE64-C2F4-403A-8672-46580D47B359}" dt="2024-11-17T08:37:27.064" v="56" actId="26606"/>
          <ac:picMkLst>
            <pc:docMk/>
            <pc:sldMk cId="3811544351" sldId="264"/>
            <ac:picMk id="5" creationId="{32125E54-8B83-9B18-147C-512AD3DF78DD}"/>
          </ac:picMkLst>
        </pc:picChg>
        <pc:picChg chg="add del">
          <ac:chgData name="s suriya" userId="d5b93ab706f65821" providerId="LiveId" clId="{B9C0AE64-C2F4-403A-8672-46580D47B359}" dt="2024-11-17T08:37:45.576" v="64" actId="26606"/>
          <ac:picMkLst>
            <pc:docMk/>
            <pc:sldMk cId="3811544351" sldId="264"/>
            <ac:picMk id="7" creationId="{C13A0F7B-6FDC-015E-B6AF-C4081E994D35}"/>
          </ac:picMkLst>
        </pc:picChg>
        <pc:picChg chg="add del">
          <ac:chgData name="s suriya" userId="d5b93ab706f65821" providerId="LiveId" clId="{B9C0AE64-C2F4-403A-8672-46580D47B359}" dt="2024-11-17T08:37:45.576" v="64" actId="26606"/>
          <ac:picMkLst>
            <pc:docMk/>
            <pc:sldMk cId="3811544351" sldId="264"/>
            <ac:picMk id="27" creationId="{2575CBEE-5742-4640-B2E4-D3A6693DF1A8}"/>
          </ac:picMkLst>
        </pc:picChg>
        <pc:cxnChg chg="add del">
          <ac:chgData name="s suriya" userId="d5b93ab706f65821" providerId="LiveId" clId="{B9C0AE64-C2F4-403A-8672-46580D47B359}" dt="2024-11-17T08:37:31.094" v="60" actId="26606"/>
          <ac:cxnSpMkLst>
            <pc:docMk/>
            <pc:sldMk cId="3811544351" sldId="264"/>
            <ac:cxnSpMk id="17" creationId="{6CF1BAF6-AD41-4082-B212-8A1F9A2E877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86850-3BD0-40FC-B579-A8196DA5E3B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5CD5E37-984D-4791-91F9-D25D7A074387}">
      <dgm:prSet/>
      <dgm:spPr/>
      <dgm:t>
        <a:bodyPr/>
        <a:lstStyle/>
        <a:p>
          <a:r>
            <a:rPr lang="en-US"/>
            <a:t>Step 1: Set Up Your Environment</a:t>
          </a:r>
        </a:p>
      </dgm:t>
    </dgm:pt>
    <dgm:pt modelId="{0A0F27B7-2529-468A-9E13-6C5FF51EDF93}" type="parTrans" cxnId="{4E17332C-CD59-476B-900F-C24B6F326B38}">
      <dgm:prSet/>
      <dgm:spPr/>
      <dgm:t>
        <a:bodyPr/>
        <a:lstStyle/>
        <a:p>
          <a:endParaRPr lang="en-US"/>
        </a:p>
      </dgm:t>
    </dgm:pt>
    <dgm:pt modelId="{AEA368DE-54E4-4F9A-A7C0-EE1EDCB4DD45}" type="sibTrans" cxnId="{4E17332C-CD59-476B-900F-C24B6F326B38}">
      <dgm:prSet/>
      <dgm:spPr/>
      <dgm:t>
        <a:bodyPr/>
        <a:lstStyle/>
        <a:p>
          <a:endParaRPr lang="en-US"/>
        </a:p>
      </dgm:t>
    </dgm:pt>
    <dgm:pt modelId="{9C255AB8-9213-439F-AB97-2E2071669443}">
      <dgm:prSet/>
      <dgm:spPr/>
      <dgm:t>
        <a:bodyPr/>
        <a:lstStyle/>
        <a:p>
          <a:r>
            <a:rPr lang="en-US"/>
            <a:t>Step 2: Create a React App</a:t>
          </a:r>
        </a:p>
      </dgm:t>
    </dgm:pt>
    <dgm:pt modelId="{039B9F8B-2DE4-4EE7-843F-361F48CB0356}" type="parTrans" cxnId="{0AFFA0C2-8C71-4CF9-8ED0-23146902D93D}">
      <dgm:prSet/>
      <dgm:spPr/>
      <dgm:t>
        <a:bodyPr/>
        <a:lstStyle/>
        <a:p>
          <a:endParaRPr lang="en-US"/>
        </a:p>
      </dgm:t>
    </dgm:pt>
    <dgm:pt modelId="{C95B5F6E-2457-4878-A9AC-2329753213E0}" type="sibTrans" cxnId="{0AFFA0C2-8C71-4CF9-8ED0-23146902D93D}">
      <dgm:prSet/>
      <dgm:spPr/>
      <dgm:t>
        <a:bodyPr/>
        <a:lstStyle/>
        <a:p>
          <a:endParaRPr lang="en-US"/>
        </a:p>
      </dgm:t>
    </dgm:pt>
    <dgm:pt modelId="{9989C8E9-B074-4F1B-9523-C705E7DDC635}">
      <dgm:prSet/>
      <dgm:spPr/>
      <dgm:t>
        <a:bodyPr/>
        <a:lstStyle/>
        <a:p>
          <a:r>
            <a:rPr lang="en-US"/>
            <a:t>Navigate into the project folder</a:t>
          </a:r>
        </a:p>
      </dgm:t>
    </dgm:pt>
    <dgm:pt modelId="{E09146E5-019E-4822-8048-E7E28DCD1A03}" type="parTrans" cxnId="{7539DE47-FD5D-4873-88FD-69628FF295A5}">
      <dgm:prSet/>
      <dgm:spPr/>
      <dgm:t>
        <a:bodyPr/>
        <a:lstStyle/>
        <a:p>
          <a:endParaRPr lang="en-US"/>
        </a:p>
      </dgm:t>
    </dgm:pt>
    <dgm:pt modelId="{142AAD63-9C5D-4B0C-9932-9DEABA9E8980}" type="sibTrans" cxnId="{7539DE47-FD5D-4873-88FD-69628FF295A5}">
      <dgm:prSet/>
      <dgm:spPr/>
      <dgm:t>
        <a:bodyPr/>
        <a:lstStyle/>
        <a:p>
          <a:endParaRPr lang="en-US"/>
        </a:p>
      </dgm:t>
    </dgm:pt>
    <dgm:pt modelId="{8756FCA5-3076-4891-8CDD-FF566EBFAF42}">
      <dgm:prSet/>
      <dgm:spPr/>
      <dgm:t>
        <a:bodyPr/>
        <a:lstStyle/>
        <a:p>
          <a:r>
            <a:rPr lang="en-US"/>
            <a:t>Step 3: Install Dependencies</a:t>
          </a:r>
        </a:p>
      </dgm:t>
    </dgm:pt>
    <dgm:pt modelId="{0C723034-0292-4752-A76F-808DBD220F94}" type="parTrans" cxnId="{797DFBAA-21B6-4A9E-94CC-A3CABA7E84E0}">
      <dgm:prSet/>
      <dgm:spPr/>
      <dgm:t>
        <a:bodyPr/>
        <a:lstStyle/>
        <a:p>
          <a:endParaRPr lang="en-US"/>
        </a:p>
      </dgm:t>
    </dgm:pt>
    <dgm:pt modelId="{197D0814-B398-4E8D-8C94-47DE06565F61}" type="sibTrans" cxnId="{797DFBAA-21B6-4A9E-94CC-A3CABA7E84E0}">
      <dgm:prSet/>
      <dgm:spPr/>
      <dgm:t>
        <a:bodyPr/>
        <a:lstStyle/>
        <a:p>
          <a:endParaRPr lang="en-US"/>
        </a:p>
      </dgm:t>
    </dgm:pt>
    <dgm:pt modelId="{7BA896AC-91D3-4829-A946-03613149D55E}">
      <dgm:prSet/>
      <dgm:spPr/>
      <dgm:t>
        <a:bodyPr/>
        <a:lstStyle/>
        <a:p>
          <a:r>
            <a:rPr lang="en-US" b="1"/>
            <a:t>Step 4: Get the Disney API</a:t>
          </a:r>
          <a:endParaRPr lang="en-US"/>
        </a:p>
      </dgm:t>
    </dgm:pt>
    <dgm:pt modelId="{85894DF6-10C7-43D4-A257-D00FAD80AADB}" type="parTrans" cxnId="{6777BE93-6BA4-4296-90B8-C61B05DA118B}">
      <dgm:prSet/>
      <dgm:spPr/>
      <dgm:t>
        <a:bodyPr/>
        <a:lstStyle/>
        <a:p>
          <a:endParaRPr lang="en-US"/>
        </a:p>
      </dgm:t>
    </dgm:pt>
    <dgm:pt modelId="{EE0365B6-304E-40C8-9445-13E8DA016E48}" type="sibTrans" cxnId="{6777BE93-6BA4-4296-90B8-C61B05DA118B}">
      <dgm:prSet/>
      <dgm:spPr/>
      <dgm:t>
        <a:bodyPr/>
        <a:lstStyle/>
        <a:p>
          <a:endParaRPr lang="en-US"/>
        </a:p>
      </dgm:t>
    </dgm:pt>
    <dgm:pt modelId="{89FF44BF-7C4E-4760-8928-DE805EE4ACFE}">
      <dgm:prSet/>
      <dgm:spPr/>
      <dgm:t>
        <a:bodyPr/>
        <a:lstStyle/>
        <a:p>
          <a:r>
            <a:rPr lang="en-US"/>
            <a:t>The Disney API is a free, public API for fetching Disney character data. You can use the following endpoint:</a:t>
          </a:r>
        </a:p>
      </dgm:t>
    </dgm:pt>
    <dgm:pt modelId="{D7028719-F3E9-46B7-8831-D333C09C1813}" type="parTrans" cxnId="{308F3A53-EE62-461D-B20D-5A469CE813F0}">
      <dgm:prSet/>
      <dgm:spPr/>
      <dgm:t>
        <a:bodyPr/>
        <a:lstStyle/>
        <a:p>
          <a:endParaRPr lang="en-US"/>
        </a:p>
      </dgm:t>
    </dgm:pt>
    <dgm:pt modelId="{50A7D84F-E578-4095-A76C-D6F8C8896BA3}" type="sibTrans" cxnId="{308F3A53-EE62-461D-B20D-5A469CE813F0}">
      <dgm:prSet/>
      <dgm:spPr/>
      <dgm:t>
        <a:bodyPr/>
        <a:lstStyle/>
        <a:p>
          <a:endParaRPr lang="en-US"/>
        </a:p>
      </dgm:t>
    </dgm:pt>
    <dgm:pt modelId="{24195386-E3A1-45AF-96C4-E3AC2AD9407E}" type="pres">
      <dgm:prSet presAssocID="{7CE86850-3BD0-40FC-B579-A8196DA5E3B6}" presName="Name0" presStyleCnt="0">
        <dgm:presLayoutVars>
          <dgm:dir/>
          <dgm:resizeHandles val="exact"/>
        </dgm:presLayoutVars>
      </dgm:prSet>
      <dgm:spPr/>
    </dgm:pt>
    <dgm:pt modelId="{2E9F685C-446D-4F40-9791-1E63393DA418}" type="pres">
      <dgm:prSet presAssocID="{65CD5E37-984D-4791-91F9-D25D7A074387}" presName="node" presStyleLbl="node1" presStyleIdx="0" presStyleCnt="6">
        <dgm:presLayoutVars>
          <dgm:bulletEnabled val="1"/>
        </dgm:presLayoutVars>
      </dgm:prSet>
      <dgm:spPr/>
    </dgm:pt>
    <dgm:pt modelId="{2734E7E9-BC0B-4FE6-97CF-5212C2A25548}" type="pres">
      <dgm:prSet presAssocID="{AEA368DE-54E4-4F9A-A7C0-EE1EDCB4DD45}" presName="sibTrans" presStyleLbl="sibTrans1D1" presStyleIdx="0" presStyleCnt="5"/>
      <dgm:spPr/>
    </dgm:pt>
    <dgm:pt modelId="{ED185992-057B-4680-9BFF-86F533359CF1}" type="pres">
      <dgm:prSet presAssocID="{AEA368DE-54E4-4F9A-A7C0-EE1EDCB4DD45}" presName="connectorText" presStyleLbl="sibTrans1D1" presStyleIdx="0" presStyleCnt="5"/>
      <dgm:spPr/>
    </dgm:pt>
    <dgm:pt modelId="{2D9FD710-D7FE-4014-A8DA-1ECFF2E30E83}" type="pres">
      <dgm:prSet presAssocID="{9C255AB8-9213-439F-AB97-2E2071669443}" presName="node" presStyleLbl="node1" presStyleIdx="1" presStyleCnt="6">
        <dgm:presLayoutVars>
          <dgm:bulletEnabled val="1"/>
        </dgm:presLayoutVars>
      </dgm:prSet>
      <dgm:spPr/>
    </dgm:pt>
    <dgm:pt modelId="{7E27291D-69AC-4C46-99EB-CA80B30C8C26}" type="pres">
      <dgm:prSet presAssocID="{C95B5F6E-2457-4878-A9AC-2329753213E0}" presName="sibTrans" presStyleLbl="sibTrans1D1" presStyleIdx="1" presStyleCnt="5"/>
      <dgm:spPr/>
    </dgm:pt>
    <dgm:pt modelId="{896100DB-8B10-481B-A6F3-D153B51E1CED}" type="pres">
      <dgm:prSet presAssocID="{C95B5F6E-2457-4878-A9AC-2329753213E0}" presName="connectorText" presStyleLbl="sibTrans1D1" presStyleIdx="1" presStyleCnt="5"/>
      <dgm:spPr/>
    </dgm:pt>
    <dgm:pt modelId="{0A4220CC-93D6-4AAC-9FCB-F9257F35627C}" type="pres">
      <dgm:prSet presAssocID="{9989C8E9-B074-4F1B-9523-C705E7DDC635}" presName="node" presStyleLbl="node1" presStyleIdx="2" presStyleCnt="6">
        <dgm:presLayoutVars>
          <dgm:bulletEnabled val="1"/>
        </dgm:presLayoutVars>
      </dgm:prSet>
      <dgm:spPr/>
    </dgm:pt>
    <dgm:pt modelId="{275AAF42-4EF5-4160-9BCB-DCD45A6D4E7A}" type="pres">
      <dgm:prSet presAssocID="{142AAD63-9C5D-4B0C-9932-9DEABA9E8980}" presName="sibTrans" presStyleLbl="sibTrans1D1" presStyleIdx="2" presStyleCnt="5"/>
      <dgm:spPr/>
    </dgm:pt>
    <dgm:pt modelId="{A6744F75-C49D-44F6-AACE-DB5D564C68FD}" type="pres">
      <dgm:prSet presAssocID="{142AAD63-9C5D-4B0C-9932-9DEABA9E8980}" presName="connectorText" presStyleLbl="sibTrans1D1" presStyleIdx="2" presStyleCnt="5"/>
      <dgm:spPr/>
    </dgm:pt>
    <dgm:pt modelId="{CDAD2EB2-4C2A-44EA-A49D-F5B6F0709581}" type="pres">
      <dgm:prSet presAssocID="{8756FCA5-3076-4891-8CDD-FF566EBFAF42}" presName="node" presStyleLbl="node1" presStyleIdx="3" presStyleCnt="6">
        <dgm:presLayoutVars>
          <dgm:bulletEnabled val="1"/>
        </dgm:presLayoutVars>
      </dgm:prSet>
      <dgm:spPr/>
    </dgm:pt>
    <dgm:pt modelId="{3AA9AED4-0DF0-4AFC-AE6D-4675B242C20B}" type="pres">
      <dgm:prSet presAssocID="{197D0814-B398-4E8D-8C94-47DE06565F61}" presName="sibTrans" presStyleLbl="sibTrans1D1" presStyleIdx="3" presStyleCnt="5"/>
      <dgm:spPr/>
    </dgm:pt>
    <dgm:pt modelId="{A9CF908A-6C38-48FC-84E1-928A895D8D64}" type="pres">
      <dgm:prSet presAssocID="{197D0814-B398-4E8D-8C94-47DE06565F61}" presName="connectorText" presStyleLbl="sibTrans1D1" presStyleIdx="3" presStyleCnt="5"/>
      <dgm:spPr/>
    </dgm:pt>
    <dgm:pt modelId="{92676F5C-D3FA-4168-985C-574434E427AA}" type="pres">
      <dgm:prSet presAssocID="{7BA896AC-91D3-4829-A946-03613149D55E}" presName="node" presStyleLbl="node1" presStyleIdx="4" presStyleCnt="6">
        <dgm:presLayoutVars>
          <dgm:bulletEnabled val="1"/>
        </dgm:presLayoutVars>
      </dgm:prSet>
      <dgm:spPr/>
    </dgm:pt>
    <dgm:pt modelId="{B5C72FCD-F44E-46B9-A556-9129B4A162C7}" type="pres">
      <dgm:prSet presAssocID="{EE0365B6-304E-40C8-9445-13E8DA016E48}" presName="sibTrans" presStyleLbl="sibTrans1D1" presStyleIdx="4" presStyleCnt="5"/>
      <dgm:spPr/>
    </dgm:pt>
    <dgm:pt modelId="{20515694-4FF4-40C7-BBC4-A50586332ADC}" type="pres">
      <dgm:prSet presAssocID="{EE0365B6-304E-40C8-9445-13E8DA016E48}" presName="connectorText" presStyleLbl="sibTrans1D1" presStyleIdx="4" presStyleCnt="5"/>
      <dgm:spPr/>
    </dgm:pt>
    <dgm:pt modelId="{32F2B98B-AD5B-416E-A761-3BBFFAB74D54}" type="pres">
      <dgm:prSet presAssocID="{89FF44BF-7C4E-4760-8928-DE805EE4ACFE}" presName="node" presStyleLbl="node1" presStyleIdx="5" presStyleCnt="6">
        <dgm:presLayoutVars>
          <dgm:bulletEnabled val="1"/>
        </dgm:presLayoutVars>
      </dgm:prSet>
      <dgm:spPr/>
    </dgm:pt>
  </dgm:ptLst>
  <dgm:cxnLst>
    <dgm:cxn modelId="{34493E0C-E8D2-4A7C-AA7D-C4B47D7D4197}" type="presOf" srcId="{C95B5F6E-2457-4878-A9AC-2329753213E0}" destId="{7E27291D-69AC-4C46-99EB-CA80B30C8C26}" srcOrd="0" destOrd="0" presId="urn:microsoft.com/office/officeart/2016/7/layout/RepeatingBendingProcessNew"/>
    <dgm:cxn modelId="{C2530C13-E02D-426C-868F-B9A8A3D353A7}" type="presOf" srcId="{197D0814-B398-4E8D-8C94-47DE06565F61}" destId="{3AA9AED4-0DF0-4AFC-AE6D-4675B242C20B}" srcOrd="0" destOrd="0" presId="urn:microsoft.com/office/officeart/2016/7/layout/RepeatingBendingProcessNew"/>
    <dgm:cxn modelId="{4E17332C-CD59-476B-900F-C24B6F326B38}" srcId="{7CE86850-3BD0-40FC-B579-A8196DA5E3B6}" destId="{65CD5E37-984D-4791-91F9-D25D7A074387}" srcOrd="0" destOrd="0" parTransId="{0A0F27B7-2529-468A-9E13-6C5FF51EDF93}" sibTransId="{AEA368DE-54E4-4F9A-A7C0-EE1EDCB4DD45}"/>
    <dgm:cxn modelId="{89845A2C-ADB0-49E2-87BC-8D7000F42B8C}" type="presOf" srcId="{65CD5E37-984D-4791-91F9-D25D7A074387}" destId="{2E9F685C-446D-4F40-9791-1E63393DA418}" srcOrd="0" destOrd="0" presId="urn:microsoft.com/office/officeart/2016/7/layout/RepeatingBendingProcessNew"/>
    <dgm:cxn modelId="{10C40433-9083-4D0A-88DD-2B48A551725A}" type="presOf" srcId="{142AAD63-9C5D-4B0C-9932-9DEABA9E8980}" destId="{275AAF42-4EF5-4160-9BCB-DCD45A6D4E7A}" srcOrd="0" destOrd="0" presId="urn:microsoft.com/office/officeart/2016/7/layout/RepeatingBendingProcessNew"/>
    <dgm:cxn modelId="{D147C934-A6B7-434B-83B6-A3CD0568FF45}" type="presOf" srcId="{142AAD63-9C5D-4B0C-9932-9DEABA9E8980}" destId="{A6744F75-C49D-44F6-AACE-DB5D564C68FD}" srcOrd="1" destOrd="0" presId="urn:microsoft.com/office/officeart/2016/7/layout/RepeatingBendingProcessNew"/>
    <dgm:cxn modelId="{7539DE47-FD5D-4873-88FD-69628FF295A5}" srcId="{7CE86850-3BD0-40FC-B579-A8196DA5E3B6}" destId="{9989C8E9-B074-4F1B-9523-C705E7DDC635}" srcOrd="2" destOrd="0" parTransId="{E09146E5-019E-4822-8048-E7E28DCD1A03}" sibTransId="{142AAD63-9C5D-4B0C-9932-9DEABA9E8980}"/>
    <dgm:cxn modelId="{5B57CD4D-26C7-4B5B-B88E-AC131A5BB817}" type="presOf" srcId="{EE0365B6-304E-40C8-9445-13E8DA016E48}" destId="{20515694-4FF4-40C7-BBC4-A50586332ADC}" srcOrd="1" destOrd="0" presId="urn:microsoft.com/office/officeart/2016/7/layout/RepeatingBendingProcessNew"/>
    <dgm:cxn modelId="{9D5C266F-9E65-4AA9-912F-7EB1316BC0F6}" type="presOf" srcId="{8756FCA5-3076-4891-8CDD-FF566EBFAF42}" destId="{CDAD2EB2-4C2A-44EA-A49D-F5B6F0709581}" srcOrd="0" destOrd="0" presId="urn:microsoft.com/office/officeart/2016/7/layout/RepeatingBendingProcessNew"/>
    <dgm:cxn modelId="{308F3A53-EE62-461D-B20D-5A469CE813F0}" srcId="{7CE86850-3BD0-40FC-B579-A8196DA5E3B6}" destId="{89FF44BF-7C4E-4760-8928-DE805EE4ACFE}" srcOrd="5" destOrd="0" parTransId="{D7028719-F3E9-46B7-8831-D333C09C1813}" sibTransId="{50A7D84F-E578-4095-A76C-D6F8C8896BA3}"/>
    <dgm:cxn modelId="{7D9D8476-10E3-4AAE-96A2-D62836413B4A}" type="presOf" srcId="{7BA896AC-91D3-4829-A946-03613149D55E}" destId="{92676F5C-D3FA-4168-985C-574434E427AA}" srcOrd="0" destOrd="0" presId="urn:microsoft.com/office/officeart/2016/7/layout/RepeatingBendingProcessNew"/>
    <dgm:cxn modelId="{055D7778-B5C5-471D-AF6D-D6B3C69623A9}" type="presOf" srcId="{AEA368DE-54E4-4F9A-A7C0-EE1EDCB4DD45}" destId="{2734E7E9-BC0B-4FE6-97CF-5212C2A25548}" srcOrd="0" destOrd="0" presId="urn:microsoft.com/office/officeart/2016/7/layout/RepeatingBendingProcessNew"/>
    <dgm:cxn modelId="{D421A482-5F06-4B3E-9407-7D617A262547}" type="presOf" srcId="{EE0365B6-304E-40C8-9445-13E8DA016E48}" destId="{B5C72FCD-F44E-46B9-A556-9129B4A162C7}" srcOrd="0" destOrd="0" presId="urn:microsoft.com/office/officeart/2016/7/layout/RepeatingBendingProcessNew"/>
    <dgm:cxn modelId="{A46B3184-BA1C-458F-B3FF-8823FB3D9A77}" type="presOf" srcId="{AEA368DE-54E4-4F9A-A7C0-EE1EDCB4DD45}" destId="{ED185992-057B-4680-9BFF-86F533359CF1}" srcOrd="1" destOrd="0" presId="urn:microsoft.com/office/officeart/2016/7/layout/RepeatingBendingProcessNew"/>
    <dgm:cxn modelId="{6777BE93-6BA4-4296-90B8-C61B05DA118B}" srcId="{7CE86850-3BD0-40FC-B579-A8196DA5E3B6}" destId="{7BA896AC-91D3-4829-A946-03613149D55E}" srcOrd="4" destOrd="0" parTransId="{85894DF6-10C7-43D4-A257-D00FAD80AADB}" sibTransId="{EE0365B6-304E-40C8-9445-13E8DA016E48}"/>
    <dgm:cxn modelId="{D7F1789B-892C-423A-A443-D02EFE7F3C76}" type="presOf" srcId="{197D0814-B398-4E8D-8C94-47DE06565F61}" destId="{A9CF908A-6C38-48FC-84E1-928A895D8D64}" srcOrd="1" destOrd="0" presId="urn:microsoft.com/office/officeart/2016/7/layout/RepeatingBendingProcessNew"/>
    <dgm:cxn modelId="{8965DBA7-6681-43AE-A241-4372CCD6C842}" type="presOf" srcId="{C95B5F6E-2457-4878-A9AC-2329753213E0}" destId="{896100DB-8B10-481B-A6F3-D153B51E1CED}" srcOrd="1" destOrd="0" presId="urn:microsoft.com/office/officeart/2016/7/layout/RepeatingBendingProcessNew"/>
    <dgm:cxn modelId="{797DFBAA-21B6-4A9E-94CC-A3CABA7E84E0}" srcId="{7CE86850-3BD0-40FC-B579-A8196DA5E3B6}" destId="{8756FCA5-3076-4891-8CDD-FF566EBFAF42}" srcOrd="3" destOrd="0" parTransId="{0C723034-0292-4752-A76F-808DBD220F94}" sibTransId="{197D0814-B398-4E8D-8C94-47DE06565F61}"/>
    <dgm:cxn modelId="{183FAEAD-EFE1-4F13-BA69-88137A1046BC}" type="presOf" srcId="{9989C8E9-B074-4F1B-9523-C705E7DDC635}" destId="{0A4220CC-93D6-4AAC-9FCB-F9257F35627C}" srcOrd="0" destOrd="0" presId="urn:microsoft.com/office/officeart/2016/7/layout/RepeatingBendingProcessNew"/>
    <dgm:cxn modelId="{0AFFA0C2-8C71-4CF9-8ED0-23146902D93D}" srcId="{7CE86850-3BD0-40FC-B579-A8196DA5E3B6}" destId="{9C255AB8-9213-439F-AB97-2E2071669443}" srcOrd="1" destOrd="0" parTransId="{039B9F8B-2DE4-4EE7-843F-361F48CB0356}" sibTransId="{C95B5F6E-2457-4878-A9AC-2329753213E0}"/>
    <dgm:cxn modelId="{D08EB4C6-B4DF-4B27-A6AA-024F10C3F9AE}" type="presOf" srcId="{89FF44BF-7C4E-4760-8928-DE805EE4ACFE}" destId="{32F2B98B-AD5B-416E-A761-3BBFFAB74D54}" srcOrd="0" destOrd="0" presId="urn:microsoft.com/office/officeart/2016/7/layout/RepeatingBendingProcessNew"/>
    <dgm:cxn modelId="{D0E53BD0-1B42-4C63-89CB-4DAAC0F3C847}" type="presOf" srcId="{7CE86850-3BD0-40FC-B579-A8196DA5E3B6}" destId="{24195386-E3A1-45AF-96C4-E3AC2AD9407E}" srcOrd="0" destOrd="0" presId="urn:microsoft.com/office/officeart/2016/7/layout/RepeatingBendingProcessNew"/>
    <dgm:cxn modelId="{BA203DFE-5F33-482E-AC79-F137C4C5D20B}" type="presOf" srcId="{9C255AB8-9213-439F-AB97-2E2071669443}" destId="{2D9FD710-D7FE-4014-A8DA-1ECFF2E30E83}" srcOrd="0" destOrd="0" presId="urn:microsoft.com/office/officeart/2016/7/layout/RepeatingBendingProcessNew"/>
    <dgm:cxn modelId="{3847BA5F-1E0C-4D44-831B-E7D140C3F283}" type="presParOf" srcId="{24195386-E3A1-45AF-96C4-E3AC2AD9407E}" destId="{2E9F685C-446D-4F40-9791-1E63393DA418}" srcOrd="0" destOrd="0" presId="urn:microsoft.com/office/officeart/2016/7/layout/RepeatingBendingProcessNew"/>
    <dgm:cxn modelId="{68AF11A6-5B63-4EDA-97D3-4A953639C01A}" type="presParOf" srcId="{24195386-E3A1-45AF-96C4-E3AC2AD9407E}" destId="{2734E7E9-BC0B-4FE6-97CF-5212C2A25548}" srcOrd="1" destOrd="0" presId="urn:microsoft.com/office/officeart/2016/7/layout/RepeatingBendingProcessNew"/>
    <dgm:cxn modelId="{E5459C45-30E0-4AC5-A69E-F463E5DCE9A2}" type="presParOf" srcId="{2734E7E9-BC0B-4FE6-97CF-5212C2A25548}" destId="{ED185992-057B-4680-9BFF-86F533359CF1}" srcOrd="0" destOrd="0" presId="urn:microsoft.com/office/officeart/2016/7/layout/RepeatingBendingProcessNew"/>
    <dgm:cxn modelId="{C1D16671-9C37-4FAA-BCEA-758FD3D30982}" type="presParOf" srcId="{24195386-E3A1-45AF-96C4-E3AC2AD9407E}" destId="{2D9FD710-D7FE-4014-A8DA-1ECFF2E30E83}" srcOrd="2" destOrd="0" presId="urn:microsoft.com/office/officeart/2016/7/layout/RepeatingBendingProcessNew"/>
    <dgm:cxn modelId="{752DFBF4-34C0-4B5E-99D0-7BE1BB312267}" type="presParOf" srcId="{24195386-E3A1-45AF-96C4-E3AC2AD9407E}" destId="{7E27291D-69AC-4C46-99EB-CA80B30C8C26}" srcOrd="3" destOrd="0" presId="urn:microsoft.com/office/officeart/2016/7/layout/RepeatingBendingProcessNew"/>
    <dgm:cxn modelId="{F2803329-8387-44C8-BD49-D77353F8A3D1}" type="presParOf" srcId="{7E27291D-69AC-4C46-99EB-CA80B30C8C26}" destId="{896100DB-8B10-481B-A6F3-D153B51E1CED}" srcOrd="0" destOrd="0" presId="urn:microsoft.com/office/officeart/2016/7/layout/RepeatingBendingProcessNew"/>
    <dgm:cxn modelId="{B2BADF61-458D-41D1-8FB4-2FFFD2E7EE5F}" type="presParOf" srcId="{24195386-E3A1-45AF-96C4-E3AC2AD9407E}" destId="{0A4220CC-93D6-4AAC-9FCB-F9257F35627C}" srcOrd="4" destOrd="0" presId="urn:microsoft.com/office/officeart/2016/7/layout/RepeatingBendingProcessNew"/>
    <dgm:cxn modelId="{A0B46B0B-D3A6-4267-8BBC-9F34A55ACF82}" type="presParOf" srcId="{24195386-E3A1-45AF-96C4-E3AC2AD9407E}" destId="{275AAF42-4EF5-4160-9BCB-DCD45A6D4E7A}" srcOrd="5" destOrd="0" presId="urn:microsoft.com/office/officeart/2016/7/layout/RepeatingBendingProcessNew"/>
    <dgm:cxn modelId="{33EF023E-B20D-48EA-803B-E8ABAD97C7AD}" type="presParOf" srcId="{275AAF42-4EF5-4160-9BCB-DCD45A6D4E7A}" destId="{A6744F75-C49D-44F6-AACE-DB5D564C68FD}" srcOrd="0" destOrd="0" presId="urn:microsoft.com/office/officeart/2016/7/layout/RepeatingBendingProcessNew"/>
    <dgm:cxn modelId="{6B7452C5-EAC4-4E78-A44C-31BA64BA6928}" type="presParOf" srcId="{24195386-E3A1-45AF-96C4-E3AC2AD9407E}" destId="{CDAD2EB2-4C2A-44EA-A49D-F5B6F0709581}" srcOrd="6" destOrd="0" presId="urn:microsoft.com/office/officeart/2016/7/layout/RepeatingBendingProcessNew"/>
    <dgm:cxn modelId="{9E95E7FB-CDBA-4DA9-BA41-AA7ADA624E4C}" type="presParOf" srcId="{24195386-E3A1-45AF-96C4-E3AC2AD9407E}" destId="{3AA9AED4-0DF0-4AFC-AE6D-4675B242C20B}" srcOrd="7" destOrd="0" presId="urn:microsoft.com/office/officeart/2016/7/layout/RepeatingBendingProcessNew"/>
    <dgm:cxn modelId="{D1261EBC-3B53-4A0F-A8D6-B3804C69C894}" type="presParOf" srcId="{3AA9AED4-0DF0-4AFC-AE6D-4675B242C20B}" destId="{A9CF908A-6C38-48FC-84E1-928A895D8D64}" srcOrd="0" destOrd="0" presId="urn:microsoft.com/office/officeart/2016/7/layout/RepeatingBendingProcessNew"/>
    <dgm:cxn modelId="{D336A699-EAA4-44C1-9104-453EDB74CC82}" type="presParOf" srcId="{24195386-E3A1-45AF-96C4-E3AC2AD9407E}" destId="{92676F5C-D3FA-4168-985C-574434E427AA}" srcOrd="8" destOrd="0" presId="urn:microsoft.com/office/officeart/2016/7/layout/RepeatingBendingProcessNew"/>
    <dgm:cxn modelId="{822BE643-7EA5-48B0-BB5B-72BFEFE4AB83}" type="presParOf" srcId="{24195386-E3A1-45AF-96C4-E3AC2AD9407E}" destId="{B5C72FCD-F44E-46B9-A556-9129B4A162C7}" srcOrd="9" destOrd="0" presId="urn:microsoft.com/office/officeart/2016/7/layout/RepeatingBendingProcessNew"/>
    <dgm:cxn modelId="{AF0124EC-030D-4E7C-9569-3D4680205376}" type="presParOf" srcId="{B5C72FCD-F44E-46B9-A556-9129B4A162C7}" destId="{20515694-4FF4-40C7-BBC4-A50586332ADC}" srcOrd="0" destOrd="0" presId="urn:microsoft.com/office/officeart/2016/7/layout/RepeatingBendingProcessNew"/>
    <dgm:cxn modelId="{2BCE9DE2-A16C-4086-83B1-7530BB68E67E}" type="presParOf" srcId="{24195386-E3A1-45AF-96C4-E3AC2AD9407E}" destId="{32F2B98B-AD5B-416E-A761-3BBFFAB74D5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F2369C-1114-4246-8928-AB25194ECC0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0643267-7E56-48AF-AB1E-B57209010741}">
      <dgm:prSet/>
      <dgm:spPr/>
      <dgm:t>
        <a:bodyPr/>
        <a:lstStyle/>
        <a:p>
          <a:r>
            <a:rPr lang="en-US"/>
            <a:t>disney-app/</a:t>
          </a:r>
        </a:p>
      </dgm:t>
    </dgm:pt>
    <dgm:pt modelId="{44D9F73D-A12A-461E-8765-8AB79A91DE97}" type="parTrans" cxnId="{5FE831CC-9913-4D80-8911-DD2652368EF3}">
      <dgm:prSet/>
      <dgm:spPr/>
      <dgm:t>
        <a:bodyPr/>
        <a:lstStyle/>
        <a:p>
          <a:endParaRPr lang="en-US"/>
        </a:p>
      </dgm:t>
    </dgm:pt>
    <dgm:pt modelId="{4412751B-BFD7-4A01-A599-702BBAA0F9DC}" type="sibTrans" cxnId="{5FE831CC-9913-4D80-8911-DD2652368EF3}">
      <dgm:prSet/>
      <dgm:spPr/>
      <dgm:t>
        <a:bodyPr/>
        <a:lstStyle/>
        <a:p>
          <a:endParaRPr lang="en-US"/>
        </a:p>
      </dgm:t>
    </dgm:pt>
    <dgm:pt modelId="{0EFD4D5C-33B8-4AC6-8A10-FE24DE02EEED}">
      <dgm:prSet/>
      <dgm:spPr/>
      <dgm:t>
        <a:bodyPr/>
        <a:lstStyle/>
        <a:p>
          <a:r>
            <a:rPr lang="en-US"/>
            <a:t>├── src/</a:t>
          </a:r>
        </a:p>
      </dgm:t>
    </dgm:pt>
    <dgm:pt modelId="{BDE89A7F-49D9-4242-B5AA-302BDE397CC3}" type="parTrans" cxnId="{2B4DA4F3-E03E-4712-9EEB-9647A25ED5BB}">
      <dgm:prSet/>
      <dgm:spPr/>
      <dgm:t>
        <a:bodyPr/>
        <a:lstStyle/>
        <a:p>
          <a:endParaRPr lang="en-US"/>
        </a:p>
      </dgm:t>
    </dgm:pt>
    <dgm:pt modelId="{C2CA4424-994E-443C-9BFB-7A99E12F458F}" type="sibTrans" cxnId="{2B4DA4F3-E03E-4712-9EEB-9647A25ED5BB}">
      <dgm:prSet/>
      <dgm:spPr/>
      <dgm:t>
        <a:bodyPr/>
        <a:lstStyle/>
        <a:p>
          <a:endParaRPr lang="en-US"/>
        </a:p>
      </dgm:t>
    </dgm:pt>
    <dgm:pt modelId="{3B228F7D-8A7E-4414-A718-484CF9ECB434}">
      <dgm:prSet/>
      <dgm:spPr/>
      <dgm:t>
        <a:bodyPr/>
        <a:lstStyle/>
        <a:p>
          <a:r>
            <a:rPr lang="en-US"/>
            <a:t>│   ├── components/</a:t>
          </a:r>
        </a:p>
      </dgm:t>
    </dgm:pt>
    <dgm:pt modelId="{56C07851-B3E0-45F3-9F4B-7AE25D955C44}" type="parTrans" cxnId="{09DF3179-587A-4C4B-A330-B354D778CC37}">
      <dgm:prSet/>
      <dgm:spPr/>
      <dgm:t>
        <a:bodyPr/>
        <a:lstStyle/>
        <a:p>
          <a:endParaRPr lang="en-US"/>
        </a:p>
      </dgm:t>
    </dgm:pt>
    <dgm:pt modelId="{2EFA375B-1509-45D2-A21D-7DF6BF697BE1}" type="sibTrans" cxnId="{09DF3179-587A-4C4B-A330-B354D778CC37}">
      <dgm:prSet/>
      <dgm:spPr/>
      <dgm:t>
        <a:bodyPr/>
        <a:lstStyle/>
        <a:p>
          <a:endParaRPr lang="en-US"/>
        </a:p>
      </dgm:t>
    </dgm:pt>
    <dgm:pt modelId="{DFC9AF52-C83C-4363-B111-391FD4F3B09E}">
      <dgm:prSet/>
      <dgm:spPr/>
      <dgm:t>
        <a:bodyPr/>
        <a:lstStyle/>
        <a:p>
          <a:r>
            <a:rPr lang="en-US"/>
            <a:t>│   │   ├── CharacterSlide.js</a:t>
          </a:r>
        </a:p>
      </dgm:t>
    </dgm:pt>
    <dgm:pt modelId="{C6643E36-1CBA-41E1-B60D-A1FCFAD67A56}" type="parTrans" cxnId="{35E970F0-BD54-4291-9FDC-3E5D4D7BBB5E}">
      <dgm:prSet/>
      <dgm:spPr/>
      <dgm:t>
        <a:bodyPr/>
        <a:lstStyle/>
        <a:p>
          <a:endParaRPr lang="en-US"/>
        </a:p>
      </dgm:t>
    </dgm:pt>
    <dgm:pt modelId="{77ECC51A-0A55-4106-A2EC-CB3593411D86}" type="sibTrans" cxnId="{35E970F0-BD54-4291-9FDC-3E5D4D7BBB5E}">
      <dgm:prSet/>
      <dgm:spPr/>
      <dgm:t>
        <a:bodyPr/>
        <a:lstStyle/>
        <a:p>
          <a:endParaRPr lang="en-US"/>
        </a:p>
      </dgm:t>
    </dgm:pt>
    <dgm:pt modelId="{AAEE4F69-94FC-4887-A174-65D271B12064}">
      <dgm:prSet/>
      <dgm:spPr/>
      <dgm:t>
        <a:bodyPr/>
        <a:lstStyle/>
        <a:p>
          <a:r>
            <a:rPr lang="en-US"/>
            <a:t>│   ├── App.js</a:t>
          </a:r>
        </a:p>
      </dgm:t>
    </dgm:pt>
    <dgm:pt modelId="{7ECDD196-FCBD-48DE-8A27-9FF18F45DA84}" type="parTrans" cxnId="{3A0E0EB4-5140-453C-9037-E4B5247F6A9C}">
      <dgm:prSet/>
      <dgm:spPr/>
      <dgm:t>
        <a:bodyPr/>
        <a:lstStyle/>
        <a:p>
          <a:endParaRPr lang="en-US"/>
        </a:p>
      </dgm:t>
    </dgm:pt>
    <dgm:pt modelId="{7521EE2E-02CD-4C34-A834-F88CD68CD0DD}" type="sibTrans" cxnId="{3A0E0EB4-5140-453C-9037-E4B5247F6A9C}">
      <dgm:prSet/>
      <dgm:spPr/>
      <dgm:t>
        <a:bodyPr/>
        <a:lstStyle/>
        <a:p>
          <a:endParaRPr lang="en-US"/>
        </a:p>
      </dgm:t>
    </dgm:pt>
    <dgm:pt modelId="{82EED2C5-16BA-472F-9BCF-AE86764E4EBC}">
      <dgm:prSet/>
      <dgm:spPr/>
      <dgm:t>
        <a:bodyPr/>
        <a:lstStyle/>
        <a:p>
          <a:r>
            <a:rPr lang="en-US"/>
            <a:t>│   ├── App.css</a:t>
          </a:r>
        </a:p>
      </dgm:t>
    </dgm:pt>
    <dgm:pt modelId="{491C9530-F93F-4B6A-BEAA-F165F041E237}" type="parTrans" cxnId="{B730A908-A52B-4D21-BB14-45F1E72F1F1E}">
      <dgm:prSet/>
      <dgm:spPr/>
      <dgm:t>
        <a:bodyPr/>
        <a:lstStyle/>
        <a:p>
          <a:endParaRPr lang="en-US"/>
        </a:p>
      </dgm:t>
    </dgm:pt>
    <dgm:pt modelId="{A07FFCB9-4051-4CE5-90DC-85DEC76C8907}" type="sibTrans" cxnId="{B730A908-A52B-4D21-BB14-45F1E72F1F1E}">
      <dgm:prSet/>
      <dgm:spPr/>
      <dgm:t>
        <a:bodyPr/>
        <a:lstStyle/>
        <a:p>
          <a:endParaRPr lang="en-US"/>
        </a:p>
      </dgm:t>
    </dgm:pt>
    <dgm:pt modelId="{26CE3778-BBD0-4CB2-80DE-1915D08C16B5}">
      <dgm:prSet/>
      <dgm:spPr/>
      <dgm:t>
        <a:bodyPr/>
        <a:lstStyle/>
        <a:p>
          <a:r>
            <a:rPr lang="en-US"/>
            <a:t>│   └── index.js</a:t>
          </a:r>
        </a:p>
      </dgm:t>
    </dgm:pt>
    <dgm:pt modelId="{D144E8BF-E83D-49A3-B32D-E50A30595199}" type="parTrans" cxnId="{1FA16D10-E341-4FCB-8CD7-E5B2FA29F68A}">
      <dgm:prSet/>
      <dgm:spPr/>
      <dgm:t>
        <a:bodyPr/>
        <a:lstStyle/>
        <a:p>
          <a:endParaRPr lang="en-US"/>
        </a:p>
      </dgm:t>
    </dgm:pt>
    <dgm:pt modelId="{9DAC5939-3E63-4134-B333-A0053B9CCD2C}" type="sibTrans" cxnId="{1FA16D10-E341-4FCB-8CD7-E5B2FA29F68A}">
      <dgm:prSet/>
      <dgm:spPr/>
      <dgm:t>
        <a:bodyPr/>
        <a:lstStyle/>
        <a:p>
          <a:endParaRPr lang="en-US"/>
        </a:p>
      </dgm:t>
    </dgm:pt>
    <dgm:pt modelId="{A29E2478-B15C-4F9E-A9AB-F4F39080C424}" type="pres">
      <dgm:prSet presAssocID="{3AF2369C-1114-4246-8928-AB25194ECC0E}" presName="linear" presStyleCnt="0">
        <dgm:presLayoutVars>
          <dgm:dir/>
          <dgm:animLvl val="lvl"/>
          <dgm:resizeHandles val="exact"/>
        </dgm:presLayoutVars>
      </dgm:prSet>
      <dgm:spPr/>
    </dgm:pt>
    <dgm:pt modelId="{F06EB99D-2A00-4A14-9B44-6BBE43B563B3}" type="pres">
      <dgm:prSet presAssocID="{90643267-7E56-48AF-AB1E-B57209010741}" presName="parentLin" presStyleCnt="0"/>
      <dgm:spPr/>
    </dgm:pt>
    <dgm:pt modelId="{05257D61-481A-49CD-9EBF-0D95FCF00593}" type="pres">
      <dgm:prSet presAssocID="{90643267-7E56-48AF-AB1E-B57209010741}" presName="parentLeftMargin" presStyleLbl="node1" presStyleIdx="0" presStyleCnt="7"/>
      <dgm:spPr/>
    </dgm:pt>
    <dgm:pt modelId="{CD97EEB0-9ACA-4B9E-B46E-DB11089A550C}" type="pres">
      <dgm:prSet presAssocID="{90643267-7E56-48AF-AB1E-B5720901074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83D722C-58F7-4C59-A5F5-9154075F19A2}" type="pres">
      <dgm:prSet presAssocID="{90643267-7E56-48AF-AB1E-B57209010741}" presName="negativeSpace" presStyleCnt="0"/>
      <dgm:spPr/>
    </dgm:pt>
    <dgm:pt modelId="{92FBFA82-F8C9-44F4-82CE-1F681DBD3562}" type="pres">
      <dgm:prSet presAssocID="{90643267-7E56-48AF-AB1E-B57209010741}" presName="childText" presStyleLbl="conFgAcc1" presStyleIdx="0" presStyleCnt="7">
        <dgm:presLayoutVars>
          <dgm:bulletEnabled val="1"/>
        </dgm:presLayoutVars>
      </dgm:prSet>
      <dgm:spPr/>
    </dgm:pt>
    <dgm:pt modelId="{49DE69BB-ECA2-42F0-8664-7CA6680E480A}" type="pres">
      <dgm:prSet presAssocID="{4412751B-BFD7-4A01-A599-702BBAA0F9DC}" presName="spaceBetweenRectangles" presStyleCnt="0"/>
      <dgm:spPr/>
    </dgm:pt>
    <dgm:pt modelId="{2D5D64A7-712F-4950-995F-E39D8DE63FD4}" type="pres">
      <dgm:prSet presAssocID="{0EFD4D5C-33B8-4AC6-8A10-FE24DE02EEED}" presName="parentLin" presStyleCnt="0"/>
      <dgm:spPr/>
    </dgm:pt>
    <dgm:pt modelId="{F664DFC8-BB69-43F7-B132-AAEF0F1B1E66}" type="pres">
      <dgm:prSet presAssocID="{0EFD4D5C-33B8-4AC6-8A10-FE24DE02EEED}" presName="parentLeftMargin" presStyleLbl="node1" presStyleIdx="0" presStyleCnt="7"/>
      <dgm:spPr/>
    </dgm:pt>
    <dgm:pt modelId="{3E05554C-0E49-4B66-A814-B007319C03C5}" type="pres">
      <dgm:prSet presAssocID="{0EFD4D5C-33B8-4AC6-8A10-FE24DE02EEE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2F2D509-1219-4637-81A0-1B5E295C0413}" type="pres">
      <dgm:prSet presAssocID="{0EFD4D5C-33B8-4AC6-8A10-FE24DE02EEED}" presName="negativeSpace" presStyleCnt="0"/>
      <dgm:spPr/>
    </dgm:pt>
    <dgm:pt modelId="{F7BB2240-3349-47BC-AD8F-CE11CDE2E2E7}" type="pres">
      <dgm:prSet presAssocID="{0EFD4D5C-33B8-4AC6-8A10-FE24DE02EEED}" presName="childText" presStyleLbl="conFgAcc1" presStyleIdx="1" presStyleCnt="7">
        <dgm:presLayoutVars>
          <dgm:bulletEnabled val="1"/>
        </dgm:presLayoutVars>
      </dgm:prSet>
      <dgm:spPr/>
    </dgm:pt>
    <dgm:pt modelId="{BE40265E-0014-4E81-81F7-D3225A3293CE}" type="pres">
      <dgm:prSet presAssocID="{C2CA4424-994E-443C-9BFB-7A99E12F458F}" presName="spaceBetweenRectangles" presStyleCnt="0"/>
      <dgm:spPr/>
    </dgm:pt>
    <dgm:pt modelId="{BE37FA5F-E14C-4D72-B83D-56E0C2181DEA}" type="pres">
      <dgm:prSet presAssocID="{3B228F7D-8A7E-4414-A718-484CF9ECB434}" presName="parentLin" presStyleCnt="0"/>
      <dgm:spPr/>
    </dgm:pt>
    <dgm:pt modelId="{15F412F2-0267-4F1E-B968-C6D6F8D443C8}" type="pres">
      <dgm:prSet presAssocID="{3B228F7D-8A7E-4414-A718-484CF9ECB434}" presName="parentLeftMargin" presStyleLbl="node1" presStyleIdx="1" presStyleCnt="7"/>
      <dgm:spPr/>
    </dgm:pt>
    <dgm:pt modelId="{5B077955-E1CB-40CA-84EE-9717BF6A8DD2}" type="pres">
      <dgm:prSet presAssocID="{3B228F7D-8A7E-4414-A718-484CF9ECB43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AD53D1F-0723-4A55-B25D-608BF876314B}" type="pres">
      <dgm:prSet presAssocID="{3B228F7D-8A7E-4414-A718-484CF9ECB434}" presName="negativeSpace" presStyleCnt="0"/>
      <dgm:spPr/>
    </dgm:pt>
    <dgm:pt modelId="{7FC97B27-D364-497B-8DC5-4FB9418656DC}" type="pres">
      <dgm:prSet presAssocID="{3B228F7D-8A7E-4414-A718-484CF9ECB434}" presName="childText" presStyleLbl="conFgAcc1" presStyleIdx="2" presStyleCnt="7">
        <dgm:presLayoutVars>
          <dgm:bulletEnabled val="1"/>
        </dgm:presLayoutVars>
      </dgm:prSet>
      <dgm:spPr/>
    </dgm:pt>
    <dgm:pt modelId="{0B94C56C-FE47-4D26-9EDD-BD9532CE6F93}" type="pres">
      <dgm:prSet presAssocID="{2EFA375B-1509-45D2-A21D-7DF6BF697BE1}" presName="spaceBetweenRectangles" presStyleCnt="0"/>
      <dgm:spPr/>
    </dgm:pt>
    <dgm:pt modelId="{42F9D919-CFB7-4D11-8DD8-301859702EE1}" type="pres">
      <dgm:prSet presAssocID="{DFC9AF52-C83C-4363-B111-391FD4F3B09E}" presName="parentLin" presStyleCnt="0"/>
      <dgm:spPr/>
    </dgm:pt>
    <dgm:pt modelId="{25BCCDC9-EF3A-4E69-BBB1-DBDF3898579B}" type="pres">
      <dgm:prSet presAssocID="{DFC9AF52-C83C-4363-B111-391FD4F3B09E}" presName="parentLeftMargin" presStyleLbl="node1" presStyleIdx="2" presStyleCnt="7"/>
      <dgm:spPr/>
    </dgm:pt>
    <dgm:pt modelId="{01402BCD-E0F9-42F0-9264-F1AD6B1533E3}" type="pres">
      <dgm:prSet presAssocID="{DFC9AF52-C83C-4363-B111-391FD4F3B09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E516C42-687B-46CA-9DBA-1AF09FB247FB}" type="pres">
      <dgm:prSet presAssocID="{DFC9AF52-C83C-4363-B111-391FD4F3B09E}" presName="negativeSpace" presStyleCnt="0"/>
      <dgm:spPr/>
    </dgm:pt>
    <dgm:pt modelId="{5B69DED3-235B-4CE7-B758-27DA433D032B}" type="pres">
      <dgm:prSet presAssocID="{DFC9AF52-C83C-4363-B111-391FD4F3B09E}" presName="childText" presStyleLbl="conFgAcc1" presStyleIdx="3" presStyleCnt="7">
        <dgm:presLayoutVars>
          <dgm:bulletEnabled val="1"/>
        </dgm:presLayoutVars>
      </dgm:prSet>
      <dgm:spPr/>
    </dgm:pt>
    <dgm:pt modelId="{356A52DF-F8F2-4EA2-B1F2-6C6C4E2D5CF8}" type="pres">
      <dgm:prSet presAssocID="{77ECC51A-0A55-4106-A2EC-CB3593411D86}" presName="spaceBetweenRectangles" presStyleCnt="0"/>
      <dgm:spPr/>
    </dgm:pt>
    <dgm:pt modelId="{A83F2E0E-AAC9-44BD-BB25-96BAEEFC7504}" type="pres">
      <dgm:prSet presAssocID="{AAEE4F69-94FC-4887-A174-65D271B12064}" presName="parentLin" presStyleCnt="0"/>
      <dgm:spPr/>
    </dgm:pt>
    <dgm:pt modelId="{098905A5-1667-4865-9CC2-B2C7F13BA7C0}" type="pres">
      <dgm:prSet presAssocID="{AAEE4F69-94FC-4887-A174-65D271B12064}" presName="parentLeftMargin" presStyleLbl="node1" presStyleIdx="3" presStyleCnt="7"/>
      <dgm:spPr/>
    </dgm:pt>
    <dgm:pt modelId="{2C9DB0EC-0463-46B8-8039-0609E0A2E86D}" type="pres">
      <dgm:prSet presAssocID="{AAEE4F69-94FC-4887-A174-65D271B1206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4658A11-3C2F-4B31-BF27-6131BC53A5DB}" type="pres">
      <dgm:prSet presAssocID="{AAEE4F69-94FC-4887-A174-65D271B12064}" presName="negativeSpace" presStyleCnt="0"/>
      <dgm:spPr/>
    </dgm:pt>
    <dgm:pt modelId="{7C6E0C16-1921-4897-BD34-A243A8B7C12D}" type="pres">
      <dgm:prSet presAssocID="{AAEE4F69-94FC-4887-A174-65D271B12064}" presName="childText" presStyleLbl="conFgAcc1" presStyleIdx="4" presStyleCnt="7">
        <dgm:presLayoutVars>
          <dgm:bulletEnabled val="1"/>
        </dgm:presLayoutVars>
      </dgm:prSet>
      <dgm:spPr/>
    </dgm:pt>
    <dgm:pt modelId="{B9FADFE0-C0BE-4CD9-B0D1-33898264DC1B}" type="pres">
      <dgm:prSet presAssocID="{7521EE2E-02CD-4C34-A834-F88CD68CD0DD}" presName="spaceBetweenRectangles" presStyleCnt="0"/>
      <dgm:spPr/>
    </dgm:pt>
    <dgm:pt modelId="{BE4F9F60-3E7E-4EFF-B767-91AE52B8406E}" type="pres">
      <dgm:prSet presAssocID="{82EED2C5-16BA-472F-9BCF-AE86764E4EBC}" presName="parentLin" presStyleCnt="0"/>
      <dgm:spPr/>
    </dgm:pt>
    <dgm:pt modelId="{2122073A-963B-477D-9691-8EA8AE540CE6}" type="pres">
      <dgm:prSet presAssocID="{82EED2C5-16BA-472F-9BCF-AE86764E4EBC}" presName="parentLeftMargin" presStyleLbl="node1" presStyleIdx="4" presStyleCnt="7"/>
      <dgm:spPr/>
    </dgm:pt>
    <dgm:pt modelId="{E4FC93ED-F02C-4DAE-91F0-983DFEDCC3A7}" type="pres">
      <dgm:prSet presAssocID="{82EED2C5-16BA-472F-9BCF-AE86764E4EB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B806541-C01E-4337-BF90-B37669FE35BC}" type="pres">
      <dgm:prSet presAssocID="{82EED2C5-16BA-472F-9BCF-AE86764E4EBC}" presName="negativeSpace" presStyleCnt="0"/>
      <dgm:spPr/>
    </dgm:pt>
    <dgm:pt modelId="{3C45CF67-2B0D-44C7-8801-A2DCFA2A3C50}" type="pres">
      <dgm:prSet presAssocID="{82EED2C5-16BA-472F-9BCF-AE86764E4EBC}" presName="childText" presStyleLbl="conFgAcc1" presStyleIdx="5" presStyleCnt="7">
        <dgm:presLayoutVars>
          <dgm:bulletEnabled val="1"/>
        </dgm:presLayoutVars>
      </dgm:prSet>
      <dgm:spPr/>
    </dgm:pt>
    <dgm:pt modelId="{6BF3AA2E-CDB6-46C8-8E8D-0CBD3631877B}" type="pres">
      <dgm:prSet presAssocID="{A07FFCB9-4051-4CE5-90DC-85DEC76C8907}" presName="spaceBetweenRectangles" presStyleCnt="0"/>
      <dgm:spPr/>
    </dgm:pt>
    <dgm:pt modelId="{7CCA703D-5382-4894-909B-D15D669ABCE6}" type="pres">
      <dgm:prSet presAssocID="{26CE3778-BBD0-4CB2-80DE-1915D08C16B5}" presName="parentLin" presStyleCnt="0"/>
      <dgm:spPr/>
    </dgm:pt>
    <dgm:pt modelId="{6B381941-5CE9-4D66-8E96-DEC0FD500A33}" type="pres">
      <dgm:prSet presAssocID="{26CE3778-BBD0-4CB2-80DE-1915D08C16B5}" presName="parentLeftMargin" presStyleLbl="node1" presStyleIdx="5" presStyleCnt="7"/>
      <dgm:spPr/>
    </dgm:pt>
    <dgm:pt modelId="{93A48EC0-8C53-4AC0-A2F9-09541DF81868}" type="pres">
      <dgm:prSet presAssocID="{26CE3778-BBD0-4CB2-80DE-1915D08C16B5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78822543-4A56-49EC-B567-B3FF526908BA}" type="pres">
      <dgm:prSet presAssocID="{26CE3778-BBD0-4CB2-80DE-1915D08C16B5}" presName="negativeSpace" presStyleCnt="0"/>
      <dgm:spPr/>
    </dgm:pt>
    <dgm:pt modelId="{283BB666-8EB7-473D-B988-EDB930F48D9D}" type="pres">
      <dgm:prSet presAssocID="{26CE3778-BBD0-4CB2-80DE-1915D08C16B5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B730A908-A52B-4D21-BB14-45F1E72F1F1E}" srcId="{3AF2369C-1114-4246-8928-AB25194ECC0E}" destId="{82EED2C5-16BA-472F-9BCF-AE86764E4EBC}" srcOrd="5" destOrd="0" parTransId="{491C9530-F93F-4B6A-BEAA-F165F041E237}" sibTransId="{A07FFCB9-4051-4CE5-90DC-85DEC76C8907}"/>
    <dgm:cxn modelId="{1FA16D10-E341-4FCB-8CD7-E5B2FA29F68A}" srcId="{3AF2369C-1114-4246-8928-AB25194ECC0E}" destId="{26CE3778-BBD0-4CB2-80DE-1915D08C16B5}" srcOrd="6" destOrd="0" parTransId="{D144E8BF-E83D-49A3-B32D-E50A30595199}" sibTransId="{9DAC5939-3E63-4134-B333-A0053B9CCD2C}"/>
    <dgm:cxn modelId="{5C72EB10-3F05-4B3F-9AF4-FD346A283032}" type="presOf" srcId="{26CE3778-BBD0-4CB2-80DE-1915D08C16B5}" destId="{93A48EC0-8C53-4AC0-A2F9-09541DF81868}" srcOrd="1" destOrd="0" presId="urn:microsoft.com/office/officeart/2005/8/layout/list1"/>
    <dgm:cxn modelId="{768D2F29-0E55-4221-9F7E-E10AD56CE9BD}" type="presOf" srcId="{DFC9AF52-C83C-4363-B111-391FD4F3B09E}" destId="{25BCCDC9-EF3A-4E69-BBB1-DBDF3898579B}" srcOrd="0" destOrd="0" presId="urn:microsoft.com/office/officeart/2005/8/layout/list1"/>
    <dgm:cxn modelId="{7B280963-0EC7-4000-A5E5-33D1EDD0B8E2}" type="presOf" srcId="{AAEE4F69-94FC-4887-A174-65D271B12064}" destId="{2C9DB0EC-0463-46B8-8039-0609E0A2E86D}" srcOrd="1" destOrd="0" presId="urn:microsoft.com/office/officeart/2005/8/layout/list1"/>
    <dgm:cxn modelId="{E3AD5049-A493-4B3F-9DA7-5BD70F6FBAF8}" type="presOf" srcId="{AAEE4F69-94FC-4887-A174-65D271B12064}" destId="{098905A5-1667-4865-9CC2-B2C7F13BA7C0}" srcOrd="0" destOrd="0" presId="urn:microsoft.com/office/officeart/2005/8/layout/list1"/>
    <dgm:cxn modelId="{8C057251-55C7-4779-A9C2-D6D80B11C4E5}" type="presOf" srcId="{90643267-7E56-48AF-AB1E-B57209010741}" destId="{05257D61-481A-49CD-9EBF-0D95FCF00593}" srcOrd="0" destOrd="0" presId="urn:microsoft.com/office/officeart/2005/8/layout/list1"/>
    <dgm:cxn modelId="{09DF3179-587A-4C4B-A330-B354D778CC37}" srcId="{3AF2369C-1114-4246-8928-AB25194ECC0E}" destId="{3B228F7D-8A7E-4414-A718-484CF9ECB434}" srcOrd="2" destOrd="0" parTransId="{56C07851-B3E0-45F3-9F4B-7AE25D955C44}" sibTransId="{2EFA375B-1509-45D2-A21D-7DF6BF697BE1}"/>
    <dgm:cxn modelId="{AF04687B-E021-43D2-ACA2-0410B47A0FED}" type="presOf" srcId="{82EED2C5-16BA-472F-9BCF-AE86764E4EBC}" destId="{E4FC93ED-F02C-4DAE-91F0-983DFEDCC3A7}" srcOrd="1" destOrd="0" presId="urn:microsoft.com/office/officeart/2005/8/layout/list1"/>
    <dgm:cxn modelId="{3A0E0EB4-5140-453C-9037-E4B5247F6A9C}" srcId="{3AF2369C-1114-4246-8928-AB25194ECC0E}" destId="{AAEE4F69-94FC-4887-A174-65D271B12064}" srcOrd="4" destOrd="0" parTransId="{7ECDD196-FCBD-48DE-8A27-9FF18F45DA84}" sibTransId="{7521EE2E-02CD-4C34-A834-F88CD68CD0DD}"/>
    <dgm:cxn modelId="{C0B703C0-E519-4532-B59C-E9981581B2C0}" type="presOf" srcId="{26CE3778-BBD0-4CB2-80DE-1915D08C16B5}" destId="{6B381941-5CE9-4D66-8E96-DEC0FD500A33}" srcOrd="0" destOrd="0" presId="urn:microsoft.com/office/officeart/2005/8/layout/list1"/>
    <dgm:cxn modelId="{2BC39DC8-942D-4134-93C5-A29A52B5A201}" type="presOf" srcId="{90643267-7E56-48AF-AB1E-B57209010741}" destId="{CD97EEB0-9ACA-4B9E-B46E-DB11089A550C}" srcOrd="1" destOrd="0" presId="urn:microsoft.com/office/officeart/2005/8/layout/list1"/>
    <dgm:cxn modelId="{5FE831CC-9913-4D80-8911-DD2652368EF3}" srcId="{3AF2369C-1114-4246-8928-AB25194ECC0E}" destId="{90643267-7E56-48AF-AB1E-B57209010741}" srcOrd="0" destOrd="0" parTransId="{44D9F73D-A12A-461E-8765-8AB79A91DE97}" sibTransId="{4412751B-BFD7-4A01-A599-702BBAA0F9DC}"/>
    <dgm:cxn modelId="{E8A0EED7-A5F4-4124-BA44-18CFFD49D800}" type="presOf" srcId="{0EFD4D5C-33B8-4AC6-8A10-FE24DE02EEED}" destId="{F664DFC8-BB69-43F7-B132-AAEF0F1B1E66}" srcOrd="0" destOrd="0" presId="urn:microsoft.com/office/officeart/2005/8/layout/list1"/>
    <dgm:cxn modelId="{46EA63E1-6856-4FBC-AD83-A3FA8C52B4DA}" type="presOf" srcId="{0EFD4D5C-33B8-4AC6-8A10-FE24DE02EEED}" destId="{3E05554C-0E49-4B66-A814-B007319C03C5}" srcOrd="1" destOrd="0" presId="urn:microsoft.com/office/officeart/2005/8/layout/list1"/>
    <dgm:cxn modelId="{682418E5-BB58-4C89-82AC-9C2BC15F02BF}" type="presOf" srcId="{3B228F7D-8A7E-4414-A718-484CF9ECB434}" destId="{5B077955-E1CB-40CA-84EE-9717BF6A8DD2}" srcOrd="1" destOrd="0" presId="urn:microsoft.com/office/officeart/2005/8/layout/list1"/>
    <dgm:cxn modelId="{DB4792E6-E5AE-4604-A053-1BB15136BE10}" type="presOf" srcId="{3B228F7D-8A7E-4414-A718-484CF9ECB434}" destId="{15F412F2-0267-4F1E-B968-C6D6F8D443C8}" srcOrd="0" destOrd="0" presId="urn:microsoft.com/office/officeart/2005/8/layout/list1"/>
    <dgm:cxn modelId="{168746F0-6830-4CFF-AFEB-C7DEFF35D712}" type="presOf" srcId="{82EED2C5-16BA-472F-9BCF-AE86764E4EBC}" destId="{2122073A-963B-477D-9691-8EA8AE540CE6}" srcOrd="0" destOrd="0" presId="urn:microsoft.com/office/officeart/2005/8/layout/list1"/>
    <dgm:cxn modelId="{35E970F0-BD54-4291-9FDC-3E5D4D7BBB5E}" srcId="{3AF2369C-1114-4246-8928-AB25194ECC0E}" destId="{DFC9AF52-C83C-4363-B111-391FD4F3B09E}" srcOrd="3" destOrd="0" parTransId="{C6643E36-1CBA-41E1-B60D-A1FCFAD67A56}" sibTransId="{77ECC51A-0A55-4106-A2EC-CB3593411D86}"/>
    <dgm:cxn modelId="{FA303AF1-7F7A-4E77-97AB-3FB1C04492B7}" type="presOf" srcId="{DFC9AF52-C83C-4363-B111-391FD4F3B09E}" destId="{01402BCD-E0F9-42F0-9264-F1AD6B1533E3}" srcOrd="1" destOrd="0" presId="urn:microsoft.com/office/officeart/2005/8/layout/list1"/>
    <dgm:cxn modelId="{2B4DA4F3-E03E-4712-9EEB-9647A25ED5BB}" srcId="{3AF2369C-1114-4246-8928-AB25194ECC0E}" destId="{0EFD4D5C-33B8-4AC6-8A10-FE24DE02EEED}" srcOrd="1" destOrd="0" parTransId="{BDE89A7F-49D9-4242-B5AA-302BDE397CC3}" sibTransId="{C2CA4424-994E-443C-9BFB-7A99E12F458F}"/>
    <dgm:cxn modelId="{738BD6F5-B3C9-4226-8D37-5E8903A99438}" type="presOf" srcId="{3AF2369C-1114-4246-8928-AB25194ECC0E}" destId="{A29E2478-B15C-4F9E-A9AB-F4F39080C424}" srcOrd="0" destOrd="0" presId="urn:microsoft.com/office/officeart/2005/8/layout/list1"/>
    <dgm:cxn modelId="{1C4B4B20-AF6D-44BA-A1F3-3B3C93972669}" type="presParOf" srcId="{A29E2478-B15C-4F9E-A9AB-F4F39080C424}" destId="{F06EB99D-2A00-4A14-9B44-6BBE43B563B3}" srcOrd="0" destOrd="0" presId="urn:microsoft.com/office/officeart/2005/8/layout/list1"/>
    <dgm:cxn modelId="{45BD3310-2557-4662-AB2D-3FD7248EA25E}" type="presParOf" srcId="{F06EB99D-2A00-4A14-9B44-6BBE43B563B3}" destId="{05257D61-481A-49CD-9EBF-0D95FCF00593}" srcOrd="0" destOrd="0" presId="urn:microsoft.com/office/officeart/2005/8/layout/list1"/>
    <dgm:cxn modelId="{4C1F75C9-FAE9-4FB2-B9DF-0F8FF6FEB71E}" type="presParOf" srcId="{F06EB99D-2A00-4A14-9B44-6BBE43B563B3}" destId="{CD97EEB0-9ACA-4B9E-B46E-DB11089A550C}" srcOrd="1" destOrd="0" presId="urn:microsoft.com/office/officeart/2005/8/layout/list1"/>
    <dgm:cxn modelId="{23318EFB-BB99-4272-A9D7-A6522666DDF2}" type="presParOf" srcId="{A29E2478-B15C-4F9E-A9AB-F4F39080C424}" destId="{583D722C-58F7-4C59-A5F5-9154075F19A2}" srcOrd="1" destOrd="0" presId="urn:microsoft.com/office/officeart/2005/8/layout/list1"/>
    <dgm:cxn modelId="{C5C09EF1-59C7-499C-A612-F376CB504F41}" type="presParOf" srcId="{A29E2478-B15C-4F9E-A9AB-F4F39080C424}" destId="{92FBFA82-F8C9-44F4-82CE-1F681DBD3562}" srcOrd="2" destOrd="0" presId="urn:microsoft.com/office/officeart/2005/8/layout/list1"/>
    <dgm:cxn modelId="{AC89376D-DBF9-408B-8D0A-8F8AA64747F6}" type="presParOf" srcId="{A29E2478-B15C-4F9E-A9AB-F4F39080C424}" destId="{49DE69BB-ECA2-42F0-8664-7CA6680E480A}" srcOrd="3" destOrd="0" presId="urn:microsoft.com/office/officeart/2005/8/layout/list1"/>
    <dgm:cxn modelId="{E0FFF3FD-D368-4962-832E-93B9079807C2}" type="presParOf" srcId="{A29E2478-B15C-4F9E-A9AB-F4F39080C424}" destId="{2D5D64A7-712F-4950-995F-E39D8DE63FD4}" srcOrd="4" destOrd="0" presId="urn:microsoft.com/office/officeart/2005/8/layout/list1"/>
    <dgm:cxn modelId="{44DC4E61-E33E-4416-B192-C24D2FDE54EC}" type="presParOf" srcId="{2D5D64A7-712F-4950-995F-E39D8DE63FD4}" destId="{F664DFC8-BB69-43F7-B132-AAEF0F1B1E66}" srcOrd="0" destOrd="0" presId="urn:microsoft.com/office/officeart/2005/8/layout/list1"/>
    <dgm:cxn modelId="{9885BAF1-96D4-455A-96F7-2A55D6DA0CFE}" type="presParOf" srcId="{2D5D64A7-712F-4950-995F-E39D8DE63FD4}" destId="{3E05554C-0E49-4B66-A814-B007319C03C5}" srcOrd="1" destOrd="0" presId="urn:microsoft.com/office/officeart/2005/8/layout/list1"/>
    <dgm:cxn modelId="{88C6D4AF-9D51-4D6D-9362-D792E883C31F}" type="presParOf" srcId="{A29E2478-B15C-4F9E-A9AB-F4F39080C424}" destId="{B2F2D509-1219-4637-81A0-1B5E295C0413}" srcOrd="5" destOrd="0" presId="urn:microsoft.com/office/officeart/2005/8/layout/list1"/>
    <dgm:cxn modelId="{F1A04A5E-1678-4F25-AFD6-8485A2DE2B48}" type="presParOf" srcId="{A29E2478-B15C-4F9E-A9AB-F4F39080C424}" destId="{F7BB2240-3349-47BC-AD8F-CE11CDE2E2E7}" srcOrd="6" destOrd="0" presId="urn:microsoft.com/office/officeart/2005/8/layout/list1"/>
    <dgm:cxn modelId="{85200E9E-A98C-4880-B7F7-B87148B356E5}" type="presParOf" srcId="{A29E2478-B15C-4F9E-A9AB-F4F39080C424}" destId="{BE40265E-0014-4E81-81F7-D3225A3293CE}" srcOrd="7" destOrd="0" presId="urn:microsoft.com/office/officeart/2005/8/layout/list1"/>
    <dgm:cxn modelId="{96D58A48-2762-43B5-A8AE-B5508ACAF212}" type="presParOf" srcId="{A29E2478-B15C-4F9E-A9AB-F4F39080C424}" destId="{BE37FA5F-E14C-4D72-B83D-56E0C2181DEA}" srcOrd="8" destOrd="0" presId="urn:microsoft.com/office/officeart/2005/8/layout/list1"/>
    <dgm:cxn modelId="{B930924A-1853-45EB-9097-40972A5F4BB6}" type="presParOf" srcId="{BE37FA5F-E14C-4D72-B83D-56E0C2181DEA}" destId="{15F412F2-0267-4F1E-B968-C6D6F8D443C8}" srcOrd="0" destOrd="0" presId="urn:microsoft.com/office/officeart/2005/8/layout/list1"/>
    <dgm:cxn modelId="{F9BF0F34-F394-49BA-9F08-747DCF2C9A68}" type="presParOf" srcId="{BE37FA5F-E14C-4D72-B83D-56E0C2181DEA}" destId="{5B077955-E1CB-40CA-84EE-9717BF6A8DD2}" srcOrd="1" destOrd="0" presId="urn:microsoft.com/office/officeart/2005/8/layout/list1"/>
    <dgm:cxn modelId="{B4E040B3-288B-4D37-989A-4C62998BA5C4}" type="presParOf" srcId="{A29E2478-B15C-4F9E-A9AB-F4F39080C424}" destId="{8AD53D1F-0723-4A55-B25D-608BF876314B}" srcOrd="9" destOrd="0" presId="urn:microsoft.com/office/officeart/2005/8/layout/list1"/>
    <dgm:cxn modelId="{4EEB3667-039B-4C77-B68F-5B58D69BC079}" type="presParOf" srcId="{A29E2478-B15C-4F9E-A9AB-F4F39080C424}" destId="{7FC97B27-D364-497B-8DC5-4FB9418656DC}" srcOrd="10" destOrd="0" presId="urn:microsoft.com/office/officeart/2005/8/layout/list1"/>
    <dgm:cxn modelId="{B9367E3D-0CAB-4A05-ACC0-2B68C730C757}" type="presParOf" srcId="{A29E2478-B15C-4F9E-A9AB-F4F39080C424}" destId="{0B94C56C-FE47-4D26-9EDD-BD9532CE6F93}" srcOrd="11" destOrd="0" presId="urn:microsoft.com/office/officeart/2005/8/layout/list1"/>
    <dgm:cxn modelId="{10803541-7916-4287-89D0-AF8955F9FC23}" type="presParOf" srcId="{A29E2478-B15C-4F9E-A9AB-F4F39080C424}" destId="{42F9D919-CFB7-4D11-8DD8-301859702EE1}" srcOrd="12" destOrd="0" presId="urn:microsoft.com/office/officeart/2005/8/layout/list1"/>
    <dgm:cxn modelId="{175C624E-95C8-4AEC-A2CC-103B0E467FAC}" type="presParOf" srcId="{42F9D919-CFB7-4D11-8DD8-301859702EE1}" destId="{25BCCDC9-EF3A-4E69-BBB1-DBDF3898579B}" srcOrd="0" destOrd="0" presId="urn:microsoft.com/office/officeart/2005/8/layout/list1"/>
    <dgm:cxn modelId="{C1C9DB1C-9F99-4DBF-80B7-5BE8C6E77E50}" type="presParOf" srcId="{42F9D919-CFB7-4D11-8DD8-301859702EE1}" destId="{01402BCD-E0F9-42F0-9264-F1AD6B1533E3}" srcOrd="1" destOrd="0" presId="urn:microsoft.com/office/officeart/2005/8/layout/list1"/>
    <dgm:cxn modelId="{0CEA1D2C-F23B-4AD6-83F6-9DB207AD0CD6}" type="presParOf" srcId="{A29E2478-B15C-4F9E-A9AB-F4F39080C424}" destId="{0E516C42-687B-46CA-9DBA-1AF09FB247FB}" srcOrd="13" destOrd="0" presId="urn:microsoft.com/office/officeart/2005/8/layout/list1"/>
    <dgm:cxn modelId="{4F2712ED-C99C-428A-900B-F6B54470F948}" type="presParOf" srcId="{A29E2478-B15C-4F9E-A9AB-F4F39080C424}" destId="{5B69DED3-235B-4CE7-B758-27DA433D032B}" srcOrd="14" destOrd="0" presId="urn:microsoft.com/office/officeart/2005/8/layout/list1"/>
    <dgm:cxn modelId="{DD85B9CE-2DD8-4638-A2D8-2BBC15CCB2BF}" type="presParOf" srcId="{A29E2478-B15C-4F9E-A9AB-F4F39080C424}" destId="{356A52DF-F8F2-4EA2-B1F2-6C6C4E2D5CF8}" srcOrd="15" destOrd="0" presId="urn:microsoft.com/office/officeart/2005/8/layout/list1"/>
    <dgm:cxn modelId="{76A7A0B1-5C14-4988-BB21-3854A8EC66A6}" type="presParOf" srcId="{A29E2478-B15C-4F9E-A9AB-F4F39080C424}" destId="{A83F2E0E-AAC9-44BD-BB25-96BAEEFC7504}" srcOrd="16" destOrd="0" presId="urn:microsoft.com/office/officeart/2005/8/layout/list1"/>
    <dgm:cxn modelId="{C9BE1158-E622-49C4-833D-BE19C76A38BC}" type="presParOf" srcId="{A83F2E0E-AAC9-44BD-BB25-96BAEEFC7504}" destId="{098905A5-1667-4865-9CC2-B2C7F13BA7C0}" srcOrd="0" destOrd="0" presId="urn:microsoft.com/office/officeart/2005/8/layout/list1"/>
    <dgm:cxn modelId="{BA1A2610-8DA0-4F1F-A0EB-CD357F554ED3}" type="presParOf" srcId="{A83F2E0E-AAC9-44BD-BB25-96BAEEFC7504}" destId="{2C9DB0EC-0463-46B8-8039-0609E0A2E86D}" srcOrd="1" destOrd="0" presId="urn:microsoft.com/office/officeart/2005/8/layout/list1"/>
    <dgm:cxn modelId="{5E10513A-EC41-48D0-B1C0-A47CB2CED9E1}" type="presParOf" srcId="{A29E2478-B15C-4F9E-A9AB-F4F39080C424}" destId="{74658A11-3C2F-4B31-BF27-6131BC53A5DB}" srcOrd="17" destOrd="0" presId="urn:microsoft.com/office/officeart/2005/8/layout/list1"/>
    <dgm:cxn modelId="{4752C8B5-A78C-4F03-BA54-965E9C68418C}" type="presParOf" srcId="{A29E2478-B15C-4F9E-A9AB-F4F39080C424}" destId="{7C6E0C16-1921-4897-BD34-A243A8B7C12D}" srcOrd="18" destOrd="0" presId="urn:microsoft.com/office/officeart/2005/8/layout/list1"/>
    <dgm:cxn modelId="{E9ED6512-4251-4FC9-AE4A-00F1A84F416A}" type="presParOf" srcId="{A29E2478-B15C-4F9E-A9AB-F4F39080C424}" destId="{B9FADFE0-C0BE-4CD9-B0D1-33898264DC1B}" srcOrd="19" destOrd="0" presId="urn:microsoft.com/office/officeart/2005/8/layout/list1"/>
    <dgm:cxn modelId="{53C25D69-35C9-4652-85F8-B3A17139C35F}" type="presParOf" srcId="{A29E2478-B15C-4F9E-A9AB-F4F39080C424}" destId="{BE4F9F60-3E7E-4EFF-B767-91AE52B8406E}" srcOrd="20" destOrd="0" presId="urn:microsoft.com/office/officeart/2005/8/layout/list1"/>
    <dgm:cxn modelId="{92F68394-96D6-4980-BF8B-F2CFB5FD4E5F}" type="presParOf" srcId="{BE4F9F60-3E7E-4EFF-B767-91AE52B8406E}" destId="{2122073A-963B-477D-9691-8EA8AE540CE6}" srcOrd="0" destOrd="0" presId="urn:microsoft.com/office/officeart/2005/8/layout/list1"/>
    <dgm:cxn modelId="{8724C087-B8AE-4333-A6D0-B197ABBD5FB0}" type="presParOf" srcId="{BE4F9F60-3E7E-4EFF-B767-91AE52B8406E}" destId="{E4FC93ED-F02C-4DAE-91F0-983DFEDCC3A7}" srcOrd="1" destOrd="0" presId="urn:microsoft.com/office/officeart/2005/8/layout/list1"/>
    <dgm:cxn modelId="{2B34B7C5-4964-401A-AB42-E7B33EE7FC46}" type="presParOf" srcId="{A29E2478-B15C-4F9E-A9AB-F4F39080C424}" destId="{FB806541-C01E-4337-BF90-B37669FE35BC}" srcOrd="21" destOrd="0" presId="urn:microsoft.com/office/officeart/2005/8/layout/list1"/>
    <dgm:cxn modelId="{2EEA94B7-3187-437A-8E7A-76CCDC05FEB6}" type="presParOf" srcId="{A29E2478-B15C-4F9E-A9AB-F4F39080C424}" destId="{3C45CF67-2B0D-44C7-8801-A2DCFA2A3C50}" srcOrd="22" destOrd="0" presId="urn:microsoft.com/office/officeart/2005/8/layout/list1"/>
    <dgm:cxn modelId="{7FAB620F-4EB1-4E2A-8967-1369806283EF}" type="presParOf" srcId="{A29E2478-B15C-4F9E-A9AB-F4F39080C424}" destId="{6BF3AA2E-CDB6-46C8-8E8D-0CBD3631877B}" srcOrd="23" destOrd="0" presId="urn:microsoft.com/office/officeart/2005/8/layout/list1"/>
    <dgm:cxn modelId="{6208AA14-8E8D-4A48-BE55-8BE685FC5600}" type="presParOf" srcId="{A29E2478-B15C-4F9E-A9AB-F4F39080C424}" destId="{7CCA703D-5382-4894-909B-D15D669ABCE6}" srcOrd="24" destOrd="0" presId="urn:microsoft.com/office/officeart/2005/8/layout/list1"/>
    <dgm:cxn modelId="{E7BE7DD2-4028-47F9-8114-A463EF3DCB89}" type="presParOf" srcId="{7CCA703D-5382-4894-909B-D15D669ABCE6}" destId="{6B381941-5CE9-4D66-8E96-DEC0FD500A33}" srcOrd="0" destOrd="0" presId="urn:microsoft.com/office/officeart/2005/8/layout/list1"/>
    <dgm:cxn modelId="{15097897-390E-40DA-BB4A-6D38CE9B60DD}" type="presParOf" srcId="{7CCA703D-5382-4894-909B-D15D669ABCE6}" destId="{93A48EC0-8C53-4AC0-A2F9-09541DF81868}" srcOrd="1" destOrd="0" presId="urn:microsoft.com/office/officeart/2005/8/layout/list1"/>
    <dgm:cxn modelId="{B9C66480-26B1-4129-A337-39C1F0F7AC06}" type="presParOf" srcId="{A29E2478-B15C-4F9E-A9AB-F4F39080C424}" destId="{78822543-4A56-49EC-B567-B3FF526908BA}" srcOrd="25" destOrd="0" presId="urn:microsoft.com/office/officeart/2005/8/layout/list1"/>
    <dgm:cxn modelId="{0104DADD-0F99-46DA-8E33-F1C462C6375B}" type="presParOf" srcId="{A29E2478-B15C-4F9E-A9AB-F4F39080C424}" destId="{283BB666-8EB7-473D-B988-EDB930F48D9D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E2CCAC-BD4A-4DF0-BEBA-0C6B09F606E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FEA8C9-406F-453E-9339-2D3174469000}">
      <dgm:prSet/>
      <dgm:spPr/>
      <dgm:t>
        <a:bodyPr/>
        <a:lstStyle/>
        <a:p>
          <a:r>
            <a:rPr lang="en-US"/>
            <a:t>body {</a:t>
          </a:r>
        </a:p>
      </dgm:t>
    </dgm:pt>
    <dgm:pt modelId="{B9CA07E5-9D25-4C75-A727-D2B746B2BDF6}" type="parTrans" cxnId="{BE76FC64-15D1-422B-9D29-8D73A2175C8C}">
      <dgm:prSet/>
      <dgm:spPr/>
      <dgm:t>
        <a:bodyPr/>
        <a:lstStyle/>
        <a:p>
          <a:endParaRPr lang="en-US"/>
        </a:p>
      </dgm:t>
    </dgm:pt>
    <dgm:pt modelId="{C97756C8-8DB5-42EA-850D-C88B038F6122}" type="sibTrans" cxnId="{BE76FC64-15D1-422B-9D29-8D73A2175C8C}">
      <dgm:prSet/>
      <dgm:spPr/>
      <dgm:t>
        <a:bodyPr/>
        <a:lstStyle/>
        <a:p>
          <a:endParaRPr lang="en-US"/>
        </a:p>
      </dgm:t>
    </dgm:pt>
    <dgm:pt modelId="{10A7C1D1-363A-4F1C-8926-FD40D720BB1B}">
      <dgm:prSet/>
      <dgm:spPr/>
      <dgm:t>
        <a:bodyPr/>
        <a:lstStyle/>
        <a:p>
          <a:r>
            <a:rPr lang="en-US"/>
            <a:t>font-family: "Arial", sans-serif;</a:t>
          </a:r>
        </a:p>
      </dgm:t>
    </dgm:pt>
    <dgm:pt modelId="{07A868F1-A6D5-4764-AB84-8B5B6294FAA5}" type="parTrans" cxnId="{9C82F9DF-EEE8-4B8B-87B7-321D486612D3}">
      <dgm:prSet/>
      <dgm:spPr/>
      <dgm:t>
        <a:bodyPr/>
        <a:lstStyle/>
        <a:p>
          <a:endParaRPr lang="en-US"/>
        </a:p>
      </dgm:t>
    </dgm:pt>
    <dgm:pt modelId="{948459D3-3EAE-4E15-9E1A-6C9334950F34}" type="sibTrans" cxnId="{9C82F9DF-EEE8-4B8B-87B7-321D486612D3}">
      <dgm:prSet/>
      <dgm:spPr/>
      <dgm:t>
        <a:bodyPr/>
        <a:lstStyle/>
        <a:p>
          <a:endParaRPr lang="en-US"/>
        </a:p>
      </dgm:t>
    </dgm:pt>
    <dgm:pt modelId="{9481A962-0060-41D3-9247-78C3FF2A36D2}">
      <dgm:prSet/>
      <dgm:spPr/>
      <dgm:t>
        <a:bodyPr/>
        <a:lstStyle/>
        <a:p>
          <a:r>
            <a:rPr lang="en-US"/>
            <a:t>margin: 0;</a:t>
          </a:r>
        </a:p>
      </dgm:t>
    </dgm:pt>
    <dgm:pt modelId="{BC306057-7DA7-4F7B-919C-108647833B93}" type="parTrans" cxnId="{922D55E3-DCD8-4E0C-A98E-67F83EA1E23E}">
      <dgm:prSet/>
      <dgm:spPr/>
      <dgm:t>
        <a:bodyPr/>
        <a:lstStyle/>
        <a:p>
          <a:endParaRPr lang="en-US"/>
        </a:p>
      </dgm:t>
    </dgm:pt>
    <dgm:pt modelId="{AEFA642C-FE52-4E3C-A3A7-90362764709A}" type="sibTrans" cxnId="{922D55E3-DCD8-4E0C-A98E-67F83EA1E23E}">
      <dgm:prSet/>
      <dgm:spPr/>
      <dgm:t>
        <a:bodyPr/>
        <a:lstStyle/>
        <a:p>
          <a:endParaRPr lang="en-US"/>
        </a:p>
      </dgm:t>
    </dgm:pt>
    <dgm:pt modelId="{FDCD73FC-3AD7-49BC-A84A-1690BD54EE12}">
      <dgm:prSet/>
      <dgm:spPr/>
      <dgm:t>
        <a:bodyPr/>
        <a:lstStyle/>
        <a:p>
          <a:r>
            <a:rPr lang="en-US"/>
            <a:t>padding: 0;</a:t>
          </a:r>
        </a:p>
      </dgm:t>
    </dgm:pt>
    <dgm:pt modelId="{4AFD67D5-27AD-4AAE-8157-225EA99C1C5B}" type="parTrans" cxnId="{1E39CAB5-0B0A-4D15-9BA7-D20E759C69A2}">
      <dgm:prSet/>
      <dgm:spPr/>
      <dgm:t>
        <a:bodyPr/>
        <a:lstStyle/>
        <a:p>
          <a:endParaRPr lang="en-US"/>
        </a:p>
      </dgm:t>
    </dgm:pt>
    <dgm:pt modelId="{1F9806FF-96C7-40A8-B647-F9098F8F870F}" type="sibTrans" cxnId="{1E39CAB5-0B0A-4D15-9BA7-D20E759C69A2}">
      <dgm:prSet/>
      <dgm:spPr/>
      <dgm:t>
        <a:bodyPr/>
        <a:lstStyle/>
        <a:p>
          <a:endParaRPr lang="en-US"/>
        </a:p>
      </dgm:t>
    </dgm:pt>
    <dgm:pt modelId="{7E02C8ED-013C-443B-8391-420CDC23728D}">
      <dgm:prSet/>
      <dgm:spPr/>
      <dgm:t>
        <a:bodyPr/>
        <a:lstStyle/>
        <a:p>
          <a:r>
            <a:rPr lang="en-US"/>
            <a:t>background-color: #f9f9f9;</a:t>
          </a:r>
        </a:p>
      </dgm:t>
    </dgm:pt>
    <dgm:pt modelId="{A21481EE-0F78-4954-986A-530F63A7D1FC}" type="parTrans" cxnId="{BCDA2DB1-FF5C-42FD-9CC6-DF01E9039311}">
      <dgm:prSet/>
      <dgm:spPr/>
      <dgm:t>
        <a:bodyPr/>
        <a:lstStyle/>
        <a:p>
          <a:endParaRPr lang="en-US"/>
        </a:p>
      </dgm:t>
    </dgm:pt>
    <dgm:pt modelId="{67188396-5BBD-420E-82FF-B35123C81073}" type="sibTrans" cxnId="{BCDA2DB1-FF5C-42FD-9CC6-DF01E9039311}">
      <dgm:prSet/>
      <dgm:spPr/>
      <dgm:t>
        <a:bodyPr/>
        <a:lstStyle/>
        <a:p>
          <a:endParaRPr lang="en-US"/>
        </a:p>
      </dgm:t>
    </dgm:pt>
    <dgm:pt modelId="{91FD400B-6CAD-4061-89F8-7E86FD9FE31E}">
      <dgm:prSet/>
      <dgm:spPr/>
      <dgm:t>
        <a:bodyPr/>
        <a:lstStyle/>
        <a:p>
          <a:r>
            <a:rPr lang="en-US"/>
            <a:t>}</a:t>
          </a:r>
        </a:p>
      </dgm:t>
    </dgm:pt>
    <dgm:pt modelId="{6F3FF54B-76B4-434A-8295-3C84DBF42AA7}" type="parTrans" cxnId="{66836D12-52C7-499A-811E-C009F06BFB9B}">
      <dgm:prSet/>
      <dgm:spPr/>
      <dgm:t>
        <a:bodyPr/>
        <a:lstStyle/>
        <a:p>
          <a:endParaRPr lang="en-US"/>
        </a:p>
      </dgm:t>
    </dgm:pt>
    <dgm:pt modelId="{3BB73BBA-636E-4E03-B8C5-38211253A297}" type="sibTrans" cxnId="{66836D12-52C7-499A-811E-C009F06BFB9B}">
      <dgm:prSet/>
      <dgm:spPr/>
      <dgm:t>
        <a:bodyPr/>
        <a:lstStyle/>
        <a:p>
          <a:endParaRPr lang="en-US"/>
        </a:p>
      </dgm:t>
    </dgm:pt>
    <dgm:pt modelId="{7A621FC8-82E0-4388-A3C9-E5FACFD944D2}">
      <dgm:prSet/>
      <dgm:spPr/>
      <dgm:t>
        <a:bodyPr/>
        <a:lstStyle/>
        <a:p>
          <a:r>
            <a:rPr lang="en-US"/>
            <a:t>.App {</a:t>
          </a:r>
        </a:p>
      </dgm:t>
    </dgm:pt>
    <dgm:pt modelId="{FAB7FF8F-4555-4DDB-9D6A-50D6F8F76176}" type="parTrans" cxnId="{75478907-E247-4ED5-A000-14F8726CDC42}">
      <dgm:prSet/>
      <dgm:spPr/>
      <dgm:t>
        <a:bodyPr/>
        <a:lstStyle/>
        <a:p>
          <a:endParaRPr lang="en-US"/>
        </a:p>
      </dgm:t>
    </dgm:pt>
    <dgm:pt modelId="{438D9B74-B320-4CC1-BBE4-86A341D1070B}" type="sibTrans" cxnId="{75478907-E247-4ED5-A000-14F8726CDC42}">
      <dgm:prSet/>
      <dgm:spPr/>
      <dgm:t>
        <a:bodyPr/>
        <a:lstStyle/>
        <a:p>
          <a:endParaRPr lang="en-US"/>
        </a:p>
      </dgm:t>
    </dgm:pt>
    <dgm:pt modelId="{CFA91D5C-78C4-4309-8FB9-89351F04C9B4}">
      <dgm:prSet/>
      <dgm:spPr/>
      <dgm:t>
        <a:bodyPr/>
        <a:lstStyle/>
        <a:p>
          <a:r>
            <a:rPr lang="en-US"/>
            <a:t>text-align: center;</a:t>
          </a:r>
        </a:p>
      </dgm:t>
    </dgm:pt>
    <dgm:pt modelId="{48296D7B-AD5F-460A-8924-91D9F65FE2F4}" type="parTrans" cxnId="{BF1E0CCF-AA33-4292-B94E-8B52E65413D0}">
      <dgm:prSet/>
      <dgm:spPr/>
      <dgm:t>
        <a:bodyPr/>
        <a:lstStyle/>
        <a:p>
          <a:endParaRPr lang="en-US"/>
        </a:p>
      </dgm:t>
    </dgm:pt>
    <dgm:pt modelId="{703D317D-AD89-403F-BAD6-1FFE7770FB12}" type="sibTrans" cxnId="{BF1E0CCF-AA33-4292-B94E-8B52E65413D0}">
      <dgm:prSet/>
      <dgm:spPr/>
      <dgm:t>
        <a:bodyPr/>
        <a:lstStyle/>
        <a:p>
          <a:endParaRPr lang="en-US"/>
        </a:p>
      </dgm:t>
    </dgm:pt>
    <dgm:pt modelId="{81C71796-4027-4360-BC9F-4D4C845FC83F}">
      <dgm:prSet/>
      <dgm:spPr/>
      <dgm:t>
        <a:bodyPr/>
        <a:lstStyle/>
        <a:p>
          <a:r>
            <a:rPr lang="en-US"/>
            <a:t>}</a:t>
          </a:r>
        </a:p>
      </dgm:t>
    </dgm:pt>
    <dgm:pt modelId="{78EB126D-0CC4-485B-A1A0-55C2935F8C24}" type="parTrans" cxnId="{71F3BA1E-4FD4-4282-AE9A-B81BF0FB1F40}">
      <dgm:prSet/>
      <dgm:spPr/>
      <dgm:t>
        <a:bodyPr/>
        <a:lstStyle/>
        <a:p>
          <a:endParaRPr lang="en-US"/>
        </a:p>
      </dgm:t>
    </dgm:pt>
    <dgm:pt modelId="{CF02F045-2D92-432D-94F1-ED7E6690C85E}" type="sibTrans" cxnId="{71F3BA1E-4FD4-4282-AE9A-B81BF0FB1F40}">
      <dgm:prSet/>
      <dgm:spPr/>
      <dgm:t>
        <a:bodyPr/>
        <a:lstStyle/>
        <a:p>
          <a:endParaRPr lang="en-US"/>
        </a:p>
      </dgm:t>
    </dgm:pt>
    <dgm:pt modelId="{12B3C3E1-32D0-4D4D-8DC8-75E58754DF21}">
      <dgm:prSet/>
      <dgm:spPr/>
      <dgm:t>
        <a:bodyPr/>
        <a:lstStyle/>
        <a:p>
          <a:r>
            <a:rPr lang="en-US"/>
            <a:t>.App-header {</a:t>
          </a:r>
        </a:p>
      </dgm:t>
    </dgm:pt>
    <dgm:pt modelId="{4EF4DBFF-4763-475E-AEBE-A9B922FE8CFF}" type="parTrans" cxnId="{4722102D-C24B-437F-BDF8-972C1316D44F}">
      <dgm:prSet/>
      <dgm:spPr/>
      <dgm:t>
        <a:bodyPr/>
        <a:lstStyle/>
        <a:p>
          <a:endParaRPr lang="en-US"/>
        </a:p>
      </dgm:t>
    </dgm:pt>
    <dgm:pt modelId="{0C44B72F-E95E-45CB-9F0B-942CCA6ED62A}" type="sibTrans" cxnId="{4722102D-C24B-437F-BDF8-972C1316D44F}">
      <dgm:prSet/>
      <dgm:spPr/>
      <dgm:t>
        <a:bodyPr/>
        <a:lstStyle/>
        <a:p>
          <a:endParaRPr lang="en-US"/>
        </a:p>
      </dgm:t>
    </dgm:pt>
    <dgm:pt modelId="{7DC332AB-E0A0-4FC6-8AB5-F2D8F0CFBF60}">
      <dgm:prSet/>
      <dgm:spPr/>
      <dgm:t>
        <a:bodyPr/>
        <a:lstStyle/>
        <a:p>
          <a:r>
            <a:rPr lang="en-US"/>
            <a:t>background-color: #282c34;</a:t>
          </a:r>
        </a:p>
      </dgm:t>
    </dgm:pt>
    <dgm:pt modelId="{7D2E5FD4-3877-4FE2-8CFB-B74C3132BC0D}" type="parTrans" cxnId="{519362A1-3ED1-4DD1-BAF9-7B3AE6B91CFA}">
      <dgm:prSet/>
      <dgm:spPr/>
      <dgm:t>
        <a:bodyPr/>
        <a:lstStyle/>
        <a:p>
          <a:endParaRPr lang="en-US"/>
        </a:p>
      </dgm:t>
    </dgm:pt>
    <dgm:pt modelId="{39CF4C97-0225-4FAD-83FE-4D8C11E78C05}" type="sibTrans" cxnId="{519362A1-3ED1-4DD1-BAF9-7B3AE6B91CFA}">
      <dgm:prSet/>
      <dgm:spPr/>
      <dgm:t>
        <a:bodyPr/>
        <a:lstStyle/>
        <a:p>
          <a:endParaRPr lang="en-US"/>
        </a:p>
      </dgm:t>
    </dgm:pt>
    <dgm:pt modelId="{35D4A7E9-8115-4249-88CF-C3C111B42F81}">
      <dgm:prSet/>
      <dgm:spPr/>
      <dgm:t>
        <a:bodyPr/>
        <a:lstStyle/>
        <a:p>
          <a:r>
            <a:rPr lang="en-US"/>
            <a:t>color: white;</a:t>
          </a:r>
        </a:p>
      </dgm:t>
    </dgm:pt>
    <dgm:pt modelId="{B00FB25C-7036-46BE-846C-3B0E40AD609D}" type="parTrans" cxnId="{8CFA79D9-EABE-4C49-A79C-3883F1C5303B}">
      <dgm:prSet/>
      <dgm:spPr/>
      <dgm:t>
        <a:bodyPr/>
        <a:lstStyle/>
        <a:p>
          <a:endParaRPr lang="en-US"/>
        </a:p>
      </dgm:t>
    </dgm:pt>
    <dgm:pt modelId="{2140B3AD-B466-4943-A2D5-CE8ED4132A55}" type="sibTrans" cxnId="{8CFA79D9-EABE-4C49-A79C-3883F1C5303B}">
      <dgm:prSet/>
      <dgm:spPr/>
      <dgm:t>
        <a:bodyPr/>
        <a:lstStyle/>
        <a:p>
          <a:endParaRPr lang="en-US"/>
        </a:p>
      </dgm:t>
    </dgm:pt>
    <dgm:pt modelId="{1C135FD3-B3F8-45A8-8B61-6E985629E0C2}">
      <dgm:prSet/>
      <dgm:spPr/>
      <dgm:t>
        <a:bodyPr/>
        <a:lstStyle/>
        <a:p>
          <a:r>
            <a:rPr lang="en-US"/>
            <a:t>padding: 20px;</a:t>
          </a:r>
        </a:p>
      </dgm:t>
    </dgm:pt>
    <dgm:pt modelId="{8E00C75B-9E90-4191-9569-35EB398A3370}" type="parTrans" cxnId="{705F5D18-4D90-4E77-8D10-FCDBF4840C50}">
      <dgm:prSet/>
      <dgm:spPr/>
      <dgm:t>
        <a:bodyPr/>
        <a:lstStyle/>
        <a:p>
          <a:endParaRPr lang="en-US"/>
        </a:p>
      </dgm:t>
    </dgm:pt>
    <dgm:pt modelId="{E9410D62-19A4-4721-880B-7D4B9F6BABED}" type="sibTrans" cxnId="{705F5D18-4D90-4E77-8D10-FCDBF4840C50}">
      <dgm:prSet/>
      <dgm:spPr/>
      <dgm:t>
        <a:bodyPr/>
        <a:lstStyle/>
        <a:p>
          <a:endParaRPr lang="en-US"/>
        </a:p>
      </dgm:t>
    </dgm:pt>
    <dgm:pt modelId="{3EBC930C-84E4-4B9E-94F9-45AAD4DDC171}">
      <dgm:prSet/>
      <dgm:spPr/>
      <dgm:t>
        <a:bodyPr/>
        <a:lstStyle/>
        <a:p>
          <a:r>
            <a:rPr lang="en-US"/>
            <a:t>}</a:t>
          </a:r>
        </a:p>
      </dgm:t>
    </dgm:pt>
    <dgm:pt modelId="{FF35B7C7-E37D-40D0-B162-259DCB649BBE}" type="parTrans" cxnId="{6A7889DF-1CD5-46EF-B0F3-1CA0633D20EA}">
      <dgm:prSet/>
      <dgm:spPr/>
      <dgm:t>
        <a:bodyPr/>
        <a:lstStyle/>
        <a:p>
          <a:endParaRPr lang="en-US"/>
        </a:p>
      </dgm:t>
    </dgm:pt>
    <dgm:pt modelId="{597D9F29-2C99-48FF-96B0-20EA7AB26A3F}" type="sibTrans" cxnId="{6A7889DF-1CD5-46EF-B0F3-1CA0633D20EA}">
      <dgm:prSet/>
      <dgm:spPr/>
      <dgm:t>
        <a:bodyPr/>
        <a:lstStyle/>
        <a:p>
          <a:endParaRPr lang="en-US"/>
        </a:p>
      </dgm:t>
    </dgm:pt>
    <dgm:pt modelId="{E80697F4-6593-408F-A0ED-72A76F8D6A35}">
      <dgm:prSet/>
      <dgm:spPr/>
      <dgm:t>
        <a:bodyPr/>
        <a:lstStyle/>
        <a:p>
          <a:r>
            <a:rPr lang="en-US"/>
            <a:t>footer {</a:t>
          </a:r>
        </a:p>
      </dgm:t>
    </dgm:pt>
    <dgm:pt modelId="{F6BDFC2A-EDD8-4048-993A-381575D30C50}" type="parTrans" cxnId="{B697AA62-AE0C-4747-B0B1-88FC3F5FA8B4}">
      <dgm:prSet/>
      <dgm:spPr/>
      <dgm:t>
        <a:bodyPr/>
        <a:lstStyle/>
        <a:p>
          <a:endParaRPr lang="en-US"/>
        </a:p>
      </dgm:t>
    </dgm:pt>
    <dgm:pt modelId="{43ECBB10-05F7-493C-A5BA-613EF36E8763}" type="sibTrans" cxnId="{B697AA62-AE0C-4747-B0B1-88FC3F5FA8B4}">
      <dgm:prSet/>
      <dgm:spPr/>
      <dgm:t>
        <a:bodyPr/>
        <a:lstStyle/>
        <a:p>
          <a:endParaRPr lang="en-US"/>
        </a:p>
      </dgm:t>
    </dgm:pt>
    <dgm:pt modelId="{C0C93509-BBEC-462C-800C-A0C0C65D5E52}">
      <dgm:prSet/>
      <dgm:spPr/>
      <dgm:t>
        <a:bodyPr/>
        <a:lstStyle/>
        <a:p>
          <a:r>
            <a:rPr lang="en-US"/>
            <a:t>background-color: #282c34;</a:t>
          </a:r>
        </a:p>
      </dgm:t>
    </dgm:pt>
    <dgm:pt modelId="{80F85EC5-C32C-4C1D-BF2C-33D6A0692979}" type="parTrans" cxnId="{92B2CA95-8EC9-4A1E-BBCD-09D7A8E817B1}">
      <dgm:prSet/>
      <dgm:spPr/>
      <dgm:t>
        <a:bodyPr/>
        <a:lstStyle/>
        <a:p>
          <a:endParaRPr lang="en-US"/>
        </a:p>
      </dgm:t>
    </dgm:pt>
    <dgm:pt modelId="{556A9750-4553-4F21-A652-CE2F18BE8B9F}" type="sibTrans" cxnId="{92B2CA95-8EC9-4A1E-BBCD-09D7A8E817B1}">
      <dgm:prSet/>
      <dgm:spPr/>
      <dgm:t>
        <a:bodyPr/>
        <a:lstStyle/>
        <a:p>
          <a:endParaRPr lang="en-US"/>
        </a:p>
      </dgm:t>
    </dgm:pt>
    <dgm:pt modelId="{EAE45875-10BE-45A8-85AC-547A02587B52}">
      <dgm:prSet/>
      <dgm:spPr/>
      <dgm:t>
        <a:bodyPr/>
        <a:lstStyle/>
        <a:p>
          <a:r>
            <a:rPr lang="en-US"/>
            <a:t>color: white;</a:t>
          </a:r>
        </a:p>
      </dgm:t>
    </dgm:pt>
    <dgm:pt modelId="{E2B9EE01-CC63-4F2D-AF7E-E3E9D2663B8C}" type="parTrans" cxnId="{E7EAF039-4A06-4275-8F08-910D540CB5AF}">
      <dgm:prSet/>
      <dgm:spPr/>
      <dgm:t>
        <a:bodyPr/>
        <a:lstStyle/>
        <a:p>
          <a:endParaRPr lang="en-US"/>
        </a:p>
      </dgm:t>
    </dgm:pt>
    <dgm:pt modelId="{EF2A07BB-A68C-4BBF-827F-51D4E5716AD0}" type="sibTrans" cxnId="{E7EAF039-4A06-4275-8F08-910D540CB5AF}">
      <dgm:prSet/>
      <dgm:spPr/>
      <dgm:t>
        <a:bodyPr/>
        <a:lstStyle/>
        <a:p>
          <a:endParaRPr lang="en-US"/>
        </a:p>
      </dgm:t>
    </dgm:pt>
    <dgm:pt modelId="{48DDC486-EC77-4F15-B52E-5F4E8FA35E7F}">
      <dgm:prSet/>
      <dgm:spPr/>
      <dgm:t>
        <a:bodyPr/>
        <a:lstStyle/>
        <a:p>
          <a:r>
            <a:rPr lang="en-US"/>
            <a:t>padding: 10px;</a:t>
          </a:r>
        </a:p>
      </dgm:t>
    </dgm:pt>
    <dgm:pt modelId="{86647065-0635-45DB-990C-209EDD8EA90A}" type="parTrans" cxnId="{E1E7F9B1-CE91-4C8D-9032-EB6E709BDEE3}">
      <dgm:prSet/>
      <dgm:spPr/>
      <dgm:t>
        <a:bodyPr/>
        <a:lstStyle/>
        <a:p>
          <a:endParaRPr lang="en-US"/>
        </a:p>
      </dgm:t>
    </dgm:pt>
    <dgm:pt modelId="{57506169-FAEC-488B-A553-59E55955AB38}" type="sibTrans" cxnId="{E1E7F9B1-CE91-4C8D-9032-EB6E709BDEE3}">
      <dgm:prSet/>
      <dgm:spPr/>
      <dgm:t>
        <a:bodyPr/>
        <a:lstStyle/>
        <a:p>
          <a:endParaRPr lang="en-US"/>
        </a:p>
      </dgm:t>
    </dgm:pt>
    <dgm:pt modelId="{B1BF716F-5F26-4D67-842C-C8D04364AC85}" type="pres">
      <dgm:prSet presAssocID="{7EE2CCAC-BD4A-4DF0-BEBA-0C6B09F606EE}" presName="Name0" presStyleCnt="0">
        <dgm:presLayoutVars>
          <dgm:dir/>
          <dgm:resizeHandles val="exact"/>
        </dgm:presLayoutVars>
      </dgm:prSet>
      <dgm:spPr/>
    </dgm:pt>
    <dgm:pt modelId="{D3F9E73A-43D1-4104-A087-39AA38F406BA}" type="pres">
      <dgm:prSet presAssocID="{1FFEA8C9-406F-453E-9339-2D3174469000}" presName="node" presStyleLbl="node1" presStyleIdx="0" presStyleCnt="18">
        <dgm:presLayoutVars>
          <dgm:bulletEnabled val="1"/>
        </dgm:presLayoutVars>
      </dgm:prSet>
      <dgm:spPr/>
    </dgm:pt>
    <dgm:pt modelId="{6FBC81FD-5158-4004-B19D-B5B6980EA02B}" type="pres">
      <dgm:prSet presAssocID="{C97756C8-8DB5-42EA-850D-C88B038F6122}" presName="sibTrans" presStyleLbl="sibTrans1D1" presStyleIdx="0" presStyleCnt="17"/>
      <dgm:spPr/>
    </dgm:pt>
    <dgm:pt modelId="{24306CC4-4322-471A-AA24-8D30AD3DA4EB}" type="pres">
      <dgm:prSet presAssocID="{C97756C8-8DB5-42EA-850D-C88B038F6122}" presName="connectorText" presStyleLbl="sibTrans1D1" presStyleIdx="0" presStyleCnt="17"/>
      <dgm:spPr/>
    </dgm:pt>
    <dgm:pt modelId="{070C05DC-174E-47B2-AD0E-86276687743F}" type="pres">
      <dgm:prSet presAssocID="{10A7C1D1-363A-4F1C-8926-FD40D720BB1B}" presName="node" presStyleLbl="node1" presStyleIdx="1" presStyleCnt="18">
        <dgm:presLayoutVars>
          <dgm:bulletEnabled val="1"/>
        </dgm:presLayoutVars>
      </dgm:prSet>
      <dgm:spPr/>
    </dgm:pt>
    <dgm:pt modelId="{50002D45-C541-473B-ADFB-DC00A92C3886}" type="pres">
      <dgm:prSet presAssocID="{948459D3-3EAE-4E15-9E1A-6C9334950F34}" presName="sibTrans" presStyleLbl="sibTrans1D1" presStyleIdx="1" presStyleCnt="17"/>
      <dgm:spPr/>
    </dgm:pt>
    <dgm:pt modelId="{EBA45547-0DBB-4D26-8019-21FE772CC8CD}" type="pres">
      <dgm:prSet presAssocID="{948459D3-3EAE-4E15-9E1A-6C9334950F34}" presName="connectorText" presStyleLbl="sibTrans1D1" presStyleIdx="1" presStyleCnt="17"/>
      <dgm:spPr/>
    </dgm:pt>
    <dgm:pt modelId="{D5BC8E33-8554-4D37-8F5F-3F69EFC43CFD}" type="pres">
      <dgm:prSet presAssocID="{9481A962-0060-41D3-9247-78C3FF2A36D2}" presName="node" presStyleLbl="node1" presStyleIdx="2" presStyleCnt="18">
        <dgm:presLayoutVars>
          <dgm:bulletEnabled val="1"/>
        </dgm:presLayoutVars>
      </dgm:prSet>
      <dgm:spPr/>
    </dgm:pt>
    <dgm:pt modelId="{4CF59921-424B-4425-A7BD-1EF74806425A}" type="pres">
      <dgm:prSet presAssocID="{AEFA642C-FE52-4E3C-A3A7-90362764709A}" presName="sibTrans" presStyleLbl="sibTrans1D1" presStyleIdx="2" presStyleCnt="17"/>
      <dgm:spPr/>
    </dgm:pt>
    <dgm:pt modelId="{7D92A7C8-9E21-4133-B698-8A764AA9E7D4}" type="pres">
      <dgm:prSet presAssocID="{AEFA642C-FE52-4E3C-A3A7-90362764709A}" presName="connectorText" presStyleLbl="sibTrans1D1" presStyleIdx="2" presStyleCnt="17"/>
      <dgm:spPr/>
    </dgm:pt>
    <dgm:pt modelId="{95388D00-93FD-471D-ABF8-72C62C28C5E8}" type="pres">
      <dgm:prSet presAssocID="{FDCD73FC-3AD7-49BC-A84A-1690BD54EE12}" presName="node" presStyleLbl="node1" presStyleIdx="3" presStyleCnt="18">
        <dgm:presLayoutVars>
          <dgm:bulletEnabled val="1"/>
        </dgm:presLayoutVars>
      </dgm:prSet>
      <dgm:spPr/>
    </dgm:pt>
    <dgm:pt modelId="{9B83047D-C0E8-425A-A120-1346F9089A94}" type="pres">
      <dgm:prSet presAssocID="{1F9806FF-96C7-40A8-B647-F9098F8F870F}" presName="sibTrans" presStyleLbl="sibTrans1D1" presStyleIdx="3" presStyleCnt="17"/>
      <dgm:spPr/>
    </dgm:pt>
    <dgm:pt modelId="{7AB5670D-99E8-460A-8191-73176ACB37E2}" type="pres">
      <dgm:prSet presAssocID="{1F9806FF-96C7-40A8-B647-F9098F8F870F}" presName="connectorText" presStyleLbl="sibTrans1D1" presStyleIdx="3" presStyleCnt="17"/>
      <dgm:spPr/>
    </dgm:pt>
    <dgm:pt modelId="{121D0558-0658-468C-98E4-AD61F8ECE19E}" type="pres">
      <dgm:prSet presAssocID="{7E02C8ED-013C-443B-8391-420CDC23728D}" presName="node" presStyleLbl="node1" presStyleIdx="4" presStyleCnt="18">
        <dgm:presLayoutVars>
          <dgm:bulletEnabled val="1"/>
        </dgm:presLayoutVars>
      </dgm:prSet>
      <dgm:spPr/>
    </dgm:pt>
    <dgm:pt modelId="{00A3B167-E91C-463A-974F-686A4C8C5601}" type="pres">
      <dgm:prSet presAssocID="{67188396-5BBD-420E-82FF-B35123C81073}" presName="sibTrans" presStyleLbl="sibTrans1D1" presStyleIdx="4" presStyleCnt="17"/>
      <dgm:spPr/>
    </dgm:pt>
    <dgm:pt modelId="{09E86C08-EBFC-4218-B78F-5DA9E3D2DB15}" type="pres">
      <dgm:prSet presAssocID="{67188396-5BBD-420E-82FF-B35123C81073}" presName="connectorText" presStyleLbl="sibTrans1D1" presStyleIdx="4" presStyleCnt="17"/>
      <dgm:spPr/>
    </dgm:pt>
    <dgm:pt modelId="{A88AF8F1-7155-4C04-B603-7DCF908E5C88}" type="pres">
      <dgm:prSet presAssocID="{91FD400B-6CAD-4061-89F8-7E86FD9FE31E}" presName="node" presStyleLbl="node1" presStyleIdx="5" presStyleCnt="18">
        <dgm:presLayoutVars>
          <dgm:bulletEnabled val="1"/>
        </dgm:presLayoutVars>
      </dgm:prSet>
      <dgm:spPr/>
    </dgm:pt>
    <dgm:pt modelId="{E2561C38-BA5B-4414-9499-AD1F5C249CA5}" type="pres">
      <dgm:prSet presAssocID="{3BB73BBA-636E-4E03-B8C5-38211253A297}" presName="sibTrans" presStyleLbl="sibTrans1D1" presStyleIdx="5" presStyleCnt="17"/>
      <dgm:spPr/>
    </dgm:pt>
    <dgm:pt modelId="{EEFE613E-13AC-4407-9F09-1E58F0175678}" type="pres">
      <dgm:prSet presAssocID="{3BB73BBA-636E-4E03-B8C5-38211253A297}" presName="connectorText" presStyleLbl="sibTrans1D1" presStyleIdx="5" presStyleCnt="17"/>
      <dgm:spPr/>
    </dgm:pt>
    <dgm:pt modelId="{8CD3329B-1F1B-4E92-A98D-A3A9E436BDC1}" type="pres">
      <dgm:prSet presAssocID="{7A621FC8-82E0-4388-A3C9-E5FACFD944D2}" presName="node" presStyleLbl="node1" presStyleIdx="6" presStyleCnt="18">
        <dgm:presLayoutVars>
          <dgm:bulletEnabled val="1"/>
        </dgm:presLayoutVars>
      </dgm:prSet>
      <dgm:spPr/>
    </dgm:pt>
    <dgm:pt modelId="{D65D4024-16A6-491B-81B1-633A1C76EC5E}" type="pres">
      <dgm:prSet presAssocID="{438D9B74-B320-4CC1-BBE4-86A341D1070B}" presName="sibTrans" presStyleLbl="sibTrans1D1" presStyleIdx="6" presStyleCnt="17"/>
      <dgm:spPr/>
    </dgm:pt>
    <dgm:pt modelId="{CA098DCF-BE28-4013-BE14-EF20F6FD883C}" type="pres">
      <dgm:prSet presAssocID="{438D9B74-B320-4CC1-BBE4-86A341D1070B}" presName="connectorText" presStyleLbl="sibTrans1D1" presStyleIdx="6" presStyleCnt="17"/>
      <dgm:spPr/>
    </dgm:pt>
    <dgm:pt modelId="{F7E8CE78-9898-42D4-88BF-E4997E36BFAD}" type="pres">
      <dgm:prSet presAssocID="{CFA91D5C-78C4-4309-8FB9-89351F04C9B4}" presName="node" presStyleLbl="node1" presStyleIdx="7" presStyleCnt="18">
        <dgm:presLayoutVars>
          <dgm:bulletEnabled val="1"/>
        </dgm:presLayoutVars>
      </dgm:prSet>
      <dgm:spPr/>
    </dgm:pt>
    <dgm:pt modelId="{DF53BF32-8158-4527-BD09-8F4DB31BEB4B}" type="pres">
      <dgm:prSet presAssocID="{703D317D-AD89-403F-BAD6-1FFE7770FB12}" presName="sibTrans" presStyleLbl="sibTrans1D1" presStyleIdx="7" presStyleCnt="17"/>
      <dgm:spPr/>
    </dgm:pt>
    <dgm:pt modelId="{D7879BAD-3AAC-4693-9FC8-7B02C6857560}" type="pres">
      <dgm:prSet presAssocID="{703D317D-AD89-403F-BAD6-1FFE7770FB12}" presName="connectorText" presStyleLbl="sibTrans1D1" presStyleIdx="7" presStyleCnt="17"/>
      <dgm:spPr/>
    </dgm:pt>
    <dgm:pt modelId="{96F22F33-56B6-46C0-9082-C23D0CAB8F2B}" type="pres">
      <dgm:prSet presAssocID="{81C71796-4027-4360-BC9F-4D4C845FC83F}" presName="node" presStyleLbl="node1" presStyleIdx="8" presStyleCnt="18">
        <dgm:presLayoutVars>
          <dgm:bulletEnabled val="1"/>
        </dgm:presLayoutVars>
      </dgm:prSet>
      <dgm:spPr/>
    </dgm:pt>
    <dgm:pt modelId="{6E2F7AD5-E8DB-49FB-9D65-002AC11C1910}" type="pres">
      <dgm:prSet presAssocID="{CF02F045-2D92-432D-94F1-ED7E6690C85E}" presName="sibTrans" presStyleLbl="sibTrans1D1" presStyleIdx="8" presStyleCnt="17"/>
      <dgm:spPr/>
    </dgm:pt>
    <dgm:pt modelId="{8D13DD80-6EF4-4CBD-8699-E555356B9F4B}" type="pres">
      <dgm:prSet presAssocID="{CF02F045-2D92-432D-94F1-ED7E6690C85E}" presName="connectorText" presStyleLbl="sibTrans1D1" presStyleIdx="8" presStyleCnt="17"/>
      <dgm:spPr/>
    </dgm:pt>
    <dgm:pt modelId="{09B6D81A-B122-42B8-B2BA-5327C80A995F}" type="pres">
      <dgm:prSet presAssocID="{12B3C3E1-32D0-4D4D-8DC8-75E58754DF21}" presName="node" presStyleLbl="node1" presStyleIdx="9" presStyleCnt="18">
        <dgm:presLayoutVars>
          <dgm:bulletEnabled val="1"/>
        </dgm:presLayoutVars>
      </dgm:prSet>
      <dgm:spPr/>
    </dgm:pt>
    <dgm:pt modelId="{2608AAF3-9AE2-4EB5-B5A1-B20FC5E4D5B8}" type="pres">
      <dgm:prSet presAssocID="{0C44B72F-E95E-45CB-9F0B-942CCA6ED62A}" presName="sibTrans" presStyleLbl="sibTrans1D1" presStyleIdx="9" presStyleCnt="17"/>
      <dgm:spPr/>
    </dgm:pt>
    <dgm:pt modelId="{9C6C61F7-9948-4CCB-82B7-BFC2383DFFF4}" type="pres">
      <dgm:prSet presAssocID="{0C44B72F-E95E-45CB-9F0B-942CCA6ED62A}" presName="connectorText" presStyleLbl="sibTrans1D1" presStyleIdx="9" presStyleCnt="17"/>
      <dgm:spPr/>
    </dgm:pt>
    <dgm:pt modelId="{DD4848A6-ECB5-48FD-92C2-69763C5E043D}" type="pres">
      <dgm:prSet presAssocID="{7DC332AB-E0A0-4FC6-8AB5-F2D8F0CFBF60}" presName="node" presStyleLbl="node1" presStyleIdx="10" presStyleCnt="18">
        <dgm:presLayoutVars>
          <dgm:bulletEnabled val="1"/>
        </dgm:presLayoutVars>
      </dgm:prSet>
      <dgm:spPr/>
    </dgm:pt>
    <dgm:pt modelId="{433C9FCF-9A7E-4931-BA60-F42BE1B6D819}" type="pres">
      <dgm:prSet presAssocID="{39CF4C97-0225-4FAD-83FE-4D8C11E78C05}" presName="sibTrans" presStyleLbl="sibTrans1D1" presStyleIdx="10" presStyleCnt="17"/>
      <dgm:spPr/>
    </dgm:pt>
    <dgm:pt modelId="{C92BFAB8-99D2-4300-A93B-6F2D81172974}" type="pres">
      <dgm:prSet presAssocID="{39CF4C97-0225-4FAD-83FE-4D8C11E78C05}" presName="connectorText" presStyleLbl="sibTrans1D1" presStyleIdx="10" presStyleCnt="17"/>
      <dgm:spPr/>
    </dgm:pt>
    <dgm:pt modelId="{C7C84936-4B64-4667-A1E5-A12481451898}" type="pres">
      <dgm:prSet presAssocID="{35D4A7E9-8115-4249-88CF-C3C111B42F81}" presName="node" presStyleLbl="node1" presStyleIdx="11" presStyleCnt="18">
        <dgm:presLayoutVars>
          <dgm:bulletEnabled val="1"/>
        </dgm:presLayoutVars>
      </dgm:prSet>
      <dgm:spPr/>
    </dgm:pt>
    <dgm:pt modelId="{D93747C2-60AA-4FE4-B3C8-800603082363}" type="pres">
      <dgm:prSet presAssocID="{2140B3AD-B466-4943-A2D5-CE8ED4132A55}" presName="sibTrans" presStyleLbl="sibTrans1D1" presStyleIdx="11" presStyleCnt="17"/>
      <dgm:spPr/>
    </dgm:pt>
    <dgm:pt modelId="{56DBF550-97C8-4953-900C-242FA34D8DA9}" type="pres">
      <dgm:prSet presAssocID="{2140B3AD-B466-4943-A2D5-CE8ED4132A55}" presName="connectorText" presStyleLbl="sibTrans1D1" presStyleIdx="11" presStyleCnt="17"/>
      <dgm:spPr/>
    </dgm:pt>
    <dgm:pt modelId="{5DC39137-A844-462E-B96E-9E8CB6CF80B6}" type="pres">
      <dgm:prSet presAssocID="{1C135FD3-B3F8-45A8-8B61-6E985629E0C2}" presName="node" presStyleLbl="node1" presStyleIdx="12" presStyleCnt="18">
        <dgm:presLayoutVars>
          <dgm:bulletEnabled val="1"/>
        </dgm:presLayoutVars>
      </dgm:prSet>
      <dgm:spPr/>
    </dgm:pt>
    <dgm:pt modelId="{C460C22D-CBC3-4EEE-B64E-443DA059363C}" type="pres">
      <dgm:prSet presAssocID="{E9410D62-19A4-4721-880B-7D4B9F6BABED}" presName="sibTrans" presStyleLbl="sibTrans1D1" presStyleIdx="12" presStyleCnt="17"/>
      <dgm:spPr/>
    </dgm:pt>
    <dgm:pt modelId="{37861ADB-DD2A-4806-A88F-058F36ACD1DA}" type="pres">
      <dgm:prSet presAssocID="{E9410D62-19A4-4721-880B-7D4B9F6BABED}" presName="connectorText" presStyleLbl="sibTrans1D1" presStyleIdx="12" presStyleCnt="17"/>
      <dgm:spPr/>
    </dgm:pt>
    <dgm:pt modelId="{CF09E06B-914F-458D-B0FE-8A096C12E5B7}" type="pres">
      <dgm:prSet presAssocID="{3EBC930C-84E4-4B9E-94F9-45AAD4DDC171}" presName="node" presStyleLbl="node1" presStyleIdx="13" presStyleCnt="18">
        <dgm:presLayoutVars>
          <dgm:bulletEnabled val="1"/>
        </dgm:presLayoutVars>
      </dgm:prSet>
      <dgm:spPr/>
    </dgm:pt>
    <dgm:pt modelId="{1F48462C-DF1B-4A7A-AE1F-BE842D815229}" type="pres">
      <dgm:prSet presAssocID="{597D9F29-2C99-48FF-96B0-20EA7AB26A3F}" presName="sibTrans" presStyleLbl="sibTrans1D1" presStyleIdx="13" presStyleCnt="17"/>
      <dgm:spPr/>
    </dgm:pt>
    <dgm:pt modelId="{ADB91C37-070C-481A-88EA-84C4EF72A93B}" type="pres">
      <dgm:prSet presAssocID="{597D9F29-2C99-48FF-96B0-20EA7AB26A3F}" presName="connectorText" presStyleLbl="sibTrans1D1" presStyleIdx="13" presStyleCnt="17"/>
      <dgm:spPr/>
    </dgm:pt>
    <dgm:pt modelId="{3AEEAF78-2825-4C1D-9BA2-A32CF9073A42}" type="pres">
      <dgm:prSet presAssocID="{E80697F4-6593-408F-A0ED-72A76F8D6A35}" presName="node" presStyleLbl="node1" presStyleIdx="14" presStyleCnt="18">
        <dgm:presLayoutVars>
          <dgm:bulletEnabled val="1"/>
        </dgm:presLayoutVars>
      </dgm:prSet>
      <dgm:spPr/>
    </dgm:pt>
    <dgm:pt modelId="{68B44E5E-8284-47E5-9F63-29F368679018}" type="pres">
      <dgm:prSet presAssocID="{43ECBB10-05F7-493C-A5BA-613EF36E8763}" presName="sibTrans" presStyleLbl="sibTrans1D1" presStyleIdx="14" presStyleCnt="17"/>
      <dgm:spPr/>
    </dgm:pt>
    <dgm:pt modelId="{3E38B827-4F60-4679-9435-071AD136DAED}" type="pres">
      <dgm:prSet presAssocID="{43ECBB10-05F7-493C-A5BA-613EF36E8763}" presName="connectorText" presStyleLbl="sibTrans1D1" presStyleIdx="14" presStyleCnt="17"/>
      <dgm:spPr/>
    </dgm:pt>
    <dgm:pt modelId="{37FAA58C-8B52-4FBB-8C23-D24399C3D63F}" type="pres">
      <dgm:prSet presAssocID="{C0C93509-BBEC-462C-800C-A0C0C65D5E52}" presName="node" presStyleLbl="node1" presStyleIdx="15" presStyleCnt="18">
        <dgm:presLayoutVars>
          <dgm:bulletEnabled val="1"/>
        </dgm:presLayoutVars>
      </dgm:prSet>
      <dgm:spPr/>
    </dgm:pt>
    <dgm:pt modelId="{49CE89A2-A12F-43FE-9D2D-E9E9DACDCD64}" type="pres">
      <dgm:prSet presAssocID="{556A9750-4553-4F21-A652-CE2F18BE8B9F}" presName="sibTrans" presStyleLbl="sibTrans1D1" presStyleIdx="15" presStyleCnt="17"/>
      <dgm:spPr/>
    </dgm:pt>
    <dgm:pt modelId="{02206D57-4A33-4F5D-9AE9-18C1C5AD83A1}" type="pres">
      <dgm:prSet presAssocID="{556A9750-4553-4F21-A652-CE2F18BE8B9F}" presName="connectorText" presStyleLbl="sibTrans1D1" presStyleIdx="15" presStyleCnt="17"/>
      <dgm:spPr/>
    </dgm:pt>
    <dgm:pt modelId="{DBBABDEC-1E8D-453C-92C9-F4711608F7D6}" type="pres">
      <dgm:prSet presAssocID="{EAE45875-10BE-45A8-85AC-547A02587B52}" presName="node" presStyleLbl="node1" presStyleIdx="16" presStyleCnt="18">
        <dgm:presLayoutVars>
          <dgm:bulletEnabled val="1"/>
        </dgm:presLayoutVars>
      </dgm:prSet>
      <dgm:spPr/>
    </dgm:pt>
    <dgm:pt modelId="{86ACAE9C-A088-435C-823F-A9B49FAAC4C9}" type="pres">
      <dgm:prSet presAssocID="{EF2A07BB-A68C-4BBF-827F-51D4E5716AD0}" presName="sibTrans" presStyleLbl="sibTrans1D1" presStyleIdx="16" presStyleCnt="17"/>
      <dgm:spPr/>
    </dgm:pt>
    <dgm:pt modelId="{6644A149-7F07-4079-8E95-5BD8BA025E89}" type="pres">
      <dgm:prSet presAssocID="{EF2A07BB-A68C-4BBF-827F-51D4E5716AD0}" presName="connectorText" presStyleLbl="sibTrans1D1" presStyleIdx="16" presStyleCnt="17"/>
      <dgm:spPr/>
    </dgm:pt>
    <dgm:pt modelId="{20474D9C-132A-4BD4-BE32-F9FE6649B7A3}" type="pres">
      <dgm:prSet presAssocID="{48DDC486-EC77-4F15-B52E-5F4E8FA35E7F}" presName="node" presStyleLbl="node1" presStyleIdx="17" presStyleCnt="18">
        <dgm:presLayoutVars>
          <dgm:bulletEnabled val="1"/>
        </dgm:presLayoutVars>
      </dgm:prSet>
      <dgm:spPr/>
    </dgm:pt>
  </dgm:ptLst>
  <dgm:cxnLst>
    <dgm:cxn modelId="{75478907-E247-4ED5-A000-14F8726CDC42}" srcId="{7EE2CCAC-BD4A-4DF0-BEBA-0C6B09F606EE}" destId="{7A621FC8-82E0-4388-A3C9-E5FACFD944D2}" srcOrd="6" destOrd="0" parTransId="{FAB7FF8F-4555-4DDB-9D6A-50D6F8F76176}" sibTransId="{438D9B74-B320-4CC1-BBE4-86A341D1070B}"/>
    <dgm:cxn modelId="{66836D12-52C7-499A-811E-C009F06BFB9B}" srcId="{7EE2CCAC-BD4A-4DF0-BEBA-0C6B09F606EE}" destId="{91FD400B-6CAD-4061-89F8-7E86FD9FE31E}" srcOrd="5" destOrd="0" parTransId="{6F3FF54B-76B4-434A-8295-3C84DBF42AA7}" sibTransId="{3BB73BBA-636E-4E03-B8C5-38211253A297}"/>
    <dgm:cxn modelId="{9F32AF12-A54C-4A04-8307-F98CB522394E}" type="presOf" srcId="{C97756C8-8DB5-42EA-850D-C88B038F6122}" destId="{24306CC4-4322-471A-AA24-8D30AD3DA4EB}" srcOrd="1" destOrd="0" presId="urn:microsoft.com/office/officeart/2016/7/layout/RepeatingBendingProcessNew"/>
    <dgm:cxn modelId="{705F5D18-4D90-4E77-8D10-FCDBF4840C50}" srcId="{7EE2CCAC-BD4A-4DF0-BEBA-0C6B09F606EE}" destId="{1C135FD3-B3F8-45A8-8B61-6E985629E0C2}" srcOrd="12" destOrd="0" parTransId="{8E00C75B-9E90-4191-9569-35EB398A3370}" sibTransId="{E9410D62-19A4-4721-880B-7D4B9F6BABED}"/>
    <dgm:cxn modelId="{A03FE61C-F496-4CBF-B0E8-80E54CC49A97}" type="presOf" srcId="{1FFEA8C9-406F-453E-9339-2D3174469000}" destId="{D3F9E73A-43D1-4104-A087-39AA38F406BA}" srcOrd="0" destOrd="0" presId="urn:microsoft.com/office/officeart/2016/7/layout/RepeatingBendingProcessNew"/>
    <dgm:cxn modelId="{71F3BA1E-4FD4-4282-AE9A-B81BF0FB1F40}" srcId="{7EE2CCAC-BD4A-4DF0-BEBA-0C6B09F606EE}" destId="{81C71796-4027-4360-BC9F-4D4C845FC83F}" srcOrd="8" destOrd="0" parTransId="{78EB126D-0CC4-485B-A1A0-55C2935F8C24}" sibTransId="{CF02F045-2D92-432D-94F1-ED7E6690C85E}"/>
    <dgm:cxn modelId="{6E82E01F-16BF-4D58-8FD4-BBF5BBA4FB80}" type="presOf" srcId="{FDCD73FC-3AD7-49BC-A84A-1690BD54EE12}" destId="{95388D00-93FD-471D-ABF8-72C62C28C5E8}" srcOrd="0" destOrd="0" presId="urn:microsoft.com/office/officeart/2016/7/layout/RepeatingBendingProcessNew"/>
    <dgm:cxn modelId="{C7EFBB26-1DAE-4DB7-AA0D-5C644AE2F8B1}" type="presOf" srcId="{703D317D-AD89-403F-BAD6-1FFE7770FB12}" destId="{D7879BAD-3AAC-4693-9FC8-7B02C6857560}" srcOrd="1" destOrd="0" presId="urn:microsoft.com/office/officeart/2016/7/layout/RepeatingBendingProcessNew"/>
    <dgm:cxn modelId="{3F6BF528-1F5B-48E0-B36D-03B8430143CE}" type="presOf" srcId="{10A7C1D1-363A-4F1C-8926-FD40D720BB1B}" destId="{070C05DC-174E-47B2-AD0E-86276687743F}" srcOrd="0" destOrd="0" presId="urn:microsoft.com/office/officeart/2016/7/layout/RepeatingBendingProcessNew"/>
    <dgm:cxn modelId="{FE754C2A-4498-4638-997E-E41927403036}" type="presOf" srcId="{91FD400B-6CAD-4061-89F8-7E86FD9FE31E}" destId="{A88AF8F1-7155-4C04-B603-7DCF908E5C88}" srcOrd="0" destOrd="0" presId="urn:microsoft.com/office/officeart/2016/7/layout/RepeatingBendingProcessNew"/>
    <dgm:cxn modelId="{4722102D-C24B-437F-BDF8-972C1316D44F}" srcId="{7EE2CCAC-BD4A-4DF0-BEBA-0C6B09F606EE}" destId="{12B3C3E1-32D0-4D4D-8DC8-75E58754DF21}" srcOrd="9" destOrd="0" parTransId="{4EF4DBFF-4763-475E-AEBE-A9B922FE8CFF}" sibTransId="{0C44B72F-E95E-45CB-9F0B-942CCA6ED62A}"/>
    <dgm:cxn modelId="{73C9172D-C910-4BE8-8D3D-5FD7273E7589}" type="presOf" srcId="{AEFA642C-FE52-4E3C-A3A7-90362764709A}" destId="{7D92A7C8-9E21-4133-B698-8A764AA9E7D4}" srcOrd="1" destOrd="0" presId="urn:microsoft.com/office/officeart/2016/7/layout/RepeatingBendingProcessNew"/>
    <dgm:cxn modelId="{82D0952F-FFD0-4AF8-BB09-F933998328B3}" type="presOf" srcId="{7DC332AB-E0A0-4FC6-8AB5-F2D8F0CFBF60}" destId="{DD4848A6-ECB5-48FD-92C2-69763C5E043D}" srcOrd="0" destOrd="0" presId="urn:microsoft.com/office/officeart/2016/7/layout/RepeatingBendingProcessNew"/>
    <dgm:cxn modelId="{C0FBB92F-BFE8-4140-85D4-D1A8F559653F}" type="presOf" srcId="{E9410D62-19A4-4721-880B-7D4B9F6BABED}" destId="{37861ADB-DD2A-4806-A88F-058F36ACD1DA}" srcOrd="1" destOrd="0" presId="urn:microsoft.com/office/officeart/2016/7/layout/RepeatingBendingProcessNew"/>
    <dgm:cxn modelId="{0B8BD532-350C-4AEC-966A-6CAF7B27EDEC}" type="presOf" srcId="{12B3C3E1-32D0-4D4D-8DC8-75E58754DF21}" destId="{09B6D81A-B122-42B8-B2BA-5327C80A995F}" srcOrd="0" destOrd="0" presId="urn:microsoft.com/office/officeart/2016/7/layout/RepeatingBendingProcessNew"/>
    <dgm:cxn modelId="{AB664E38-0AB6-4FE8-A6B0-61FD8872D72D}" type="presOf" srcId="{948459D3-3EAE-4E15-9E1A-6C9334950F34}" destId="{EBA45547-0DBB-4D26-8019-21FE772CC8CD}" srcOrd="1" destOrd="0" presId="urn:microsoft.com/office/officeart/2016/7/layout/RepeatingBendingProcessNew"/>
    <dgm:cxn modelId="{E7EAF039-4A06-4275-8F08-910D540CB5AF}" srcId="{7EE2CCAC-BD4A-4DF0-BEBA-0C6B09F606EE}" destId="{EAE45875-10BE-45A8-85AC-547A02587B52}" srcOrd="16" destOrd="0" parTransId="{E2B9EE01-CC63-4F2D-AF7E-E3E9D2663B8C}" sibTransId="{EF2A07BB-A68C-4BBF-827F-51D4E5716AD0}"/>
    <dgm:cxn modelId="{D6BF1B3C-2BBE-4BFA-A8A6-F5B83532352F}" type="presOf" srcId="{C0C93509-BBEC-462C-800C-A0C0C65D5E52}" destId="{37FAA58C-8B52-4FBB-8C23-D24399C3D63F}" srcOrd="0" destOrd="0" presId="urn:microsoft.com/office/officeart/2016/7/layout/RepeatingBendingProcessNew"/>
    <dgm:cxn modelId="{5483C23F-8E56-4FBF-998B-4D6E4AFEDB46}" type="presOf" srcId="{AEFA642C-FE52-4E3C-A3A7-90362764709A}" destId="{4CF59921-424B-4425-A7BD-1EF74806425A}" srcOrd="0" destOrd="0" presId="urn:microsoft.com/office/officeart/2016/7/layout/RepeatingBendingProcessNew"/>
    <dgm:cxn modelId="{F401E33F-D999-4376-A6FD-49CB990C9DFA}" type="presOf" srcId="{7EE2CCAC-BD4A-4DF0-BEBA-0C6B09F606EE}" destId="{B1BF716F-5F26-4D67-842C-C8D04364AC85}" srcOrd="0" destOrd="0" presId="urn:microsoft.com/office/officeart/2016/7/layout/RepeatingBendingProcessNew"/>
    <dgm:cxn modelId="{B697AA62-AE0C-4747-B0B1-88FC3F5FA8B4}" srcId="{7EE2CCAC-BD4A-4DF0-BEBA-0C6B09F606EE}" destId="{E80697F4-6593-408F-A0ED-72A76F8D6A35}" srcOrd="14" destOrd="0" parTransId="{F6BDFC2A-EDD8-4048-993A-381575D30C50}" sibTransId="{43ECBB10-05F7-493C-A5BA-613EF36E8763}"/>
    <dgm:cxn modelId="{11E41E64-3169-46AA-90FE-E0259076114E}" type="presOf" srcId="{948459D3-3EAE-4E15-9E1A-6C9334950F34}" destId="{50002D45-C541-473B-ADFB-DC00A92C3886}" srcOrd="0" destOrd="0" presId="urn:microsoft.com/office/officeart/2016/7/layout/RepeatingBendingProcessNew"/>
    <dgm:cxn modelId="{BE76FC64-15D1-422B-9D29-8D73A2175C8C}" srcId="{7EE2CCAC-BD4A-4DF0-BEBA-0C6B09F606EE}" destId="{1FFEA8C9-406F-453E-9339-2D3174469000}" srcOrd="0" destOrd="0" parTransId="{B9CA07E5-9D25-4C75-A727-D2B746B2BDF6}" sibTransId="{C97756C8-8DB5-42EA-850D-C88B038F6122}"/>
    <dgm:cxn modelId="{F3AD4A67-3780-4AA7-9DEB-8D5DD4AC7845}" type="presOf" srcId="{703D317D-AD89-403F-BAD6-1FFE7770FB12}" destId="{DF53BF32-8158-4527-BD09-8F4DB31BEB4B}" srcOrd="0" destOrd="0" presId="urn:microsoft.com/office/officeart/2016/7/layout/RepeatingBendingProcessNew"/>
    <dgm:cxn modelId="{3FACFE69-21BF-4927-A248-6F57392A29BD}" type="presOf" srcId="{597D9F29-2C99-48FF-96B0-20EA7AB26A3F}" destId="{1F48462C-DF1B-4A7A-AE1F-BE842D815229}" srcOrd="0" destOrd="0" presId="urn:microsoft.com/office/officeart/2016/7/layout/RepeatingBendingProcessNew"/>
    <dgm:cxn modelId="{E059C56A-4DC7-46D4-8260-6CDAE887BC2F}" type="presOf" srcId="{2140B3AD-B466-4943-A2D5-CE8ED4132A55}" destId="{D93747C2-60AA-4FE4-B3C8-800603082363}" srcOrd="0" destOrd="0" presId="urn:microsoft.com/office/officeart/2016/7/layout/RepeatingBendingProcessNew"/>
    <dgm:cxn modelId="{701E234C-1CAF-4264-9AA2-4A12CFA41DC7}" type="presOf" srcId="{556A9750-4553-4F21-A652-CE2F18BE8B9F}" destId="{02206D57-4A33-4F5D-9AE9-18C1C5AD83A1}" srcOrd="1" destOrd="0" presId="urn:microsoft.com/office/officeart/2016/7/layout/RepeatingBendingProcessNew"/>
    <dgm:cxn modelId="{8B53674F-4AFD-45DE-BF4A-272B3147A654}" type="presOf" srcId="{EF2A07BB-A68C-4BBF-827F-51D4E5716AD0}" destId="{6644A149-7F07-4079-8E95-5BD8BA025E89}" srcOrd="1" destOrd="0" presId="urn:microsoft.com/office/officeart/2016/7/layout/RepeatingBendingProcessNew"/>
    <dgm:cxn modelId="{6A296273-FF88-4436-B2D7-AFF9F091C4EA}" type="presOf" srcId="{556A9750-4553-4F21-A652-CE2F18BE8B9F}" destId="{49CE89A2-A12F-43FE-9D2D-E9E9DACDCD64}" srcOrd="0" destOrd="0" presId="urn:microsoft.com/office/officeart/2016/7/layout/RepeatingBendingProcessNew"/>
    <dgm:cxn modelId="{9753E453-BC7C-4AD6-91AF-83125FCF2904}" type="presOf" srcId="{67188396-5BBD-420E-82FF-B35123C81073}" destId="{00A3B167-E91C-463A-974F-686A4C8C5601}" srcOrd="0" destOrd="0" presId="urn:microsoft.com/office/officeart/2016/7/layout/RepeatingBendingProcessNew"/>
    <dgm:cxn modelId="{87EB4359-1CE6-45F8-8017-8711B7EF1CC6}" type="presOf" srcId="{1C135FD3-B3F8-45A8-8B61-6E985629E0C2}" destId="{5DC39137-A844-462E-B96E-9E8CB6CF80B6}" srcOrd="0" destOrd="0" presId="urn:microsoft.com/office/officeart/2016/7/layout/RepeatingBendingProcessNew"/>
    <dgm:cxn modelId="{B691E67A-CA61-4113-81F0-83EDB3BF50B9}" type="presOf" srcId="{43ECBB10-05F7-493C-A5BA-613EF36E8763}" destId="{68B44E5E-8284-47E5-9F63-29F368679018}" srcOrd="0" destOrd="0" presId="urn:microsoft.com/office/officeart/2016/7/layout/RepeatingBendingProcessNew"/>
    <dgm:cxn modelId="{66B8BA82-B8A3-446C-A1D4-2964F78D864E}" type="presOf" srcId="{597D9F29-2C99-48FF-96B0-20EA7AB26A3F}" destId="{ADB91C37-070C-481A-88EA-84C4EF72A93B}" srcOrd="1" destOrd="0" presId="urn:microsoft.com/office/officeart/2016/7/layout/RepeatingBendingProcessNew"/>
    <dgm:cxn modelId="{92D4DA86-228C-4DC9-A0F3-6FDB5ED33E3C}" type="presOf" srcId="{43ECBB10-05F7-493C-A5BA-613EF36E8763}" destId="{3E38B827-4F60-4679-9435-071AD136DAED}" srcOrd="1" destOrd="0" presId="urn:microsoft.com/office/officeart/2016/7/layout/RepeatingBendingProcessNew"/>
    <dgm:cxn modelId="{58399B95-C081-4D10-9983-7F1FB3D9ADDA}" type="presOf" srcId="{1F9806FF-96C7-40A8-B647-F9098F8F870F}" destId="{7AB5670D-99E8-460A-8191-73176ACB37E2}" srcOrd="1" destOrd="0" presId="urn:microsoft.com/office/officeart/2016/7/layout/RepeatingBendingProcessNew"/>
    <dgm:cxn modelId="{92B2CA95-8EC9-4A1E-BBCD-09D7A8E817B1}" srcId="{7EE2CCAC-BD4A-4DF0-BEBA-0C6B09F606EE}" destId="{C0C93509-BBEC-462C-800C-A0C0C65D5E52}" srcOrd="15" destOrd="0" parTransId="{80F85EC5-C32C-4C1D-BF2C-33D6A0692979}" sibTransId="{556A9750-4553-4F21-A652-CE2F18BE8B9F}"/>
    <dgm:cxn modelId="{C6E0E195-0334-4A1F-AEB1-55A4EEA3290B}" type="presOf" srcId="{CF02F045-2D92-432D-94F1-ED7E6690C85E}" destId="{6E2F7AD5-E8DB-49FB-9D65-002AC11C1910}" srcOrd="0" destOrd="0" presId="urn:microsoft.com/office/officeart/2016/7/layout/RepeatingBendingProcessNew"/>
    <dgm:cxn modelId="{1CA93E96-A1E2-4143-8542-18A46084AEBD}" type="presOf" srcId="{7E02C8ED-013C-443B-8391-420CDC23728D}" destId="{121D0558-0658-468C-98E4-AD61F8ECE19E}" srcOrd="0" destOrd="0" presId="urn:microsoft.com/office/officeart/2016/7/layout/RepeatingBendingProcessNew"/>
    <dgm:cxn modelId="{519362A1-3ED1-4DD1-BAF9-7B3AE6B91CFA}" srcId="{7EE2CCAC-BD4A-4DF0-BEBA-0C6B09F606EE}" destId="{7DC332AB-E0A0-4FC6-8AB5-F2D8F0CFBF60}" srcOrd="10" destOrd="0" parTransId="{7D2E5FD4-3877-4FE2-8CFB-B74C3132BC0D}" sibTransId="{39CF4C97-0225-4FAD-83FE-4D8C11E78C05}"/>
    <dgm:cxn modelId="{978920A2-24B5-4060-A853-9CE9D474FB45}" type="presOf" srcId="{3BB73BBA-636E-4E03-B8C5-38211253A297}" destId="{E2561C38-BA5B-4414-9499-AD1F5C249CA5}" srcOrd="0" destOrd="0" presId="urn:microsoft.com/office/officeart/2016/7/layout/RepeatingBendingProcessNew"/>
    <dgm:cxn modelId="{BD9E22A4-A540-4B00-B5EB-16992C1FC1F5}" type="presOf" srcId="{0C44B72F-E95E-45CB-9F0B-942CCA6ED62A}" destId="{2608AAF3-9AE2-4EB5-B5A1-B20FC5E4D5B8}" srcOrd="0" destOrd="0" presId="urn:microsoft.com/office/officeart/2016/7/layout/RepeatingBendingProcessNew"/>
    <dgm:cxn modelId="{73AFDAAB-EC91-41BB-B516-89B611D139A8}" type="presOf" srcId="{35D4A7E9-8115-4249-88CF-C3C111B42F81}" destId="{C7C84936-4B64-4667-A1E5-A12481451898}" srcOrd="0" destOrd="0" presId="urn:microsoft.com/office/officeart/2016/7/layout/RepeatingBendingProcessNew"/>
    <dgm:cxn modelId="{BCDA2DB1-FF5C-42FD-9CC6-DF01E9039311}" srcId="{7EE2CCAC-BD4A-4DF0-BEBA-0C6B09F606EE}" destId="{7E02C8ED-013C-443B-8391-420CDC23728D}" srcOrd="4" destOrd="0" parTransId="{A21481EE-0F78-4954-986A-530F63A7D1FC}" sibTransId="{67188396-5BBD-420E-82FF-B35123C81073}"/>
    <dgm:cxn modelId="{E1E7F9B1-CE91-4C8D-9032-EB6E709BDEE3}" srcId="{7EE2CCAC-BD4A-4DF0-BEBA-0C6B09F606EE}" destId="{48DDC486-EC77-4F15-B52E-5F4E8FA35E7F}" srcOrd="17" destOrd="0" parTransId="{86647065-0635-45DB-990C-209EDD8EA90A}" sibTransId="{57506169-FAEC-488B-A553-59E55955AB38}"/>
    <dgm:cxn modelId="{F74C08B5-28E5-429F-83AD-17E39097BFD0}" type="presOf" srcId="{3EBC930C-84E4-4B9E-94F9-45AAD4DDC171}" destId="{CF09E06B-914F-458D-B0FE-8A096C12E5B7}" srcOrd="0" destOrd="0" presId="urn:microsoft.com/office/officeart/2016/7/layout/RepeatingBendingProcessNew"/>
    <dgm:cxn modelId="{1E39CAB5-0B0A-4D15-9BA7-D20E759C69A2}" srcId="{7EE2CCAC-BD4A-4DF0-BEBA-0C6B09F606EE}" destId="{FDCD73FC-3AD7-49BC-A84A-1690BD54EE12}" srcOrd="3" destOrd="0" parTransId="{4AFD67D5-27AD-4AAE-8157-225EA99C1C5B}" sibTransId="{1F9806FF-96C7-40A8-B647-F9098F8F870F}"/>
    <dgm:cxn modelId="{018E23BD-14F3-4D95-B4FB-B2973D815DA3}" type="presOf" srcId="{0C44B72F-E95E-45CB-9F0B-942CCA6ED62A}" destId="{9C6C61F7-9948-4CCB-82B7-BFC2383DFFF4}" srcOrd="1" destOrd="0" presId="urn:microsoft.com/office/officeart/2016/7/layout/RepeatingBendingProcessNew"/>
    <dgm:cxn modelId="{D99DC0BE-4B59-48E5-A4AE-A7D7E3F41035}" type="presOf" srcId="{438D9B74-B320-4CC1-BBE4-86A341D1070B}" destId="{CA098DCF-BE28-4013-BE14-EF20F6FD883C}" srcOrd="1" destOrd="0" presId="urn:microsoft.com/office/officeart/2016/7/layout/RepeatingBendingProcessNew"/>
    <dgm:cxn modelId="{C8FDBCC1-2A39-4D77-81E7-14CFA828E3D5}" type="presOf" srcId="{39CF4C97-0225-4FAD-83FE-4D8C11E78C05}" destId="{C92BFAB8-99D2-4300-A93B-6F2D81172974}" srcOrd="1" destOrd="0" presId="urn:microsoft.com/office/officeart/2016/7/layout/RepeatingBendingProcessNew"/>
    <dgm:cxn modelId="{54D6ABC2-E5B5-4F10-B26E-9EDC5820E67A}" type="presOf" srcId="{3BB73BBA-636E-4E03-B8C5-38211253A297}" destId="{EEFE613E-13AC-4407-9F09-1E58F0175678}" srcOrd="1" destOrd="0" presId="urn:microsoft.com/office/officeart/2016/7/layout/RepeatingBendingProcessNew"/>
    <dgm:cxn modelId="{8790BBC6-3238-4D9C-B818-075931CFE60B}" type="presOf" srcId="{7A621FC8-82E0-4388-A3C9-E5FACFD944D2}" destId="{8CD3329B-1F1B-4E92-A98D-A3A9E436BDC1}" srcOrd="0" destOrd="0" presId="urn:microsoft.com/office/officeart/2016/7/layout/RepeatingBendingProcessNew"/>
    <dgm:cxn modelId="{BF1E0CCF-AA33-4292-B94E-8B52E65413D0}" srcId="{7EE2CCAC-BD4A-4DF0-BEBA-0C6B09F606EE}" destId="{CFA91D5C-78C4-4309-8FB9-89351F04C9B4}" srcOrd="7" destOrd="0" parTransId="{48296D7B-AD5F-460A-8924-91D9F65FE2F4}" sibTransId="{703D317D-AD89-403F-BAD6-1FFE7770FB12}"/>
    <dgm:cxn modelId="{84F51CD0-07B7-4288-B81B-C90472E588C4}" type="presOf" srcId="{2140B3AD-B466-4943-A2D5-CE8ED4132A55}" destId="{56DBF550-97C8-4953-900C-242FA34D8DA9}" srcOrd="1" destOrd="0" presId="urn:microsoft.com/office/officeart/2016/7/layout/RepeatingBendingProcessNew"/>
    <dgm:cxn modelId="{D94A65D1-80A2-441A-B744-0ADFA1B4AC8D}" type="presOf" srcId="{81C71796-4027-4360-BC9F-4D4C845FC83F}" destId="{96F22F33-56B6-46C0-9082-C23D0CAB8F2B}" srcOrd="0" destOrd="0" presId="urn:microsoft.com/office/officeart/2016/7/layout/RepeatingBendingProcessNew"/>
    <dgm:cxn modelId="{376C8DD7-7B4A-481B-A51A-0685F366DDDB}" type="presOf" srcId="{39CF4C97-0225-4FAD-83FE-4D8C11E78C05}" destId="{433C9FCF-9A7E-4931-BA60-F42BE1B6D819}" srcOrd="0" destOrd="0" presId="urn:microsoft.com/office/officeart/2016/7/layout/RepeatingBendingProcessNew"/>
    <dgm:cxn modelId="{8CFA79D9-EABE-4C49-A79C-3883F1C5303B}" srcId="{7EE2CCAC-BD4A-4DF0-BEBA-0C6B09F606EE}" destId="{35D4A7E9-8115-4249-88CF-C3C111B42F81}" srcOrd="11" destOrd="0" parTransId="{B00FB25C-7036-46BE-846C-3B0E40AD609D}" sibTransId="{2140B3AD-B466-4943-A2D5-CE8ED4132A55}"/>
    <dgm:cxn modelId="{A19D1DDA-E6BB-4725-80A2-DBE25057F8E0}" type="presOf" srcId="{9481A962-0060-41D3-9247-78C3FF2A36D2}" destId="{D5BC8E33-8554-4D37-8F5F-3F69EFC43CFD}" srcOrd="0" destOrd="0" presId="urn:microsoft.com/office/officeart/2016/7/layout/RepeatingBendingProcessNew"/>
    <dgm:cxn modelId="{6179B3DC-3EAF-4FAF-B2C4-104D445DB307}" type="presOf" srcId="{CFA91D5C-78C4-4309-8FB9-89351F04C9B4}" destId="{F7E8CE78-9898-42D4-88BF-E4997E36BFAD}" srcOrd="0" destOrd="0" presId="urn:microsoft.com/office/officeart/2016/7/layout/RepeatingBendingProcessNew"/>
    <dgm:cxn modelId="{313783DD-3E0D-4341-B722-6D70E5750BD6}" type="presOf" srcId="{C97756C8-8DB5-42EA-850D-C88B038F6122}" destId="{6FBC81FD-5158-4004-B19D-B5B6980EA02B}" srcOrd="0" destOrd="0" presId="urn:microsoft.com/office/officeart/2016/7/layout/RepeatingBendingProcessNew"/>
    <dgm:cxn modelId="{04C82CDE-4881-430A-A4F7-2A112EBC2AB0}" type="presOf" srcId="{E80697F4-6593-408F-A0ED-72A76F8D6A35}" destId="{3AEEAF78-2825-4C1D-9BA2-A32CF9073A42}" srcOrd="0" destOrd="0" presId="urn:microsoft.com/office/officeart/2016/7/layout/RepeatingBendingProcessNew"/>
    <dgm:cxn modelId="{6A7889DF-1CD5-46EF-B0F3-1CA0633D20EA}" srcId="{7EE2CCAC-BD4A-4DF0-BEBA-0C6B09F606EE}" destId="{3EBC930C-84E4-4B9E-94F9-45AAD4DDC171}" srcOrd="13" destOrd="0" parTransId="{FF35B7C7-E37D-40D0-B162-259DCB649BBE}" sibTransId="{597D9F29-2C99-48FF-96B0-20EA7AB26A3F}"/>
    <dgm:cxn modelId="{9C82F9DF-EEE8-4B8B-87B7-321D486612D3}" srcId="{7EE2CCAC-BD4A-4DF0-BEBA-0C6B09F606EE}" destId="{10A7C1D1-363A-4F1C-8926-FD40D720BB1B}" srcOrd="1" destOrd="0" parTransId="{07A868F1-A6D5-4764-AB84-8B5B6294FAA5}" sibTransId="{948459D3-3EAE-4E15-9E1A-6C9334950F34}"/>
    <dgm:cxn modelId="{922D55E3-DCD8-4E0C-A98E-67F83EA1E23E}" srcId="{7EE2CCAC-BD4A-4DF0-BEBA-0C6B09F606EE}" destId="{9481A962-0060-41D3-9247-78C3FF2A36D2}" srcOrd="2" destOrd="0" parTransId="{BC306057-7DA7-4F7B-919C-108647833B93}" sibTransId="{AEFA642C-FE52-4E3C-A3A7-90362764709A}"/>
    <dgm:cxn modelId="{90B2AAE6-73BE-4ECA-9064-85C1D2FF1716}" type="presOf" srcId="{E9410D62-19A4-4721-880B-7D4B9F6BABED}" destId="{C460C22D-CBC3-4EEE-B64E-443DA059363C}" srcOrd="0" destOrd="0" presId="urn:microsoft.com/office/officeart/2016/7/layout/RepeatingBendingProcessNew"/>
    <dgm:cxn modelId="{145C49EC-5AA3-4D07-A8BA-F0AAE4AEBEFE}" type="presOf" srcId="{EF2A07BB-A68C-4BBF-827F-51D4E5716AD0}" destId="{86ACAE9C-A088-435C-823F-A9B49FAAC4C9}" srcOrd="0" destOrd="0" presId="urn:microsoft.com/office/officeart/2016/7/layout/RepeatingBendingProcessNew"/>
    <dgm:cxn modelId="{D602D0F0-6B4E-4C99-862D-56713BA11E41}" type="presOf" srcId="{EAE45875-10BE-45A8-85AC-547A02587B52}" destId="{DBBABDEC-1E8D-453C-92C9-F4711608F7D6}" srcOrd="0" destOrd="0" presId="urn:microsoft.com/office/officeart/2016/7/layout/RepeatingBendingProcessNew"/>
    <dgm:cxn modelId="{EC0713F3-31DC-42A4-B209-4C625F4AC88B}" type="presOf" srcId="{CF02F045-2D92-432D-94F1-ED7E6690C85E}" destId="{8D13DD80-6EF4-4CBD-8699-E555356B9F4B}" srcOrd="1" destOrd="0" presId="urn:microsoft.com/office/officeart/2016/7/layout/RepeatingBendingProcessNew"/>
    <dgm:cxn modelId="{1E35F5F8-9A75-4D6F-9C2D-939439B635E6}" type="presOf" srcId="{1F9806FF-96C7-40A8-B647-F9098F8F870F}" destId="{9B83047D-C0E8-425A-A120-1346F9089A94}" srcOrd="0" destOrd="0" presId="urn:microsoft.com/office/officeart/2016/7/layout/RepeatingBendingProcessNew"/>
    <dgm:cxn modelId="{263503FB-8DB3-446D-B1BE-B8D289898F2C}" type="presOf" srcId="{438D9B74-B320-4CC1-BBE4-86A341D1070B}" destId="{D65D4024-16A6-491B-81B1-633A1C76EC5E}" srcOrd="0" destOrd="0" presId="urn:microsoft.com/office/officeart/2016/7/layout/RepeatingBendingProcessNew"/>
    <dgm:cxn modelId="{0B298BFB-8DC7-44D3-A298-51FBD78387B5}" type="presOf" srcId="{67188396-5BBD-420E-82FF-B35123C81073}" destId="{09E86C08-EBFC-4218-B78F-5DA9E3D2DB15}" srcOrd="1" destOrd="0" presId="urn:microsoft.com/office/officeart/2016/7/layout/RepeatingBendingProcessNew"/>
    <dgm:cxn modelId="{FD1042FD-47BD-4A7D-8F10-6CA055BA7069}" type="presOf" srcId="{48DDC486-EC77-4F15-B52E-5F4E8FA35E7F}" destId="{20474D9C-132A-4BD4-BE32-F9FE6649B7A3}" srcOrd="0" destOrd="0" presId="urn:microsoft.com/office/officeart/2016/7/layout/RepeatingBendingProcessNew"/>
    <dgm:cxn modelId="{0B65E7DF-7749-4384-8B27-9267EF43E598}" type="presParOf" srcId="{B1BF716F-5F26-4D67-842C-C8D04364AC85}" destId="{D3F9E73A-43D1-4104-A087-39AA38F406BA}" srcOrd="0" destOrd="0" presId="urn:microsoft.com/office/officeart/2016/7/layout/RepeatingBendingProcessNew"/>
    <dgm:cxn modelId="{52A9BED2-4DAB-42BF-B8AC-EA015FF84C57}" type="presParOf" srcId="{B1BF716F-5F26-4D67-842C-C8D04364AC85}" destId="{6FBC81FD-5158-4004-B19D-B5B6980EA02B}" srcOrd="1" destOrd="0" presId="urn:microsoft.com/office/officeart/2016/7/layout/RepeatingBendingProcessNew"/>
    <dgm:cxn modelId="{8451A324-B767-40D9-9CCF-9258B0AD8930}" type="presParOf" srcId="{6FBC81FD-5158-4004-B19D-B5B6980EA02B}" destId="{24306CC4-4322-471A-AA24-8D30AD3DA4EB}" srcOrd="0" destOrd="0" presId="urn:microsoft.com/office/officeart/2016/7/layout/RepeatingBendingProcessNew"/>
    <dgm:cxn modelId="{F69BB2FC-920B-44D8-9FAC-9E00AC4B2782}" type="presParOf" srcId="{B1BF716F-5F26-4D67-842C-C8D04364AC85}" destId="{070C05DC-174E-47B2-AD0E-86276687743F}" srcOrd="2" destOrd="0" presId="urn:microsoft.com/office/officeart/2016/7/layout/RepeatingBendingProcessNew"/>
    <dgm:cxn modelId="{29617DC3-3F36-4D3B-93D2-D757F338465C}" type="presParOf" srcId="{B1BF716F-5F26-4D67-842C-C8D04364AC85}" destId="{50002D45-C541-473B-ADFB-DC00A92C3886}" srcOrd="3" destOrd="0" presId="urn:microsoft.com/office/officeart/2016/7/layout/RepeatingBendingProcessNew"/>
    <dgm:cxn modelId="{8E6AD902-BB5C-4BE6-BD0D-E0BD7632F252}" type="presParOf" srcId="{50002D45-C541-473B-ADFB-DC00A92C3886}" destId="{EBA45547-0DBB-4D26-8019-21FE772CC8CD}" srcOrd="0" destOrd="0" presId="urn:microsoft.com/office/officeart/2016/7/layout/RepeatingBendingProcessNew"/>
    <dgm:cxn modelId="{1FE0964B-ED35-4190-A642-35AB1CDCF26F}" type="presParOf" srcId="{B1BF716F-5F26-4D67-842C-C8D04364AC85}" destId="{D5BC8E33-8554-4D37-8F5F-3F69EFC43CFD}" srcOrd="4" destOrd="0" presId="urn:microsoft.com/office/officeart/2016/7/layout/RepeatingBendingProcessNew"/>
    <dgm:cxn modelId="{15A46411-2957-45B5-BD56-1FEF6F4489CA}" type="presParOf" srcId="{B1BF716F-5F26-4D67-842C-C8D04364AC85}" destId="{4CF59921-424B-4425-A7BD-1EF74806425A}" srcOrd="5" destOrd="0" presId="urn:microsoft.com/office/officeart/2016/7/layout/RepeatingBendingProcessNew"/>
    <dgm:cxn modelId="{EB6F9AB2-CFC9-4538-B55C-28FC33F5BE00}" type="presParOf" srcId="{4CF59921-424B-4425-A7BD-1EF74806425A}" destId="{7D92A7C8-9E21-4133-B698-8A764AA9E7D4}" srcOrd="0" destOrd="0" presId="urn:microsoft.com/office/officeart/2016/7/layout/RepeatingBendingProcessNew"/>
    <dgm:cxn modelId="{6A110223-9D72-4A83-93FB-569DFC893B11}" type="presParOf" srcId="{B1BF716F-5F26-4D67-842C-C8D04364AC85}" destId="{95388D00-93FD-471D-ABF8-72C62C28C5E8}" srcOrd="6" destOrd="0" presId="urn:microsoft.com/office/officeart/2016/7/layout/RepeatingBendingProcessNew"/>
    <dgm:cxn modelId="{6264811F-A2BD-4D32-B0D3-CC35EDB140EB}" type="presParOf" srcId="{B1BF716F-5F26-4D67-842C-C8D04364AC85}" destId="{9B83047D-C0E8-425A-A120-1346F9089A94}" srcOrd="7" destOrd="0" presId="urn:microsoft.com/office/officeart/2016/7/layout/RepeatingBendingProcessNew"/>
    <dgm:cxn modelId="{18C3BA59-0EC8-4844-9BAE-CC3C3A2A9ACE}" type="presParOf" srcId="{9B83047D-C0E8-425A-A120-1346F9089A94}" destId="{7AB5670D-99E8-460A-8191-73176ACB37E2}" srcOrd="0" destOrd="0" presId="urn:microsoft.com/office/officeart/2016/7/layout/RepeatingBendingProcessNew"/>
    <dgm:cxn modelId="{CA152A99-97F5-4ADD-9431-D37D2EBCA913}" type="presParOf" srcId="{B1BF716F-5F26-4D67-842C-C8D04364AC85}" destId="{121D0558-0658-468C-98E4-AD61F8ECE19E}" srcOrd="8" destOrd="0" presId="urn:microsoft.com/office/officeart/2016/7/layout/RepeatingBendingProcessNew"/>
    <dgm:cxn modelId="{B066DA6F-5FC0-4386-8DF2-13879C38324D}" type="presParOf" srcId="{B1BF716F-5F26-4D67-842C-C8D04364AC85}" destId="{00A3B167-E91C-463A-974F-686A4C8C5601}" srcOrd="9" destOrd="0" presId="urn:microsoft.com/office/officeart/2016/7/layout/RepeatingBendingProcessNew"/>
    <dgm:cxn modelId="{292E5099-4539-4F62-BECF-7299C5D66E0E}" type="presParOf" srcId="{00A3B167-E91C-463A-974F-686A4C8C5601}" destId="{09E86C08-EBFC-4218-B78F-5DA9E3D2DB15}" srcOrd="0" destOrd="0" presId="urn:microsoft.com/office/officeart/2016/7/layout/RepeatingBendingProcessNew"/>
    <dgm:cxn modelId="{EC6DB069-CAF2-4915-88E6-2E80AA0763F7}" type="presParOf" srcId="{B1BF716F-5F26-4D67-842C-C8D04364AC85}" destId="{A88AF8F1-7155-4C04-B603-7DCF908E5C88}" srcOrd="10" destOrd="0" presId="urn:microsoft.com/office/officeart/2016/7/layout/RepeatingBendingProcessNew"/>
    <dgm:cxn modelId="{F1DCDA96-C223-4C54-9A71-CBD6418BB236}" type="presParOf" srcId="{B1BF716F-5F26-4D67-842C-C8D04364AC85}" destId="{E2561C38-BA5B-4414-9499-AD1F5C249CA5}" srcOrd="11" destOrd="0" presId="urn:microsoft.com/office/officeart/2016/7/layout/RepeatingBendingProcessNew"/>
    <dgm:cxn modelId="{EA74DB0D-9BAB-4A11-B8B9-70C54B425F31}" type="presParOf" srcId="{E2561C38-BA5B-4414-9499-AD1F5C249CA5}" destId="{EEFE613E-13AC-4407-9F09-1E58F0175678}" srcOrd="0" destOrd="0" presId="urn:microsoft.com/office/officeart/2016/7/layout/RepeatingBendingProcessNew"/>
    <dgm:cxn modelId="{1F1A5FA5-1669-4B1E-B451-00DB2C12FFD1}" type="presParOf" srcId="{B1BF716F-5F26-4D67-842C-C8D04364AC85}" destId="{8CD3329B-1F1B-4E92-A98D-A3A9E436BDC1}" srcOrd="12" destOrd="0" presId="urn:microsoft.com/office/officeart/2016/7/layout/RepeatingBendingProcessNew"/>
    <dgm:cxn modelId="{2EDEE04B-EF2C-46B6-9A1A-7D93EB0D3B6E}" type="presParOf" srcId="{B1BF716F-5F26-4D67-842C-C8D04364AC85}" destId="{D65D4024-16A6-491B-81B1-633A1C76EC5E}" srcOrd="13" destOrd="0" presId="urn:microsoft.com/office/officeart/2016/7/layout/RepeatingBendingProcessNew"/>
    <dgm:cxn modelId="{F1F48F73-B1DD-4EEE-88A2-35CA52FB36B4}" type="presParOf" srcId="{D65D4024-16A6-491B-81B1-633A1C76EC5E}" destId="{CA098DCF-BE28-4013-BE14-EF20F6FD883C}" srcOrd="0" destOrd="0" presId="urn:microsoft.com/office/officeart/2016/7/layout/RepeatingBendingProcessNew"/>
    <dgm:cxn modelId="{8DEF0C4A-0D46-412A-90D3-154F85E5EC37}" type="presParOf" srcId="{B1BF716F-5F26-4D67-842C-C8D04364AC85}" destId="{F7E8CE78-9898-42D4-88BF-E4997E36BFAD}" srcOrd="14" destOrd="0" presId="urn:microsoft.com/office/officeart/2016/7/layout/RepeatingBendingProcessNew"/>
    <dgm:cxn modelId="{F1F4AF29-38AD-4345-A1E7-5584D2F25059}" type="presParOf" srcId="{B1BF716F-5F26-4D67-842C-C8D04364AC85}" destId="{DF53BF32-8158-4527-BD09-8F4DB31BEB4B}" srcOrd="15" destOrd="0" presId="urn:microsoft.com/office/officeart/2016/7/layout/RepeatingBendingProcessNew"/>
    <dgm:cxn modelId="{04133237-9707-4715-8D5C-741BFCA555DA}" type="presParOf" srcId="{DF53BF32-8158-4527-BD09-8F4DB31BEB4B}" destId="{D7879BAD-3AAC-4693-9FC8-7B02C6857560}" srcOrd="0" destOrd="0" presId="urn:microsoft.com/office/officeart/2016/7/layout/RepeatingBendingProcessNew"/>
    <dgm:cxn modelId="{74A6A937-1B1C-4FB7-9FFD-4E5FC798B9A1}" type="presParOf" srcId="{B1BF716F-5F26-4D67-842C-C8D04364AC85}" destId="{96F22F33-56B6-46C0-9082-C23D0CAB8F2B}" srcOrd="16" destOrd="0" presId="urn:microsoft.com/office/officeart/2016/7/layout/RepeatingBendingProcessNew"/>
    <dgm:cxn modelId="{BAD6F982-CC1C-4787-ACA4-9BC92F9A8F27}" type="presParOf" srcId="{B1BF716F-5F26-4D67-842C-C8D04364AC85}" destId="{6E2F7AD5-E8DB-49FB-9D65-002AC11C1910}" srcOrd="17" destOrd="0" presId="urn:microsoft.com/office/officeart/2016/7/layout/RepeatingBendingProcessNew"/>
    <dgm:cxn modelId="{628AA891-8A7C-4F5B-8EFB-A3257F926152}" type="presParOf" srcId="{6E2F7AD5-E8DB-49FB-9D65-002AC11C1910}" destId="{8D13DD80-6EF4-4CBD-8699-E555356B9F4B}" srcOrd="0" destOrd="0" presId="urn:microsoft.com/office/officeart/2016/7/layout/RepeatingBendingProcessNew"/>
    <dgm:cxn modelId="{1C2F7B1A-2374-42DE-BE0C-5FE4B632BFC8}" type="presParOf" srcId="{B1BF716F-5F26-4D67-842C-C8D04364AC85}" destId="{09B6D81A-B122-42B8-B2BA-5327C80A995F}" srcOrd="18" destOrd="0" presId="urn:microsoft.com/office/officeart/2016/7/layout/RepeatingBendingProcessNew"/>
    <dgm:cxn modelId="{33DF63F9-83AF-43EB-BB81-784723FDF36B}" type="presParOf" srcId="{B1BF716F-5F26-4D67-842C-C8D04364AC85}" destId="{2608AAF3-9AE2-4EB5-B5A1-B20FC5E4D5B8}" srcOrd="19" destOrd="0" presId="urn:microsoft.com/office/officeart/2016/7/layout/RepeatingBendingProcessNew"/>
    <dgm:cxn modelId="{8CB6616E-6D3B-4684-A3C8-7772A1536391}" type="presParOf" srcId="{2608AAF3-9AE2-4EB5-B5A1-B20FC5E4D5B8}" destId="{9C6C61F7-9948-4CCB-82B7-BFC2383DFFF4}" srcOrd="0" destOrd="0" presId="urn:microsoft.com/office/officeart/2016/7/layout/RepeatingBendingProcessNew"/>
    <dgm:cxn modelId="{7986A975-558C-4BF1-AABD-7CE98398F722}" type="presParOf" srcId="{B1BF716F-5F26-4D67-842C-C8D04364AC85}" destId="{DD4848A6-ECB5-48FD-92C2-69763C5E043D}" srcOrd="20" destOrd="0" presId="urn:microsoft.com/office/officeart/2016/7/layout/RepeatingBendingProcessNew"/>
    <dgm:cxn modelId="{B8D852A7-1F1D-41A8-91B7-FACF2B7DAE00}" type="presParOf" srcId="{B1BF716F-5F26-4D67-842C-C8D04364AC85}" destId="{433C9FCF-9A7E-4931-BA60-F42BE1B6D819}" srcOrd="21" destOrd="0" presId="urn:microsoft.com/office/officeart/2016/7/layout/RepeatingBendingProcessNew"/>
    <dgm:cxn modelId="{47B18519-ABB1-46ED-A657-471B77435343}" type="presParOf" srcId="{433C9FCF-9A7E-4931-BA60-F42BE1B6D819}" destId="{C92BFAB8-99D2-4300-A93B-6F2D81172974}" srcOrd="0" destOrd="0" presId="urn:microsoft.com/office/officeart/2016/7/layout/RepeatingBendingProcessNew"/>
    <dgm:cxn modelId="{6BD9E3EF-ADBC-4057-AEAF-87FAEB6D954D}" type="presParOf" srcId="{B1BF716F-5F26-4D67-842C-C8D04364AC85}" destId="{C7C84936-4B64-4667-A1E5-A12481451898}" srcOrd="22" destOrd="0" presId="urn:microsoft.com/office/officeart/2016/7/layout/RepeatingBendingProcessNew"/>
    <dgm:cxn modelId="{FF1BCB0B-3BFF-4783-9AD5-8AB55917B2E2}" type="presParOf" srcId="{B1BF716F-5F26-4D67-842C-C8D04364AC85}" destId="{D93747C2-60AA-4FE4-B3C8-800603082363}" srcOrd="23" destOrd="0" presId="urn:microsoft.com/office/officeart/2016/7/layout/RepeatingBendingProcessNew"/>
    <dgm:cxn modelId="{B692A76B-3F88-4952-BF97-0B4B8608E065}" type="presParOf" srcId="{D93747C2-60AA-4FE4-B3C8-800603082363}" destId="{56DBF550-97C8-4953-900C-242FA34D8DA9}" srcOrd="0" destOrd="0" presId="urn:microsoft.com/office/officeart/2016/7/layout/RepeatingBendingProcessNew"/>
    <dgm:cxn modelId="{AE95F202-CAC4-48B0-972E-74BB081A1DEB}" type="presParOf" srcId="{B1BF716F-5F26-4D67-842C-C8D04364AC85}" destId="{5DC39137-A844-462E-B96E-9E8CB6CF80B6}" srcOrd="24" destOrd="0" presId="urn:microsoft.com/office/officeart/2016/7/layout/RepeatingBendingProcessNew"/>
    <dgm:cxn modelId="{AC041F9E-D64F-40B1-9F6F-E2BDE10586E6}" type="presParOf" srcId="{B1BF716F-5F26-4D67-842C-C8D04364AC85}" destId="{C460C22D-CBC3-4EEE-B64E-443DA059363C}" srcOrd="25" destOrd="0" presId="urn:microsoft.com/office/officeart/2016/7/layout/RepeatingBendingProcessNew"/>
    <dgm:cxn modelId="{ACEE9F1D-80DC-469B-A88E-959F9DBE9D4E}" type="presParOf" srcId="{C460C22D-CBC3-4EEE-B64E-443DA059363C}" destId="{37861ADB-DD2A-4806-A88F-058F36ACD1DA}" srcOrd="0" destOrd="0" presId="urn:microsoft.com/office/officeart/2016/7/layout/RepeatingBendingProcessNew"/>
    <dgm:cxn modelId="{F5214FDC-879C-4794-AFDB-AEE9291D6137}" type="presParOf" srcId="{B1BF716F-5F26-4D67-842C-C8D04364AC85}" destId="{CF09E06B-914F-458D-B0FE-8A096C12E5B7}" srcOrd="26" destOrd="0" presId="urn:microsoft.com/office/officeart/2016/7/layout/RepeatingBendingProcessNew"/>
    <dgm:cxn modelId="{83A2B506-5AE3-40D6-89DE-0B6B758C9E58}" type="presParOf" srcId="{B1BF716F-5F26-4D67-842C-C8D04364AC85}" destId="{1F48462C-DF1B-4A7A-AE1F-BE842D815229}" srcOrd="27" destOrd="0" presId="urn:microsoft.com/office/officeart/2016/7/layout/RepeatingBendingProcessNew"/>
    <dgm:cxn modelId="{137EEB4F-2273-4ACB-B7D8-EDF3C56B611C}" type="presParOf" srcId="{1F48462C-DF1B-4A7A-AE1F-BE842D815229}" destId="{ADB91C37-070C-481A-88EA-84C4EF72A93B}" srcOrd="0" destOrd="0" presId="urn:microsoft.com/office/officeart/2016/7/layout/RepeatingBendingProcessNew"/>
    <dgm:cxn modelId="{0CC3A59A-007F-4266-8D5F-0E0934B52AB4}" type="presParOf" srcId="{B1BF716F-5F26-4D67-842C-C8D04364AC85}" destId="{3AEEAF78-2825-4C1D-9BA2-A32CF9073A42}" srcOrd="28" destOrd="0" presId="urn:microsoft.com/office/officeart/2016/7/layout/RepeatingBendingProcessNew"/>
    <dgm:cxn modelId="{DE0DB47A-E807-438A-8C40-1F5548B4A65B}" type="presParOf" srcId="{B1BF716F-5F26-4D67-842C-C8D04364AC85}" destId="{68B44E5E-8284-47E5-9F63-29F368679018}" srcOrd="29" destOrd="0" presId="urn:microsoft.com/office/officeart/2016/7/layout/RepeatingBendingProcessNew"/>
    <dgm:cxn modelId="{E3683759-2F2E-4BC8-A8EC-8497237AA46A}" type="presParOf" srcId="{68B44E5E-8284-47E5-9F63-29F368679018}" destId="{3E38B827-4F60-4679-9435-071AD136DAED}" srcOrd="0" destOrd="0" presId="urn:microsoft.com/office/officeart/2016/7/layout/RepeatingBendingProcessNew"/>
    <dgm:cxn modelId="{F5A9ADAB-63D0-4CF3-9D37-D60ED95F02BC}" type="presParOf" srcId="{B1BF716F-5F26-4D67-842C-C8D04364AC85}" destId="{37FAA58C-8B52-4FBB-8C23-D24399C3D63F}" srcOrd="30" destOrd="0" presId="urn:microsoft.com/office/officeart/2016/7/layout/RepeatingBendingProcessNew"/>
    <dgm:cxn modelId="{0A29D080-37D2-4ADF-B49E-AF7EECC43ADE}" type="presParOf" srcId="{B1BF716F-5F26-4D67-842C-C8D04364AC85}" destId="{49CE89A2-A12F-43FE-9D2D-E9E9DACDCD64}" srcOrd="31" destOrd="0" presId="urn:microsoft.com/office/officeart/2016/7/layout/RepeatingBendingProcessNew"/>
    <dgm:cxn modelId="{E5A7D061-7474-4EA7-B474-3069FE5AA28E}" type="presParOf" srcId="{49CE89A2-A12F-43FE-9D2D-E9E9DACDCD64}" destId="{02206D57-4A33-4F5D-9AE9-18C1C5AD83A1}" srcOrd="0" destOrd="0" presId="urn:microsoft.com/office/officeart/2016/7/layout/RepeatingBendingProcessNew"/>
    <dgm:cxn modelId="{6C02885E-6E22-48B4-9E8B-8F7A3EE644AE}" type="presParOf" srcId="{B1BF716F-5F26-4D67-842C-C8D04364AC85}" destId="{DBBABDEC-1E8D-453C-92C9-F4711608F7D6}" srcOrd="32" destOrd="0" presId="urn:microsoft.com/office/officeart/2016/7/layout/RepeatingBendingProcessNew"/>
    <dgm:cxn modelId="{CA94E179-1176-4CE0-A063-CA572FEBC714}" type="presParOf" srcId="{B1BF716F-5F26-4D67-842C-C8D04364AC85}" destId="{86ACAE9C-A088-435C-823F-A9B49FAAC4C9}" srcOrd="33" destOrd="0" presId="urn:microsoft.com/office/officeart/2016/7/layout/RepeatingBendingProcessNew"/>
    <dgm:cxn modelId="{C1B46FD1-F99A-4122-8EF8-FF686A7A14DF}" type="presParOf" srcId="{86ACAE9C-A088-435C-823F-A9B49FAAC4C9}" destId="{6644A149-7F07-4079-8E95-5BD8BA025E89}" srcOrd="0" destOrd="0" presId="urn:microsoft.com/office/officeart/2016/7/layout/RepeatingBendingProcessNew"/>
    <dgm:cxn modelId="{0383B569-48DF-4D64-8BA8-F819CDC6C826}" type="presParOf" srcId="{B1BF716F-5F26-4D67-842C-C8D04364AC85}" destId="{20474D9C-132A-4BD4-BE32-F9FE6649B7A3}" srcOrd="3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754C9B-152F-4A11-A789-4B66E9AD50EC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E7513F6-18EF-4F3C-93E2-F30966057D62}">
      <dgm:prSet/>
      <dgm:spPr/>
      <dgm:t>
        <a:bodyPr/>
        <a:lstStyle/>
        <a:p>
          <a:r>
            <a:rPr lang="en-US" b="1"/>
            <a:t>Filter/Search Characters:</a:t>
          </a:r>
          <a:r>
            <a:rPr lang="en-US"/>
            <a:t> Add an input field to filter characters by name.</a:t>
          </a:r>
        </a:p>
      </dgm:t>
    </dgm:pt>
    <dgm:pt modelId="{E5826D8A-8A21-4892-AFAD-FA6CBD75F284}" type="parTrans" cxnId="{A0E9592B-C5C2-4C19-9217-C789E78961B5}">
      <dgm:prSet/>
      <dgm:spPr/>
      <dgm:t>
        <a:bodyPr/>
        <a:lstStyle/>
        <a:p>
          <a:endParaRPr lang="en-US"/>
        </a:p>
      </dgm:t>
    </dgm:pt>
    <dgm:pt modelId="{FA665DE2-985E-4F5A-B7E2-460AE108F714}" type="sibTrans" cxnId="{A0E9592B-C5C2-4C19-9217-C789E78961B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B81A9A8-CEBB-42A1-ABB0-6EC98B72E856}">
      <dgm:prSet/>
      <dgm:spPr/>
      <dgm:t>
        <a:bodyPr/>
        <a:lstStyle/>
        <a:p>
          <a:r>
            <a:rPr lang="en-US" b="1"/>
            <a:t>Infinite Scrolling:</a:t>
          </a:r>
          <a:r>
            <a:rPr lang="en-US"/>
            <a:t> Use React Infinite Scroll for loading more characters dynamically.</a:t>
          </a:r>
        </a:p>
      </dgm:t>
    </dgm:pt>
    <dgm:pt modelId="{4B805D1A-E740-43B3-A979-9C56A3D65179}" type="parTrans" cxnId="{A47BCF5D-14FD-4ECB-9F76-4AB32DA5E799}">
      <dgm:prSet/>
      <dgm:spPr/>
      <dgm:t>
        <a:bodyPr/>
        <a:lstStyle/>
        <a:p>
          <a:endParaRPr lang="en-US"/>
        </a:p>
      </dgm:t>
    </dgm:pt>
    <dgm:pt modelId="{105A30F0-F355-4036-830B-445B78472A3D}" type="sibTrans" cxnId="{A47BCF5D-14FD-4ECB-9F76-4AB32DA5E79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2B12E64-E3FA-47B7-8A99-4066B11E0E3B}">
      <dgm:prSet/>
      <dgm:spPr/>
      <dgm:t>
        <a:bodyPr/>
        <a:lstStyle/>
        <a:p>
          <a:r>
            <a:rPr lang="en-US" b="1"/>
            <a:t>Deployment:</a:t>
          </a:r>
          <a:r>
            <a:rPr lang="en-US"/>
            <a:t> Deploy your app on platforms like </a:t>
          </a:r>
          <a:r>
            <a:rPr lang="en-US" b="1"/>
            <a:t>Netlify</a:t>
          </a:r>
          <a:r>
            <a:rPr lang="en-US"/>
            <a:t>, </a:t>
          </a:r>
          <a:r>
            <a:rPr lang="en-US" b="1"/>
            <a:t>Vercel</a:t>
          </a:r>
          <a:r>
            <a:rPr lang="en-US"/>
            <a:t>, or </a:t>
          </a:r>
          <a:r>
            <a:rPr lang="en-US" b="1"/>
            <a:t>GitHub Pages</a:t>
          </a:r>
          <a:r>
            <a:rPr lang="en-US"/>
            <a:t>.</a:t>
          </a:r>
        </a:p>
      </dgm:t>
    </dgm:pt>
    <dgm:pt modelId="{8B27AD9B-1BCD-4BFE-9536-23B9CA6BA423}" type="parTrans" cxnId="{FE106837-79D4-415D-9D5B-F2B60D7E26B4}">
      <dgm:prSet/>
      <dgm:spPr/>
      <dgm:t>
        <a:bodyPr/>
        <a:lstStyle/>
        <a:p>
          <a:endParaRPr lang="en-US"/>
        </a:p>
      </dgm:t>
    </dgm:pt>
    <dgm:pt modelId="{C2A2458B-D7F8-4CEE-A56D-190F3E87A827}" type="sibTrans" cxnId="{FE106837-79D4-415D-9D5B-F2B60D7E26B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21C3EE4-4A53-4125-9B6D-CBADB56A4404}">
      <dgm:prSet/>
      <dgm:spPr/>
      <dgm:t>
        <a:bodyPr/>
        <a:lstStyle/>
        <a:p>
          <a:r>
            <a:rPr lang="en-US"/>
            <a:t>Let me know if you need further assistance! 🚀</a:t>
          </a:r>
        </a:p>
      </dgm:t>
    </dgm:pt>
    <dgm:pt modelId="{8A13B211-E3DB-4C44-B98B-1DB62CB383DC}" type="parTrans" cxnId="{64CD946E-D814-4E52-BD58-D22DF49A11BB}">
      <dgm:prSet/>
      <dgm:spPr/>
      <dgm:t>
        <a:bodyPr/>
        <a:lstStyle/>
        <a:p>
          <a:endParaRPr lang="en-US"/>
        </a:p>
      </dgm:t>
    </dgm:pt>
    <dgm:pt modelId="{6E9E740A-FC0B-40AB-A8C7-7A5DDB8D1994}" type="sibTrans" cxnId="{64CD946E-D814-4E52-BD58-D22DF49A11B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23FED8D-889A-4BE8-B7B6-3A58DEDF5FBE}" type="pres">
      <dgm:prSet presAssocID="{6F754C9B-152F-4A11-A789-4B66E9AD50EC}" presName="Name0" presStyleCnt="0">
        <dgm:presLayoutVars>
          <dgm:animLvl val="lvl"/>
          <dgm:resizeHandles val="exact"/>
        </dgm:presLayoutVars>
      </dgm:prSet>
      <dgm:spPr/>
    </dgm:pt>
    <dgm:pt modelId="{AC05364B-7E9A-4A6C-BA1C-056D22C03171}" type="pres">
      <dgm:prSet presAssocID="{AE7513F6-18EF-4F3C-93E2-F30966057D62}" presName="compositeNode" presStyleCnt="0">
        <dgm:presLayoutVars>
          <dgm:bulletEnabled val="1"/>
        </dgm:presLayoutVars>
      </dgm:prSet>
      <dgm:spPr/>
    </dgm:pt>
    <dgm:pt modelId="{BDA4F240-9EFF-496A-B041-052EF5018A9F}" type="pres">
      <dgm:prSet presAssocID="{AE7513F6-18EF-4F3C-93E2-F30966057D62}" presName="bgRect" presStyleLbl="bgAccFollowNode1" presStyleIdx="0" presStyleCnt="4"/>
      <dgm:spPr/>
    </dgm:pt>
    <dgm:pt modelId="{F3B33244-F56B-41BB-ACB8-D532AC8BC6AA}" type="pres">
      <dgm:prSet presAssocID="{FA665DE2-985E-4F5A-B7E2-460AE108F714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0010534-25C1-43C1-A8C0-EAC730A76E5B}" type="pres">
      <dgm:prSet presAssocID="{AE7513F6-18EF-4F3C-93E2-F30966057D62}" presName="bottomLine" presStyleLbl="alignNode1" presStyleIdx="1" presStyleCnt="8">
        <dgm:presLayoutVars/>
      </dgm:prSet>
      <dgm:spPr/>
    </dgm:pt>
    <dgm:pt modelId="{E54226A8-6DE3-47DE-9397-178717B38909}" type="pres">
      <dgm:prSet presAssocID="{AE7513F6-18EF-4F3C-93E2-F30966057D62}" presName="nodeText" presStyleLbl="bgAccFollowNode1" presStyleIdx="0" presStyleCnt="4">
        <dgm:presLayoutVars>
          <dgm:bulletEnabled val="1"/>
        </dgm:presLayoutVars>
      </dgm:prSet>
      <dgm:spPr/>
    </dgm:pt>
    <dgm:pt modelId="{579663C4-959C-48EF-AC4A-7FDB7E2493A6}" type="pres">
      <dgm:prSet presAssocID="{FA665DE2-985E-4F5A-B7E2-460AE108F714}" presName="sibTrans" presStyleCnt="0"/>
      <dgm:spPr/>
    </dgm:pt>
    <dgm:pt modelId="{9CE9D5AF-CEAA-48FA-8ED5-174B07F5C5E5}" type="pres">
      <dgm:prSet presAssocID="{2B81A9A8-CEBB-42A1-ABB0-6EC98B72E856}" presName="compositeNode" presStyleCnt="0">
        <dgm:presLayoutVars>
          <dgm:bulletEnabled val="1"/>
        </dgm:presLayoutVars>
      </dgm:prSet>
      <dgm:spPr/>
    </dgm:pt>
    <dgm:pt modelId="{A4DA93C8-9716-4AC7-AA77-4FA4F128D30A}" type="pres">
      <dgm:prSet presAssocID="{2B81A9A8-CEBB-42A1-ABB0-6EC98B72E856}" presName="bgRect" presStyleLbl="bgAccFollowNode1" presStyleIdx="1" presStyleCnt="4"/>
      <dgm:spPr/>
    </dgm:pt>
    <dgm:pt modelId="{9FF2745D-8DE1-4DC4-B379-2DD8D7A710A5}" type="pres">
      <dgm:prSet presAssocID="{105A30F0-F355-4036-830B-445B78472A3D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C21A165-0D72-4330-ACE6-7377E2BE1AA5}" type="pres">
      <dgm:prSet presAssocID="{2B81A9A8-CEBB-42A1-ABB0-6EC98B72E856}" presName="bottomLine" presStyleLbl="alignNode1" presStyleIdx="3" presStyleCnt="8">
        <dgm:presLayoutVars/>
      </dgm:prSet>
      <dgm:spPr/>
    </dgm:pt>
    <dgm:pt modelId="{F28FBC05-F350-4056-886B-5F8AACED1999}" type="pres">
      <dgm:prSet presAssocID="{2B81A9A8-CEBB-42A1-ABB0-6EC98B72E856}" presName="nodeText" presStyleLbl="bgAccFollowNode1" presStyleIdx="1" presStyleCnt="4">
        <dgm:presLayoutVars>
          <dgm:bulletEnabled val="1"/>
        </dgm:presLayoutVars>
      </dgm:prSet>
      <dgm:spPr/>
    </dgm:pt>
    <dgm:pt modelId="{D6F2BF64-496E-4D40-BD23-BE84440A665B}" type="pres">
      <dgm:prSet presAssocID="{105A30F0-F355-4036-830B-445B78472A3D}" presName="sibTrans" presStyleCnt="0"/>
      <dgm:spPr/>
    </dgm:pt>
    <dgm:pt modelId="{03121C35-C970-4235-8E88-6D3C73262924}" type="pres">
      <dgm:prSet presAssocID="{42B12E64-E3FA-47B7-8A99-4066B11E0E3B}" presName="compositeNode" presStyleCnt="0">
        <dgm:presLayoutVars>
          <dgm:bulletEnabled val="1"/>
        </dgm:presLayoutVars>
      </dgm:prSet>
      <dgm:spPr/>
    </dgm:pt>
    <dgm:pt modelId="{F17A7F1E-3C33-4B61-94E1-443849CC8B25}" type="pres">
      <dgm:prSet presAssocID="{42B12E64-E3FA-47B7-8A99-4066B11E0E3B}" presName="bgRect" presStyleLbl="bgAccFollowNode1" presStyleIdx="2" presStyleCnt="4"/>
      <dgm:spPr/>
    </dgm:pt>
    <dgm:pt modelId="{E7BE0B76-1151-41D7-A26F-88DC7DA9DB6C}" type="pres">
      <dgm:prSet presAssocID="{C2A2458B-D7F8-4CEE-A56D-190F3E87A82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14A696C-0E0B-4F97-BEDD-118CE0DC0729}" type="pres">
      <dgm:prSet presAssocID="{42B12E64-E3FA-47B7-8A99-4066B11E0E3B}" presName="bottomLine" presStyleLbl="alignNode1" presStyleIdx="5" presStyleCnt="8">
        <dgm:presLayoutVars/>
      </dgm:prSet>
      <dgm:spPr/>
    </dgm:pt>
    <dgm:pt modelId="{4041929D-0DEF-49C0-A6CF-2CE72156CC96}" type="pres">
      <dgm:prSet presAssocID="{42B12E64-E3FA-47B7-8A99-4066B11E0E3B}" presName="nodeText" presStyleLbl="bgAccFollowNode1" presStyleIdx="2" presStyleCnt="4">
        <dgm:presLayoutVars>
          <dgm:bulletEnabled val="1"/>
        </dgm:presLayoutVars>
      </dgm:prSet>
      <dgm:spPr/>
    </dgm:pt>
    <dgm:pt modelId="{ED237D20-3762-4197-A08E-5397F8DEFEED}" type="pres">
      <dgm:prSet presAssocID="{C2A2458B-D7F8-4CEE-A56D-190F3E87A827}" presName="sibTrans" presStyleCnt="0"/>
      <dgm:spPr/>
    </dgm:pt>
    <dgm:pt modelId="{9B486A4A-E3AC-499D-8CA8-F0DB6E660A23}" type="pres">
      <dgm:prSet presAssocID="{821C3EE4-4A53-4125-9B6D-CBADB56A4404}" presName="compositeNode" presStyleCnt="0">
        <dgm:presLayoutVars>
          <dgm:bulletEnabled val="1"/>
        </dgm:presLayoutVars>
      </dgm:prSet>
      <dgm:spPr/>
    </dgm:pt>
    <dgm:pt modelId="{786036A1-582F-4D8B-8E2C-3E677AF6DC0B}" type="pres">
      <dgm:prSet presAssocID="{821C3EE4-4A53-4125-9B6D-CBADB56A4404}" presName="bgRect" presStyleLbl="bgAccFollowNode1" presStyleIdx="3" presStyleCnt="4"/>
      <dgm:spPr/>
    </dgm:pt>
    <dgm:pt modelId="{66CB1AA3-1DF5-4664-861B-332DA7B325FC}" type="pres">
      <dgm:prSet presAssocID="{6E9E740A-FC0B-40AB-A8C7-7A5DDB8D199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2543446-31B3-49FD-9FF1-53ACFDC63D63}" type="pres">
      <dgm:prSet presAssocID="{821C3EE4-4A53-4125-9B6D-CBADB56A4404}" presName="bottomLine" presStyleLbl="alignNode1" presStyleIdx="7" presStyleCnt="8">
        <dgm:presLayoutVars/>
      </dgm:prSet>
      <dgm:spPr/>
    </dgm:pt>
    <dgm:pt modelId="{DDC7426A-6027-4B75-B9FE-801735C70C1B}" type="pres">
      <dgm:prSet presAssocID="{821C3EE4-4A53-4125-9B6D-CBADB56A4404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CD46400-D888-4FCA-A9B4-90FD68A99E48}" type="presOf" srcId="{FA665DE2-985E-4F5A-B7E2-460AE108F714}" destId="{F3B33244-F56B-41BB-ACB8-D532AC8BC6AA}" srcOrd="0" destOrd="0" presId="urn:microsoft.com/office/officeart/2016/7/layout/BasicLinearProcessNumbered"/>
    <dgm:cxn modelId="{2100D115-ACD2-4323-90DB-DD28B8D5C80F}" type="presOf" srcId="{AE7513F6-18EF-4F3C-93E2-F30966057D62}" destId="{BDA4F240-9EFF-496A-B041-052EF5018A9F}" srcOrd="0" destOrd="0" presId="urn:microsoft.com/office/officeart/2016/7/layout/BasicLinearProcessNumbered"/>
    <dgm:cxn modelId="{11626C16-0526-4C3C-BA61-BDB0B3CF08CD}" type="presOf" srcId="{2B81A9A8-CEBB-42A1-ABB0-6EC98B72E856}" destId="{F28FBC05-F350-4056-886B-5F8AACED1999}" srcOrd="1" destOrd="0" presId="urn:microsoft.com/office/officeart/2016/7/layout/BasicLinearProcessNumbered"/>
    <dgm:cxn modelId="{44DF5C27-EDCA-4B91-BD52-113ED38F2688}" type="presOf" srcId="{2B81A9A8-CEBB-42A1-ABB0-6EC98B72E856}" destId="{A4DA93C8-9716-4AC7-AA77-4FA4F128D30A}" srcOrd="0" destOrd="0" presId="urn:microsoft.com/office/officeart/2016/7/layout/BasicLinearProcessNumbered"/>
    <dgm:cxn modelId="{A0E9592B-C5C2-4C19-9217-C789E78961B5}" srcId="{6F754C9B-152F-4A11-A789-4B66E9AD50EC}" destId="{AE7513F6-18EF-4F3C-93E2-F30966057D62}" srcOrd="0" destOrd="0" parTransId="{E5826D8A-8A21-4892-AFAD-FA6CBD75F284}" sibTransId="{FA665DE2-985E-4F5A-B7E2-460AE108F714}"/>
    <dgm:cxn modelId="{FE106837-79D4-415D-9D5B-F2B60D7E26B4}" srcId="{6F754C9B-152F-4A11-A789-4B66E9AD50EC}" destId="{42B12E64-E3FA-47B7-8A99-4066B11E0E3B}" srcOrd="2" destOrd="0" parTransId="{8B27AD9B-1BCD-4BFE-9536-23B9CA6BA423}" sibTransId="{C2A2458B-D7F8-4CEE-A56D-190F3E87A827}"/>
    <dgm:cxn modelId="{5127DB37-7B5F-45D1-9A7A-5342EC21DA28}" type="presOf" srcId="{821C3EE4-4A53-4125-9B6D-CBADB56A4404}" destId="{DDC7426A-6027-4B75-B9FE-801735C70C1B}" srcOrd="1" destOrd="0" presId="urn:microsoft.com/office/officeart/2016/7/layout/BasicLinearProcessNumbered"/>
    <dgm:cxn modelId="{A47BCF5D-14FD-4ECB-9F76-4AB32DA5E799}" srcId="{6F754C9B-152F-4A11-A789-4B66E9AD50EC}" destId="{2B81A9A8-CEBB-42A1-ABB0-6EC98B72E856}" srcOrd="1" destOrd="0" parTransId="{4B805D1A-E740-43B3-A979-9C56A3D65179}" sibTransId="{105A30F0-F355-4036-830B-445B78472A3D}"/>
    <dgm:cxn modelId="{96FDE442-C4C0-48FA-AA07-676B445FF1A8}" type="presOf" srcId="{6F754C9B-152F-4A11-A789-4B66E9AD50EC}" destId="{523FED8D-889A-4BE8-B7B6-3A58DEDF5FBE}" srcOrd="0" destOrd="0" presId="urn:microsoft.com/office/officeart/2016/7/layout/BasicLinearProcessNumbered"/>
    <dgm:cxn modelId="{64CD946E-D814-4E52-BD58-D22DF49A11BB}" srcId="{6F754C9B-152F-4A11-A789-4B66E9AD50EC}" destId="{821C3EE4-4A53-4125-9B6D-CBADB56A4404}" srcOrd="3" destOrd="0" parTransId="{8A13B211-E3DB-4C44-B98B-1DB62CB383DC}" sibTransId="{6E9E740A-FC0B-40AB-A8C7-7A5DDB8D1994}"/>
    <dgm:cxn modelId="{C0F40274-ED42-462F-8964-AB933168A13C}" type="presOf" srcId="{42B12E64-E3FA-47B7-8A99-4066B11E0E3B}" destId="{F17A7F1E-3C33-4B61-94E1-443849CC8B25}" srcOrd="0" destOrd="0" presId="urn:microsoft.com/office/officeart/2016/7/layout/BasicLinearProcessNumbered"/>
    <dgm:cxn modelId="{DB7D205A-0B9F-4B8C-9351-CF8ED9BAF01E}" type="presOf" srcId="{C2A2458B-D7F8-4CEE-A56D-190F3E87A827}" destId="{E7BE0B76-1151-41D7-A26F-88DC7DA9DB6C}" srcOrd="0" destOrd="0" presId="urn:microsoft.com/office/officeart/2016/7/layout/BasicLinearProcessNumbered"/>
    <dgm:cxn modelId="{F80B1090-DEE3-4DD3-87B9-9B232B2EF6CB}" type="presOf" srcId="{AE7513F6-18EF-4F3C-93E2-F30966057D62}" destId="{E54226A8-6DE3-47DE-9397-178717B38909}" srcOrd="1" destOrd="0" presId="urn:microsoft.com/office/officeart/2016/7/layout/BasicLinearProcessNumbered"/>
    <dgm:cxn modelId="{A6756DA5-31E3-429F-BA71-E24CCDE0E738}" type="presOf" srcId="{42B12E64-E3FA-47B7-8A99-4066B11E0E3B}" destId="{4041929D-0DEF-49C0-A6CF-2CE72156CC96}" srcOrd="1" destOrd="0" presId="urn:microsoft.com/office/officeart/2016/7/layout/BasicLinearProcessNumbered"/>
    <dgm:cxn modelId="{10137BC0-2DD2-4F40-844F-50FC145B95F2}" type="presOf" srcId="{105A30F0-F355-4036-830B-445B78472A3D}" destId="{9FF2745D-8DE1-4DC4-B379-2DD8D7A710A5}" srcOrd="0" destOrd="0" presId="urn:microsoft.com/office/officeart/2016/7/layout/BasicLinearProcessNumbered"/>
    <dgm:cxn modelId="{7347B3E4-FB3E-4637-A19A-AAC0A52D93E6}" type="presOf" srcId="{821C3EE4-4A53-4125-9B6D-CBADB56A4404}" destId="{786036A1-582F-4D8B-8E2C-3E677AF6DC0B}" srcOrd="0" destOrd="0" presId="urn:microsoft.com/office/officeart/2016/7/layout/BasicLinearProcessNumbered"/>
    <dgm:cxn modelId="{A5625BE6-A0B4-40CD-8D0A-254C419012F4}" type="presOf" srcId="{6E9E740A-FC0B-40AB-A8C7-7A5DDB8D1994}" destId="{66CB1AA3-1DF5-4664-861B-332DA7B325FC}" srcOrd="0" destOrd="0" presId="urn:microsoft.com/office/officeart/2016/7/layout/BasicLinearProcessNumbered"/>
    <dgm:cxn modelId="{1D253EAC-D1A1-439C-BE73-63FF917F8A33}" type="presParOf" srcId="{523FED8D-889A-4BE8-B7B6-3A58DEDF5FBE}" destId="{AC05364B-7E9A-4A6C-BA1C-056D22C03171}" srcOrd="0" destOrd="0" presId="urn:microsoft.com/office/officeart/2016/7/layout/BasicLinearProcessNumbered"/>
    <dgm:cxn modelId="{2F9CA30B-4193-455A-8A54-9C95A9B8F149}" type="presParOf" srcId="{AC05364B-7E9A-4A6C-BA1C-056D22C03171}" destId="{BDA4F240-9EFF-496A-B041-052EF5018A9F}" srcOrd="0" destOrd="0" presId="urn:microsoft.com/office/officeart/2016/7/layout/BasicLinearProcessNumbered"/>
    <dgm:cxn modelId="{1278B50B-37C3-4BE9-BE3D-684BE0F25E9A}" type="presParOf" srcId="{AC05364B-7E9A-4A6C-BA1C-056D22C03171}" destId="{F3B33244-F56B-41BB-ACB8-D532AC8BC6AA}" srcOrd="1" destOrd="0" presId="urn:microsoft.com/office/officeart/2016/7/layout/BasicLinearProcessNumbered"/>
    <dgm:cxn modelId="{E8B6CF4E-9041-4101-9621-1AFE05A3DAE7}" type="presParOf" srcId="{AC05364B-7E9A-4A6C-BA1C-056D22C03171}" destId="{70010534-25C1-43C1-A8C0-EAC730A76E5B}" srcOrd="2" destOrd="0" presId="urn:microsoft.com/office/officeart/2016/7/layout/BasicLinearProcessNumbered"/>
    <dgm:cxn modelId="{F3C3DFE5-E617-420E-8121-B72843AEF66C}" type="presParOf" srcId="{AC05364B-7E9A-4A6C-BA1C-056D22C03171}" destId="{E54226A8-6DE3-47DE-9397-178717B38909}" srcOrd="3" destOrd="0" presId="urn:microsoft.com/office/officeart/2016/7/layout/BasicLinearProcessNumbered"/>
    <dgm:cxn modelId="{D7007853-B67F-4FDB-B37B-54A4597C8910}" type="presParOf" srcId="{523FED8D-889A-4BE8-B7B6-3A58DEDF5FBE}" destId="{579663C4-959C-48EF-AC4A-7FDB7E2493A6}" srcOrd="1" destOrd="0" presId="urn:microsoft.com/office/officeart/2016/7/layout/BasicLinearProcessNumbered"/>
    <dgm:cxn modelId="{0CE7B136-B56A-4B65-913D-831731CB08C9}" type="presParOf" srcId="{523FED8D-889A-4BE8-B7B6-3A58DEDF5FBE}" destId="{9CE9D5AF-CEAA-48FA-8ED5-174B07F5C5E5}" srcOrd="2" destOrd="0" presId="urn:microsoft.com/office/officeart/2016/7/layout/BasicLinearProcessNumbered"/>
    <dgm:cxn modelId="{E49C05AF-1B97-47BD-B469-8011DC138D01}" type="presParOf" srcId="{9CE9D5AF-CEAA-48FA-8ED5-174B07F5C5E5}" destId="{A4DA93C8-9716-4AC7-AA77-4FA4F128D30A}" srcOrd="0" destOrd="0" presId="urn:microsoft.com/office/officeart/2016/7/layout/BasicLinearProcessNumbered"/>
    <dgm:cxn modelId="{B11C4ECB-4F3A-4F45-BE57-B0E9E298EAAF}" type="presParOf" srcId="{9CE9D5AF-CEAA-48FA-8ED5-174B07F5C5E5}" destId="{9FF2745D-8DE1-4DC4-B379-2DD8D7A710A5}" srcOrd="1" destOrd="0" presId="urn:microsoft.com/office/officeart/2016/7/layout/BasicLinearProcessNumbered"/>
    <dgm:cxn modelId="{61945835-01FA-4B78-B055-2614DFF7D52C}" type="presParOf" srcId="{9CE9D5AF-CEAA-48FA-8ED5-174B07F5C5E5}" destId="{1C21A165-0D72-4330-ACE6-7377E2BE1AA5}" srcOrd="2" destOrd="0" presId="urn:microsoft.com/office/officeart/2016/7/layout/BasicLinearProcessNumbered"/>
    <dgm:cxn modelId="{558E388A-0091-42D7-858C-CB408CFF5481}" type="presParOf" srcId="{9CE9D5AF-CEAA-48FA-8ED5-174B07F5C5E5}" destId="{F28FBC05-F350-4056-886B-5F8AACED1999}" srcOrd="3" destOrd="0" presId="urn:microsoft.com/office/officeart/2016/7/layout/BasicLinearProcessNumbered"/>
    <dgm:cxn modelId="{085041B1-EEFA-4E35-A0E3-B963CA95ABCB}" type="presParOf" srcId="{523FED8D-889A-4BE8-B7B6-3A58DEDF5FBE}" destId="{D6F2BF64-496E-4D40-BD23-BE84440A665B}" srcOrd="3" destOrd="0" presId="urn:microsoft.com/office/officeart/2016/7/layout/BasicLinearProcessNumbered"/>
    <dgm:cxn modelId="{FDBF5E92-86AC-4E40-AD88-0D6662C74BC2}" type="presParOf" srcId="{523FED8D-889A-4BE8-B7B6-3A58DEDF5FBE}" destId="{03121C35-C970-4235-8E88-6D3C73262924}" srcOrd="4" destOrd="0" presId="urn:microsoft.com/office/officeart/2016/7/layout/BasicLinearProcessNumbered"/>
    <dgm:cxn modelId="{E7E5085E-E36D-4984-8AD7-A518E6B53287}" type="presParOf" srcId="{03121C35-C970-4235-8E88-6D3C73262924}" destId="{F17A7F1E-3C33-4B61-94E1-443849CC8B25}" srcOrd="0" destOrd="0" presId="urn:microsoft.com/office/officeart/2016/7/layout/BasicLinearProcessNumbered"/>
    <dgm:cxn modelId="{89A376A7-A4B9-4CC8-874A-21061EF48A59}" type="presParOf" srcId="{03121C35-C970-4235-8E88-6D3C73262924}" destId="{E7BE0B76-1151-41D7-A26F-88DC7DA9DB6C}" srcOrd="1" destOrd="0" presId="urn:microsoft.com/office/officeart/2016/7/layout/BasicLinearProcessNumbered"/>
    <dgm:cxn modelId="{53FAB8C9-90FC-4F09-8487-042FCD03386B}" type="presParOf" srcId="{03121C35-C970-4235-8E88-6D3C73262924}" destId="{E14A696C-0E0B-4F97-BEDD-118CE0DC0729}" srcOrd="2" destOrd="0" presId="urn:microsoft.com/office/officeart/2016/7/layout/BasicLinearProcessNumbered"/>
    <dgm:cxn modelId="{6AC25FF5-5B08-4BE2-A2CE-29E612D8EA3B}" type="presParOf" srcId="{03121C35-C970-4235-8E88-6D3C73262924}" destId="{4041929D-0DEF-49C0-A6CF-2CE72156CC96}" srcOrd="3" destOrd="0" presId="urn:microsoft.com/office/officeart/2016/7/layout/BasicLinearProcessNumbered"/>
    <dgm:cxn modelId="{00010F90-5EE2-4026-912C-CFD0E0947DCC}" type="presParOf" srcId="{523FED8D-889A-4BE8-B7B6-3A58DEDF5FBE}" destId="{ED237D20-3762-4197-A08E-5397F8DEFEED}" srcOrd="5" destOrd="0" presId="urn:microsoft.com/office/officeart/2016/7/layout/BasicLinearProcessNumbered"/>
    <dgm:cxn modelId="{C145E8FE-06FE-4C5E-BACD-0D89656498EC}" type="presParOf" srcId="{523FED8D-889A-4BE8-B7B6-3A58DEDF5FBE}" destId="{9B486A4A-E3AC-499D-8CA8-F0DB6E660A23}" srcOrd="6" destOrd="0" presId="urn:microsoft.com/office/officeart/2016/7/layout/BasicLinearProcessNumbered"/>
    <dgm:cxn modelId="{270F18F6-6AC3-4110-96F1-7C6BB6858C1D}" type="presParOf" srcId="{9B486A4A-E3AC-499D-8CA8-F0DB6E660A23}" destId="{786036A1-582F-4D8B-8E2C-3E677AF6DC0B}" srcOrd="0" destOrd="0" presId="urn:microsoft.com/office/officeart/2016/7/layout/BasicLinearProcessNumbered"/>
    <dgm:cxn modelId="{6064061A-5FD4-4D48-9C30-745DB964B053}" type="presParOf" srcId="{9B486A4A-E3AC-499D-8CA8-F0DB6E660A23}" destId="{66CB1AA3-1DF5-4664-861B-332DA7B325FC}" srcOrd="1" destOrd="0" presId="urn:microsoft.com/office/officeart/2016/7/layout/BasicLinearProcessNumbered"/>
    <dgm:cxn modelId="{87EE8D1F-C9CF-4BF9-9B4B-3B13DBC02492}" type="presParOf" srcId="{9B486A4A-E3AC-499D-8CA8-F0DB6E660A23}" destId="{22543446-31B3-49FD-9FF1-53ACFDC63D63}" srcOrd="2" destOrd="0" presId="urn:microsoft.com/office/officeart/2016/7/layout/BasicLinearProcessNumbered"/>
    <dgm:cxn modelId="{994693D6-23F0-4BEE-B2D1-EA72516A747F}" type="presParOf" srcId="{9B486A4A-E3AC-499D-8CA8-F0DB6E660A23}" destId="{DDC7426A-6027-4B75-B9FE-801735C70C1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4E7E9-BC0B-4FE6-97CF-5212C2A25548}">
      <dsp:nvSpPr>
        <dsp:cNvPr id="0" name=""/>
        <dsp:cNvSpPr/>
      </dsp:nvSpPr>
      <dsp:spPr>
        <a:xfrm>
          <a:off x="2899779" y="686484"/>
          <a:ext cx="530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46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985" y="729398"/>
        <a:ext cx="28053" cy="5610"/>
      </dsp:txXfrm>
    </dsp:sp>
    <dsp:sp modelId="{2E9F685C-446D-4F40-9791-1E63393DA418}">
      <dsp:nvSpPr>
        <dsp:cNvPr id="0" name=""/>
        <dsp:cNvSpPr/>
      </dsp:nvSpPr>
      <dsp:spPr>
        <a:xfrm>
          <a:off x="462167" y="380"/>
          <a:ext cx="2439412" cy="14636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1: Set Up Your Environment</a:t>
          </a:r>
        </a:p>
      </dsp:txBody>
      <dsp:txXfrm>
        <a:off x="462167" y="380"/>
        <a:ext cx="2439412" cy="1463647"/>
      </dsp:txXfrm>
    </dsp:sp>
    <dsp:sp modelId="{7E27291D-69AC-4C46-99EB-CA80B30C8C26}">
      <dsp:nvSpPr>
        <dsp:cNvPr id="0" name=""/>
        <dsp:cNvSpPr/>
      </dsp:nvSpPr>
      <dsp:spPr>
        <a:xfrm>
          <a:off x="1681873" y="1462227"/>
          <a:ext cx="3000476" cy="530464"/>
        </a:xfrm>
        <a:custGeom>
          <a:avLst/>
          <a:gdLst/>
          <a:ahLst/>
          <a:cxnLst/>
          <a:rect l="0" t="0" r="0" b="0"/>
          <a:pathLst>
            <a:path>
              <a:moveTo>
                <a:pt x="3000476" y="0"/>
              </a:moveTo>
              <a:lnTo>
                <a:pt x="3000476" y="282332"/>
              </a:lnTo>
              <a:lnTo>
                <a:pt x="0" y="282332"/>
              </a:lnTo>
              <a:lnTo>
                <a:pt x="0" y="530464"/>
              </a:lnTo>
            </a:path>
          </a:pathLst>
        </a:custGeom>
        <a:noFill/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5799" y="1724654"/>
        <a:ext cx="152624" cy="5610"/>
      </dsp:txXfrm>
    </dsp:sp>
    <dsp:sp modelId="{2D9FD710-D7FE-4014-A8DA-1ECFF2E30E83}">
      <dsp:nvSpPr>
        <dsp:cNvPr id="0" name=""/>
        <dsp:cNvSpPr/>
      </dsp:nvSpPr>
      <dsp:spPr>
        <a:xfrm>
          <a:off x="3462644" y="380"/>
          <a:ext cx="2439412" cy="1463647"/>
        </a:xfrm>
        <a:prstGeom prst="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2: Create a React App</a:t>
          </a:r>
        </a:p>
      </dsp:txBody>
      <dsp:txXfrm>
        <a:off x="3462644" y="380"/>
        <a:ext cx="2439412" cy="1463647"/>
      </dsp:txXfrm>
    </dsp:sp>
    <dsp:sp modelId="{275AAF42-4EF5-4160-9BCB-DCD45A6D4E7A}">
      <dsp:nvSpPr>
        <dsp:cNvPr id="0" name=""/>
        <dsp:cNvSpPr/>
      </dsp:nvSpPr>
      <dsp:spPr>
        <a:xfrm>
          <a:off x="2899779" y="2711196"/>
          <a:ext cx="530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464" y="45720"/>
              </a:lnTo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985" y="2754110"/>
        <a:ext cx="28053" cy="5610"/>
      </dsp:txXfrm>
    </dsp:sp>
    <dsp:sp modelId="{0A4220CC-93D6-4AAC-9FCB-F9257F35627C}">
      <dsp:nvSpPr>
        <dsp:cNvPr id="0" name=""/>
        <dsp:cNvSpPr/>
      </dsp:nvSpPr>
      <dsp:spPr>
        <a:xfrm>
          <a:off x="462167" y="2025092"/>
          <a:ext cx="2439412" cy="1463647"/>
        </a:xfrm>
        <a:prstGeom prst="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Navigate into the project folder</a:t>
          </a:r>
        </a:p>
      </dsp:txBody>
      <dsp:txXfrm>
        <a:off x="462167" y="2025092"/>
        <a:ext cx="2439412" cy="1463647"/>
      </dsp:txXfrm>
    </dsp:sp>
    <dsp:sp modelId="{3AA9AED4-0DF0-4AFC-AE6D-4675B242C20B}">
      <dsp:nvSpPr>
        <dsp:cNvPr id="0" name=""/>
        <dsp:cNvSpPr/>
      </dsp:nvSpPr>
      <dsp:spPr>
        <a:xfrm>
          <a:off x="1681873" y="3486939"/>
          <a:ext cx="3000476" cy="530464"/>
        </a:xfrm>
        <a:custGeom>
          <a:avLst/>
          <a:gdLst/>
          <a:ahLst/>
          <a:cxnLst/>
          <a:rect l="0" t="0" r="0" b="0"/>
          <a:pathLst>
            <a:path>
              <a:moveTo>
                <a:pt x="3000476" y="0"/>
              </a:moveTo>
              <a:lnTo>
                <a:pt x="3000476" y="282332"/>
              </a:lnTo>
              <a:lnTo>
                <a:pt x="0" y="282332"/>
              </a:lnTo>
              <a:lnTo>
                <a:pt x="0" y="530464"/>
              </a:lnTo>
            </a:path>
          </a:pathLst>
        </a:custGeom>
        <a:noFill/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5799" y="3749366"/>
        <a:ext cx="152624" cy="5610"/>
      </dsp:txXfrm>
    </dsp:sp>
    <dsp:sp modelId="{CDAD2EB2-4C2A-44EA-A49D-F5B6F0709581}">
      <dsp:nvSpPr>
        <dsp:cNvPr id="0" name=""/>
        <dsp:cNvSpPr/>
      </dsp:nvSpPr>
      <dsp:spPr>
        <a:xfrm>
          <a:off x="3462644" y="2025092"/>
          <a:ext cx="2439412" cy="1463647"/>
        </a:xfrm>
        <a:prstGeom prst="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3: Install Dependencies</a:t>
          </a:r>
        </a:p>
      </dsp:txBody>
      <dsp:txXfrm>
        <a:off x="3462644" y="2025092"/>
        <a:ext cx="2439412" cy="1463647"/>
      </dsp:txXfrm>
    </dsp:sp>
    <dsp:sp modelId="{B5C72FCD-F44E-46B9-A556-9129B4A162C7}">
      <dsp:nvSpPr>
        <dsp:cNvPr id="0" name=""/>
        <dsp:cNvSpPr/>
      </dsp:nvSpPr>
      <dsp:spPr>
        <a:xfrm>
          <a:off x="2899779" y="4735907"/>
          <a:ext cx="530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464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985" y="4778822"/>
        <a:ext cx="28053" cy="5610"/>
      </dsp:txXfrm>
    </dsp:sp>
    <dsp:sp modelId="{92676F5C-D3FA-4168-985C-574434E427AA}">
      <dsp:nvSpPr>
        <dsp:cNvPr id="0" name=""/>
        <dsp:cNvSpPr/>
      </dsp:nvSpPr>
      <dsp:spPr>
        <a:xfrm>
          <a:off x="462167" y="4049804"/>
          <a:ext cx="2439412" cy="1463647"/>
        </a:xfrm>
        <a:prstGeom prst="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Step 4: Get the Disney API</a:t>
          </a:r>
          <a:endParaRPr lang="en-US" sz="1700" kern="1200"/>
        </a:p>
      </dsp:txBody>
      <dsp:txXfrm>
        <a:off x="462167" y="4049804"/>
        <a:ext cx="2439412" cy="1463647"/>
      </dsp:txXfrm>
    </dsp:sp>
    <dsp:sp modelId="{32F2B98B-AD5B-416E-A761-3BBFFAB74D54}">
      <dsp:nvSpPr>
        <dsp:cNvPr id="0" name=""/>
        <dsp:cNvSpPr/>
      </dsp:nvSpPr>
      <dsp:spPr>
        <a:xfrm>
          <a:off x="3462644" y="4049804"/>
          <a:ext cx="2439412" cy="1463647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Disney API is a free, public API for fetching Disney character data. You can use the following endpoint:</a:t>
          </a:r>
        </a:p>
      </dsp:txBody>
      <dsp:txXfrm>
        <a:off x="3462644" y="4049804"/>
        <a:ext cx="2439412" cy="1463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BFA82-F8C9-44F4-82CE-1F681DBD3562}">
      <dsp:nvSpPr>
        <dsp:cNvPr id="0" name=""/>
        <dsp:cNvSpPr/>
      </dsp:nvSpPr>
      <dsp:spPr>
        <a:xfrm>
          <a:off x="0" y="365970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7EEB0-9ACA-4B9E-B46E-DB11089A550C}">
      <dsp:nvSpPr>
        <dsp:cNvPr id="0" name=""/>
        <dsp:cNvSpPr/>
      </dsp:nvSpPr>
      <dsp:spPr>
        <a:xfrm>
          <a:off x="345025" y="115050"/>
          <a:ext cx="4830358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disney-app/</a:t>
          </a:r>
        </a:p>
      </dsp:txBody>
      <dsp:txXfrm>
        <a:off x="369523" y="139548"/>
        <a:ext cx="4781362" cy="452844"/>
      </dsp:txXfrm>
    </dsp:sp>
    <dsp:sp modelId="{F7BB2240-3349-47BC-AD8F-CE11CDE2E2E7}">
      <dsp:nvSpPr>
        <dsp:cNvPr id="0" name=""/>
        <dsp:cNvSpPr/>
      </dsp:nvSpPr>
      <dsp:spPr>
        <a:xfrm>
          <a:off x="0" y="1137090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2025358"/>
              <a:satOff val="-138"/>
              <a:lumOff val="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5554C-0E49-4B66-A814-B007319C03C5}">
      <dsp:nvSpPr>
        <dsp:cNvPr id="0" name=""/>
        <dsp:cNvSpPr/>
      </dsp:nvSpPr>
      <dsp:spPr>
        <a:xfrm>
          <a:off x="345025" y="886170"/>
          <a:ext cx="4830358" cy="501840"/>
        </a:xfrm>
        <a:prstGeom prst="roundRect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├── src/</a:t>
          </a:r>
        </a:p>
      </dsp:txBody>
      <dsp:txXfrm>
        <a:off x="369523" y="910668"/>
        <a:ext cx="4781362" cy="452844"/>
      </dsp:txXfrm>
    </dsp:sp>
    <dsp:sp modelId="{7FC97B27-D364-497B-8DC5-4FB9418656DC}">
      <dsp:nvSpPr>
        <dsp:cNvPr id="0" name=""/>
        <dsp:cNvSpPr/>
      </dsp:nvSpPr>
      <dsp:spPr>
        <a:xfrm>
          <a:off x="0" y="1908210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77955-E1CB-40CA-84EE-9717BF6A8DD2}">
      <dsp:nvSpPr>
        <dsp:cNvPr id="0" name=""/>
        <dsp:cNvSpPr/>
      </dsp:nvSpPr>
      <dsp:spPr>
        <a:xfrm>
          <a:off x="345025" y="1657290"/>
          <a:ext cx="4830358" cy="50184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│   ├── components/</a:t>
          </a:r>
        </a:p>
      </dsp:txBody>
      <dsp:txXfrm>
        <a:off x="369523" y="1681788"/>
        <a:ext cx="4781362" cy="452844"/>
      </dsp:txXfrm>
    </dsp:sp>
    <dsp:sp modelId="{5B69DED3-235B-4CE7-B758-27DA433D032B}">
      <dsp:nvSpPr>
        <dsp:cNvPr id="0" name=""/>
        <dsp:cNvSpPr/>
      </dsp:nvSpPr>
      <dsp:spPr>
        <a:xfrm>
          <a:off x="0" y="2679330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02BCD-E0F9-42F0-9264-F1AD6B1533E3}">
      <dsp:nvSpPr>
        <dsp:cNvPr id="0" name=""/>
        <dsp:cNvSpPr/>
      </dsp:nvSpPr>
      <dsp:spPr>
        <a:xfrm>
          <a:off x="345025" y="2428410"/>
          <a:ext cx="4830358" cy="50184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│   │   ├── CharacterSlide.js</a:t>
          </a:r>
        </a:p>
      </dsp:txBody>
      <dsp:txXfrm>
        <a:off x="369523" y="2452908"/>
        <a:ext cx="4781362" cy="452844"/>
      </dsp:txXfrm>
    </dsp:sp>
    <dsp:sp modelId="{7C6E0C16-1921-4897-BD34-A243A8B7C12D}">
      <dsp:nvSpPr>
        <dsp:cNvPr id="0" name=""/>
        <dsp:cNvSpPr/>
      </dsp:nvSpPr>
      <dsp:spPr>
        <a:xfrm>
          <a:off x="0" y="3450450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DB0EC-0463-46B8-8039-0609E0A2E86D}">
      <dsp:nvSpPr>
        <dsp:cNvPr id="0" name=""/>
        <dsp:cNvSpPr/>
      </dsp:nvSpPr>
      <dsp:spPr>
        <a:xfrm>
          <a:off x="345025" y="3199530"/>
          <a:ext cx="4830358" cy="50184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│   ├── App.js</a:t>
          </a:r>
        </a:p>
      </dsp:txBody>
      <dsp:txXfrm>
        <a:off x="369523" y="3224028"/>
        <a:ext cx="4781362" cy="452844"/>
      </dsp:txXfrm>
    </dsp:sp>
    <dsp:sp modelId="{3C45CF67-2B0D-44C7-8801-A2DCFA2A3C50}">
      <dsp:nvSpPr>
        <dsp:cNvPr id="0" name=""/>
        <dsp:cNvSpPr/>
      </dsp:nvSpPr>
      <dsp:spPr>
        <a:xfrm>
          <a:off x="0" y="4221570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0126791"/>
              <a:satOff val="-688"/>
              <a:lumOff val="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C93ED-F02C-4DAE-91F0-983DFEDCC3A7}">
      <dsp:nvSpPr>
        <dsp:cNvPr id="0" name=""/>
        <dsp:cNvSpPr/>
      </dsp:nvSpPr>
      <dsp:spPr>
        <a:xfrm>
          <a:off x="345025" y="3970650"/>
          <a:ext cx="4830358" cy="501840"/>
        </a:xfrm>
        <a:prstGeom prst="roundRect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│   ├── App.css</a:t>
          </a:r>
        </a:p>
      </dsp:txBody>
      <dsp:txXfrm>
        <a:off x="369523" y="3995148"/>
        <a:ext cx="4781362" cy="452844"/>
      </dsp:txXfrm>
    </dsp:sp>
    <dsp:sp modelId="{283BB666-8EB7-473D-B988-EDB930F48D9D}">
      <dsp:nvSpPr>
        <dsp:cNvPr id="0" name=""/>
        <dsp:cNvSpPr/>
      </dsp:nvSpPr>
      <dsp:spPr>
        <a:xfrm>
          <a:off x="0" y="4992690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48EC0-8C53-4AC0-A2F9-09541DF81868}">
      <dsp:nvSpPr>
        <dsp:cNvPr id="0" name=""/>
        <dsp:cNvSpPr/>
      </dsp:nvSpPr>
      <dsp:spPr>
        <a:xfrm>
          <a:off x="345025" y="4741770"/>
          <a:ext cx="4830358" cy="50184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│   └── index.js</a:t>
          </a:r>
        </a:p>
      </dsp:txBody>
      <dsp:txXfrm>
        <a:off x="369523" y="4766268"/>
        <a:ext cx="4781362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C81FD-5158-4004-B19D-B5B6980EA02B}">
      <dsp:nvSpPr>
        <dsp:cNvPr id="0" name=""/>
        <dsp:cNvSpPr/>
      </dsp:nvSpPr>
      <dsp:spPr>
        <a:xfrm>
          <a:off x="1356690" y="904095"/>
          <a:ext cx="281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56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9667" y="948254"/>
        <a:ext cx="15608" cy="3121"/>
      </dsp:txXfrm>
    </dsp:sp>
    <dsp:sp modelId="{D3F9E73A-43D1-4104-A087-39AA38F406BA}">
      <dsp:nvSpPr>
        <dsp:cNvPr id="0" name=""/>
        <dsp:cNvSpPr/>
      </dsp:nvSpPr>
      <dsp:spPr>
        <a:xfrm>
          <a:off x="1267" y="542648"/>
          <a:ext cx="1357223" cy="8143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05" tIns="69809" rIns="66505" bIns="6980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body {</a:t>
          </a:r>
        </a:p>
      </dsp:txBody>
      <dsp:txXfrm>
        <a:off x="1267" y="542648"/>
        <a:ext cx="1357223" cy="814334"/>
      </dsp:txXfrm>
    </dsp:sp>
    <dsp:sp modelId="{50002D45-C541-473B-ADFB-DC00A92C3886}">
      <dsp:nvSpPr>
        <dsp:cNvPr id="0" name=""/>
        <dsp:cNvSpPr/>
      </dsp:nvSpPr>
      <dsp:spPr>
        <a:xfrm>
          <a:off x="3026075" y="904095"/>
          <a:ext cx="281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561" y="45720"/>
              </a:lnTo>
            </a:path>
          </a:pathLst>
        </a:custGeom>
        <a:noFill/>
        <a:ln w="12700" cap="flat" cmpd="sng" algn="ctr">
          <a:solidFill>
            <a:schemeClr val="accent2">
              <a:hueOff val="402726"/>
              <a:satOff val="-1156"/>
              <a:lumOff val="-185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9052" y="948254"/>
        <a:ext cx="15608" cy="3121"/>
      </dsp:txXfrm>
    </dsp:sp>
    <dsp:sp modelId="{070C05DC-174E-47B2-AD0E-86276687743F}">
      <dsp:nvSpPr>
        <dsp:cNvPr id="0" name=""/>
        <dsp:cNvSpPr/>
      </dsp:nvSpPr>
      <dsp:spPr>
        <a:xfrm>
          <a:off x="1670652" y="542648"/>
          <a:ext cx="1357223" cy="814334"/>
        </a:xfrm>
        <a:prstGeom prst="rect">
          <a:avLst/>
        </a:prstGeom>
        <a:solidFill>
          <a:schemeClr val="accent2">
            <a:hueOff val="379036"/>
            <a:satOff val="-1088"/>
            <a:lumOff val="-17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05" tIns="69809" rIns="66505" bIns="6980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font-family: "Arial", sans-serif;</a:t>
          </a:r>
        </a:p>
      </dsp:txBody>
      <dsp:txXfrm>
        <a:off x="1670652" y="542648"/>
        <a:ext cx="1357223" cy="814334"/>
      </dsp:txXfrm>
    </dsp:sp>
    <dsp:sp modelId="{4CF59921-424B-4425-A7BD-1EF74806425A}">
      <dsp:nvSpPr>
        <dsp:cNvPr id="0" name=""/>
        <dsp:cNvSpPr/>
      </dsp:nvSpPr>
      <dsp:spPr>
        <a:xfrm>
          <a:off x="4695460" y="904095"/>
          <a:ext cx="281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561" y="45720"/>
              </a:lnTo>
            </a:path>
          </a:pathLst>
        </a:custGeom>
        <a:noFill/>
        <a:ln w="12700" cap="flat" cmpd="sng" algn="ctr">
          <a:solidFill>
            <a:schemeClr val="accent2">
              <a:hueOff val="805452"/>
              <a:satOff val="-2312"/>
              <a:lumOff val="-370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28437" y="948254"/>
        <a:ext cx="15608" cy="3121"/>
      </dsp:txXfrm>
    </dsp:sp>
    <dsp:sp modelId="{D5BC8E33-8554-4D37-8F5F-3F69EFC43CFD}">
      <dsp:nvSpPr>
        <dsp:cNvPr id="0" name=""/>
        <dsp:cNvSpPr/>
      </dsp:nvSpPr>
      <dsp:spPr>
        <a:xfrm>
          <a:off x="3340037" y="542648"/>
          <a:ext cx="1357223" cy="814334"/>
        </a:xfrm>
        <a:prstGeom prst="rect">
          <a:avLst/>
        </a:prstGeom>
        <a:solidFill>
          <a:schemeClr val="accent2">
            <a:hueOff val="758072"/>
            <a:satOff val="-2176"/>
            <a:lumOff val="-34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05" tIns="69809" rIns="66505" bIns="6980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margin: 0;</a:t>
          </a:r>
        </a:p>
      </dsp:txBody>
      <dsp:txXfrm>
        <a:off x="3340037" y="542648"/>
        <a:ext cx="1357223" cy="814334"/>
      </dsp:txXfrm>
    </dsp:sp>
    <dsp:sp modelId="{9B83047D-C0E8-425A-A120-1346F9089A94}">
      <dsp:nvSpPr>
        <dsp:cNvPr id="0" name=""/>
        <dsp:cNvSpPr/>
      </dsp:nvSpPr>
      <dsp:spPr>
        <a:xfrm>
          <a:off x="679878" y="1355182"/>
          <a:ext cx="5008155" cy="281561"/>
        </a:xfrm>
        <a:custGeom>
          <a:avLst/>
          <a:gdLst/>
          <a:ahLst/>
          <a:cxnLst/>
          <a:rect l="0" t="0" r="0" b="0"/>
          <a:pathLst>
            <a:path>
              <a:moveTo>
                <a:pt x="5008155" y="0"/>
              </a:moveTo>
              <a:lnTo>
                <a:pt x="5008155" y="157880"/>
              </a:lnTo>
              <a:lnTo>
                <a:pt x="0" y="157880"/>
              </a:lnTo>
              <a:lnTo>
                <a:pt x="0" y="281561"/>
              </a:lnTo>
            </a:path>
          </a:pathLst>
        </a:custGeom>
        <a:noFill/>
        <a:ln w="12700" cap="flat" cmpd="sng" algn="ctr">
          <a:solidFill>
            <a:schemeClr val="accent2">
              <a:hueOff val="1208178"/>
              <a:satOff val="-3467"/>
              <a:lumOff val="-55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8509" y="1494402"/>
        <a:ext cx="250893" cy="3121"/>
      </dsp:txXfrm>
    </dsp:sp>
    <dsp:sp modelId="{95388D00-93FD-471D-ABF8-72C62C28C5E8}">
      <dsp:nvSpPr>
        <dsp:cNvPr id="0" name=""/>
        <dsp:cNvSpPr/>
      </dsp:nvSpPr>
      <dsp:spPr>
        <a:xfrm>
          <a:off x="5009422" y="542648"/>
          <a:ext cx="1357223" cy="814334"/>
        </a:xfrm>
        <a:prstGeom prst="rect">
          <a:avLst/>
        </a:prstGeom>
        <a:solidFill>
          <a:schemeClr val="accent2">
            <a:hueOff val="1137108"/>
            <a:satOff val="-3263"/>
            <a:lumOff val="-52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05" tIns="69809" rIns="66505" bIns="6980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padding: 0;</a:t>
          </a:r>
        </a:p>
      </dsp:txBody>
      <dsp:txXfrm>
        <a:off x="5009422" y="542648"/>
        <a:ext cx="1357223" cy="814334"/>
      </dsp:txXfrm>
    </dsp:sp>
    <dsp:sp modelId="{00A3B167-E91C-463A-974F-686A4C8C5601}">
      <dsp:nvSpPr>
        <dsp:cNvPr id="0" name=""/>
        <dsp:cNvSpPr/>
      </dsp:nvSpPr>
      <dsp:spPr>
        <a:xfrm>
          <a:off x="1356690" y="2030590"/>
          <a:ext cx="281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561" y="45720"/>
              </a:lnTo>
            </a:path>
          </a:pathLst>
        </a:custGeom>
        <a:noFill/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9667" y="2074750"/>
        <a:ext cx="15608" cy="3121"/>
      </dsp:txXfrm>
    </dsp:sp>
    <dsp:sp modelId="{121D0558-0658-468C-98E4-AD61F8ECE19E}">
      <dsp:nvSpPr>
        <dsp:cNvPr id="0" name=""/>
        <dsp:cNvSpPr/>
      </dsp:nvSpPr>
      <dsp:spPr>
        <a:xfrm>
          <a:off x="1267" y="1669143"/>
          <a:ext cx="1357223" cy="814334"/>
        </a:xfrm>
        <a:prstGeom prst="rect">
          <a:avLst/>
        </a:prstGeom>
        <a:solidFill>
          <a:schemeClr val="accent2">
            <a:hueOff val="1516144"/>
            <a:satOff val="-4351"/>
            <a:lumOff val="-696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05" tIns="69809" rIns="66505" bIns="6980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background-color: #f9f9f9;</a:t>
          </a:r>
        </a:p>
      </dsp:txBody>
      <dsp:txXfrm>
        <a:off x="1267" y="1669143"/>
        <a:ext cx="1357223" cy="814334"/>
      </dsp:txXfrm>
    </dsp:sp>
    <dsp:sp modelId="{E2561C38-BA5B-4414-9499-AD1F5C249CA5}">
      <dsp:nvSpPr>
        <dsp:cNvPr id="0" name=""/>
        <dsp:cNvSpPr/>
      </dsp:nvSpPr>
      <dsp:spPr>
        <a:xfrm>
          <a:off x="3026075" y="2030590"/>
          <a:ext cx="281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561" y="45720"/>
              </a:lnTo>
            </a:path>
          </a:pathLst>
        </a:custGeom>
        <a:noFill/>
        <a:ln w="12700" cap="flat" cmpd="sng" algn="ctr">
          <a:solidFill>
            <a:schemeClr val="accent2">
              <a:hueOff val="2013629"/>
              <a:satOff val="-5779"/>
              <a:lumOff val="-92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9052" y="2074750"/>
        <a:ext cx="15608" cy="3121"/>
      </dsp:txXfrm>
    </dsp:sp>
    <dsp:sp modelId="{A88AF8F1-7155-4C04-B603-7DCF908E5C88}">
      <dsp:nvSpPr>
        <dsp:cNvPr id="0" name=""/>
        <dsp:cNvSpPr/>
      </dsp:nvSpPr>
      <dsp:spPr>
        <a:xfrm>
          <a:off x="1670652" y="1669143"/>
          <a:ext cx="1357223" cy="814334"/>
        </a:xfrm>
        <a:prstGeom prst="rect">
          <a:avLst/>
        </a:prstGeom>
        <a:solidFill>
          <a:schemeClr val="accent2">
            <a:hueOff val="1895181"/>
            <a:satOff val="-5439"/>
            <a:lumOff val="-87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05" tIns="69809" rIns="66505" bIns="6980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}</a:t>
          </a:r>
        </a:p>
      </dsp:txBody>
      <dsp:txXfrm>
        <a:off x="1670652" y="1669143"/>
        <a:ext cx="1357223" cy="814334"/>
      </dsp:txXfrm>
    </dsp:sp>
    <dsp:sp modelId="{D65D4024-16A6-491B-81B1-633A1C76EC5E}">
      <dsp:nvSpPr>
        <dsp:cNvPr id="0" name=""/>
        <dsp:cNvSpPr/>
      </dsp:nvSpPr>
      <dsp:spPr>
        <a:xfrm>
          <a:off x="4695460" y="2030590"/>
          <a:ext cx="281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561" y="45720"/>
              </a:lnTo>
            </a:path>
          </a:pathLst>
        </a:custGeom>
        <a:noFill/>
        <a:ln w="12700" cap="flat" cmpd="sng" algn="ctr">
          <a:solidFill>
            <a:schemeClr val="accent2">
              <a:hueOff val="2416355"/>
              <a:satOff val="-6935"/>
              <a:lumOff val="-1110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28437" y="2074750"/>
        <a:ext cx="15608" cy="3121"/>
      </dsp:txXfrm>
    </dsp:sp>
    <dsp:sp modelId="{8CD3329B-1F1B-4E92-A98D-A3A9E436BDC1}">
      <dsp:nvSpPr>
        <dsp:cNvPr id="0" name=""/>
        <dsp:cNvSpPr/>
      </dsp:nvSpPr>
      <dsp:spPr>
        <a:xfrm>
          <a:off x="3340037" y="1669143"/>
          <a:ext cx="1357223" cy="814334"/>
        </a:xfrm>
        <a:prstGeom prst="rect">
          <a:avLst/>
        </a:prstGeom>
        <a:solidFill>
          <a:schemeClr val="accent2">
            <a:hueOff val="2274217"/>
            <a:satOff val="-6527"/>
            <a:lumOff val="-104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05" tIns="69809" rIns="66505" bIns="6980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.App {</a:t>
          </a:r>
        </a:p>
      </dsp:txBody>
      <dsp:txXfrm>
        <a:off x="3340037" y="1669143"/>
        <a:ext cx="1357223" cy="814334"/>
      </dsp:txXfrm>
    </dsp:sp>
    <dsp:sp modelId="{DF53BF32-8158-4527-BD09-8F4DB31BEB4B}">
      <dsp:nvSpPr>
        <dsp:cNvPr id="0" name=""/>
        <dsp:cNvSpPr/>
      </dsp:nvSpPr>
      <dsp:spPr>
        <a:xfrm>
          <a:off x="679878" y="2481677"/>
          <a:ext cx="5008155" cy="281561"/>
        </a:xfrm>
        <a:custGeom>
          <a:avLst/>
          <a:gdLst/>
          <a:ahLst/>
          <a:cxnLst/>
          <a:rect l="0" t="0" r="0" b="0"/>
          <a:pathLst>
            <a:path>
              <a:moveTo>
                <a:pt x="5008155" y="0"/>
              </a:moveTo>
              <a:lnTo>
                <a:pt x="5008155" y="157880"/>
              </a:lnTo>
              <a:lnTo>
                <a:pt x="0" y="157880"/>
              </a:lnTo>
              <a:lnTo>
                <a:pt x="0" y="281561"/>
              </a:lnTo>
            </a:path>
          </a:pathLst>
        </a:custGeom>
        <a:noFill/>
        <a:ln w="12700" cap="flat" cmpd="sng" algn="ctr">
          <a:solidFill>
            <a:schemeClr val="accent2">
              <a:hueOff val="2819081"/>
              <a:satOff val="-8091"/>
              <a:lumOff val="-1295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8509" y="2620897"/>
        <a:ext cx="250893" cy="3121"/>
      </dsp:txXfrm>
    </dsp:sp>
    <dsp:sp modelId="{F7E8CE78-9898-42D4-88BF-E4997E36BFAD}">
      <dsp:nvSpPr>
        <dsp:cNvPr id="0" name=""/>
        <dsp:cNvSpPr/>
      </dsp:nvSpPr>
      <dsp:spPr>
        <a:xfrm>
          <a:off x="5009422" y="1669143"/>
          <a:ext cx="1357223" cy="814334"/>
        </a:xfrm>
        <a:prstGeom prst="rect">
          <a:avLst/>
        </a:prstGeom>
        <a:solidFill>
          <a:schemeClr val="accent2">
            <a:hueOff val="2653253"/>
            <a:satOff val="-7615"/>
            <a:lumOff val="-121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05" tIns="69809" rIns="66505" bIns="6980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text-align: center;</a:t>
          </a:r>
        </a:p>
      </dsp:txBody>
      <dsp:txXfrm>
        <a:off x="5009422" y="1669143"/>
        <a:ext cx="1357223" cy="814334"/>
      </dsp:txXfrm>
    </dsp:sp>
    <dsp:sp modelId="{6E2F7AD5-E8DB-49FB-9D65-002AC11C1910}">
      <dsp:nvSpPr>
        <dsp:cNvPr id="0" name=""/>
        <dsp:cNvSpPr/>
      </dsp:nvSpPr>
      <dsp:spPr>
        <a:xfrm>
          <a:off x="1356690" y="3157086"/>
          <a:ext cx="281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561" y="45720"/>
              </a:lnTo>
            </a:path>
          </a:pathLst>
        </a:custGeom>
        <a:noFill/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9667" y="3201245"/>
        <a:ext cx="15608" cy="3121"/>
      </dsp:txXfrm>
    </dsp:sp>
    <dsp:sp modelId="{96F22F33-56B6-46C0-9082-C23D0CAB8F2B}">
      <dsp:nvSpPr>
        <dsp:cNvPr id="0" name=""/>
        <dsp:cNvSpPr/>
      </dsp:nvSpPr>
      <dsp:spPr>
        <a:xfrm>
          <a:off x="1267" y="2795639"/>
          <a:ext cx="1357223" cy="814334"/>
        </a:xfrm>
        <a:prstGeom prst="rect">
          <a:avLst/>
        </a:prstGeom>
        <a:solidFill>
          <a:schemeClr val="accent2">
            <a:hueOff val="3032289"/>
            <a:satOff val="-8703"/>
            <a:lumOff val="-139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05" tIns="69809" rIns="66505" bIns="6980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}</a:t>
          </a:r>
        </a:p>
      </dsp:txBody>
      <dsp:txXfrm>
        <a:off x="1267" y="2795639"/>
        <a:ext cx="1357223" cy="814334"/>
      </dsp:txXfrm>
    </dsp:sp>
    <dsp:sp modelId="{2608AAF3-9AE2-4EB5-B5A1-B20FC5E4D5B8}">
      <dsp:nvSpPr>
        <dsp:cNvPr id="0" name=""/>
        <dsp:cNvSpPr/>
      </dsp:nvSpPr>
      <dsp:spPr>
        <a:xfrm>
          <a:off x="3026075" y="3157086"/>
          <a:ext cx="281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561" y="45720"/>
              </a:lnTo>
            </a:path>
          </a:pathLst>
        </a:custGeom>
        <a:noFill/>
        <a:ln w="12700" cap="flat" cmpd="sng" algn="ctr">
          <a:solidFill>
            <a:schemeClr val="accent2">
              <a:hueOff val="3624533"/>
              <a:satOff val="-10402"/>
              <a:lumOff val="-1665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9052" y="3201245"/>
        <a:ext cx="15608" cy="3121"/>
      </dsp:txXfrm>
    </dsp:sp>
    <dsp:sp modelId="{09B6D81A-B122-42B8-B2BA-5327C80A995F}">
      <dsp:nvSpPr>
        <dsp:cNvPr id="0" name=""/>
        <dsp:cNvSpPr/>
      </dsp:nvSpPr>
      <dsp:spPr>
        <a:xfrm>
          <a:off x="1670652" y="2795639"/>
          <a:ext cx="1357223" cy="814334"/>
        </a:xfrm>
        <a:prstGeom prst="rect">
          <a:avLst/>
        </a:prstGeom>
        <a:solidFill>
          <a:schemeClr val="accent2">
            <a:hueOff val="3411325"/>
            <a:satOff val="-9790"/>
            <a:lumOff val="-156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05" tIns="69809" rIns="66505" bIns="6980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.App-header {</a:t>
          </a:r>
        </a:p>
      </dsp:txBody>
      <dsp:txXfrm>
        <a:off x="1670652" y="2795639"/>
        <a:ext cx="1357223" cy="814334"/>
      </dsp:txXfrm>
    </dsp:sp>
    <dsp:sp modelId="{433C9FCF-9A7E-4931-BA60-F42BE1B6D819}">
      <dsp:nvSpPr>
        <dsp:cNvPr id="0" name=""/>
        <dsp:cNvSpPr/>
      </dsp:nvSpPr>
      <dsp:spPr>
        <a:xfrm>
          <a:off x="4695460" y="3157086"/>
          <a:ext cx="281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561" y="45720"/>
              </a:lnTo>
            </a:path>
          </a:pathLst>
        </a:custGeom>
        <a:noFill/>
        <a:ln w="12700" cap="flat" cmpd="sng" algn="ctr">
          <a:solidFill>
            <a:schemeClr val="accent2">
              <a:hueOff val="4027259"/>
              <a:satOff val="-11558"/>
              <a:lumOff val="-185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28437" y="3201245"/>
        <a:ext cx="15608" cy="3121"/>
      </dsp:txXfrm>
    </dsp:sp>
    <dsp:sp modelId="{DD4848A6-ECB5-48FD-92C2-69763C5E043D}">
      <dsp:nvSpPr>
        <dsp:cNvPr id="0" name=""/>
        <dsp:cNvSpPr/>
      </dsp:nvSpPr>
      <dsp:spPr>
        <a:xfrm>
          <a:off x="3340037" y="2795639"/>
          <a:ext cx="1357223" cy="814334"/>
        </a:xfrm>
        <a:prstGeom prst="rect">
          <a:avLst/>
        </a:prstGeom>
        <a:solidFill>
          <a:schemeClr val="accent2">
            <a:hueOff val="3790361"/>
            <a:satOff val="-10878"/>
            <a:lumOff val="-174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05" tIns="69809" rIns="66505" bIns="6980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background-color: #282c34;</a:t>
          </a:r>
        </a:p>
      </dsp:txBody>
      <dsp:txXfrm>
        <a:off x="3340037" y="2795639"/>
        <a:ext cx="1357223" cy="814334"/>
      </dsp:txXfrm>
    </dsp:sp>
    <dsp:sp modelId="{D93747C2-60AA-4FE4-B3C8-800603082363}">
      <dsp:nvSpPr>
        <dsp:cNvPr id="0" name=""/>
        <dsp:cNvSpPr/>
      </dsp:nvSpPr>
      <dsp:spPr>
        <a:xfrm>
          <a:off x="679878" y="3608173"/>
          <a:ext cx="5008155" cy="281561"/>
        </a:xfrm>
        <a:custGeom>
          <a:avLst/>
          <a:gdLst/>
          <a:ahLst/>
          <a:cxnLst/>
          <a:rect l="0" t="0" r="0" b="0"/>
          <a:pathLst>
            <a:path>
              <a:moveTo>
                <a:pt x="5008155" y="0"/>
              </a:moveTo>
              <a:lnTo>
                <a:pt x="5008155" y="157880"/>
              </a:lnTo>
              <a:lnTo>
                <a:pt x="0" y="157880"/>
              </a:lnTo>
              <a:lnTo>
                <a:pt x="0" y="281561"/>
              </a:lnTo>
            </a:path>
          </a:pathLst>
        </a:custGeom>
        <a:noFill/>
        <a:ln w="12700" cap="flat" cmpd="sng" algn="ctr">
          <a:solidFill>
            <a:schemeClr val="accent2">
              <a:hueOff val="4429985"/>
              <a:satOff val="-12714"/>
              <a:lumOff val="-2035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8509" y="3747393"/>
        <a:ext cx="250893" cy="3121"/>
      </dsp:txXfrm>
    </dsp:sp>
    <dsp:sp modelId="{C7C84936-4B64-4667-A1E5-A12481451898}">
      <dsp:nvSpPr>
        <dsp:cNvPr id="0" name=""/>
        <dsp:cNvSpPr/>
      </dsp:nvSpPr>
      <dsp:spPr>
        <a:xfrm>
          <a:off x="5009422" y="2795639"/>
          <a:ext cx="1357223" cy="814334"/>
        </a:xfrm>
        <a:prstGeom prst="rect">
          <a:avLst/>
        </a:prstGeom>
        <a:solidFill>
          <a:schemeClr val="accent2">
            <a:hueOff val="4169397"/>
            <a:satOff val="-11966"/>
            <a:lumOff val="-191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05" tIns="69809" rIns="66505" bIns="6980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color: white;</a:t>
          </a:r>
        </a:p>
      </dsp:txBody>
      <dsp:txXfrm>
        <a:off x="5009422" y="2795639"/>
        <a:ext cx="1357223" cy="814334"/>
      </dsp:txXfrm>
    </dsp:sp>
    <dsp:sp modelId="{C460C22D-CBC3-4EEE-B64E-443DA059363C}">
      <dsp:nvSpPr>
        <dsp:cNvPr id="0" name=""/>
        <dsp:cNvSpPr/>
      </dsp:nvSpPr>
      <dsp:spPr>
        <a:xfrm>
          <a:off x="1356690" y="4283582"/>
          <a:ext cx="281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561" y="45720"/>
              </a:lnTo>
            </a:path>
          </a:pathLst>
        </a:custGeom>
        <a:noFill/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9667" y="4327741"/>
        <a:ext cx="15608" cy="3121"/>
      </dsp:txXfrm>
    </dsp:sp>
    <dsp:sp modelId="{5DC39137-A844-462E-B96E-9E8CB6CF80B6}">
      <dsp:nvSpPr>
        <dsp:cNvPr id="0" name=""/>
        <dsp:cNvSpPr/>
      </dsp:nvSpPr>
      <dsp:spPr>
        <a:xfrm>
          <a:off x="1267" y="3922135"/>
          <a:ext cx="1357223" cy="814334"/>
        </a:xfrm>
        <a:prstGeom prst="rect">
          <a:avLst/>
        </a:prstGeom>
        <a:solidFill>
          <a:schemeClr val="accent2">
            <a:hueOff val="4548433"/>
            <a:satOff val="-13054"/>
            <a:lumOff val="-209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05" tIns="69809" rIns="66505" bIns="6980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padding: 20px;</a:t>
          </a:r>
        </a:p>
      </dsp:txBody>
      <dsp:txXfrm>
        <a:off x="1267" y="3922135"/>
        <a:ext cx="1357223" cy="814334"/>
      </dsp:txXfrm>
    </dsp:sp>
    <dsp:sp modelId="{1F48462C-DF1B-4A7A-AE1F-BE842D815229}">
      <dsp:nvSpPr>
        <dsp:cNvPr id="0" name=""/>
        <dsp:cNvSpPr/>
      </dsp:nvSpPr>
      <dsp:spPr>
        <a:xfrm>
          <a:off x="3026075" y="4283582"/>
          <a:ext cx="281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561" y="45720"/>
              </a:lnTo>
            </a:path>
          </a:pathLst>
        </a:custGeom>
        <a:noFill/>
        <a:ln w="12700" cap="flat" cmpd="sng" algn="ctr">
          <a:solidFill>
            <a:schemeClr val="accent2">
              <a:hueOff val="5235436"/>
              <a:satOff val="-15026"/>
              <a:lumOff val="-240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9052" y="4327741"/>
        <a:ext cx="15608" cy="3121"/>
      </dsp:txXfrm>
    </dsp:sp>
    <dsp:sp modelId="{CF09E06B-914F-458D-B0FE-8A096C12E5B7}">
      <dsp:nvSpPr>
        <dsp:cNvPr id="0" name=""/>
        <dsp:cNvSpPr/>
      </dsp:nvSpPr>
      <dsp:spPr>
        <a:xfrm>
          <a:off x="1670652" y="3922135"/>
          <a:ext cx="1357223" cy="814334"/>
        </a:xfrm>
        <a:prstGeom prst="rect">
          <a:avLst/>
        </a:prstGeom>
        <a:solidFill>
          <a:schemeClr val="accent2">
            <a:hueOff val="4927469"/>
            <a:satOff val="-14142"/>
            <a:lumOff val="-226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05" tIns="69809" rIns="66505" bIns="6980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}</a:t>
          </a:r>
        </a:p>
      </dsp:txBody>
      <dsp:txXfrm>
        <a:off x="1670652" y="3922135"/>
        <a:ext cx="1357223" cy="814334"/>
      </dsp:txXfrm>
    </dsp:sp>
    <dsp:sp modelId="{68B44E5E-8284-47E5-9F63-29F368679018}">
      <dsp:nvSpPr>
        <dsp:cNvPr id="0" name=""/>
        <dsp:cNvSpPr/>
      </dsp:nvSpPr>
      <dsp:spPr>
        <a:xfrm>
          <a:off x="4695460" y="4283582"/>
          <a:ext cx="281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561" y="45720"/>
              </a:lnTo>
            </a:path>
          </a:pathLst>
        </a:custGeom>
        <a:noFill/>
        <a:ln w="12700" cap="flat" cmpd="sng" algn="ctr">
          <a:solidFill>
            <a:schemeClr val="accent2">
              <a:hueOff val="5638162"/>
              <a:satOff val="-16181"/>
              <a:lumOff val="-2590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28437" y="4327741"/>
        <a:ext cx="15608" cy="3121"/>
      </dsp:txXfrm>
    </dsp:sp>
    <dsp:sp modelId="{3AEEAF78-2825-4C1D-9BA2-A32CF9073A42}">
      <dsp:nvSpPr>
        <dsp:cNvPr id="0" name=""/>
        <dsp:cNvSpPr/>
      </dsp:nvSpPr>
      <dsp:spPr>
        <a:xfrm>
          <a:off x="3340037" y="3922135"/>
          <a:ext cx="1357223" cy="814334"/>
        </a:xfrm>
        <a:prstGeom prst="rect">
          <a:avLst/>
        </a:prstGeom>
        <a:solidFill>
          <a:schemeClr val="accent2">
            <a:hueOff val="5306505"/>
            <a:satOff val="-15230"/>
            <a:lumOff val="-243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05" tIns="69809" rIns="66505" bIns="6980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footer {</a:t>
          </a:r>
        </a:p>
      </dsp:txBody>
      <dsp:txXfrm>
        <a:off x="3340037" y="3922135"/>
        <a:ext cx="1357223" cy="814334"/>
      </dsp:txXfrm>
    </dsp:sp>
    <dsp:sp modelId="{49CE89A2-A12F-43FE-9D2D-E9E9DACDCD64}">
      <dsp:nvSpPr>
        <dsp:cNvPr id="0" name=""/>
        <dsp:cNvSpPr/>
      </dsp:nvSpPr>
      <dsp:spPr>
        <a:xfrm>
          <a:off x="679878" y="4734669"/>
          <a:ext cx="5008155" cy="281561"/>
        </a:xfrm>
        <a:custGeom>
          <a:avLst/>
          <a:gdLst/>
          <a:ahLst/>
          <a:cxnLst/>
          <a:rect l="0" t="0" r="0" b="0"/>
          <a:pathLst>
            <a:path>
              <a:moveTo>
                <a:pt x="5008155" y="0"/>
              </a:moveTo>
              <a:lnTo>
                <a:pt x="5008155" y="157880"/>
              </a:lnTo>
              <a:lnTo>
                <a:pt x="0" y="157880"/>
              </a:lnTo>
              <a:lnTo>
                <a:pt x="0" y="281561"/>
              </a:lnTo>
            </a:path>
          </a:pathLst>
        </a:custGeom>
        <a:noFill/>
        <a:ln w="12700" cap="flat" cmpd="sng" algn="ctr">
          <a:solidFill>
            <a:schemeClr val="accent2">
              <a:hueOff val="6040888"/>
              <a:satOff val="-17337"/>
              <a:lumOff val="-2775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8509" y="4873889"/>
        <a:ext cx="250893" cy="3121"/>
      </dsp:txXfrm>
    </dsp:sp>
    <dsp:sp modelId="{37FAA58C-8B52-4FBB-8C23-D24399C3D63F}">
      <dsp:nvSpPr>
        <dsp:cNvPr id="0" name=""/>
        <dsp:cNvSpPr/>
      </dsp:nvSpPr>
      <dsp:spPr>
        <a:xfrm>
          <a:off x="5009422" y="3922135"/>
          <a:ext cx="1357223" cy="814334"/>
        </a:xfrm>
        <a:prstGeom prst="rect">
          <a:avLst/>
        </a:prstGeom>
        <a:solidFill>
          <a:schemeClr val="accent2">
            <a:hueOff val="5685542"/>
            <a:satOff val="-16317"/>
            <a:lumOff val="-261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05" tIns="69809" rIns="66505" bIns="6980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background-color: #282c34;</a:t>
          </a:r>
        </a:p>
      </dsp:txBody>
      <dsp:txXfrm>
        <a:off x="5009422" y="3922135"/>
        <a:ext cx="1357223" cy="814334"/>
      </dsp:txXfrm>
    </dsp:sp>
    <dsp:sp modelId="{86ACAE9C-A088-435C-823F-A9B49FAAC4C9}">
      <dsp:nvSpPr>
        <dsp:cNvPr id="0" name=""/>
        <dsp:cNvSpPr/>
      </dsp:nvSpPr>
      <dsp:spPr>
        <a:xfrm>
          <a:off x="1356690" y="5410077"/>
          <a:ext cx="281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561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9667" y="5454236"/>
        <a:ext cx="15608" cy="3121"/>
      </dsp:txXfrm>
    </dsp:sp>
    <dsp:sp modelId="{DBBABDEC-1E8D-453C-92C9-F4711608F7D6}">
      <dsp:nvSpPr>
        <dsp:cNvPr id="0" name=""/>
        <dsp:cNvSpPr/>
      </dsp:nvSpPr>
      <dsp:spPr>
        <a:xfrm>
          <a:off x="1267" y="5048630"/>
          <a:ext cx="1357223" cy="814334"/>
        </a:xfrm>
        <a:prstGeom prst="rect">
          <a:avLst/>
        </a:prstGeom>
        <a:solidFill>
          <a:schemeClr val="accent2">
            <a:hueOff val="6064578"/>
            <a:satOff val="-17405"/>
            <a:lumOff val="-2786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05" tIns="69809" rIns="66505" bIns="6980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color: white;</a:t>
          </a:r>
        </a:p>
      </dsp:txBody>
      <dsp:txXfrm>
        <a:off x="1267" y="5048630"/>
        <a:ext cx="1357223" cy="814334"/>
      </dsp:txXfrm>
    </dsp:sp>
    <dsp:sp modelId="{20474D9C-132A-4BD4-BE32-F9FE6649B7A3}">
      <dsp:nvSpPr>
        <dsp:cNvPr id="0" name=""/>
        <dsp:cNvSpPr/>
      </dsp:nvSpPr>
      <dsp:spPr>
        <a:xfrm>
          <a:off x="1670652" y="5048630"/>
          <a:ext cx="1357223" cy="814334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05" tIns="69809" rIns="66505" bIns="6980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padding: 10px;</a:t>
          </a:r>
        </a:p>
      </dsp:txBody>
      <dsp:txXfrm>
        <a:off x="1670652" y="5048630"/>
        <a:ext cx="1357223" cy="8143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4F240-9EFF-496A-B041-052EF5018A9F}">
      <dsp:nvSpPr>
        <dsp:cNvPr id="0" name=""/>
        <dsp:cNvSpPr/>
      </dsp:nvSpPr>
      <dsp:spPr>
        <a:xfrm>
          <a:off x="1953" y="1642297"/>
          <a:ext cx="1549517" cy="21693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806" tIns="330200" rIns="12080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Filter/Search Characters:</a:t>
          </a:r>
          <a:r>
            <a:rPr lang="en-US" sz="1100" kern="1200"/>
            <a:t> Add an input field to filter characters by name.</a:t>
          </a:r>
        </a:p>
      </dsp:txBody>
      <dsp:txXfrm>
        <a:off x="1953" y="2466641"/>
        <a:ext cx="1549517" cy="1301594"/>
      </dsp:txXfrm>
    </dsp:sp>
    <dsp:sp modelId="{F3B33244-F56B-41BB-ACB8-D532AC8BC6AA}">
      <dsp:nvSpPr>
        <dsp:cNvPr id="0" name=""/>
        <dsp:cNvSpPr/>
      </dsp:nvSpPr>
      <dsp:spPr>
        <a:xfrm>
          <a:off x="451313" y="1859230"/>
          <a:ext cx="650797" cy="65079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739" tIns="12700" rIns="50739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546620" y="1954537"/>
        <a:ext cx="460183" cy="460183"/>
      </dsp:txXfrm>
    </dsp:sp>
    <dsp:sp modelId="{70010534-25C1-43C1-A8C0-EAC730A76E5B}">
      <dsp:nvSpPr>
        <dsp:cNvPr id="0" name=""/>
        <dsp:cNvSpPr/>
      </dsp:nvSpPr>
      <dsp:spPr>
        <a:xfrm>
          <a:off x="1953" y="3811550"/>
          <a:ext cx="1549517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DA93C8-9716-4AC7-AA77-4FA4F128D30A}">
      <dsp:nvSpPr>
        <dsp:cNvPr id="0" name=""/>
        <dsp:cNvSpPr/>
      </dsp:nvSpPr>
      <dsp:spPr>
        <a:xfrm>
          <a:off x="1706422" y="1642297"/>
          <a:ext cx="1549517" cy="216932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806" tIns="330200" rIns="12080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Infinite Scrolling:</a:t>
          </a:r>
          <a:r>
            <a:rPr lang="en-US" sz="1100" kern="1200"/>
            <a:t> Use React Infinite Scroll for loading more characters dynamically.</a:t>
          </a:r>
        </a:p>
      </dsp:txBody>
      <dsp:txXfrm>
        <a:off x="1706422" y="2466641"/>
        <a:ext cx="1549517" cy="1301594"/>
      </dsp:txXfrm>
    </dsp:sp>
    <dsp:sp modelId="{9FF2745D-8DE1-4DC4-B379-2DD8D7A710A5}">
      <dsp:nvSpPr>
        <dsp:cNvPr id="0" name=""/>
        <dsp:cNvSpPr/>
      </dsp:nvSpPr>
      <dsp:spPr>
        <a:xfrm>
          <a:off x="2155782" y="1859230"/>
          <a:ext cx="650797" cy="65079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739" tIns="12700" rIns="50739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251089" y="1954537"/>
        <a:ext cx="460183" cy="460183"/>
      </dsp:txXfrm>
    </dsp:sp>
    <dsp:sp modelId="{1C21A165-0D72-4330-ACE6-7377E2BE1AA5}">
      <dsp:nvSpPr>
        <dsp:cNvPr id="0" name=""/>
        <dsp:cNvSpPr/>
      </dsp:nvSpPr>
      <dsp:spPr>
        <a:xfrm>
          <a:off x="1706422" y="3811550"/>
          <a:ext cx="1549517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7A7F1E-3C33-4B61-94E1-443849CC8B25}">
      <dsp:nvSpPr>
        <dsp:cNvPr id="0" name=""/>
        <dsp:cNvSpPr/>
      </dsp:nvSpPr>
      <dsp:spPr>
        <a:xfrm>
          <a:off x="3410892" y="1642297"/>
          <a:ext cx="1549517" cy="216932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806" tIns="330200" rIns="12080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Deployment:</a:t>
          </a:r>
          <a:r>
            <a:rPr lang="en-US" sz="1100" kern="1200"/>
            <a:t> Deploy your app on platforms like </a:t>
          </a:r>
          <a:r>
            <a:rPr lang="en-US" sz="1100" b="1" kern="1200"/>
            <a:t>Netlify</a:t>
          </a:r>
          <a:r>
            <a:rPr lang="en-US" sz="1100" kern="1200"/>
            <a:t>, </a:t>
          </a:r>
          <a:r>
            <a:rPr lang="en-US" sz="1100" b="1" kern="1200"/>
            <a:t>Vercel</a:t>
          </a:r>
          <a:r>
            <a:rPr lang="en-US" sz="1100" kern="1200"/>
            <a:t>, or </a:t>
          </a:r>
          <a:r>
            <a:rPr lang="en-US" sz="1100" b="1" kern="1200"/>
            <a:t>GitHub Pages</a:t>
          </a:r>
          <a:r>
            <a:rPr lang="en-US" sz="1100" kern="1200"/>
            <a:t>.</a:t>
          </a:r>
        </a:p>
      </dsp:txBody>
      <dsp:txXfrm>
        <a:off x="3410892" y="2466641"/>
        <a:ext cx="1549517" cy="1301594"/>
      </dsp:txXfrm>
    </dsp:sp>
    <dsp:sp modelId="{E7BE0B76-1151-41D7-A26F-88DC7DA9DB6C}">
      <dsp:nvSpPr>
        <dsp:cNvPr id="0" name=""/>
        <dsp:cNvSpPr/>
      </dsp:nvSpPr>
      <dsp:spPr>
        <a:xfrm>
          <a:off x="3860252" y="1859230"/>
          <a:ext cx="650797" cy="65079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739" tIns="12700" rIns="50739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3955559" y="1954537"/>
        <a:ext cx="460183" cy="460183"/>
      </dsp:txXfrm>
    </dsp:sp>
    <dsp:sp modelId="{E14A696C-0E0B-4F97-BEDD-118CE0DC0729}">
      <dsp:nvSpPr>
        <dsp:cNvPr id="0" name=""/>
        <dsp:cNvSpPr/>
      </dsp:nvSpPr>
      <dsp:spPr>
        <a:xfrm>
          <a:off x="3410892" y="3811550"/>
          <a:ext cx="1549517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6036A1-582F-4D8B-8E2C-3E677AF6DC0B}">
      <dsp:nvSpPr>
        <dsp:cNvPr id="0" name=""/>
        <dsp:cNvSpPr/>
      </dsp:nvSpPr>
      <dsp:spPr>
        <a:xfrm>
          <a:off x="5115362" y="1642297"/>
          <a:ext cx="1549517" cy="21693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806" tIns="330200" rIns="12080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Let me know if you need further assistance! 🚀</a:t>
          </a:r>
        </a:p>
      </dsp:txBody>
      <dsp:txXfrm>
        <a:off x="5115362" y="2466641"/>
        <a:ext cx="1549517" cy="1301594"/>
      </dsp:txXfrm>
    </dsp:sp>
    <dsp:sp modelId="{66CB1AA3-1DF5-4664-861B-332DA7B325FC}">
      <dsp:nvSpPr>
        <dsp:cNvPr id="0" name=""/>
        <dsp:cNvSpPr/>
      </dsp:nvSpPr>
      <dsp:spPr>
        <a:xfrm>
          <a:off x="5564722" y="1859230"/>
          <a:ext cx="650797" cy="65079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739" tIns="12700" rIns="50739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</a:t>
          </a:r>
        </a:p>
      </dsp:txBody>
      <dsp:txXfrm>
        <a:off x="5660029" y="1954537"/>
        <a:ext cx="460183" cy="460183"/>
      </dsp:txXfrm>
    </dsp:sp>
    <dsp:sp modelId="{22543446-31B3-49FD-9FF1-53ACFDC63D63}">
      <dsp:nvSpPr>
        <dsp:cNvPr id="0" name=""/>
        <dsp:cNvSpPr/>
      </dsp:nvSpPr>
      <dsp:spPr>
        <a:xfrm>
          <a:off x="5115362" y="3811550"/>
          <a:ext cx="1549517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5E81-2A4D-359D-4997-8DEC36942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8CDB9-8E92-BE8B-B7A2-C0368B861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D841A-7D32-E903-1991-E0E6DF7F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019D-C5F0-4120-AF69-8C3CBBBB404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C5C3C-C9E0-78A7-81C8-647D0A4B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C430-9198-3A9A-582C-D2A4A8D3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44B4-FF54-41EE-BA86-58AFB23E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0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2207-4430-1079-8A7B-605B46F7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BE4F3-573E-5656-E200-7B8341E6E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C2C8E-8DB6-B3F9-AD62-80712937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019D-C5F0-4120-AF69-8C3CBBBB404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11C17-BD81-7EA5-4D05-D541E5E9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F3FBB-F5D4-F2C4-935A-26E129A3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44B4-FF54-41EE-BA86-58AFB23E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7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86186-7B19-5ECD-D41C-8BE7D0E3E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548CE-1F38-7500-0D55-08BC39622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0040E-6EB0-1315-16EA-641AE904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019D-C5F0-4120-AF69-8C3CBBBB404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6DA9F-CA3D-CC6D-9EC5-8FA8A94D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A3104-74E8-F372-F7D8-776DD1DB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44B4-FF54-41EE-BA86-58AFB23E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8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D950-04FA-FC81-51B0-A1F17270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97A0-B142-1521-2090-43700E0C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E143-14BB-E73E-A5EE-FC1667D5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019D-C5F0-4120-AF69-8C3CBBBB404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63EEC-2A44-FB78-A5A1-1C9EF509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E3365-A003-C9A6-97BC-0397F511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44B4-FF54-41EE-BA86-58AFB23E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7146-D194-DF6D-5044-C9E01189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DAEF6-E8A4-867E-7392-5BF26D69F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58C3-78DB-A8D1-A51E-C04DB95B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019D-C5F0-4120-AF69-8C3CBBBB404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CDC18-BC79-6508-2B76-80EBD1FA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8179-1E19-2A92-0AC0-E976142E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44B4-FF54-41EE-BA86-58AFB23E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7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14D5-8E81-BEF4-C904-5B4A1CE1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E550A-F72B-D21B-4450-AB645A7B1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5D7F3-1D88-C15C-C234-481E9472E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59A6F-EBD2-63AC-7721-16C2CE8D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019D-C5F0-4120-AF69-8C3CBBBB404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DC8D1-B2C6-1651-F0B2-20E1EDCD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C5869-D58B-4528-5C79-B6AC5C14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44B4-FF54-41EE-BA86-58AFB23E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C0E2-B416-AEB2-608E-56376972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A66A0-22C9-83D4-F886-78D3A945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DF5B6-20AB-3A47-CB7F-14A71C6C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64A2C-72C7-33EF-F57B-225EA34DB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F3F26-4336-A127-7F46-98F72A2EA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B2426-33BC-6777-E69F-C6A31C4F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019D-C5F0-4120-AF69-8C3CBBBB404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3763A-F443-DC2A-E097-4E519E1B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9FF03-3857-FAE4-C93D-F8D37715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44B4-FF54-41EE-BA86-58AFB23E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A656-1436-DE99-9762-272922BE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B2C14-0D42-4276-5FCD-D4FAFF51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019D-C5F0-4120-AF69-8C3CBBBB404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61C6B-BFE9-297E-29B8-E9D39B12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3B9E7-F62D-F292-70D0-88A59D29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44B4-FF54-41EE-BA86-58AFB23E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1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7BC99-9E47-AD6E-E236-6C33D486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019D-C5F0-4120-AF69-8C3CBBBB404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A44D8-5B62-BF6C-5695-783D6262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5440E-1CB6-B938-C49C-6BD57D4F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44B4-FF54-41EE-BA86-58AFB23E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0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7621-3971-14C5-EC33-9A732AFB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0AB28-3870-AE42-423C-871E090B7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46EA3-772A-71EC-E1C3-E54678202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0BE94-E630-64C6-6062-CC3C2E6C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019D-C5F0-4120-AF69-8C3CBBBB404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85D19-D952-E558-1F58-F9529400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2E7CD-0A7F-CA95-4F53-062E5DE4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44B4-FF54-41EE-BA86-58AFB23E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5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1635-090D-1274-5A78-1B493ADD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E85DB-00AC-8529-859D-CB745D8C6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A23D6-2C83-565A-96F7-6573AA908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79759-9DA7-980D-012C-A9B03B97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019D-C5F0-4120-AF69-8C3CBBBB404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0C5AF-2350-AEF4-CB22-AD39D3DB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6ED8A-19FF-0831-D8B8-F133B35D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44B4-FF54-41EE-BA86-58AFB23E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8D2E1-84D1-7D0D-9468-E7C715A5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2EF3D-F867-C05D-C17E-08DBE529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4DC16-FC7E-B390-2378-37A3E1E1B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6F019D-C5F0-4120-AF69-8C3CBBBB404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52672-5A03-5369-7437-01A5E7AE3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45DCD-9F7C-0253-1034-E18D0E074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3D44B4-FF54-41EE-BA86-58AFB23E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6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B66EB-886E-C5EA-FC55-DFE4B607D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2697" y="388120"/>
            <a:ext cx="8128169" cy="656102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SRI RAAJA RAAJAN COLLEGE OF ENGINEERING AND TECHNOLOGY 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Sriraajaraajan In (@sriraajaraajan.in) • Instagram photos and videos">
            <a:extLst>
              <a:ext uri="{FF2B5EF4-FFF2-40B4-BE49-F238E27FC236}">
                <a16:creationId xmlns:a16="http://schemas.microsoft.com/office/drawing/2014/main" id="{B628CA99-840B-2C82-4FE9-FBE2C3F26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77" y="362385"/>
            <a:ext cx="1198120" cy="11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8AD58C-4A4C-5018-1603-34C8B4B07938}"/>
              </a:ext>
            </a:extLst>
          </p:cNvPr>
          <p:cNvSpPr txBox="1"/>
          <p:nvPr/>
        </p:nvSpPr>
        <p:spPr>
          <a:xfrm>
            <a:off x="2755232" y="2477291"/>
            <a:ext cx="72119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Project name :-</a:t>
            </a:r>
          </a:p>
          <a:p>
            <a:r>
              <a:rPr lang="en-US" sz="4800" dirty="0"/>
              <a:t>                              </a:t>
            </a:r>
            <a:r>
              <a:rPr lang="en-US" sz="4800" dirty="0" err="1"/>
              <a:t>disney</a:t>
            </a:r>
            <a:r>
              <a:rPr lang="en-US" sz="4800" dirty="0"/>
              <a:t> </a:t>
            </a:r>
            <a:r>
              <a:rPr lang="en-US" sz="4800" dirty="0" err="1"/>
              <a:t>api</a:t>
            </a: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8004D-A2C4-DBF4-062E-E2FB6FB5C46A}"/>
              </a:ext>
            </a:extLst>
          </p:cNvPr>
          <p:cNvSpPr txBox="1"/>
          <p:nvPr/>
        </p:nvSpPr>
        <p:spPr>
          <a:xfrm>
            <a:off x="7519737" y="4776537"/>
            <a:ext cx="4355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Mani mala  912521106026</a:t>
            </a:r>
          </a:p>
          <a:p>
            <a:r>
              <a:rPr lang="en-US" dirty="0"/>
              <a:t>Anitha	    912521106004</a:t>
            </a:r>
          </a:p>
          <a:p>
            <a:r>
              <a:rPr lang="en-US" dirty="0"/>
              <a:t>Naveena     912521106031</a:t>
            </a:r>
          </a:p>
        </p:txBody>
      </p:sp>
    </p:spTree>
    <p:extLst>
      <p:ext uri="{BB962C8B-B14F-4D97-AF65-F5344CB8AC3E}">
        <p14:creationId xmlns:p14="http://schemas.microsoft.com/office/powerpoint/2010/main" val="156868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D198-4A72-D493-8BB9-FDB38FBB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Introduction </a:t>
            </a:r>
          </a:p>
        </p:txBody>
      </p:sp>
      <p:pic>
        <p:nvPicPr>
          <p:cNvPr id="27" name="Picture 26" descr="Connected lines and dots to form a network">
            <a:extLst>
              <a:ext uri="{FF2B5EF4-FFF2-40B4-BE49-F238E27FC236}">
                <a16:creationId xmlns:a16="http://schemas.microsoft.com/office/drawing/2014/main" id="{0E8CCEAF-CFA7-783D-774A-A3B0F0EC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613" r="10275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6D3D49-E08F-08B2-7786-17B4E74D4315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To create a project in React using the Disney API, here's a step-by-step guide to build a simple app showcasing Disney character data. You'll use </a:t>
            </a:r>
            <a:r>
              <a:rPr lang="en-US" sz="2000" b="1"/>
              <a:t>Visual Studio Code (VS Code)</a:t>
            </a:r>
            <a:r>
              <a:rPr lang="en-US" sz="2000"/>
              <a:t> and React to create the app, integrating slides to display the data.</a:t>
            </a:r>
          </a:p>
        </p:txBody>
      </p:sp>
    </p:spTree>
    <p:extLst>
      <p:ext uri="{BB962C8B-B14F-4D97-AF65-F5344CB8AC3E}">
        <p14:creationId xmlns:p14="http://schemas.microsoft.com/office/powerpoint/2010/main" val="319497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BB9C521-CD35-1BC3-6A94-14BF85D85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45754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52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C16EB-A42A-0070-DC54-2B95FFFB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1"/>
              <a:t>Step 5: Set Up Project Structure</a:t>
            </a:r>
            <a:br>
              <a:rPr lang="en-US" sz="5400" b="1"/>
            </a:br>
            <a:r>
              <a:rPr lang="en-US" sz="5400"/>
              <a:t>Organize your files like this:</a:t>
            </a:r>
            <a:br>
              <a:rPr lang="en-US" sz="5400"/>
            </a:b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55EE8C-E3D8-1C9C-AB0B-5C14DD093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6661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14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59E30-ECF5-CE26-F338-9BE9A478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200"/>
              <a:t>Step 6: Create a CharacterSlide Component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A0C03-879B-7770-0243-B71ACCDE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1000"/>
              <a:t>import React, { useEffect, useState } from "react";</a:t>
            </a:r>
          </a:p>
          <a:p>
            <a:r>
              <a:rPr lang="en-US" sz="1000"/>
              <a:t>import Slider from "react-slick";</a:t>
            </a:r>
          </a:p>
          <a:p>
            <a:r>
              <a:rPr lang="en-US" sz="1000"/>
              <a:t>import axios from "axios";</a:t>
            </a:r>
          </a:p>
          <a:p>
            <a:r>
              <a:rPr lang="en-US" sz="1000"/>
              <a:t>import "slick-carousel/slick/slick.css";</a:t>
            </a:r>
          </a:p>
          <a:p>
            <a:r>
              <a:rPr lang="en-US" sz="1000"/>
              <a:t>import "slick-carousel/slick/slick-theme.css";</a:t>
            </a:r>
          </a:p>
          <a:p>
            <a:endParaRPr lang="en-US" sz="1000"/>
          </a:p>
          <a:p>
            <a:r>
              <a:rPr lang="en-US" sz="1000"/>
              <a:t>const CharacterSlide = () =&gt; {</a:t>
            </a:r>
          </a:p>
          <a:p>
            <a:r>
              <a:rPr lang="en-US" sz="1000"/>
              <a:t>  const [characters, setCharacters] = useState([]);</a:t>
            </a:r>
          </a:p>
          <a:p>
            <a:endParaRPr lang="en-US" sz="1000"/>
          </a:p>
          <a:p>
            <a:r>
              <a:rPr lang="en-US" sz="1000"/>
              <a:t>  useEffect(() =&gt; {</a:t>
            </a:r>
          </a:p>
          <a:p>
            <a:r>
              <a:rPr lang="en-US" sz="1000"/>
              <a:t>    // Fetch Disney character data</a:t>
            </a:r>
          </a:p>
          <a:p>
            <a:r>
              <a:rPr lang="en-US" sz="1000"/>
              <a:t>    axios</a:t>
            </a:r>
          </a:p>
          <a:p>
            <a:r>
              <a:rPr lang="en-US" sz="1000"/>
              <a:t>      .get("https://api.disneyapi.dev/characters")</a:t>
            </a:r>
          </a:p>
          <a:p>
            <a:r>
              <a:rPr lang="en-US" sz="1000"/>
              <a:t>      .then((response) =&gt; {</a:t>
            </a:r>
          </a:p>
          <a:p>
            <a:r>
              <a:rPr lang="en-US" sz="1000"/>
              <a:t>        setCharacters(response.data.data);</a:t>
            </a:r>
          </a:p>
          <a:p>
            <a:r>
              <a:rPr lang="en-US" sz="1000"/>
              <a:t>      })</a:t>
            </a:r>
          </a:p>
          <a:p>
            <a:r>
              <a:rPr lang="en-US" sz="1000"/>
              <a:t>      .catch((error) =&gt; {</a:t>
            </a:r>
          </a:p>
          <a:p>
            <a:r>
              <a:rPr lang="en-US" sz="1000"/>
              <a:t>        console.error("Error fetching data: ", error);</a:t>
            </a:r>
          </a:p>
          <a:p>
            <a:r>
              <a:rPr lang="en-US" sz="1000"/>
              <a:t>      });</a:t>
            </a:r>
          </a:p>
          <a:p>
            <a:r>
              <a:rPr lang="en-US" sz="1000"/>
              <a:t>  }, []);CharacterSlide;</a:t>
            </a:r>
          </a:p>
          <a:p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8277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8BB7489A-C3F4-C8AC-A3A7-6BE389B7F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0080" y="1243013"/>
            <a:ext cx="3855720" cy="43719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Step 7: Update 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App.js</a:t>
            </a:r>
            <a:endParaRPr kumimoji="0" lang="en-US" altLang="en-US" sz="3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Update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src/App.js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 to include the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CharacterSlide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 component: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D525BFB-61CC-D136-B836-1C2666558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900">
                <a:solidFill>
                  <a:schemeClr val="tx2"/>
                </a:solidFill>
              </a:rPr>
              <a:t>import React from "react";</a:t>
            </a:r>
          </a:p>
          <a:p>
            <a:r>
              <a:rPr lang="en-US" sz="900">
                <a:solidFill>
                  <a:schemeClr val="tx2"/>
                </a:solidFill>
              </a:rPr>
              <a:t>import CharacterSlide from "./components/CharacterSlide";</a:t>
            </a:r>
          </a:p>
          <a:p>
            <a:r>
              <a:rPr lang="en-US" sz="900">
                <a:solidFill>
                  <a:schemeClr val="tx2"/>
                </a:solidFill>
              </a:rPr>
              <a:t>import "./App.css";</a:t>
            </a:r>
          </a:p>
          <a:p>
            <a:endParaRPr lang="en-US" sz="900">
              <a:solidFill>
                <a:schemeClr val="tx2"/>
              </a:solidFill>
            </a:endParaRPr>
          </a:p>
          <a:p>
            <a:r>
              <a:rPr lang="en-US" sz="900">
                <a:solidFill>
                  <a:schemeClr val="tx2"/>
                </a:solidFill>
              </a:rPr>
              <a:t>function App() {</a:t>
            </a:r>
          </a:p>
          <a:p>
            <a:r>
              <a:rPr lang="en-US" sz="900">
                <a:solidFill>
                  <a:schemeClr val="tx2"/>
                </a:solidFill>
              </a:rPr>
              <a:t>  return (</a:t>
            </a:r>
          </a:p>
          <a:p>
            <a:r>
              <a:rPr lang="en-US" sz="900">
                <a:solidFill>
                  <a:schemeClr val="tx2"/>
                </a:solidFill>
              </a:rPr>
              <a:t>    &lt;div className="App"&gt;</a:t>
            </a:r>
          </a:p>
          <a:p>
            <a:r>
              <a:rPr lang="en-US" sz="900">
                <a:solidFill>
                  <a:schemeClr val="tx2"/>
                </a:solidFill>
              </a:rPr>
              <a:t>      &lt;header className="App-header"&gt;</a:t>
            </a:r>
          </a:p>
          <a:p>
            <a:r>
              <a:rPr lang="en-US" sz="900">
                <a:solidFill>
                  <a:schemeClr val="tx2"/>
                </a:solidFill>
              </a:rPr>
              <a:t>        &lt;h1&gt;Disney API React App&lt;/h1&gt;</a:t>
            </a:r>
          </a:p>
          <a:p>
            <a:r>
              <a:rPr lang="en-US" sz="900">
                <a:solidFill>
                  <a:schemeClr val="tx2"/>
                </a:solidFill>
              </a:rPr>
              <a:t>      &lt;/header&gt;</a:t>
            </a:r>
          </a:p>
          <a:p>
            <a:r>
              <a:rPr lang="en-US" sz="900">
                <a:solidFill>
                  <a:schemeClr val="tx2"/>
                </a:solidFill>
              </a:rPr>
              <a:t>      &lt;main&gt;</a:t>
            </a:r>
          </a:p>
          <a:p>
            <a:r>
              <a:rPr lang="en-US" sz="900">
                <a:solidFill>
                  <a:schemeClr val="tx2"/>
                </a:solidFill>
              </a:rPr>
              <a:t>        &lt;CharacterSlide /&gt;</a:t>
            </a:r>
          </a:p>
          <a:p>
            <a:r>
              <a:rPr lang="en-US" sz="900">
                <a:solidFill>
                  <a:schemeClr val="tx2"/>
                </a:solidFill>
              </a:rPr>
              <a:t>      &lt;/main&gt;</a:t>
            </a:r>
          </a:p>
          <a:p>
            <a:r>
              <a:rPr lang="en-US" sz="900">
                <a:solidFill>
                  <a:schemeClr val="tx2"/>
                </a:solidFill>
              </a:rPr>
              <a:t>      &lt;footer&gt;</a:t>
            </a:r>
          </a:p>
          <a:p>
            <a:r>
              <a:rPr lang="en-US" sz="900">
                <a:solidFill>
                  <a:schemeClr val="tx2"/>
                </a:solidFill>
              </a:rPr>
              <a:t>        &lt;p&gt;© 2024 Disney Fan Project&lt;/p&gt;</a:t>
            </a:r>
          </a:p>
          <a:p>
            <a:r>
              <a:rPr lang="en-US" sz="900">
                <a:solidFill>
                  <a:schemeClr val="tx2"/>
                </a:solidFill>
              </a:rPr>
              <a:t>      &lt;/footer&gt;</a:t>
            </a:r>
          </a:p>
          <a:p>
            <a:r>
              <a:rPr lang="en-US" sz="900">
                <a:solidFill>
                  <a:schemeClr val="tx2"/>
                </a:solidFill>
              </a:rPr>
              <a:t>    &lt;/div&gt;</a:t>
            </a:r>
          </a:p>
          <a:p>
            <a:r>
              <a:rPr lang="en-US" sz="900">
                <a:solidFill>
                  <a:schemeClr val="tx2"/>
                </a:solidFill>
              </a:rPr>
              <a:t>  );</a:t>
            </a:r>
          </a:p>
          <a:p>
            <a:r>
              <a:rPr lang="en-US" sz="900">
                <a:solidFill>
                  <a:schemeClr val="tx2"/>
                </a:solidFill>
              </a:rPr>
              <a:t>}</a:t>
            </a:r>
          </a:p>
          <a:p>
            <a:endParaRPr lang="en-US" sz="900">
              <a:solidFill>
                <a:schemeClr val="tx2"/>
              </a:solidFill>
            </a:endParaRPr>
          </a:p>
          <a:p>
            <a:r>
              <a:rPr lang="en-US" sz="900">
                <a:solidFill>
                  <a:schemeClr val="tx2"/>
                </a:solidFill>
              </a:rPr>
              <a:t>export default App;</a:t>
            </a:r>
          </a:p>
          <a:p>
            <a:endParaRPr lang="en-US" sz="9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8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9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439D37C6-0711-63B6-D30F-DCC1668D1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6385" y="841248"/>
            <a:ext cx="3515244" cy="53400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Step 8: Add Styling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Customize 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App.css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for basic styling:</a:t>
            </a:r>
            <a:endParaRPr kumimoji="0" lang="en-US" altLang="en-US" sz="4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BEB73050-203C-D59A-603E-15C75955D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032389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03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E5846-0A9E-38C2-1561-AB789582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Optional Enhancements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6D66754-079A-6298-2C0A-776E11D492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03699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64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D2A8-B3A2-DDBF-5B91-405CC67B3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8000" b="1" dirty="0">
                <a:solidFill>
                  <a:schemeClr val="tx2"/>
                </a:solidFill>
              </a:rPr>
              <a:t>Thank you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154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561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Arial Unicode MS</vt:lpstr>
      <vt:lpstr>Calibri</vt:lpstr>
      <vt:lpstr>Office Theme</vt:lpstr>
      <vt:lpstr>PowerPoint Presentation</vt:lpstr>
      <vt:lpstr>Introduction </vt:lpstr>
      <vt:lpstr>PowerPoint Presentation</vt:lpstr>
      <vt:lpstr>Step 5: Set Up Project Structure Organize your files like this: </vt:lpstr>
      <vt:lpstr>Step 6: Create a CharacterSlide Component</vt:lpstr>
      <vt:lpstr>Step 7: Update App.js Update src/App.js to include the CharacterSlide component:</vt:lpstr>
      <vt:lpstr>Step 8: Add Styling Customize App.css for basic styling:</vt:lpstr>
      <vt:lpstr>Optional Enhancements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suriya</dc:creator>
  <cp:lastModifiedBy>s suriya</cp:lastModifiedBy>
  <cp:revision>1</cp:revision>
  <dcterms:created xsi:type="dcterms:W3CDTF">2024-11-17T07:45:04Z</dcterms:created>
  <dcterms:modified xsi:type="dcterms:W3CDTF">2024-11-17T08:55:14Z</dcterms:modified>
</cp:coreProperties>
</file>