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0B941-3A36-48F9-B6F0-7BBBD38DEC6C}" v="1" dt="2020-08-02T09:07:20.205"/>
    <p1510:client id="{91541AB7-1D3B-45DD-A733-6804AA15CD40}" v="1685" dt="2020-08-02T13:56:35.107"/>
    <p1510:client id="{C35C5A97-F973-4809-B48D-AE5FB6913789}" v="782" dt="2020-08-02T15:22:38.528"/>
    <p1510:client id="{FC2BFC06-BC51-4275-AE01-475A444305F9}" v="1375" dt="2020-08-03T02:37:10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venkateshabbarapu.blogspot.com/2012/11/oops-vs-kernel-panic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dex-of.co.uk/Reversing-Exploitin/Linux_Kernel_Crash_Boo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309" y="304945"/>
            <a:ext cx="9144000" cy="600364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cs typeface="Calibri Light"/>
              </a:rPr>
              <a:t>Kernel Panics :-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10" y="1011238"/>
            <a:ext cx="11125199" cy="5299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u="sng" dirty="0">
                <a:cs typeface="Calibri"/>
              </a:rPr>
              <a:t>Kernel oops</a:t>
            </a:r>
            <a:r>
              <a:rPr lang="en-US" dirty="0">
                <a:cs typeface="Calibri"/>
              </a:rPr>
              <a:t>:-</a:t>
            </a:r>
          </a:p>
          <a:p>
            <a:pPr algn="just"/>
            <a:r>
              <a:rPr lang="en-US" dirty="0">
                <a:cs typeface="Calibri"/>
              </a:rPr>
              <a:t>           In sort an kernel oops is a segment fault in the Linux kernel, The kernel doesn't necessarily have to be panic at this stage, In the some OS's it may lead to destroy only the current program.</a:t>
            </a:r>
          </a:p>
          <a:p>
            <a:pPr algn="just"/>
            <a:r>
              <a:rPr lang="en-US" u="sng" dirty="0">
                <a:cs typeface="Calibri"/>
              </a:rPr>
              <a:t>Kernel panic</a:t>
            </a:r>
            <a:r>
              <a:rPr lang="en-US" dirty="0">
                <a:cs typeface="Calibri"/>
              </a:rPr>
              <a:t> :-</a:t>
            </a:r>
          </a:p>
          <a:p>
            <a:pPr algn="just"/>
            <a:r>
              <a:rPr lang="en-US" dirty="0">
                <a:cs typeface="Calibri"/>
              </a:rPr>
              <a:t>             A panic is a type of kernel oops but the state of machine was not recoverable, it can only recoverable when the system reboots only.</a:t>
            </a:r>
          </a:p>
          <a:p>
            <a:pPr algn="just"/>
            <a:r>
              <a:rPr lang="en-US" dirty="0">
                <a:cs typeface="Calibri"/>
              </a:rPr>
              <a:t>             A oops may become severe panic when it destroys the important processes memory example, 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systemd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ksyslogd</a:t>
            </a:r>
            <a:r>
              <a:rPr lang="en-US" dirty="0">
                <a:cs typeface="Calibri"/>
              </a:rPr>
              <a:t>..,</a:t>
            </a:r>
          </a:p>
          <a:p>
            <a:pPr algn="just"/>
            <a:r>
              <a:rPr lang="en-US" dirty="0">
                <a:cs typeface="Calibri"/>
              </a:rPr>
              <a:t>Further reading :- </a:t>
            </a:r>
          </a:p>
          <a:p>
            <a:pPr algn="just"/>
            <a:r>
              <a:rPr lang="en-US" dirty="0">
                <a:ea typeface="+mn-lt"/>
                <a:cs typeface="+mn-lt"/>
                <a:hlinkClick r:id="rId2"/>
              </a:rPr>
              <a:t>http://venkateshabbarapu.blogspot.com/2012/11/oops-vs-kernel-panic.html</a:t>
            </a:r>
            <a:endParaRPr lang="en-US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9B4A-5AED-40EA-8630-2CF0D78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Creation sources of Panics in Linux Kernel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D417-27C9-4C1E-B15E-088656B05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2037" cy="3617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dereferencing to the NULL pointer at the '0' space, as follow          *(int *)0 = 0;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By using the kernel providing call of panic call available in kernel/</a:t>
            </a:r>
            <a:r>
              <a:rPr lang="en-US" dirty="0" err="1">
                <a:cs typeface="Calibri"/>
              </a:rPr>
              <a:t>panic.h</a:t>
            </a:r>
            <a:r>
              <a:rPr lang="en-US" dirty="0">
                <a:cs typeface="Calibri"/>
              </a:rPr>
              <a:t>   (or)   </a:t>
            </a:r>
            <a:r>
              <a:rPr lang="en-US" dirty="0" err="1">
                <a:cs typeface="Calibri"/>
              </a:rPr>
              <a:t>linux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panic.h</a:t>
            </a:r>
            <a:r>
              <a:rPr lang="en-US" dirty="0">
                <a:cs typeface="Calibri"/>
              </a:rPr>
              <a:t>  the call is as follows                   panic("panic message ");</a:t>
            </a:r>
          </a:p>
          <a:p>
            <a:r>
              <a:rPr lang="en-US" dirty="0">
                <a:cs typeface="Calibri"/>
              </a:rPr>
              <a:t>By using the </a:t>
            </a:r>
            <a:r>
              <a:rPr lang="en-US" dirty="0" err="1">
                <a:cs typeface="Calibri"/>
              </a:rPr>
              <a:t>SysRq</a:t>
            </a:r>
            <a:r>
              <a:rPr lang="en-US" dirty="0">
                <a:cs typeface="Calibri"/>
              </a:rPr>
              <a:t> as follows echo c &gt; /proc/</a:t>
            </a:r>
            <a:r>
              <a:rPr lang="en-US" dirty="0" err="1">
                <a:cs typeface="Calibri"/>
              </a:rPr>
              <a:t>sysrq</a:t>
            </a:r>
            <a:r>
              <a:rPr lang="en-US" dirty="0">
                <a:cs typeface="Calibri"/>
              </a:rPr>
              <a:t>-trigger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06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E05-3569-4635-8AFE-38EE5405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01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Result of kernel panic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87E5-2C6B-4819-BD47-51959AEF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800389"/>
            <a:ext cx="10515600" cy="497479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BUG: unable to handle kernel NULL pointer dereference at 00000000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459.577396] IP: training_store+0x45/0x60 [sysfs_example]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459.577542] *pdpt = 00000000157dd001 *pde = 0000000000000000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459.577741] Oops: 0002 [#1] SMP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 459.579305] CPU: 0 PID: 2832 Comm: bash Tainted: G        WC OE    4.15.0-45-generic #48~16.04.1-Ubuntu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459.579609] Hardware name: innotek GmbH VirtualBox/VirtualBox, BIOS VirtualBox 12/01/2006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459.579831] EIP: training_store+0x45/0x60 [sysfs_example]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459.579980] EFLAGS: 00010292 CPU: 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459.580115] EAX: 00000011 EBX: f4965378 ECX: f6dee200 EDX: f6de7634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459.580269] ESI: ebae6400 EDI: e42d1be0 EBP: cb815ed4 ESP: cb815ecc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459.580431]  DS: 007b ES: 007b FS: 00d8 GS: 00e0 SS: 0068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459.580613] CR0: 80050033 CR2: 00000000 CR3: 2408e8c0 CR4: 000406f0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459.580783] Call Trace: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459.580906]  ? 0xf83bf000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459.581031]  kobj_attr_store+0x13/0x30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459.581170]  ? kobj_attr_show+0x20/0x20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459.581323]  sysfs_kf_write+0x35/0x50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487F7-C1A7-4552-9889-CB32343D1870}"/>
              </a:ext>
            </a:extLst>
          </p:cNvPr>
          <p:cNvSpPr txBox="1"/>
          <p:nvPr/>
        </p:nvSpPr>
        <p:spPr>
          <a:xfrm>
            <a:off x="637310" y="6054436"/>
            <a:ext cx="11028217" cy="646331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cs typeface="Calibri"/>
              </a:rPr>
              <a:t>NOTE :-</a:t>
            </a:r>
            <a:r>
              <a:rPr lang="en-US" dirty="0">
                <a:cs typeface="Calibri"/>
              </a:rPr>
              <a:t> In this practice I am using a ubuntu 16.04LTS "32-bits" OS, Please Consider that the Register values/names may vary with your 64-bit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37909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EFDC-00AB-4259-A636-BB28A328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153"/>
            <a:ext cx="10515600" cy="58891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  459.582593]  ? sysfs_kf_bin_read+0xc0/0xc0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459.582968]  kernfs_fop_write+0xf1/0x180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459.583309]  ? kernfs_vma_page_mkwrite+0x70/0x70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459.583683]  __vfs_write+0x1c/0x50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459.584024]  vfs_write+0x96/0x1a0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459.584492]  SyS_write+0x47/0xb0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459.584853]  do_fast_syscall_32+0x7f/0x1d0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459.585234]  entry_SYSENTER_32+0x4e/0x7c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459.585580] EIP: 0xb7fa1d05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459.585904] EFLAGS: 00000246 CPU: 0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459.586258] EAX: ffffffda EBX: 00000001 ECX: 08348c08 EDX: 00000006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459.586646] ESI: b7f5bd60 EDI: 08348c08 EBP: 00000006 ESP: bff78c58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459.587006]  DS: 007b ES: 007b FS: 0000 GS: 0033 SS: 007b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459.588904] Code: db b9 05 00 00 00 ba 27 00 3c f8 89 d8 e8 34 97 4d db 83 c4 0c 85 c0 74 08 8b 45 08 8b 5d fc c9 c3 68 2d 00 3c f8 e8 fa 55 d1 da &lt;c7&gt; 05 00 00 00 00 00 00 00 00 58 eb e1 8d b4 26 00 00 00 00 8d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  459.592476] EIP: training_store+0x45/0x60 [sysfs_example] SS:ESP: 0068:cb815ecc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[  459.593323] CR2: 0000000000000000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5851-F7F3-47F2-B9E3-6E8F226F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3454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BREAK-DOWN OF DMESG OF PANIC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A586-64B2-49F8-9AA4-8090E9D1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371"/>
            <a:ext cx="10515600" cy="5279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Reason of panic</a:t>
            </a:r>
            <a:r>
              <a:rPr lang="en-US">
                <a:cs typeface="Calibri"/>
              </a:rPr>
              <a:t> :-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  459.577165] BUG: unable to handle kernel NULL pointer dereference at 00000000</a:t>
            </a:r>
          </a:p>
          <a:p>
            <a:pPr marL="0" indent="0">
              <a:buNone/>
            </a:pPr>
            <a:r>
              <a:rPr lang="en-US" u="sng">
                <a:cs typeface="Calibri"/>
              </a:rPr>
              <a:t>Intruction pointer range</a:t>
            </a:r>
            <a:r>
              <a:rPr lang="en-US">
                <a:cs typeface="Calibri"/>
              </a:rPr>
              <a:t> :-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  459.577396] IP: training_store+0x45/0x60 [sysfs_example]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  459.577542] *pdpt = 00000000157dd001 *pde = 0000000000000000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[  459.577741] Oops: 0002 [#1] SMP</a:t>
            </a:r>
            <a:r>
              <a:rPr lang="en-US" sz="2000">
                <a:ea typeface="+mn-lt"/>
                <a:cs typeface="+mn-lt"/>
              </a:rPr>
              <a:t>  :-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Protection bits of the processor.</a:t>
            </a:r>
          </a:p>
          <a:p>
            <a:pPr marL="0" indent="0">
              <a:buNone/>
            </a:pPr>
            <a:r>
              <a:rPr lang="en-US" sz="2000" u="sng">
                <a:ea typeface="+mn-lt"/>
                <a:cs typeface="+mn-lt"/>
              </a:rPr>
              <a:t>[  459.579305] CPU: 0 PID: 2832 Comm: bash Tainted: G </a:t>
            </a:r>
            <a:r>
              <a:rPr lang="en-US" sz="2000">
                <a:ea typeface="+mn-lt"/>
                <a:cs typeface="+mn-lt"/>
              </a:rPr>
              <a:t>  :-</a:t>
            </a:r>
          </a:p>
          <a:p>
            <a:pPr marL="0" indent="0">
              <a:buNone/>
            </a:pPr>
            <a:r>
              <a:rPr lang="en-US" sz="2000">
                <a:cs typeface="Calibri" panose="020F0502020204030204"/>
              </a:rPr>
              <a:t>Panic occurred at CPU 0 and pid of process is 2832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712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8BD7-0003-4A6C-8896-BDC06D12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9" y="426316"/>
            <a:ext cx="11319162" cy="57506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459.579831] EIP: training_store+0x45/0x60 [sysfs_example]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459.579980] EFLAGS: 00010292 CPU: 0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459.580115] EAX: 00000011 EBX: f4965378 ECX: f6dee200 EDX: f6de7634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459.580269] ESI: ebae6400 EDI: e42d1be0 EBP: cb815ed4 ESP: cb815ecc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459.580431]  DS: 007b ES: 007b FS: 00d8 GS: 00e0 SS: 0068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  459.580613] CR0: 80050033 CR2: 00000000 CR3: 2408e8c0 CR4: 000406f0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                       These are values that stored in the CPU registers at time of occurance of panic in the kernel.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459.580783] Call Trace: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459.580906]  ? 0xf83bf000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459.581031]  kobj_attr_store+0x13/0x30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459.581170]  ? kobj_attr_show+0x20/0x20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459.581323]  sysfs_kf_write+0x35/0x50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459.582593]  ? sysfs_kf_bin_read+0xc0/0xc0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459.584492]  SyS_write+0x47/0xb0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459.584853]  do_fast_syscall_32+0x7f/0x1d0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459.585234]  entry_SYSENTER_32+0x4e/0x7c</a:t>
            </a:r>
            <a:endParaRPr lang="en-US"/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[  459.585580] EIP: 0xb7fa1d05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[  459.585904] EFLAGS: 00000246 CPU: 0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                      These are the call trace back of the kernel panic in the Linux.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2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1AEC-8231-4C28-A987-74C71139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2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cs typeface="Calibri Light"/>
              </a:rPr>
              <a:t>DEBUGGING with Crash</a:t>
            </a:r>
            <a:r>
              <a:rPr lang="en-US" dirty="0">
                <a:cs typeface="Calibri Light"/>
              </a:rPr>
              <a:t> 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7D23-12A0-4604-AC1D-A5770B94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98"/>
            <a:ext cx="10515600" cy="5196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 Kernel the you're going to crash is  pre compiled with the configuration parameters of:-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CONFIG_RELOCATABLE=y
CONFIG_KEXEC=y
CONFIG_CRASH_DUMP=y
CONFIG_DEBUG_INFO=y
CONFIG_MAGIC_SYSRQ=y
CONFIG_PROC_VMCORE=y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   Then after the kernel build is completed you need to install the </a:t>
            </a:r>
            <a:r>
              <a:rPr lang="en-US" dirty="0" err="1">
                <a:cs typeface="Calibri"/>
              </a:rPr>
              <a:t>kexec</a:t>
            </a:r>
            <a:r>
              <a:rPr lang="en-US" dirty="0">
                <a:cs typeface="Calibri"/>
              </a:rPr>
              <a:t>-tools and </a:t>
            </a:r>
            <a:r>
              <a:rPr lang="en-US" dirty="0" err="1">
                <a:cs typeface="Calibri"/>
              </a:rPr>
              <a:t>kdump</a:t>
            </a:r>
            <a:r>
              <a:rPr lang="en-US" dirty="0">
                <a:cs typeface="Calibri"/>
              </a:rPr>
              <a:t>-tools in your Linux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291837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4527-D4C9-434A-9B16-D1D3053C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607"/>
            <a:ext cx="10515600" cy="5778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After these steps your Linux kernel is ready to collect the kernel crashes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And the crash details are stored in the "/var/crash" folder with date-and-time as folder name.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For kernel build and configuring </a:t>
            </a:r>
            <a:r>
              <a:rPr lang="en-US" dirty="0" err="1">
                <a:cs typeface="Calibri" panose="020F0502020204030204"/>
              </a:rPr>
              <a:t>kdump</a:t>
            </a:r>
            <a:r>
              <a:rPr lang="en-US" dirty="0">
                <a:cs typeface="Calibri" panose="020F0502020204030204"/>
              </a:rPr>
              <a:t> and </a:t>
            </a:r>
            <a:r>
              <a:rPr lang="en-US" dirty="0" err="1">
                <a:cs typeface="Calibri" panose="020F0502020204030204"/>
              </a:rPr>
              <a:t>kexec</a:t>
            </a:r>
            <a:r>
              <a:rPr lang="en-US" dirty="0">
                <a:cs typeface="Calibri" panose="020F0502020204030204"/>
              </a:rPr>
              <a:t> 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Then after collecting these kernel crashes you can use the crash utility for debugging the crash kernel.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 good tutorial regarding is as follows :-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http://index-of.co.uk/Reversing-Exploitin/Linux_Kernel_Crash_Book.pdf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Kernel Panics :-</vt:lpstr>
      <vt:lpstr>Creation sources of Panics in Linux Kernel :-</vt:lpstr>
      <vt:lpstr>Result of kernel panic :-</vt:lpstr>
      <vt:lpstr>PowerPoint Presentation</vt:lpstr>
      <vt:lpstr>BREAK-DOWN OF DMESG OF PANIC :-</vt:lpstr>
      <vt:lpstr>PowerPoint Presentation</vt:lpstr>
      <vt:lpstr>DEBUGGING with Crash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509</cp:revision>
  <dcterms:created xsi:type="dcterms:W3CDTF">2020-08-02T09:06:39Z</dcterms:created>
  <dcterms:modified xsi:type="dcterms:W3CDTF">2020-08-03T02:37:32Z</dcterms:modified>
</cp:coreProperties>
</file>