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5F50C-4A23-90CF-610A-42873799F95A}" v="122" dt="2024-04-04T08:40:30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4867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60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2097161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09716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6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097165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6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7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68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97169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0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1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2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73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097174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5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6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7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8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7179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2097180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81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7182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097183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4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5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186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7187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097188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9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190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1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2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3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4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5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196" name="Google Shape;2097196;p2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197" name="Google Shape;209719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198" name="Google Shape;209719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92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2097293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97294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5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6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7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98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97299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0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1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2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3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04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97305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6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7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8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09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97310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1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2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1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7314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5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6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7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8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19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097320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1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2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3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24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097325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6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7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28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09732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34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097335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6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7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8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39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097340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1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2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3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44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97345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6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7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48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97349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0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1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2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53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97354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5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6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7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58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7359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0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1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2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3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64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097365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6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7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8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69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97370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1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2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73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97374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5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6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7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78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09737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84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97385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6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7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8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89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97390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1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2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93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97394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5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6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7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8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99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097400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1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2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3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04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097405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6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7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8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09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097410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1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2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1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097414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5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6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7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418" name="Google Shape;209741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7419" name="Google Shape;209741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420" name="Google Shape;209742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2" name="Google Shape;209742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4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425" name="Google Shape;2097425;p13"/>
          <p:cNvSpPr txBox="1">
            <a:spLocks noGrp="1"/>
          </p:cNvSpPr>
          <p:nvPr>
            <p:ph type="title"/>
          </p:nvPr>
        </p:nvSpPr>
        <p:spPr>
          <a:xfrm>
            <a:off x="581190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426" name="Google Shape;2097426;p13"/>
          <p:cNvSpPr txBox="1">
            <a:spLocks noGrp="1"/>
          </p:cNvSpPr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97427" name="Google Shape;2097427;p13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28" name="Google Shape;2097428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29" name="Google Shape;2097429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1" name="Google Shape;2097431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432" name="Google Shape;2097432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■"/>
              <a:defRPr/>
            </a:lvl9pPr>
          </a:lstStyle>
          <a:p>
            <a:endParaRPr/>
          </a:p>
        </p:txBody>
      </p:sp>
      <p:sp>
        <p:nvSpPr>
          <p:cNvPr id="2097433" name="Google Shape;2097433;p14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34" name="Google Shape;2097434;p14"/>
          <p:cNvSpPr txBox="1">
            <a:spLocks noGrp="1"/>
          </p:cNvSpPr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35" name="Google Shape;2097435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00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2097201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97202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3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04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97205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6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7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08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097209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0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1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2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7213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2097214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9721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17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97218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9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0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21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97222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3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4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5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2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97227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8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9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30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31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232" name="Google Shape;209723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233" name="Google Shape;209723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35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36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37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38" name="Google Shape;209723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39" name="Google Shape;209723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0" name="Google Shape;209724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42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43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44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45" name="Google Shape;209724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46" name="Google Shape;209724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7" name="Google Shape;209724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8" name="Google Shape;209724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5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53" name="Google Shape;209725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54" name="Google Shape;209725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6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5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59" name="Google Shape;209725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60" name="Google Shape;209726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61" name="Google Shape;209726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6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209726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097265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66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67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68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09726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72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97273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4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275" name="Google Shape;209727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276" name="Google Shape;209727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7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79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80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81" name="Google Shape;209728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82" name="Google Shape;209728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97283" name="Google Shape;209728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84" name="Google Shape;209728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86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2097287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88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89" name="Google Shape;209728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2097290" name="Google Shape;209729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6" name="Google Shape;209715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097157" name="Google Shape;209715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97158" name="Google Shape;209715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7" name="Google Shape;2097437;p15"/>
          <p:cNvSpPr txBox="1">
            <a:spLocks noGrp="1"/>
          </p:cNvSpPr>
          <p:nvPr>
            <p:ph type="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lang="en-US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38" name="Google Shape;2097438;p15"/>
          <p:cNvSpPr txBox="1"/>
          <p:nvPr/>
        </p:nvSpPr>
        <p:spPr>
          <a:xfrm>
            <a:off x="-329781" y="1034320"/>
            <a:ext cx="127266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39" name="Google Shape;2097439;p15"/>
          <p:cNvSpPr txBox="1"/>
          <p:nvPr/>
        </p:nvSpPr>
        <p:spPr>
          <a:xfrm>
            <a:off x="1944862" y="4163356"/>
            <a:ext cx="79803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>
              <a:solidFill>
                <a:schemeClr val="bg1"/>
              </a:solidFill>
              <a:cs typeface="Arial"/>
            </a:endParaRPr>
          </a:p>
          <a:p>
            <a:r>
              <a:rPr lang="en-US" sz="2000" b="1">
                <a:solidFill>
                  <a:schemeClr val="bg1"/>
                </a:solidFill>
              </a:rPr>
              <a:t>     NAVEEN KUMAR G </a:t>
            </a:r>
            <a:endParaRPr lang="en-US">
              <a:solidFill>
                <a:schemeClr val="bg1"/>
              </a:solidFill>
              <a:latin typeface="Libre Franklin"/>
            </a:endParaRPr>
          </a:p>
          <a:p>
            <a:r>
              <a:rPr lang="en-US" sz="2000" b="1">
                <a:solidFill>
                  <a:schemeClr val="bg1"/>
                </a:solidFill>
              </a:rPr>
              <a:t>     B.E AERONAUTICAL </a:t>
            </a:r>
            <a:r>
              <a:rPr lang="en-US" sz="2000" b="1">
                <a:solidFill>
                  <a:schemeClr val="bg1"/>
                </a:solidFill>
                <a:latin typeface="Arial"/>
                <a:cs typeface="Arial"/>
                <a:sym typeface="Arial"/>
              </a:rPr>
              <a:t>ENGINEERING </a:t>
            </a:r>
          </a:p>
          <a:p>
            <a:r>
              <a:rPr lang="en-US" sz="2000" b="1">
                <a:solidFill>
                  <a:schemeClr val="bg1"/>
                </a:solidFill>
                <a:latin typeface="Arial"/>
                <a:cs typeface="Arial"/>
                <a:sym typeface="Arial"/>
              </a:rPr>
              <a:t>     Park</a:t>
            </a:r>
            <a:r>
              <a:rPr lang="en-US" sz="20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College of Engineering and Technology</a:t>
            </a:r>
            <a:endParaRPr sz="2000" b="1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6" name="Google Shape;2097466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7" name="Google Shape;2097467;p2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Reference from kaggle website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9" name="Google Shape;2097469;p25"/>
          <p:cNvSpPr txBox="1">
            <a:spLocks noGrp="1"/>
          </p:cNvSpPr>
          <p:nvPr>
            <p:ph type="title"/>
          </p:nvPr>
        </p:nvSpPr>
        <p:spPr>
          <a:xfrm>
            <a:off x="1463041" y="2766217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1" name="Google Shape;2097441;p16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2" name="Google Shape;2097442;p16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4" name="Google Shape;2097444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5" name="Google Shape;2097445;p17"/>
          <p:cNvSpPr txBox="1">
            <a:spLocks noGrp="1"/>
          </p:cNvSpPr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7" name="Google Shape;209744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8" name="Google Shape;2097448;p18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0" name="Google Shape;2097450;p19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1" name="Google Shape;2097451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3" name="Google Shape;2097453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4" name="Google Shape;2097454;p20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305435" lvl="0" indent="-3113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lang="en-US" sz="1800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6" name="Google Shape;2097456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7" name="Google Shape;2097457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458" name="Google Shape;20974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2502" y="2142524"/>
            <a:ext cx="7848172" cy="441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0" name="Google Shape;2097460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1" name="Google Shape;2097461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3" name="Google Shape;2097463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64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2729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momentum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FANDANGO DISPLAYED SCORES VERSUS TRUE USER RATINGS</dc:title>
  <cp:revision>35</cp:revision>
  <dcterms:modified xsi:type="dcterms:W3CDTF">2024-04-04T08:48:12Z</dcterms:modified>
</cp:coreProperties>
</file>